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9" r:id="rId4"/>
    <p:sldId id="258" r:id="rId5"/>
    <p:sldId id="270" r:id="rId6"/>
    <p:sldId id="265" r:id="rId7"/>
    <p:sldId id="274" r:id="rId8"/>
    <p:sldId id="276" r:id="rId9"/>
    <p:sldId id="277" r:id="rId10"/>
    <p:sldId id="275" r:id="rId11"/>
    <p:sldId id="279" r:id="rId12"/>
    <p:sldId id="278" r:id="rId13"/>
    <p:sldId id="28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>
      <p:cViewPr>
        <p:scale>
          <a:sx n="77" d="100"/>
          <a:sy n="77" d="100"/>
        </p:scale>
        <p:origin x="79" y="1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Growth using the DLA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812" y="2819400"/>
            <a:ext cx="5562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7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  <a:p>
            <a:r>
              <a:rPr lang="en-US" dirty="0"/>
              <a:t>The 1D Diffusion Equation</a:t>
            </a:r>
          </a:p>
          <a:p>
            <a:r>
              <a:rPr lang="en-US" dirty="0"/>
              <a:t>Diffusion Limited Aggregation Model for Cluster Growth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Diffusion Equation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Growth using DLA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61</Words>
  <Application>Microsoft Office PowerPoint</Application>
  <PresentationFormat>Custom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Striped Border 16x9</vt:lpstr>
      <vt:lpstr>Cluster Growth using the DLA Model</vt:lpstr>
      <vt:lpstr>In this presentation:</vt:lpstr>
      <vt:lpstr>2D Random Walks</vt:lpstr>
      <vt:lpstr>ADD STUFF HERE</vt:lpstr>
      <vt:lpstr>Add PLOTS</vt:lpstr>
      <vt:lpstr>1D Diffusion Equation</vt:lpstr>
      <vt:lpstr>ADD STUFF HERE</vt:lpstr>
      <vt:lpstr>Add PLOTS</vt:lpstr>
      <vt:lpstr>Cluster Growth using DLA</vt:lpstr>
      <vt:lpstr>ADD STUFF HERE</vt:lpstr>
      <vt:lpstr>Add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2017-03-22T23:03:18Z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