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6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64.xml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8400" y="174695"/>
            <a:ext cx="10969200" cy="705600"/>
          </a:xfrm>
        </p:spPr>
        <p:txBody>
          <a:bodyPr>
            <a:normAutofit fontScale="90000"/>
          </a:bodyPr>
          <a:p>
            <a:pPr algn="ctr"/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Peacekeeping Fatalities: Key Insights (1948–2025)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33800" y="969010"/>
            <a:ext cx="2100580" cy="220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55" y="3599180"/>
            <a:ext cx="3768725" cy="2338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65" y="3599180"/>
            <a:ext cx="4225290" cy="20942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40" y="969010"/>
            <a:ext cx="3369945" cy="22098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6092825" y="880110"/>
            <a:ext cx="13970" cy="582422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2" idx="1"/>
          </p:cNvCxnSpPr>
          <p:nvPr/>
        </p:nvCxnSpPr>
        <p:spPr>
          <a:xfrm flipV="1">
            <a:off x="0" y="3428365"/>
            <a:ext cx="12270105" cy="63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7660" y="875030"/>
            <a:ext cx="3408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1. Gender Distribution (Pie Chart)</a:t>
            </a:r>
            <a:endParaRPr lang="en-US" altLang="zh-CN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95% of fatalities are male, highlighting male-dominant risk exposure.</a:t>
            </a:r>
            <a:endParaRPr lang="en-US" altLang="zh-CN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商人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5485" y="1263015"/>
            <a:ext cx="452120" cy="4521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846945" y="833755"/>
            <a:ext cx="2345055" cy="2424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2. Incident Type (Bar Chart)</a:t>
            </a:r>
            <a:endParaRPr lang="en-US" altLang="zh-CN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Illness &amp; accidents = top causes, but 1 in 4 deaths are from malicious acts.</a:t>
            </a:r>
            <a:endParaRPr lang="en-US" altLang="zh-CN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医疗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71935" y="1264920"/>
            <a:ext cx="366395" cy="36639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7660" y="3849370"/>
            <a:ext cx="195135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3. Personnel Type (Bar Chart)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Military personnel face highest fatalities (~68%), </a:t>
            </a:r>
            <a:endParaRPr lang="en-US" altLang="zh-CN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6195" y="6054725"/>
            <a:ext cx="377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reflecting their frontline role.</a:t>
            </a:r>
            <a:endParaRPr lang="zh-CN" altLang="en-US"/>
          </a:p>
        </p:txBody>
      </p:sp>
      <p:pic>
        <p:nvPicPr>
          <p:cNvPr id="23" name="图片 22" descr="五角星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9855" y="4588510"/>
            <a:ext cx="427355" cy="42735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0614025" y="3678555"/>
            <a:ext cx="15786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4. Fatalities Over Time (Line Chart)</a:t>
            </a:r>
            <a:endParaRPr lang="en-US" altLang="zh-CN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12915" y="5863590"/>
            <a:ext cx="4859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Deaths spike in certain years, indicating links to specific conflicts/missions.</a:t>
            </a:r>
            <a:endParaRPr lang="en-US" altLang="zh-CN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" name="图片 25" descr="向上趋势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35995" y="3678555"/>
            <a:ext cx="420370" cy="42037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8400" y="174695"/>
            <a:ext cx="10969200" cy="705600"/>
          </a:xfrm>
        </p:spPr>
        <p:txBody>
          <a:bodyPr>
            <a:normAutofit/>
          </a:bodyPr>
          <a:p>
            <a:pPr algn="ctr"/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Recommendations &amp; Strategic Takeaways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092825" y="880110"/>
            <a:ext cx="13970" cy="582422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7080" y="3997325"/>
            <a:ext cx="51231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Top 10 Missions by Fatalities </a:t>
            </a:r>
            <a:endParaRPr lang="en-US" altLang="zh-CN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Focus additional security on missions with historically high fatality rates (e.g., UNIFIL, MINUSMA).</a:t>
            </a:r>
            <a:endParaRPr lang="en-US" altLang="zh-CN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Expand health interventions to reduce illness-related deaths (~37% of all cases).</a:t>
            </a:r>
            <a:endParaRPr lang="en-US" altLang="zh-CN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Increase psychological support in light of self-inflicted deaths and operational stress.</a:t>
            </a:r>
            <a:endParaRPr lang="en-US" altLang="zh-CN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29335" y="965835"/>
            <a:ext cx="4599305" cy="2856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80" y="964565"/>
            <a:ext cx="5150485" cy="28581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09360" y="3997325"/>
            <a:ext cx="577342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Global Heatmap</a:t>
            </a:r>
            <a:endParaRPr lang="en-US" altLang="zh-CN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Monitor nationality-level fatalities for equity and targeted training (India, Pakistan, Bangladesh lead).</a:t>
            </a:r>
            <a:endParaRPr lang="en-US" altLang="zh-CN" sz="1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Promote equitable risk-sharing among troop-contributing countries by reviewing deployment allocations and mission assignments.</a:t>
            </a:r>
            <a:endParaRPr lang="en-US" altLang="zh-CN" sz="1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Use country-specific fatality trends to inform pre-deployment training, emphasizing mission-specific threats and regional conditions.</a:t>
            </a:r>
            <a:endParaRPr lang="en-US" altLang="zh-CN" sz="1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4465,&quot;width&quot;:4245}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6463266,50002389,50039284,21578833],&quot;65&quot;:[20205081]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6463266,50002389,50039284,21578833],&quot;65&quot;:[20205081]}"/>
</p:tagLst>
</file>

<file path=ppt/tags/tag66.xml><?xml version="1.0" encoding="utf-8"?>
<p:tagLst xmlns:p="http://schemas.openxmlformats.org/presentationml/2006/main">
  <p:tag name="resource_record_key" val="{&quot;10&quot;:[6463266,50002389,50039284,21578833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</Words>
  <Application>WPS 演示</Application>
  <PresentationFormat>宽屏</PresentationFormat>
  <Paragraphs>34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Lato Light</vt:lpstr>
      <vt:lpstr>Times New Roman</vt:lpstr>
      <vt:lpstr>方正兰亭黑简体</vt:lpstr>
      <vt:lpstr>华康行楷体 W5</vt:lpstr>
      <vt:lpstr>WPS</vt:lpstr>
      <vt:lpstr>PowerPoint 演示文稿</vt:lpstr>
      <vt:lpstr>Peacekeeping Fatalities: Key Insights (1948–2025)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汐颜</cp:lastModifiedBy>
  <cp:revision>156</cp:revision>
  <dcterms:created xsi:type="dcterms:W3CDTF">2019-06-19T02:08:00Z</dcterms:created>
  <dcterms:modified xsi:type="dcterms:W3CDTF">2025-03-26T05:32:19Z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161BBF5283784C978DD862BB7A9B08C5_13</vt:lpwstr>
  </property>
</Properties>
</file>