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80" y="-152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3:06:2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24575,'0'-1'0,"1"1"0,-1-1 0,0 0 0,1 1 0,-1-1 0,0 0 0,1 1 0,-1-1 0,1 1 0,-1-1 0,1 1 0,-1-1 0,1 1 0,-1-1 0,1 1 0,0 0 0,-1-1 0,1 1 0,0 0 0,-1-1 0,1 1 0,0 0 0,-1 0 0,1-1 0,0 1 0,-1 0 0,1 0 0,0 0 0,1 0 0,24-1 0,28 7 0,-1 1 0,67 19 0,-23-5 0,73 7 0,1-8 0,175-2 0,348-33 0,-163 0 0,145 51 0,-497-22 0,254 0 0,-225-11 0,-164 0-1365,-14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1:0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24575,'-8'13'0,"1"0"0,0 1 0,1-1 0,0 1 0,1 1 0,-4 20 0,8-32 0,1 0 0,0 0 0,0 0 0,0 0 0,0 0 0,0 0 0,0 0 0,1 0 0,0 0 0,-1 0 0,1 0 0,0-1 0,0 1 0,1 0 0,2 4 0,-2-4 0,0-1 0,1 0 0,-1 0 0,1 0 0,0 0 0,-1 0 0,1 0 0,0-1 0,0 0 0,0 1 0,0-1 0,0 0 0,1 0 0,-1-1 0,0 1 0,0-1 0,1 1 0,2-1 0,-1-1 0,0 1 0,0-1 0,0 0 0,0 0 0,0 0 0,0-1 0,0 0 0,-1 0 0,1 0 0,-1 0 0,1-1 0,-1 0 0,0 0 0,0 0 0,0 0 0,-1-1 0,1 1 0,-1-1 0,1 0 0,-1 0 0,-1 0 0,1-1 0,0 1 0,-1-1 0,0 1 0,0-1 0,-1 0 0,1 0 0,-1 1 0,0-1 0,0 0 0,0 0 0,-1 0 0,0-1 0,0 1 0,0 0 0,-1 0 0,0 0 0,-1-5 0,-6-5-1365,-3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1:0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24575,'-9'30'0,"0"0"0,-6 49 0,14-68 0,0 1 0,0-1 0,1 0 0,0 1 0,1-1 0,1 0 0,0 0 0,0 0 0,1 0 0,6 15 0,-8-23 0,1 0 0,0 1 0,0-1 0,1 0 0,-1 0 0,1 0 0,-1-1 0,1 1 0,0-1 0,0 1 0,0-1 0,0 0 0,0 0 0,1 0 0,-1-1 0,1 1 0,-1-1 0,1 0 0,-1 0 0,1 0 0,0 0 0,3 0 0,-4-1 0,0 0 0,0 0 0,-1 0 0,1 0 0,0-1 0,0 1 0,-1-1 0,1 1 0,0-1 0,-1 0 0,1 0 0,-1 0 0,1-1 0,-1 1 0,1-1 0,-1 1 0,0-1 0,0 0 0,0 1 0,0-1 0,0 0 0,0-1 0,0 1 0,-1 0 0,1 0 0,-1-1 0,0 1 0,1-1 0,0-4 0,0 3-40,-1-1 0,0 0 0,0 1 0,-1-1-1,1 1 1,-1-1 0,0 0 0,0 0 0,-1 1 0,1-1 0,-1 0-1,0 1 1,0-1 0,-1 1 0,0-1 0,1 1 0,-1 0-1,-1 0 1,1 0 0,0 0 0,-1 0 0,0 0 0,0 1 0,0-1-1,-1 1 1,1 0 0,-1 0 0,1 0 0,-1 0 0,0 1-1,0-1 1,-1 1 0,-6-2 0,-23-10-6786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1:0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24575,'-3'25'0,"-9"20"0,-10 8 0,-7 3 0,0-8-8191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1:0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0 460 24575,'67'-15'0,"1"3"0,0 3 0,72 0 0,-50 3 0,1112-123-647,-744 72 548,1162-94 99,-951 82 0,-652 67 145,-31 6-1033,-5-1-5814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3:1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24575,'-4'6'0,"-18"23"0,-33 58 0,51-79 0,0 0 0,0 0 0,1 0 0,0 0 0,0 1 0,1-1 0,0 1 0,1-1 0,-1 1 0,2 0 0,-1 0 0,2 0 0,0 11 0,0-16 0,1 0 0,-1 0 0,1 0 0,0 0 0,0 0 0,1 0 0,-1 0 0,1-1 0,0 1 0,0-1 0,0 0 0,0 0 0,0 0 0,1 0 0,0 0 0,-1-1 0,1 0 0,0 0 0,0 0 0,0 0 0,0 0 0,0-1 0,1 0 0,-1 0 0,0 0 0,1 0 0,-1-1 0,9 1 0,-6-1 0,-1 0 0,1 0 0,-1 0 0,1-1 0,-1 1 0,1-2 0,-1 1 0,1-1 0,-1 0 0,0 0 0,0-1 0,0 1 0,0-1 0,0-1 0,-1 1 0,0-1 0,1 0 0,-1 0 0,5-6 0,-6 3 0,0 0 0,-1 0 0,1 0 0,-1 0 0,-1 0 0,1-1 0,-2 1 0,1-1 0,-1 1 0,0-1 0,0-12 0,8-38 0,1 38-1365,2 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3:3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0 24575,'-29'14'0,"-16"9"0,-8 4 0,1 1 0,10-1 0,12-1 0,14-2 0,21 3 0,28 3 0,8-2-8191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3:06:2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24575,'167'11'0,"184"-11"0,-218-3 0,1178 20-759,-1273-15 764,914 77-1249,-877-68-4949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0:5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69 24575,'-1'-1'0,"-1"-1"0,0 1 0,1-1 0,0 1 0,-1-1 0,1 0 0,0 0 0,0 0 0,0 1 0,0-1 0,0 0 0,0 0 0,1 0 0,-1 0 0,1 0 0,-1-1 0,1 1 0,0 0 0,0-4 0,0 5 0,1-1 0,0 1 0,-1-1 0,1 1 0,0 0 0,0-1 0,0 1 0,0 0 0,0 0 0,0 0 0,1 0 0,-1 0 0,0 0 0,1 0 0,-1 0 0,0 0 0,1 1 0,-1-1 0,1 0 0,-1 1 0,1-1 0,0 1 0,-1 0 0,1 0 0,-1-1 0,1 1 0,2 0 0,53-3 0,94 4 0,-48 2 0,-65-3 0,0 1 0,68 11 0,-58-5 0,0-3 0,0-1 0,67-6 0,-16 1 0,-98 2 0,27-1 0,-1 2 0,1 1 0,44 9 0,-41-8-63,19 3 229,-49-5-224,1-1-1,-1 0 0,1 1 1,-1-1-1,0 1 0,1-1 0,-1 1 1,1 0-1,-1-1 0,0 1 0,0 0 1,0 0-1,1 0 0,-1 0 0,0 0 1,0 0-1,0 0 0,0 1 0,-1-1 1,1 0-1,0 0 0,0 1 0,-1-1 1,2 3-1,-2 8-6767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0:5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24575,'-1'5'0,"0"-1"0,-1 0 0,1 1 0,-1-1 0,0 0 0,0 0 0,-1 0 0,1 0 0,-1 0 0,0 0 0,-4 3 0,-8 14 0,14-19 0,-1-1 0,1 1 0,0 0 0,0 0 0,0 0 0,0 0 0,1 0 0,-1 0 0,1 0 0,-1 0 0,1 0 0,0 0 0,-1 1 0,1-1 0,0 0 0,0 0 0,1 0 0,-1 0 0,1 3 0,0-3 0,0-1 0,0 1 0,0-1 0,0 1 0,0-1 0,1 1 0,-1-1 0,0 0 0,1 1 0,-1-1 0,1 0 0,-1 0 0,1 0 0,0 0 0,-1-1 0,1 1 0,2 1 0,9 1 0,-1-1 0,0 1 0,1-2 0,0 0 0,12 0 0,-25-1 0,12 0 0,7 0 0,0 0 0,0 2 0,-1 0 0,33 8 0,-48-9 0,0 0 0,0 0 0,0 0 0,0 0 0,0 0 0,0 1 0,0-1 0,-1 1 0,1 0 0,0 0 0,-1 0 0,0 0 0,1 0 0,-1 1 0,0-1 0,0 1 0,0-1 0,-1 1 0,1 0 0,-1-1 0,1 1 0,-1 0 0,0 0 0,0 0 0,0 0 0,0 0 0,-1 1 0,1-1 0,-1 0 0,0 0 0,0 0 0,0 0 0,0 1 0,-1-1 0,-1 5 0,-1 4 0,-1-1 0,0 0 0,-1 0 0,0 0 0,0-1 0,-1 0 0,-1 0 0,0-1 0,0 1 0,-1-1 0,0-1 0,-16 14 0,10-11 0,0 0 0,0-2 0,-1 1 0,0-2 0,0 0 0,-1 0 0,0-2 0,-18 6 0,30-11 6,1 0 0,0-1-1,0 1 1,-1-1 0,1 1-1,0-1 1,-1 0 0,1 0 0,0 0-1,0-1 1,-1 1 0,1-1-1,0 0 1,0 0 0,0 0-1,-1 0 1,1 0 0,0-1 0,1 1-1,-6-4 1,4 1-120,1 0-1,-1 0 1,1 0 0,0-1 0,0 1 0,1-1-1,-1 1 1,1-1 0,0 0 0,0 0-1,0 0 1,0-6 0,-6-27-6712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0:5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24575,'22'0'0,"14"0"0,8 0 0,4 0 0,-3 0 0,-1 0 0,-9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0:5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24575,'-21'14'0,"1"1"0,1 1 0,-26 27 0,38-36 0,1 0 0,0 0 0,0 1 0,1 0 0,0 0 0,1 0 0,0 1 0,0-1 0,0 1 0,1 0 0,1 0 0,-3 13 0,5-20 0,-1 1 0,1-1 0,0 0 0,0 1 0,0-1 0,1 0 0,-1 1 0,1-1 0,-1 0 0,1 0 0,0 0 0,0 1 0,0-1 0,0 0 0,0 0 0,0 0 0,0 0 0,1 0 0,-1-1 0,4 4 0,-2-2 0,1-1 0,-1 0 0,1 0 0,0 0 0,0 0 0,0 0 0,0-1 0,0 0 0,0 0 0,8 1 0,0 0 0,0-2 0,1 1 0,-1-2 0,0 0 0,1 0 0,-1-1 0,13-4 0,-18 4 0,1-2 0,-1 1 0,0-1 0,0 0 0,0 0 0,-1-1 0,1 0 0,-1 0 0,0-1 0,-1 1 0,1-1 0,-1-1 0,0 1 0,-1-1 0,0 0 0,0 0 0,0 0 0,-1 0 0,0-1 0,0 1 0,-1-1 0,0 0 0,0 1 0,-1-1 0,0 0 0,0 0 0,-1 0 0,0 0 0,0 0 0,-1 0 0,-3-15 0,-2 10-1365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0:5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29 24575,'-6'4'0,"1"1"0,0 0 0,0 0 0,0 0 0,0 1 0,1 0 0,0 0 0,0 0 0,0 0 0,-4 12 0,6-14 0,0 1 0,1-1 0,-1 1 0,1-1 0,0 1 0,0-1 0,1 1 0,-1 0 0,1 0 0,0-1 0,0 1 0,1 0 0,-1-1 0,1 1 0,0 0 0,0-1 0,3 6 0,-2-7 0,0 0 0,0 0 0,0-1 0,1 1 0,-1-1 0,1 1 0,0-1 0,-1 0 0,1 0 0,0 0 0,0-1 0,0 1 0,1-1 0,-1 1 0,0-1 0,0 0 0,1 0 0,-1-1 0,1 1 0,-1-1 0,1 0 0,-1 1 0,1-1 0,-1-1 0,6 0 0,-2 1 0,-1-1 0,0 0 0,1-1 0,-1 1 0,0-1 0,0-1 0,0 1 0,0-1 0,0 0 0,-1 0 0,1 0 0,-1-1 0,5-4 0,-5 2-62,-1 0 0,1-1 0,-1 1 0,-1-1 0,1 0 0,-1 0 0,0 0 0,-1-1 0,0 1 0,0-1 0,0 1 0,-1-1-1,0 0 1,-1 1 0,0-1 0,0 0 0,0 0 0,-1 1 0,0-1 0,-1 1 0,-4-15 0,0 8-6764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1:0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24575,'-2'4'0,"-6"6"0,2 0 0,-1 1 0,1 0 0,1 0 0,0 0 0,0 1 0,-4 19 0,9-27 0,-12 72 0,11-71 0,1-1 0,0 1 0,0 0 0,0 0 0,0-1 0,1 1 0,0 0 0,0-1 0,0 1 0,1-1 0,-1 1 0,1-1 0,4 7 0,-4-9 0,1 1 0,-1-1 0,1 0 0,0-1 0,0 1 0,0 0 0,0-1 0,0 0 0,0 1 0,0-1 0,0-1 0,1 1 0,-1 0 0,0-1 0,1 1 0,-1-1 0,0 0 0,1 0 0,-1-1 0,0 1 0,1-1 0,3-1 0,5 0 0,-1-1 0,1 0 0,-1-1 0,0-1 0,11-5 0,-14 4 0,1 0 0,-1 0 0,0-1 0,0 0 0,0 0 0,-1-1 0,-1 0 0,1 0 0,-1-1 0,0 0 0,-1 0 0,7-16 0,-10 20 0,0 0 0,-1 1 0,0-1 0,0 0 0,0 0 0,0 0 0,-1-1 0,1 1 0,-1 0 0,-1 0 0,1 0 0,-2-6 0,1 7 0,0 1 0,-1-1 0,0 1 0,1-1 0,-1 1 0,0 0 0,0 0 0,-1 0 0,1 0 0,-1 0 0,1 0 0,-1 1 0,0-1 0,0 1 0,0 0 0,0 0 0,-1 0 0,-3-2 0,-12-2-1365,3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0T09:11:01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24575,'-2'2'0,"-13"9"0,0 1 0,-24 26 0,36-36 0,1 1 0,-1-1 0,1 1 0,0 0 0,0-1 0,0 1 0,1 0 0,-1 1 0,1-1 0,-1 0 0,1 0 0,0 1 0,0-1 0,1 0 0,-1 1 0,1-1 0,0 1 0,-1-1 0,1 0 0,1 1 0,-1-1 0,0 1 0,2 4 0,0-6 0,-1 1 0,1-1 0,0 0 0,-1 0 0,1 0 0,0 0 0,0 0 0,1 0 0,-1-1 0,0 1 0,0-1 0,1 1 0,-1-1 0,1 0 0,0 0 0,-1 0 0,1 0 0,0-1 0,-1 1 0,1-1 0,0 1 0,0-1 0,2 0 0,7 1 0,0-1 0,-1-1 0,1 0 0,13-3 0,-21 4 0,-1-1 0,1 0 0,0 0 0,0 0 0,-1 0 0,1-1 0,-1 0 0,1 1 0,-1-1 0,0-1 0,1 1 0,-1 0 0,0-1 0,0 1 0,-1-1 0,6-6 0,-7 7 0,0-1 0,-1 1 0,1-1 0,0 1 0,-1 0 0,1-1 0,-1 0 0,1 1 0,-1-1 0,0 1 0,0-1 0,-1 1 0,1-1 0,0 1 0,-1-1 0,0 1 0,1-1 0,-1 1 0,0 0 0,0-1 0,0 1 0,-1 0 0,1 0 0,0 0 0,-1 0 0,-3-4 0,-20-25-1365,20 22-5461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8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7.xml"/><Relationship Id="rId24" Type="http://schemas.openxmlformats.org/officeDocument/2006/relationships/image" Target="../media/image22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customXml" Target="../ink/ink11.xml"/><Relationship Id="rId4" Type="http://schemas.openxmlformats.org/officeDocument/2006/relationships/image" Target="../media/image12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230724E-4BF1-4165-871D-506249FE73E8}"/>
              </a:ext>
            </a:extLst>
          </p:cNvPr>
          <p:cNvSpPr txBox="1"/>
          <p:nvPr/>
        </p:nvSpPr>
        <p:spPr>
          <a:xfrm>
            <a:off x="2552717" y="265500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FFC000"/>
                </a:solidFill>
              </a:rPr>
              <a:t>实例化</a:t>
            </a:r>
            <a:r>
              <a:rPr lang="en-US" altLang="zh-CN" b="1" i="0">
                <a:solidFill>
                  <a:srgbClr val="FFC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(Instancing)</a:t>
            </a:r>
            <a:endParaRPr lang="zh-CN" altLang="en-US" b="1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DE3189-2A0E-43DB-87A9-4E26645570F5}"/>
              </a:ext>
            </a:extLst>
          </p:cNvPr>
          <p:cNvSpPr txBox="1"/>
          <p:nvPr/>
        </p:nvSpPr>
        <p:spPr>
          <a:xfrm>
            <a:off x="863662" y="1118328"/>
            <a:ext cx="8897814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amount_of_models_to_draw;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DoSomePreparations();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bind VAO, bind textures, set uniforms etc.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amount_of_vertices);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94384D-D293-4036-8843-DE89E006E12C}"/>
              </a:ext>
            </a:extLst>
          </p:cNvPr>
          <p:cNvSpPr txBox="1"/>
          <p:nvPr/>
        </p:nvSpPr>
        <p:spPr>
          <a:xfrm>
            <a:off x="767080" y="725342"/>
            <a:ext cx="599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如果我们需要渲染大量物体时，代码看起来会像这样：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5F5A84-2C61-45AA-A006-E421613688CF}"/>
              </a:ext>
            </a:extLst>
          </p:cNvPr>
          <p:cNvSpPr txBox="1"/>
          <p:nvPr/>
        </p:nvSpPr>
        <p:spPr>
          <a:xfrm>
            <a:off x="768509" y="2363972"/>
            <a:ext cx="908812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在绘制顶点数据之前需要告诉</a:t>
            </a:r>
            <a:r>
              <a:rPr lang="en-US" altLang="zh-CN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该从哪个缓冲读取数据，从哪寻找顶点属性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这些都是在相对缓慢的</a:t>
            </a:r>
            <a:r>
              <a:rPr lang="en-US" altLang="zh-CN" b="1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CPU to GPU</a:t>
            </a:r>
            <a:r>
              <a:rPr lang="zh-CN" altLang="en-US" b="1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总线</a:t>
            </a:r>
            <a:r>
              <a:rPr lang="zh-CN" altLang="en-US" b="0" i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上进行的。</a:t>
            </a:r>
            <a:endParaRPr lang="en-US" altLang="zh-CN" b="0" i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所以，渲染非常快，命令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去渲染却未必。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1A8F0E-DDB2-4482-BB2D-2492AA8844EE}"/>
              </a:ext>
            </a:extLst>
          </p:cNvPr>
          <p:cNvSpPr txBox="1"/>
          <p:nvPr/>
        </p:nvSpPr>
        <p:spPr>
          <a:xfrm>
            <a:off x="685799" y="3332617"/>
            <a:ext cx="917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如果将数据一次性发送给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，然后使用一个绘制函数让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利用这些数据绘制多个物体，就会更方便了。这就是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</a:rPr>
              <a:t>实例化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(Instancing)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形 22" descr="问题">
            <a:extLst>
              <a:ext uri="{FF2B5EF4-FFF2-40B4-BE49-F238E27FC236}">
                <a16:creationId xmlns:a16="http://schemas.microsoft.com/office/drawing/2014/main" id="{D3F493E4-229A-42F2-BD0D-1CDA8BB3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1397" y="725342"/>
            <a:ext cx="1288878" cy="128887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5E88769-F461-4ED3-8C0E-561772A37DE9}"/>
              </a:ext>
            </a:extLst>
          </p:cNvPr>
          <p:cNvSpPr txBox="1"/>
          <p:nvPr/>
        </p:nvSpPr>
        <p:spPr>
          <a:xfrm>
            <a:off x="5039995" y="3972231"/>
            <a:ext cx="4380057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quadVertices[] =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positions  // colors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B14CB0-CB5C-49BA-B4B4-8BDD673D1A5F}"/>
              </a:ext>
            </a:extLst>
          </p:cNvPr>
          <p:cNvSpPr txBox="1"/>
          <p:nvPr/>
        </p:nvSpPr>
        <p:spPr>
          <a:xfrm>
            <a:off x="732969" y="7400569"/>
            <a:ext cx="419047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(fColor,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E7F8C3C-5B8F-4250-B6DF-EA731D8E661F}"/>
              </a:ext>
            </a:extLst>
          </p:cNvPr>
          <p:cNvCxnSpPr/>
          <p:nvPr/>
        </p:nvCxnSpPr>
        <p:spPr>
          <a:xfrm flipV="1">
            <a:off x="8585200" y="7021634"/>
            <a:ext cx="0" cy="148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F990015-769E-48C6-A4BB-343DDDA4934A}"/>
              </a:ext>
            </a:extLst>
          </p:cNvPr>
          <p:cNvSpPr txBox="1"/>
          <p:nvPr/>
        </p:nvSpPr>
        <p:spPr>
          <a:xfrm>
            <a:off x="732969" y="9210636"/>
            <a:ext cx="310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设置这些偏移位置：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1772BE9-5C40-43B1-82DC-80A2405B9EE5}"/>
              </a:ext>
            </a:extLst>
          </p:cNvPr>
          <p:cNvSpPr txBox="1"/>
          <p:nvPr/>
        </p:nvSpPr>
        <p:spPr>
          <a:xfrm>
            <a:off x="835706" y="9588871"/>
            <a:ext cx="871583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translations[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index 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offset 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0.1f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y = -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y &lt;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y +=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x = -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x &lt;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x +=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>
                <a:solidFill>
                  <a:srgbClr val="00B0F0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translation;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translation.x =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)x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offset;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</a:rPr>
              <a:t>translation.y =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)y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offset;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translations[index++] = translation;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17D8CC-1D99-4930-9F7D-904A0BA6E3A9}"/>
              </a:ext>
            </a:extLst>
          </p:cNvPr>
          <p:cNvSpPr txBox="1"/>
          <p:nvPr/>
        </p:nvSpPr>
        <p:spPr>
          <a:xfrm>
            <a:off x="829495" y="12728192"/>
            <a:ext cx="870710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chemeClr val="bg1"/>
                </a:solidFill>
                <a:effectLst/>
                <a:cs typeface="Calibri" panose="020F0502020204030204" pitchFamily="34" charset="0"/>
              </a:rPr>
              <a:t>shader.use();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i++) {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shader.setVec2((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"offsets["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::to_string(i) +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"]"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translations[i]);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BEF809-49A9-4820-B741-85CBCA9F3A8C}"/>
              </a:ext>
            </a:extLst>
          </p:cNvPr>
          <p:cNvSpPr txBox="1"/>
          <p:nvPr/>
        </p:nvSpPr>
        <p:spPr>
          <a:xfrm>
            <a:off x="7025130" y="12407994"/>
            <a:ext cx="249253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将数据转移到顶点着色器的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数组中</a:t>
            </a:r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A6BEDA4-840E-4944-BBD3-9002B4C64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94" y="4118299"/>
            <a:ext cx="3848884" cy="306449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B67BF2B-F5FE-4FE2-90EE-9D1E1B93E286}"/>
              </a:ext>
            </a:extLst>
          </p:cNvPr>
          <p:cNvSpPr txBox="1"/>
          <p:nvPr/>
        </p:nvSpPr>
        <p:spPr>
          <a:xfrm>
            <a:off x="5039995" y="6936799"/>
            <a:ext cx="444890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offset = offsets[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gl_InstanceID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 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(offset,0.0,0.0);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3BE90D2-03F4-4943-B37E-F1A03DA6093A}"/>
              </a:ext>
            </a:extLst>
          </p:cNvPr>
          <p:cNvSpPr txBox="1"/>
          <p:nvPr/>
        </p:nvSpPr>
        <p:spPr>
          <a:xfrm>
            <a:off x="6824186" y="6596222"/>
            <a:ext cx="31630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gl_InstanceID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会从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开始，在每个实例被渲染时递增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/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F444D00B-2367-4D3C-9231-AA76416A08FD}"/>
              </a:ext>
            </a:extLst>
          </p:cNvPr>
          <p:cNvGrpSpPr/>
          <p:nvPr/>
        </p:nvGrpSpPr>
        <p:grpSpPr>
          <a:xfrm>
            <a:off x="5653920" y="4803480"/>
            <a:ext cx="2605320" cy="69840"/>
            <a:chOff x="5653920" y="4803480"/>
            <a:chExt cx="260532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1" name="墨迹 290">
                  <a:extLst>
                    <a:ext uri="{FF2B5EF4-FFF2-40B4-BE49-F238E27FC236}">
                      <a16:creationId xmlns:a16="http://schemas.microsoft.com/office/drawing/2014/main" id="{84930FDE-4844-48E2-939A-2374D90C2F64}"/>
                    </a:ext>
                  </a:extLst>
                </p14:cNvPr>
                <p14:cNvContentPartPr/>
                <p14:nvPr/>
              </p14:nvContentPartPr>
              <p14:xfrm>
                <a:off x="6872880" y="4803480"/>
                <a:ext cx="1386360" cy="61560"/>
              </p14:xfrm>
            </p:contentPart>
          </mc:Choice>
          <mc:Fallback>
            <p:pic>
              <p:nvPicPr>
                <p:cNvPr id="291" name="墨迹 290">
                  <a:extLst>
                    <a:ext uri="{FF2B5EF4-FFF2-40B4-BE49-F238E27FC236}">
                      <a16:creationId xmlns:a16="http://schemas.microsoft.com/office/drawing/2014/main" id="{84930FDE-4844-48E2-939A-2374D90C2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63880" y="4794480"/>
                  <a:ext cx="1404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2" name="墨迹 291">
                  <a:extLst>
                    <a:ext uri="{FF2B5EF4-FFF2-40B4-BE49-F238E27FC236}">
                      <a16:creationId xmlns:a16="http://schemas.microsoft.com/office/drawing/2014/main" id="{DEC3288A-D662-4FA7-9E6F-9BF37078A9F1}"/>
                    </a:ext>
                  </a:extLst>
                </p14:cNvPr>
                <p14:cNvContentPartPr/>
                <p14:nvPr/>
              </p14:nvContentPartPr>
              <p14:xfrm>
                <a:off x="5653920" y="4830840"/>
                <a:ext cx="1090080" cy="42480"/>
              </p14:xfrm>
            </p:contentPart>
          </mc:Choice>
          <mc:Fallback>
            <p:pic>
              <p:nvPicPr>
                <p:cNvPr id="292" name="墨迹 291">
                  <a:extLst>
                    <a:ext uri="{FF2B5EF4-FFF2-40B4-BE49-F238E27FC236}">
                      <a16:creationId xmlns:a16="http://schemas.microsoft.com/office/drawing/2014/main" id="{DEC3288A-D662-4FA7-9E6F-9BF37078A9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44920" y="4821840"/>
                  <a:ext cx="110772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24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45D4B3C-618D-45B0-95B2-F49BA6522EF2}"/>
              </a:ext>
            </a:extLst>
          </p:cNvPr>
          <p:cNvSpPr txBox="1"/>
          <p:nvPr/>
        </p:nvSpPr>
        <p:spPr>
          <a:xfrm>
            <a:off x="856170" y="1536170"/>
            <a:ext cx="894445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(quadVAO); </a:t>
            </a:r>
          </a:p>
          <a:p>
            <a:r>
              <a:rPr lang="en-US" altLang="zh-CN" b="1">
                <a:highlight>
                  <a:srgbClr val="800000"/>
                </a:highlight>
              </a:rPr>
              <a:t>glDrawArraysInstanced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ED3157-D995-43BE-9A3F-7DBEABB0C340}"/>
              </a:ext>
            </a:extLst>
          </p:cNvPr>
          <p:cNvSpPr txBox="1"/>
          <p:nvPr/>
        </p:nvSpPr>
        <p:spPr>
          <a:xfrm>
            <a:off x="773462" y="889839"/>
            <a:ext cx="9128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现在所有的准备工作都做完了，我们可以开始渲染四边形了。对于实例化渲染，我们使用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glDrawArraysInstanced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glDrawElementsInstanced</a:t>
            </a:r>
            <a:endParaRPr lang="zh-CN" altLang="en-US" b="1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021D56-F4F1-4A87-868F-03E07D50B4BC}"/>
              </a:ext>
            </a:extLst>
          </p:cNvPr>
          <p:cNvSpPr txBox="1"/>
          <p:nvPr/>
        </p:nvSpPr>
        <p:spPr>
          <a:xfrm>
            <a:off x="5853462" y="1536170"/>
            <a:ext cx="29514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需要绘制的实例数量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CFB0FB7-4317-498E-9C28-6EA49D1074F9}"/>
              </a:ext>
            </a:extLst>
          </p:cNvPr>
          <p:cNvCxnSpPr/>
          <p:nvPr/>
        </p:nvCxnSpPr>
        <p:spPr>
          <a:xfrm>
            <a:off x="5421662" y="190550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18EE9CD-038B-4336-AFF8-3B821D91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26" y="2551833"/>
            <a:ext cx="3622716" cy="288441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36B0E6F-B389-45F7-A9D5-93801A94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91" y="2551833"/>
            <a:ext cx="3654525" cy="2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E957AB-30E9-4F9D-BEB6-343D9748E112}"/>
              </a:ext>
            </a:extLst>
          </p:cNvPr>
          <p:cNvSpPr txBox="1"/>
          <p:nvPr/>
        </p:nvSpPr>
        <p:spPr>
          <a:xfrm>
            <a:off x="4548658" y="336027"/>
            <a:ext cx="184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实例化数组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A98215-BB12-44CA-96CC-2C96A58378B7}"/>
              </a:ext>
            </a:extLst>
          </p:cNvPr>
          <p:cNvSpPr txBox="1"/>
          <p:nvPr/>
        </p:nvSpPr>
        <p:spPr>
          <a:xfrm>
            <a:off x="850503" y="937816"/>
            <a:ext cx="9046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上面的方法， 受到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uniform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数量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上限的限制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它的一个代替方案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</a:rPr>
              <a:t>实例化数组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(Instanced Array)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9CF185-0F03-4208-9A3F-0DF285D8CF0C}"/>
              </a:ext>
            </a:extLst>
          </p:cNvPr>
          <p:cNvSpPr txBox="1"/>
          <p:nvPr/>
        </p:nvSpPr>
        <p:spPr>
          <a:xfrm>
            <a:off x="901303" y="1624682"/>
            <a:ext cx="8944451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aColor;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aOffset;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fColor;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gl_Position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(aPos + aOffset,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fColor = aColor;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A203F0-8060-428B-992D-2E7C8232345D}"/>
              </a:ext>
            </a:extLst>
          </p:cNvPr>
          <p:cNvSpPr txBox="1"/>
          <p:nvPr/>
        </p:nvSpPr>
        <p:spPr>
          <a:xfrm>
            <a:off x="674330" y="4243779"/>
            <a:ext cx="9276476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instanceBO;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&amp;instanceBO);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instanceBO); </a:t>
            </a:r>
          </a:p>
          <a:p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&amp;translations[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], GL_STATIC_DRAW);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42077-DACA-428B-89B9-1BD0E7646C0B}"/>
              </a:ext>
            </a:extLst>
          </p:cNvPr>
          <p:cNvSpPr txBox="1"/>
          <p:nvPr/>
        </p:nvSpPr>
        <p:spPr>
          <a:xfrm>
            <a:off x="840343" y="5827247"/>
            <a:ext cx="894445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instanceBO); </a:t>
            </a:r>
          </a:p>
          <a:p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F9FE5-931B-4AC3-8D28-C643F9336C1F}"/>
              </a:ext>
            </a:extLst>
          </p:cNvPr>
          <p:cNvSpPr txBox="1"/>
          <p:nvPr/>
        </p:nvSpPr>
        <p:spPr>
          <a:xfrm>
            <a:off x="5826560" y="4243779"/>
            <a:ext cx="412424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偏移量数据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存到一个新的缓冲对象中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596359-3874-48B5-94F7-FF34C82D3888}"/>
              </a:ext>
            </a:extLst>
          </p:cNvPr>
          <p:cNvSpPr txBox="1"/>
          <p:nvPr/>
        </p:nvSpPr>
        <p:spPr>
          <a:xfrm>
            <a:off x="6166008" y="5840514"/>
            <a:ext cx="36187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ea typeface="Microsoft Yahei" panose="020B0503020204020204" pitchFamily="34" charset="-122"/>
              </a:rPr>
              <a:t>置顶点属性指针，并启用顶点属性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B6234C-32FA-4CCE-B569-7C0F91024F65}"/>
              </a:ext>
            </a:extLst>
          </p:cNvPr>
          <p:cNvSpPr txBox="1"/>
          <p:nvPr/>
        </p:nvSpPr>
        <p:spPr>
          <a:xfrm>
            <a:off x="850503" y="7608648"/>
            <a:ext cx="8934291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glVertexAttribDivisor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函数告诉了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该</a:t>
            </a:r>
            <a:r>
              <a:rPr lang="zh-CN" altLang="en-US" b="1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什么时候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更新顶点属性的内容至新一组数据：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它的第一个参数是需要的顶点属性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第二个参数是属性除数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(Attribute Divisor)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：默认值，告诉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在顶点着色器的每次迭代时更新一次属性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在渲染一个新实例的时候更新一次属性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告诉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在渲染每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个实例的时候更新一次属性</a:t>
            </a:r>
            <a:endParaRPr lang="en-US" altLang="zh-CN" b="0" i="0">
              <a:solidFill>
                <a:srgbClr val="22222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以此类推。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631849-9D2E-4C9F-BE3F-C554EAE4F8B2}"/>
              </a:ext>
            </a:extLst>
          </p:cNvPr>
          <p:cNvSpPr txBox="1"/>
          <p:nvPr/>
        </p:nvSpPr>
        <p:spPr>
          <a:xfrm>
            <a:off x="840343" y="9822904"/>
            <a:ext cx="894445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CN" b="1" i="0">
                <a:solidFill>
                  <a:srgbClr val="93C763"/>
                </a:solidFill>
                <a:effectLst/>
                <a:cs typeface="Calibri" panose="020F0502020204030204" pitchFamily="34" charset="0"/>
              </a:rPr>
              <a:t>void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fr-FR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 pos = aPos * (gl_InstanceID / </a:t>
            </a:r>
            <a:r>
              <a:rPr lang="fr-FR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100.0</a:t>
            </a:r>
            <a:r>
              <a:rPr lang="fr-FR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gl_Position = </a:t>
            </a:r>
            <a:r>
              <a:rPr lang="fr-FR" altLang="zh-CN">
                <a:solidFill>
                  <a:srgbClr val="808000"/>
                </a:solidFill>
                <a:effectLst/>
              </a:rPr>
              <a:t>vec4</a:t>
            </a:r>
            <a:r>
              <a:rPr lang="fr-FR" altLang="zh-CN"/>
              <a:t>(pos,</a:t>
            </a:r>
            <a:r>
              <a:rPr lang="fr-FR" altLang="zh-CN">
                <a:solidFill>
                  <a:srgbClr val="C0C0C0"/>
                </a:solidFill>
                <a:effectLst/>
              </a:rPr>
              <a:t> </a:t>
            </a:r>
            <a:r>
              <a:rPr lang="fr-FR" altLang="zh-CN">
                <a:solidFill>
                  <a:srgbClr val="FFC000"/>
                </a:solidFill>
                <a:effectLst/>
              </a:rPr>
              <a:t>1.0</a:t>
            </a:r>
            <a:r>
              <a:rPr lang="fr-FR" altLang="zh-CN"/>
              <a:t>)+</a:t>
            </a:r>
            <a:r>
              <a:rPr lang="fr-FR" altLang="zh-CN">
                <a:solidFill>
                  <a:srgbClr val="808000"/>
                </a:solidFill>
                <a:effectLst/>
              </a:rPr>
              <a:t>vec4</a:t>
            </a:r>
            <a:r>
              <a:rPr lang="fr-FR" altLang="zh-CN"/>
              <a:t>(aOffset,</a:t>
            </a:r>
            <a:r>
              <a:rPr lang="fr-FR" altLang="zh-CN">
                <a:solidFill>
                  <a:srgbClr val="FFC000"/>
                </a:solidFill>
                <a:effectLst/>
              </a:rPr>
              <a:t>0.0</a:t>
            </a:r>
            <a:r>
              <a:rPr lang="fr-FR" altLang="zh-CN"/>
              <a:t>,</a:t>
            </a:r>
            <a:r>
              <a:rPr lang="fr-FR" altLang="zh-CN">
                <a:solidFill>
                  <a:srgbClr val="FFC000"/>
                </a:solidFill>
                <a:effectLst/>
              </a:rPr>
              <a:t>0.0</a:t>
            </a:r>
            <a:r>
              <a:rPr lang="fr-FR" altLang="zh-CN"/>
              <a:t>);</a:t>
            </a:r>
            <a:endParaRPr lang="fr-FR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pPr lvl="1"/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fColor = aColor; </a:t>
            </a:r>
          </a:p>
          <a:p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E340F0-38DE-4E36-862C-02EBCAEC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78" y="10702871"/>
            <a:ext cx="4406669" cy="35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2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9BB96D-E3B6-4CB3-828E-C55E0F062DC3}"/>
              </a:ext>
            </a:extLst>
          </p:cNvPr>
          <p:cNvSpPr txBox="1"/>
          <p:nvPr/>
        </p:nvSpPr>
        <p:spPr>
          <a:xfrm>
            <a:off x="4548658" y="336027"/>
            <a:ext cx="184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小行星带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9DE085-C4F9-4781-A2C8-EE711AB0ECE3}"/>
              </a:ext>
            </a:extLst>
          </p:cNvPr>
          <p:cNvSpPr txBox="1"/>
          <p:nvPr/>
        </p:nvSpPr>
        <p:spPr>
          <a:xfrm>
            <a:off x="364569" y="1125747"/>
            <a:ext cx="9895999" cy="7294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amount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*modelMatrices;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modelMatrices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new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[amount];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srand(</a:t>
            </a:r>
            <a:r>
              <a:rPr lang="en-US" altLang="zh-CN"/>
              <a:t>glfwGetTime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());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initialize random seed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radius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offset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amount;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model =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1. translation: displace along circle with 'radius' in range [-offset, offset]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angle =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)i /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)amount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360.0f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displacement = (rand() %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offset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offset;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x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sin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(angle) * radius + displacement;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displacement = (rand() %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offset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offset;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y = displacement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keep height of field smaller compared to width of x and z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displacement = (rand() %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offset *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- offset;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z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(angle) * radius + displacement;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glm::translate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(x, y, z));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2. scale: scale between 0.05 and 0.25f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scale = (rand() %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/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100.0f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+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glm::scale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(scale));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3. rotation: add random rotation around a (semi)randomly picked rotation axis vector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rotAngle = (rand() %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360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glm::rotate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rotAngle,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0.6f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0.8f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4. now add to list of matrices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modelMatrices[i] = model;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9976EDC-9FAF-4ABB-8405-9635D360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132" y="520693"/>
            <a:ext cx="3434456" cy="27484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4E3C98-7F06-4EE7-83FB-A410A2659196}"/>
              </a:ext>
            </a:extLst>
          </p:cNvPr>
          <p:cNvSpPr txBox="1"/>
          <p:nvPr/>
        </p:nvSpPr>
        <p:spPr>
          <a:xfrm>
            <a:off x="811371" y="715498"/>
            <a:ext cx="392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为所有的小行星创建</a:t>
            </a:r>
            <a:r>
              <a:rPr lang="en-US" altLang="zh-CN" sz="2000">
                <a:solidFill>
                  <a:schemeClr val="bg1"/>
                </a:solidFill>
              </a:rPr>
              <a:t>model</a:t>
            </a:r>
            <a:r>
              <a:rPr lang="zh-CN" altLang="en-US" sz="2000">
                <a:solidFill>
                  <a:schemeClr val="bg1"/>
                </a:solidFill>
              </a:rPr>
              <a:t>矩阵：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DA1DA-3AAB-42E8-B10F-F5ED92918F18}"/>
              </a:ext>
            </a:extLst>
          </p:cNvPr>
          <p:cNvSpPr txBox="1"/>
          <p:nvPr/>
        </p:nvSpPr>
        <p:spPr>
          <a:xfrm>
            <a:off x="364568" y="8700027"/>
            <a:ext cx="9895999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draw planet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shader.use();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model =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glm::translate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model = </a:t>
            </a:r>
            <a:r>
              <a:rPr lang="en-US" altLang="zh-CN"/>
              <a:t>glm::scale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(model, 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shader.setMat4(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"model"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model);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planet.Draw(shader);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draw meteorites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amount;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shader.setMat4(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"model"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modelMatrices[i]);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rock.Draw(shader);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296E2C-597B-484B-AD58-4B683A83983D}"/>
              </a:ext>
            </a:extLst>
          </p:cNvPr>
          <p:cNvSpPr txBox="1"/>
          <p:nvPr/>
        </p:nvSpPr>
        <p:spPr>
          <a:xfrm>
            <a:off x="7117079" y="8905707"/>
            <a:ext cx="282702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当我们开始增加</a:t>
            </a:r>
            <a:r>
              <a:rPr lang="zh-CN" altLang="en-US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小行星个数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的时候，很快就会发现场景不再能够流畅运行了，帧数也下降很厉害</a:t>
            </a:r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4" name="墨迹 303">
                <a:extLst>
                  <a:ext uri="{FF2B5EF4-FFF2-40B4-BE49-F238E27FC236}">
                    <a16:creationId xmlns:a16="http://schemas.microsoft.com/office/drawing/2014/main" id="{AE7E4C29-F619-4F7F-8C07-259E1849EEEC}"/>
                  </a:ext>
                </a:extLst>
              </p14:cNvPr>
              <p14:cNvContentPartPr/>
              <p14:nvPr/>
            </p14:nvContentPartPr>
            <p14:xfrm>
              <a:off x="2690400" y="1407600"/>
              <a:ext cx="416160" cy="31320"/>
            </p14:xfrm>
          </p:contentPart>
        </mc:Choice>
        <mc:Fallback>
          <p:pic>
            <p:nvPicPr>
              <p:cNvPr id="304" name="墨迹 303">
                <a:extLst>
                  <a:ext uri="{FF2B5EF4-FFF2-40B4-BE49-F238E27FC236}">
                    <a16:creationId xmlns:a16="http://schemas.microsoft.com/office/drawing/2014/main" id="{AE7E4C29-F619-4F7F-8C07-259E1849E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1760" y="1398960"/>
                <a:ext cx="4338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EC274133-861A-403C-A802-88710F5C19E0}"/>
              </a:ext>
            </a:extLst>
          </p:cNvPr>
          <p:cNvGrpSpPr/>
          <p:nvPr/>
        </p:nvGrpSpPr>
        <p:grpSpPr>
          <a:xfrm>
            <a:off x="3207720" y="1180800"/>
            <a:ext cx="1584000" cy="426960"/>
            <a:chOff x="3207720" y="1180800"/>
            <a:chExt cx="158400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24DAAF96-F1BB-402D-BA5E-0DFD41BC2CC7}"/>
                    </a:ext>
                  </a:extLst>
                </p14:cNvPr>
                <p14:cNvContentPartPr/>
                <p14:nvPr/>
              </p14:nvContentPartPr>
              <p14:xfrm>
                <a:off x="3466920" y="1264680"/>
                <a:ext cx="131400" cy="175680"/>
              </p14:xfrm>
            </p:contentPart>
          </mc:Choice>
          <mc:Fallback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24DAAF96-F1BB-402D-BA5E-0DFD41BC2C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8280" y="1255680"/>
                  <a:ext cx="149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6" name="墨迹 305">
                  <a:extLst>
                    <a:ext uri="{FF2B5EF4-FFF2-40B4-BE49-F238E27FC236}">
                      <a16:creationId xmlns:a16="http://schemas.microsoft.com/office/drawing/2014/main" id="{2AFE55E5-4606-45D9-B6CA-5C8CBF4128CF}"/>
                    </a:ext>
                  </a:extLst>
                </p14:cNvPr>
                <p14:cNvContentPartPr/>
                <p14:nvPr/>
              </p14:nvContentPartPr>
              <p14:xfrm>
                <a:off x="3558360" y="1234440"/>
                <a:ext cx="98640" cy="360"/>
              </p14:xfrm>
            </p:contentPart>
          </mc:Choice>
          <mc:Fallback>
            <p:pic>
              <p:nvPicPr>
                <p:cNvPr id="306" name="墨迹 305">
                  <a:extLst>
                    <a:ext uri="{FF2B5EF4-FFF2-40B4-BE49-F238E27FC236}">
                      <a16:creationId xmlns:a16="http://schemas.microsoft.com/office/drawing/2014/main" id="{2AFE55E5-4606-45D9-B6CA-5C8CBF4128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49360" y="1225440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7" name="墨迹 306">
                  <a:extLst>
                    <a:ext uri="{FF2B5EF4-FFF2-40B4-BE49-F238E27FC236}">
                      <a16:creationId xmlns:a16="http://schemas.microsoft.com/office/drawing/2014/main" id="{FA4394EB-8E24-47B7-BEDD-BEDDF3EC3F55}"/>
                    </a:ext>
                  </a:extLst>
                </p14:cNvPr>
                <p14:cNvContentPartPr/>
                <p14:nvPr/>
              </p14:nvContentPartPr>
              <p14:xfrm>
                <a:off x="3688680" y="1257120"/>
                <a:ext cx="109080" cy="100440"/>
              </p14:xfrm>
            </p:contentPart>
          </mc:Choice>
          <mc:Fallback>
            <p:pic>
              <p:nvPicPr>
                <p:cNvPr id="307" name="墨迹 306">
                  <a:extLst>
                    <a:ext uri="{FF2B5EF4-FFF2-40B4-BE49-F238E27FC236}">
                      <a16:creationId xmlns:a16="http://schemas.microsoft.com/office/drawing/2014/main" id="{FA4394EB-8E24-47B7-BEDD-BEDDF3EC3F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79680" y="1248120"/>
                  <a:ext cx="126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8" name="墨迹 307">
                  <a:extLst>
                    <a:ext uri="{FF2B5EF4-FFF2-40B4-BE49-F238E27FC236}">
                      <a16:creationId xmlns:a16="http://schemas.microsoft.com/office/drawing/2014/main" id="{113EC3A8-FD9F-4B46-9D7C-08B6D9CAFD8F}"/>
                    </a:ext>
                  </a:extLst>
                </p14:cNvPr>
                <p14:cNvContentPartPr/>
                <p14:nvPr/>
              </p14:nvContentPartPr>
              <p14:xfrm>
                <a:off x="3846720" y="1261800"/>
                <a:ext cx="79560" cy="81720"/>
              </p14:xfrm>
            </p:contentPart>
          </mc:Choice>
          <mc:Fallback>
            <p:pic>
              <p:nvPicPr>
                <p:cNvPr id="308" name="墨迹 307">
                  <a:extLst>
                    <a:ext uri="{FF2B5EF4-FFF2-40B4-BE49-F238E27FC236}">
                      <a16:creationId xmlns:a16="http://schemas.microsoft.com/office/drawing/2014/main" id="{113EC3A8-FD9F-4B46-9D7C-08B6D9CAFD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8080" y="1253160"/>
                  <a:ext cx="97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7E09E6D8-493B-474C-84DD-AE27356C589B}"/>
                    </a:ext>
                  </a:extLst>
                </p14:cNvPr>
                <p14:cNvContentPartPr/>
                <p14:nvPr/>
              </p14:nvContentPartPr>
              <p14:xfrm>
                <a:off x="4006560" y="1226520"/>
                <a:ext cx="100080" cy="102600"/>
              </p14:xfrm>
            </p:contentPart>
          </mc:Choice>
          <mc:Fallback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7E09E6D8-493B-474C-84DD-AE27356C58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7920" y="1217520"/>
                  <a:ext cx="117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0" name="墨迹 309">
                  <a:extLst>
                    <a:ext uri="{FF2B5EF4-FFF2-40B4-BE49-F238E27FC236}">
                      <a16:creationId xmlns:a16="http://schemas.microsoft.com/office/drawing/2014/main" id="{0A50D1CB-E266-45DE-A40E-C466A308C222}"/>
                    </a:ext>
                  </a:extLst>
                </p14:cNvPr>
                <p14:cNvContentPartPr/>
                <p14:nvPr/>
              </p14:nvContentPartPr>
              <p14:xfrm>
                <a:off x="4247040" y="1226520"/>
                <a:ext cx="72360" cy="63720"/>
              </p14:xfrm>
            </p:contentPart>
          </mc:Choice>
          <mc:Fallback>
            <p:pic>
              <p:nvPicPr>
                <p:cNvPr id="310" name="墨迹 309">
                  <a:extLst>
                    <a:ext uri="{FF2B5EF4-FFF2-40B4-BE49-F238E27FC236}">
                      <a16:creationId xmlns:a16="http://schemas.microsoft.com/office/drawing/2014/main" id="{0A50D1CB-E266-45DE-A40E-C466A308C22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38040" y="1217520"/>
                  <a:ext cx="90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1" name="墨迹 310">
                  <a:extLst>
                    <a:ext uri="{FF2B5EF4-FFF2-40B4-BE49-F238E27FC236}">
                      <a16:creationId xmlns:a16="http://schemas.microsoft.com/office/drawing/2014/main" id="{EB40C3F1-A3E3-44C1-A0CB-D9D0E639A7ED}"/>
                    </a:ext>
                  </a:extLst>
                </p14:cNvPr>
                <p14:cNvContentPartPr/>
                <p14:nvPr/>
              </p14:nvContentPartPr>
              <p14:xfrm>
                <a:off x="4424160" y="1211400"/>
                <a:ext cx="65520" cy="70200"/>
              </p14:xfrm>
            </p:contentPart>
          </mc:Choice>
          <mc:Fallback>
            <p:pic>
              <p:nvPicPr>
                <p:cNvPr id="311" name="墨迹 310">
                  <a:extLst>
                    <a:ext uri="{FF2B5EF4-FFF2-40B4-BE49-F238E27FC236}">
                      <a16:creationId xmlns:a16="http://schemas.microsoft.com/office/drawing/2014/main" id="{EB40C3F1-A3E3-44C1-A0CB-D9D0E639A7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15520" y="1202400"/>
                  <a:ext cx="83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2" name="墨迹 311">
                  <a:extLst>
                    <a:ext uri="{FF2B5EF4-FFF2-40B4-BE49-F238E27FC236}">
                      <a16:creationId xmlns:a16="http://schemas.microsoft.com/office/drawing/2014/main" id="{87AC819B-CE53-41A1-A640-CECA51BD8CD2}"/>
                    </a:ext>
                  </a:extLst>
                </p14:cNvPr>
                <p14:cNvContentPartPr/>
                <p14:nvPr/>
              </p14:nvContentPartPr>
              <p14:xfrm>
                <a:off x="4619280" y="1180800"/>
                <a:ext cx="59400" cy="117720"/>
              </p14:xfrm>
            </p:contentPart>
          </mc:Choice>
          <mc:Fallback>
            <p:pic>
              <p:nvPicPr>
                <p:cNvPr id="312" name="墨迹 311">
                  <a:extLst>
                    <a:ext uri="{FF2B5EF4-FFF2-40B4-BE49-F238E27FC236}">
                      <a16:creationId xmlns:a16="http://schemas.microsoft.com/office/drawing/2014/main" id="{87AC819B-CE53-41A1-A640-CECA51BD8C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10640" y="1171800"/>
                  <a:ext cx="77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3" name="墨迹 312">
                  <a:extLst>
                    <a:ext uri="{FF2B5EF4-FFF2-40B4-BE49-F238E27FC236}">
                      <a16:creationId xmlns:a16="http://schemas.microsoft.com/office/drawing/2014/main" id="{BA285504-4413-452F-990F-309A9E01A1D5}"/>
                    </a:ext>
                  </a:extLst>
                </p14:cNvPr>
                <p14:cNvContentPartPr/>
                <p14:nvPr/>
              </p14:nvContentPartPr>
              <p14:xfrm>
                <a:off x="4133640" y="1295280"/>
                <a:ext cx="34560" cy="82080"/>
              </p14:xfrm>
            </p:contentPart>
          </mc:Choice>
          <mc:Fallback>
            <p:pic>
              <p:nvPicPr>
                <p:cNvPr id="313" name="墨迹 312">
                  <a:extLst>
                    <a:ext uri="{FF2B5EF4-FFF2-40B4-BE49-F238E27FC236}">
                      <a16:creationId xmlns:a16="http://schemas.microsoft.com/office/drawing/2014/main" id="{BA285504-4413-452F-990F-309A9E01A1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4640" y="1286280"/>
                  <a:ext cx="52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14" name="墨迹 313">
                  <a:extLst>
                    <a:ext uri="{FF2B5EF4-FFF2-40B4-BE49-F238E27FC236}">
                      <a16:creationId xmlns:a16="http://schemas.microsoft.com/office/drawing/2014/main" id="{A520FB23-A884-4DEE-B636-4B4F0A5FE155}"/>
                    </a:ext>
                  </a:extLst>
                </p14:cNvPr>
                <p14:cNvContentPartPr/>
                <p14:nvPr/>
              </p14:nvContentPartPr>
              <p14:xfrm>
                <a:off x="3207720" y="1442160"/>
                <a:ext cx="1584000" cy="165600"/>
              </p14:xfrm>
            </p:contentPart>
          </mc:Choice>
          <mc:Fallback>
            <p:pic>
              <p:nvPicPr>
                <p:cNvPr id="314" name="墨迹 313">
                  <a:extLst>
                    <a:ext uri="{FF2B5EF4-FFF2-40B4-BE49-F238E27FC236}">
                      <a16:creationId xmlns:a16="http://schemas.microsoft.com/office/drawing/2014/main" id="{A520FB23-A884-4DEE-B636-4B4F0A5FE1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98720" y="1433520"/>
                  <a:ext cx="160164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13" name="墨迹 412">
                <a:extLst>
                  <a:ext uri="{FF2B5EF4-FFF2-40B4-BE49-F238E27FC236}">
                    <a16:creationId xmlns:a16="http://schemas.microsoft.com/office/drawing/2014/main" id="{1C2FCF38-2324-4D22-BCEB-FD0A83823E72}"/>
                  </a:ext>
                </a:extLst>
              </p14:cNvPr>
              <p14:cNvContentPartPr/>
              <p14:nvPr/>
            </p14:nvContentPartPr>
            <p14:xfrm>
              <a:off x="7984200" y="2636280"/>
              <a:ext cx="105120" cy="118080"/>
            </p14:xfrm>
          </p:contentPart>
        </mc:Choice>
        <mc:Fallback>
          <p:pic>
            <p:nvPicPr>
              <p:cNvPr id="413" name="墨迹 412">
                <a:extLst>
                  <a:ext uri="{FF2B5EF4-FFF2-40B4-BE49-F238E27FC236}">
                    <a16:creationId xmlns:a16="http://schemas.microsoft.com/office/drawing/2014/main" id="{1C2FCF38-2324-4D22-BCEB-FD0A83823E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75200" y="2627280"/>
                <a:ext cx="1227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9" name="墨迹 418">
                <a:extLst>
                  <a:ext uri="{FF2B5EF4-FFF2-40B4-BE49-F238E27FC236}">
                    <a16:creationId xmlns:a16="http://schemas.microsoft.com/office/drawing/2014/main" id="{3E3A9A79-2016-462C-936C-C0D3CCC9C27A}"/>
                  </a:ext>
                </a:extLst>
              </p14:cNvPr>
              <p14:cNvContentPartPr/>
              <p14:nvPr/>
            </p14:nvContentPartPr>
            <p14:xfrm>
              <a:off x="2685000" y="1310400"/>
              <a:ext cx="96480" cy="91440"/>
            </p14:xfrm>
          </p:contentPart>
        </mc:Choice>
        <mc:Fallback>
          <p:pic>
            <p:nvPicPr>
              <p:cNvPr id="419" name="墨迹 418">
                <a:extLst>
                  <a:ext uri="{FF2B5EF4-FFF2-40B4-BE49-F238E27FC236}">
                    <a16:creationId xmlns:a16="http://schemas.microsoft.com/office/drawing/2014/main" id="{3E3A9A79-2016-462C-936C-C0D3CCC9C27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76000" y="1301400"/>
                <a:ext cx="11412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4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AB99B-E279-4B95-9794-6938600D2499}"/>
              </a:ext>
            </a:extLst>
          </p:cNvPr>
          <p:cNvSpPr txBox="1"/>
          <p:nvPr/>
        </p:nvSpPr>
        <p:spPr>
          <a:xfrm>
            <a:off x="953966" y="811173"/>
            <a:ext cx="9048750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instanceMatrix;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gl_Position = projection * view * instanceMatrix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TexCoords =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B72560-F332-4BAC-8CB3-D37C148F5802}"/>
              </a:ext>
            </a:extLst>
          </p:cNvPr>
          <p:cNvSpPr txBox="1"/>
          <p:nvPr/>
        </p:nvSpPr>
        <p:spPr>
          <a:xfrm>
            <a:off x="495300" y="3959027"/>
            <a:ext cx="9753600" cy="6740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vertex buffer object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buffer; </a:t>
            </a: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&amp;buffer);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buffer); </a:t>
            </a:r>
          </a:p>
          <a:p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amount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&amp;modelMatrices[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], GL_STATIC_DRAW);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rock.meshes.size(); i++) {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VAO = rock.meshes[i].VAO;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(VAO);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vertex attributes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::size_t vec4Size =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(glm::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vec4Size));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vec4Size)); </a:t>
            </a:r>
          </a:p>
          <a:p>
            <a:pPr lvl="1"/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vec4Size)); </a:t>
            </a:r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glVertexAttribDivisor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6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E89885-650C-4437-B991-3544AE2043FD}"/>
              </a:ext>
            </a:extLst>
          </p:cNvPr>
          <p:cNvSpPr txBox="1"/>
          <p:nvPr/>
        </p:nvSpPr>
        <p:spPr>
          <a:xfrm>
            <a:off x="5215890" y="9195793"/>
            <a:ext cx="398145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顶点属性最大允许的数据大小等于一个</a:t>
            </a:r>
            <a:r>
              <a:rPr lang="en-US" altLang="zh-CN"/>
              <a:t>vec4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</a:t>
            </a:r>
            <a:r>
              <a:rPr lang="en-US" altLang="zh-CN"/>
              <a:t>mat4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本质上是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/>
              <a:t>vec4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，需要为矩阵预留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个顶点属性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911037-46BC-4D8F-A841-70EAA7EF9981}"/>
              </a:ext>
            </a:extLst>
          </p:cNvPr>
          <p:cNvSpPr txBox="1"/>
          <p:nvPr/>
        </p:nvSpPr>
        <p:spPr>
          <a:xfrm>
            <a:off x="953966" y="10871389"/>
            <a:ext cx="839724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draw meteorites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instanceShader.use();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instanceShader.setMat4("projection", projection);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instanceShader.setMat4("view", view);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i &lt; rock.meshes.size(); i++) { </a:t>
            </a:r>
          </a:p>
          <a:p>
            <a:pPr lvl="1"/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(rock.meshes[i].VAO); </a:t>
            </a:r>
          </a:p>
          <a:p>
            <a:pPr lvl="1"/>
            <a:r>
              <a:rPr lang="en-US" altLang="zh-CN"/>
              <a:t>glDrawElementsInstanced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 GL_TRIANGLES, rock.meshes[i].indices.size(), </a:t>
            </a:r>
          </a:p>
          <a:p>
            <a:pPr lvl="1"/>
            <a:r>
              <a:rPr lang="en-US" altLang="zh-CN">
                <a:solidFill>
                  <a:srgbClr val="E0E2E4"/>
                </a:solidFill>
              </a:rPr>
              <a:t>				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GL_UNSIGNED_INT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amount 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47573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8869</TotalTime>
  <Words>1774</Words>
  <Application>Microsoft Office PowerPoint</Application>
  <PresentationFormat>自定义</PresentationFormat>
  <Paragraphs>179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华文琥珀</vt:lpstr>
      <vt:lpstr>宋体</vt:lpstr>
      <vt:lpstr>Microsoft Yahei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1889</cp:revision>
  <dcterms:created xsi:type="dcterms:W3CDTF">2020-06-26T01:00:00Z</dcterms:created>
  <dcterms:modified xsi:type="dcterms:W3CDTF">2022-03-10T09:50:30Z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