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384" y="-109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03:1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12:0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12:0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5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90A6FF-57FC-4539-88D7-250527A65187}"/>
              </a:ext>
            </a:extLst>
          </p:cNvPr>
          <p:cNvSpPr/>
          <p:nvPr/>
        </p:nvSpPr>
        <p:spPr>
          <a:xfrm>
            <a:off x="5206752" y="2414370"/>
            <a:ext cx="4689088" cy="263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4A278-AA1C-440B-A92A-93B480EB16B5}"/>
              </a:ext>
            </a:extLst>
          </p:cNvPr>
          <p:cNvSpPr/>
          <p:nvPr/>
        </p:nvSpPr>
        <p:spPr>
          <a:xfrm>
            <a:off x="838013" y="2440690"/>
            <a:ext cx="4262307" cy="260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面剔除（</a:t>
            </a:r>
            <a:r>
              <a:rPr lang="en-US" altLang="zh-CN" b="1" i="0" u="none" strike="noStrike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Face culling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D23726-5B3C-434C-95EB-353D39973971}"/>
              </a:ext>
            </a:extLst>
          </p:cNvPr>
          <p:cNvSpPr txBox="1"/>
          <p:nvPr/>
        </p:nvSpPr>
        <p:spPr>
          <a:xfrm>
            <a:off x="1008821" y="908637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能不能只绘制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面向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观察者的面呢？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11B86B-F316-4731-B891-04F0558FA250}"/>
              </a:ext>
            </a:extLst>
          </p:cNvPr>
          <p:cNvSpPr txBox="1"/>
          <p:nvPr/>
        </p:nvSpPr>
        <p:spPr>
          <a:xfrm>
            <a:off x="1008821" y="1277969"/>
            <a:ext cx="88110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能够检查所有</a:t>
            </a:r>
            <a:r>
              <a:rPr lang="zh-CN" altLang="en-US">
                <a:latin typeface="+mn-ea"/>
              </a:rPr>
              <a:t>面向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(Front Facing)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观察者的面，并渲染它们，而丢弃那些</a:t>
            </a:r>
            <a:r>
              <a:rPr lang="zh-CN" altLang="en-US">
                <a:latin typeface="+mn-ea"/>
              </a:rPr>
              <a:t>背向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(Back Facing)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的面，节省我们很多的片段着色器调用（它们的开销很大！）。</a:t>
            </a:r>
            <a:endParaRPr lang="zh-CN" altLang="en-US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3F5B47-F2A4-4F07-A308-2B31D8F4E6AB}"/>
              </a:ext>
            </a:extLst>
          </p:cNvPr>
          <p:cNvSpPr txBox="1"/>
          <p:nvPr/>
        </p:nvSpPr>
        <p:spPr>
          <a:xfrm>
            <a:off x="756561" y="2015818"/>
            <a:ext cx="8900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+mn-ea"/>
              </a:rPr>
              <a:t>需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要告诉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哪些面是正向面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(Front Face)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，哪些面是背向面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(Back Face)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：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FBC8BE-F537-4EA9-B093-994BBEE0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2" y="2551771"/>
            <a:ext cx="4142344" cy="23859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BB7900-F99F-4CEC-972D-9CD4A3E6B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38" y="2293632"/>
            <a:ext cx="5244587" cy="286068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076783F-65CF-4EB8-AB11-606FF018E512}"/>
              </a:ext>
            </a:extLst>
          </p:cNvPr>
          <p:cNvSpPr txBox="1"/>
          <p:nvPr/>
        </p:nvSpPr>
        <p:spPr>
          <a:xfrm>
            <a:off x="838013" y="5247464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(GL_CULL_FACE); 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8BADEE-098A-4862-9328-81EE8D69DE80}"/>
              </a:ext>
            </a:extLst>
          </p:cNvPr>
          <p:cNvSpPr txBox="1"/>
          <p:nvPr/>
        </p:nvSpPr>
        <p:spPr>
          <a:xfrm>
            <a:off x="838013" y="5814740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glCullFace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(GL_FRONT); 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7E44A4B-5853-459D-BBF4-61054D2E9B23}"/>
              </a:ext>
            </a:extLst>
          </p:cNvPr>
          <p:cNvSpPr txBox="1"/>
          <p:nvPr/>
        </p:nvSpPr>
        <p:spPr>
          <a:xfrm>
            <a:off x="3494853" y="5814740"/>
            <a:ext cx="531368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GL_BACK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：只剔除背向面。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GL_FRONT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：只剔除正向面。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GL_FRONT_AND_BACK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：剔除正向面和背向面。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96219A-4BF0-4F0F-8C4E-4DD8174CE2E6}"/>
              </a:ext>
            </a:extLst>
          </p:cNvPr>
          <p:cNvSpPr txBox="1"/>
          <p:nvPr/>
        </p:nvSpPr>
        <p:spPr>
          <a:xfrm>
            <a:off x="838013" y="7015440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glFrontFace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</a:t>
            </a:r>
            <a:r>
              <a:rPr lang="en-US" altLang="zh-CN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CW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CE7FEE-EC6C-451F-88BD-024FB39E8A9B}"/>
              </a:ext>
            </a:extLst>
          </p:cNvPr>
          <p:cNvSpPr txBox="1"/>
          <p:nvPr/>
        </p:nvSpPr>
        <p:spPr>
          <a:xfrm>
            <a:off x="3440233" y="7015440"/>
            <a:ext cx="57759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默认值是</a:t>
            </a: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GL_CCW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，它代表的是逆时针的环绕顺序，另一个选项是</a:t>
            </a: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GL_CW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，它（显然）代表的是顺时针顺序。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7DF5E-CD98-4823-9D08-97A0A18B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559" y="7939141"/>
            <a:ext cx="6362383" cy="516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0CBB3FD-76BB-4F10-AEC9-AB99CE836E11}"/>
                  </a:ext>
                </a:extLst>
              </p14:cNvPr>
              <p14:cNvContentPartPr/>
              <p14:nvPr/>
            </p14:nvContentPartPr>
            <p14:xfrm>
              <a:off x="11254560" y="4137420"/>
              <a:ext cx="3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0CBB3FD-76BB-4F10-AEC9-AB99CE836E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5560" y="4128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53830B6E-BA40-4717-BBCB-481831CC53B0}"/>
                  </a:ext>
                </a:extLst>
              </p14:cNvPr>
              <p14:cNvContentPartPr/>
              <p14:nvPr/>
            </p14:nvContentPartPr>
            <p14:xfrm>
              <a:off x="3665040" y="5455740"/>
              <a:ext cx="360" cy="36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53830B6E-BA40-4717-BBCB-481831CC53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6040" y="544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83A56E60-8CCF-4682-B1B2-CBB9FC446DC2}"/>
                  </a:ext>
                </a:extLst>
              </p14:cNvPr>
              <p14:cNvContentPartPr/>
              <p14:nvPr/>
            </p14:nvContentPartPr>
            <p14:xfrm>
              <a:off x="1203720" y="5364300"/>
              <a:ext cx="360" cy="36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83A56E60-8CCF-4682-B1B2-CBB9FC446D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4720" y="53553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2781</TotalTime>
  <Words>173</Words>
  <Application>Microsoft Office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等线</vt:lpstr>
      <vt:lpstr>华文琥珀</vt:lpstr>
      <vt:lpstr>宋体</vt:lpstr>
      <vt:lpstr>微软雅黑</vt:lpstr>
      <vt:lpstr>微软雅黑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1772</cp:revision>
  <dcterms:created xsi:type="dcterms:W3CDTF">2020-06-26T01:00:00Z</dcterms:created>
  <dcterms:modified xsi:type="dcterms:W3CDTF">2022-03-03T09:09:38Z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