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9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557" y="-259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5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BE2B7-1494-4A4F-A2C8-676E3873FD87}"/>
              </a:ext>
            </a:extLst>
          </p:cNvPr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高级数据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916272-AA6A-4C2D-B347-FEBDEB5FC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B93024-BA85-4D42-BAE4-0A442520C6F1}"/>
              </a:ext>
            </a:extLst>
          </p:cNvPr>
          <p:cNvSpPr txBox="1"/>
          <p:nvPr/>
        </p:nvSpPr>
        <p:spPr>
          <a:xfrm>
            <a:off x="784662" y="842278"/>
            <a:ext cx="919245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OpenGL中的缓冲区对象管理特定的GPU内存。</a:t>
            </a:r>
            <a:endParaRPr lang="en-US" altLang="zh-CN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在将缓冲区绑定到特定的缓冲区目标时赋予它意义。</a:t>
            </a:r>
            <a:endParaRPr lang="en-US" altLang="zh-CN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OpenGL在内部会保存每个目标（缓冲区）的引用，并根据目标以不同方式处理缓冲区。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2F7B9C-BC34-4DEF-A9D4-4B6244872431}"/>
              </a:ext>
            </a:extLst>
          </p:cNvPr>
          <p:cNvSpPr txBox="1"/>
          <p:nvPr/>
        </p:nvSpPr>
        <p:spPr>
          <a:xfrm>
            <a:off x="784662" y="1957387"/>
            <a:ext cx="8854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glBufferData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填充缓冲对象所管理的内存</a:t>
            </a:r>
            <a:endParaRPr lang="en-US" altLang="zh-CN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glBufferSubData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填充缓冲的特定区域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9ACAA0-B9CA-49F3-B7F4-05E07AA473C7}"/>
              </a:ext>
            </a:extLst>
          </p:cNvPr>
          <p:cNvSpPr txBox="1"/>
          <p:nvPr/>
        </p:nvSpPr>
        <p:spPr>
          <a:xfrm>
            <a:off x="857151" y="2610831"/>
            <a:ext cx="90474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glBufferSubData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(data), &amp;data);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Range: [24, 24 + sizeof(data)]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594C19-47E3-40C5-825C-22F3AAFD3275}"/>
              </a:ext>
            </a:extLst>
          </p:cNvPr>
          <p:cNvSpPr txBox="1"/>
          <p:nvPr/>
        </p:nvSpPr>
        <p:spPr>
          <a:xfrm>
            <a:off x="695959" y="3135293"/>
            <a:ext cx="9208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将数据导入缓冲的另外一种方法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通过调用glMapBuffer函数，OpenGL会返回当前绑定缓冲的内存指针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直接将数据复制到缓冲当中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Menlo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0DB474-C8D8-49E4-8A75-2753F68C8B93}"/>
              </a:ext>
            </a:extLst>
          </p:cNvPr>
          <p:cNvSpPr txBox="1"/>
          <p:nvPr/>
        </p:nvSpPr>
        <p:spPr>
          <a:xfrm>
            <a:off x="835719" y="4082226"/>
            <a:ext cx="904748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data[] = {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0.35f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[...] };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buffer);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get 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*ptr = </a:t>
            </a:r>
            <a:r>
              <a:rPr lang="en-US" altLang="zh-CN"/>
              <a:t>glMapBuffer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GL_WRITE_ONLY);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now copy data into memory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</a:rPr>
              <a:t>memcpy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(ptr, data,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(data));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make sure to tell OpenGL we're done with the pointer</a:t>
            </a:r>
          </a:p>
          <a:p>
            <a:r>
              <a:rPr lang="en-US" altLang="zh-CN"/>
              <a:t>glUnmapBuffer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(GL_ARRAY_BUFFER);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EA1384-6807-4795-8EE5-3744391A33AE}"/>
              </a:ext>
            </a:extLst>
          </p:cNvPr>
          <p:cNvSpPr txBox="1"/>
          <p:nvPr/>
        </p:nvSpPr>
        <p:spPr>
          <a:xfrm>
            <a:off x="783393" y="638099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分批顶点属性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60D2406-1B40-4A3A-9FA9-2E2CD291C96B}"/>
              </a:ext>
            </a:extLst>
          </p:cNvPr>
          <p:cNvSpPr txBox="1"/>
          <p:nvPr/>
        </p:nvSpPr>
        <p:spPr>
          <a:xfrm>
            <a:off x="857151" y="6750326"/>
            <a:ext cx="904748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positions[] = { ... 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normals[] = { ... 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tex[] = { ... };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fill 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glBufferSubData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(positions), &amp;positions);</a:t>
            </a:r>
          </a:p>
          <a:p>
            <a:r>
              <a:rPr lang="en-US" altLang="zh-CN"/>
              <a:t>glBufferSubData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(positions),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(normals), &amp;normals);</a:t>
            </a:r>
          </a:p>
          <a:p>
            <a:r>
              <a:rPr lang="en-US" altLang="zh-CN"/>
              <a:t>glBufferSubData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(positions) +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(normals),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(tex), &amp;tex);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013C49B-5A5D-4206-ADB6-9870634D40F4}"/>
              </a:ext>
            </a:extLst>
          </p:cNvPr>
          <p:cNvSpPr txBox="1"/>
          <p:nvPr/>
        </p:nvSpPr>
        <p:spPr>
          <a:xfrm>
            <a:off x="695959" y="9250235"/>
            <a:ext cx="932439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glVertexAttribPointer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sz="1600"/>
              <a:t>glVertexAttribPointer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(positions)));</a:t>
            </a:r>
          </a:p>
          <a:p>
            <a:r>
              <a:rPr lang="en-US" altLang="zh-CN" sz="1600"/>
              <a:t>glVertexAttribPointer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(positions) + 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(normals))); </a:t>
            </a:r>
            <a:endParaRPr lang="zh-CN" altLang="en-US" sz="16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652A2E0-6CD7-439A-843C-B310F9F2D64B}"/>
              </a:ext>
            </a:extLst>
          </p:cNvPr>
          <p:cNvSpPr txBox="1"/>
          <p:nvPr/>
        </p:nvSpPr>
        <p:spPr>
          <a:xfrm>
            <a:off x="720506" y="8831277"/>
            <a:ext cx="8393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glVertexAttribPointer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，指定顶点数组缓冲内容的属性布局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7AFF2F-C87D-44BD-A5DF-680517A44637}"/>
              </a:ext>
            </a:extLst>
          </p:cNvPr>
          <p:cNvSpPr txBox="1"/>
          <p:nvPr/>
        </p:nvSpPr>
        <p:spPr>
          <a:xfrm>
            <a:off x="857151" y="1018048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复制缓冲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572069C-06B4-495B-85D4-D4C539817484}"/>
              </a:ext>
            </a:extLst>
          </p:cNvPr>
          <p:cNvSpPr txBox="1"/>
          <p:nvPr/>
        </p:nvSpPr>
        <p:spPr>
          <a:xfrm>
            <a:off x="695958" y="10563039"/>
            <a:ext cx="932439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/>
              <a:t>glCopyBufferSubData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(GLenum readtarget, GLenum writetarget,</a:t>
            </a:r>
          </a:p>
          <a:p>
            <a:r>
              <a:rPr lang="en-US" altLang="zh-CN">
                <a:solidFill>
                  <a:srgbClr val="E0E2E4"/>
                </a:solidFill>
              </a:rPr>
              <a:t>			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GLintptr readoffset, GLintptr writeoffset, GLsizeiptr size);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AF4D914-D1C4-4A56-93FF-039758983816}"/>
              </a:ext>
            </a:extLst>
          </p:cNvPr>
          <p:cNvSpPr txBox="1"/>
          <p:nvPr/>
        </p:nvSpPr>
        <p:spPr>
          <a:xfrm>
            <a:off x="720506" y="11264920"/>
            <a:ext cx="8393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如果想读写数据的两个不同缓冲都为顶点数组缓冲该怎么办呢？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374676D-FDA6-487B-9609-04AC2FF63D64}"/>
              </a:ext>
            </a:extLst>
          </p:cNvPr>
          <p:cNvSpPr txBox="1"/>
          <p:nvPr/>
        </p:nvSpPr>
        <p:spPr>
          <a:xfrm>
            <a:off x="638094" y="11689802"/>
            <a:ext cx="932439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(GL_COPY_READ_BUFFER, vbo1);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(GL_COPY_WRITE_BUFFER, vbo2); </a:t>
            </a:r>
          </a:p>
          <a:p>
            <a:r>
              <a:rPr lang="en-US" altLang="zh-CN"/>
              <a:t>glCopyBufferSubData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(GL_COPY_READ_BUFFER, GL_COPY_WRITE_BUFFER,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8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3D5A81-632F-4184-9361-09CFF6E66EC0}"/>
              </a:ext>
            </a:extLst>
          </p:cNvPr>
          <p:cNvSpPr txBox="1"/>
          <p:nvPr/>
        </p:nvSpPr>
        <p:spPr>
          <a:xfrm>
            <a:off x="638094" y="12778736"/>
            <a:ext cx="932439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vertexData[] = { ... };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vbo1);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(GL_COPY_WRITE_BUFFER, vbo2); </a:t>
            </a:r>
          </a:p>
          <a:p>
            <a:r>
              <a:rPr lang="en-US" altLang="zh-CN"/>
              <a:t>glCopyBufferSubData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GL_COPY_WRITE_BUFFER,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8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 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CBE442-FED8-480B-B9D7-F4C2027CA087}"/>
              </a:ext>
            </a:extLst>
          </p:cNvPr>
          <p:cNvSpPr/>
          <p:nvPr/>
        </p:nvSpPr>
        <p:spPr>
          <a:xfrm>
            <a:off x="7101840" y="4082226"/>
            <a:ext cx="2918517" cy="692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glMapBuffer</a:t>
            </a:r>
            <a:r>
              <a:rPr lang="zh-CN" altLang="en-US"/>
              <a:t>使用时，缓冲区的内存必须已经存在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4699</TotalTime>
  <Words>544</Words>
  <Application>Microsoft Office PowerPoint</Application>
  <PresentationFormat>自定义</PresentationFormat>
  <Paragraphs>42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 Unicode MS</vt:lpstr>
      <vt:lpstr>等线</vt:lpstr>
      <vt:lpstr>华文琥珀</vt:lpstr>
      <vt:lpstr>宋体</vt:lpstr>
      <vt:lpstr>微软雅黑</vt:lpstr>
      <vt:lpstr>微软雅黑</vt:lpstr>
      <vt:lpstr>Arial</vt:lpstr>
      <vt:lpstr>Calibri</vt:lpstr>
      <vt:lpstr>Cambria</vt:lpstr>
      <vt:lpstr>Open Sans</vt:lpstr>
      <vt:lpstr>4_第一PPT，www.1ppt.com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1808</cp:revision>
  <dcterms:created xsi:type="dcterms:W3CDTF">2020-06-26T01:00:00Z</dcterms:created>
  <dcterms:modified xsi:type="dcterms:W3CDTF">2021-10-30T15:04:35Z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