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6" r:id="rId2"/>
    <p:sldId id="337" r:id="rId3"/>
    <p:sldId id="338" r:id="rId4"/>
    <p:sldId id="339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50" d="100"/>
          <a:sy n="50" d="100"/>
        </p:scale>
        <p:origin x="2136" y="-23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4:53:1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24575,'91'4'0,"131"24"0,-158-19 0,-62-8 0,0-1 0,1 0 0,-1 1 0,1-1 0,-1 1 0,0 0 0,0 0 0,1 0 0,-1 0 0,0 0 0,0 0 0,0 0 0,0 1 0,0-1 0,-1 1 0,1 0 0,0-1 0,-1 1 0,1 0 0,-1 0 0,1 0 0,-1 0 0,0 0 0,0 0 0,0 1 0,1 3 0,0 2 0,-1 1 0,0 0 0,-1 0 0,0 0 0,-1 17 0,-1-2 0,-2 33 0,-2-1 0,-3 0 0,-2 0 0,-3 0 0,-2-2 0,-2 0 0,-40 80 0,45-111-1365,2-8-5461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4:2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861 382 24575,'-5'-8'0,"0"1"0,0-1 0,-1 1 0,0 0 0,-1 0 0,1 1 0,-1 0 0,0 0 0,-1 1 0,1 0 0,-1 0 0,0 1 0,-1 0 0,1 0 0,-1 1 0,1 0 0,-1 0 0,0 1 0,0 0 0,0 1 0,0 0 0,-1 0 0,1 1 0,0 0 0,0 1 0,0 0 0,0 0 0,-10 3 0,-7 4 0,0 1 0,0 1 0,1 1 0,1 1 0,0 1 0,0 1 0,-28 23 0,26-15 0,1 1 0,0 1 0,2 1 0,1 2 0,-26 41 0,47-67 0,-16 24 0,1 0 0,-24 56 0,37-74 0,0 1 0,1 0 0,0 0 0,0 0 0,0 0 0,1 0 0,1 0 0,-1 0 0,1 0 0,1 0 0,-1 0 0,1 0 0,1 0 0,-1 0 0,1 0 0,5 10 0,1-2 0,1-1 0,0 0 0,1 0 0,1-1 0,0-1 0,1 0 0,0 0 0,1-1 0,1-1 0,0 0 0,27 16 0,16 4 0,112 44 0,-123-57 0,15 8 0,127 34 0,-168-55 0,1-1 0,0-2 0,1 0 0,-1-1 0,0 0 0,0-2 0,1-1 0,-1-1 0,0 0 0,28-10 0,31-18 0,-1-4 0,106-64 0,-103 53 0,4 0 0,-2-4 0,-2-4 0,78-67 0,-131 95 0,-1-1 0,-2-2 0,0-1 0,25-39 0,-36 44 0,-1 0 0,-1 0 0,-1-1 0,-1 0 0,-2-1 0,11-46 0,-17 60 0,-1-1 0,0 1 0,-1-1 0,-1 1 0,0-1 0,-1 1 0,0-1 0,-1 1 0,0 0 0,-1 0 0,-8-23 0,6 27 0,1 0 0,-1 1 0,0-1 0,-1 1 0,0 0 0,0 1 0,0-1 0,-1 1 0,-1 1 0,1-1 0,-1 1 0,0 0 0,0 1 0,-1 0 0,1 1 0,-19-8 0,-4 2 0,-1 0 0,-1 3 0,0 0 0,0 2 0,-58-1 0,25 6 0,-126 18 0,67 4 0,2 6 0,1 5 0,-134 55 0,60-5 0,-193 112 0,148-50-1365,162-90-5461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4:2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225 939 24575,'86'20'0,"1"-3"0,0-4 0,147 3 0,456-18 0,-461-9 0,-21-1 0,-46 12 0,251-12 0,-237 6 0,-55 3 0,-1-7 0,42-1 0,65 1 0,17-1 0,864 12 0,-888 10 0,-5 0 0,-59-10 0,310-4 0,-231-18 0,42 0 0,-273 21 0,-1 0 0,1 0 0,-1 0 0,1 0 0,-1-1 0,1 1 0,-1-1 0,1 0 0,-1 0 0,1 0 0,-1-1 0,0 1 0,6-4 0,-7 2 0,1 0 0,-1 1 0,0-1 0,0 0 0,0 0 0,-1-1 0,1 1 0,-1 0 0,0-1 0,0 1 0,0 0 0,0-1 0,0 1 0,-1-5 0,48-197 0,3-26 0,-44 186 0,-2-1 0,-1 0 0,-3 0 0,-9-85 0,7 127 0,1 0 0,-1 1 0,1-1 0,-1 0 0,-1 1 0,1-1 0,0 1 0,-1 0 0,0-1 0,1 1 0,-1 0 0,-1 0 0,1 0 0,0 0 0,-1 0 0,1 1 0,-1-1 0,0 1 0,0 0 0,-6-4 0,2 3 0,1 1 0,-1 0 0,0 1 0,0 0 0,1 0 0,-1 0 0,0 1 0,0-1 0,0 2 0,-9 0 0,-80 11 0,-79 4 0,-38-14 0,-385 11 0,198 11 0,-694 23 0,-285-99 0,819 38 0,93 6 0,-32 10 0,411 3 0,46-5 0,0 2 0,0 2 0,1 2 0,-1 1 0,-46 16 0,64-14 0,0 1 0,1 1 0,0 1 0,0 1 0,-24 20 0,-17 5 0,48-29 0,-1 0 0,-18 15 0,32-21 0,0 0 0,0 1 0,0-1 0,0 1 0,1-1 0,0 1 0,0 0 0,0 0 0,0 0 0,0 0 0,1 0 0,0 0 0,-1 1 0,0 7 0,0 8 0,1-1 0,2 22 0,-1-8 0,-3 15 0,1-28 0,1 0 0,3 40 0,-1-54 0,0 0 0,0-1 0,1 1 0,-1 0 0,1-1 0,1 1 0,-1-1 0,1 0 0,0 0 0,0 0 0,0 0 0,1 0 0,-1 0 0,8 6 0,8 5-106,0 0 186,-1 1 0,27 32-1,-40-42-203,-1 0-1,1 0 0,-1 0 0,0 0 0,-1 1 0,0 0 0,0 0 0,-1 0 1,0 0-1,0 0 0,1 16 0,-2-4-6701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4:2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1211 156 24575,'-49'-21'0,"-2"3"0,1 1 0,-2 3 0,0 2 0,-88-9 0,113 19 0,0 2 0,1 0 0,-1 2 0,1 1 0,-1 1 0,1 1 0,0 1 0,1 1 0,0 2 0,0 0 0,0 2 0,1 0 0,-28 19 0,3 6 0,2 1 0,1 2 0,2 3 0,-41 49 0,64-67 0,2 2 0,1 0 0,2 1 0,-27 57 0,35-65 0,1 0 0,1 0 0,0 1 0,2-1 0,0 1 0,1 0 0,2 0 0,0 0 0,1 21 0,2-32 0,-1-1 0,1 1 0,1-1 0,-1 0 0,1 0 0,1 0 0,0 0 0,0 0 0,0-1 0,1 0 0,0 0 0,0 0 0,1 0 0,0-1 0,0 0 0,1 0 0,-1-1 0,1 0 0,1 0 0,13 7 0,13 5 0,-1-2 0,2-2 0,54 14 0,-78-23 0,225 62 0,2-11 0,361 38 0,-81-57 0,1-38 0,-453-4 0,-1-2 0,0-4 0,-1-2 0,75-27 0,-61 12 0,-3-3 0,142-82 0,-182 91 0,-1-2 0,-2-1 0,0-1 0,28-33 0,102-131 0,-134 157 0,-21 25 0,0-1 0,0 0 0,0 0 0,9-20 0,-15 26 0,0 1 0,0 0 0,0-1 0,0 1 0,0-1 0,-1 1 0,0-1 0,0 1 0,0-1 0,0 1 0,0-1 0,0 1 0,-1-1 0,0 1 0,0 0 0,0-1 0,0 1 0,0 0 0,-1 0 0,0-1 0,-1-2 0,-8-8 0,1 0 0,-2 1 0,0 0 0,-25-19 0,-62-41 0,56 43 0,-184-117 0,187 125 0,-1 2 0,-2 2 0,-85-24 0,54 26 0,-1 3 0,0 4 0,-116 0 0,-226 31 0,-226 71 0,7 38 0,536-107-1365,71-16-5461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4:3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1082 24575,'0'1'0,"0"0"0,1 0 0,-1 0 0,0 0 0,0 0 0,1 0 0,-1 0 0,1-1 0,-1 1 0,1 0 0,-1 0 0,1 0 0,0-1 0,-1 1 0,1 0 0,0-1 0,-1 1 0,1 0 0,0-1 0,0 1 0,1 0 0,22 10 0,-22-11 0,24 8 0,1 0 0,0-3 0,0 0 0,55 2 0,115-10 0,-163 1 0,654-1 0,-505 9 0,0-8 0,240-34 0,-252 14 0,294-3 0,-179 16 0,-47 0 0,-132 8 0,36 1 0,163-21 0,-28-10 0,-225 29 0,0 2 0,0 2 0,67 11 0,-49 0 0,-24-3 0,0-2 0,1-2 0,0-2 0,77-4 0,-123-1 0,0 1 0,0 0 0,0-1 0,0 1 0,0-1 0,0 0 0,0 0 0,0 1 0,0-1 0,-1-1 0,1 1 0,0 0 0,0 0 0,-1-1 0,1 1 0,-1-1 0,1 1 0,-1-1 0,0 0 0,0 1 0,0-1 0,0 0 0,0 0 0,0 0 0,0 0 0,0 0 0,-1 0 0,1 0 0,0-3 0,0-6 0,0-1 0,0 1 0,-1-1 0,-2-15 0,1 5 0,-2-144 0,-7-136 0,4 232 0,-3 0 0,-24-89 0,29 143 0,1 4 0,0 1 0,0-1 0,-1 1 0,-1 0 0,-9-17 0,12 25 0,0 1 0,0-1 0,0 1 0,0 0 0,0-1 0,0 1 0,-1 0 0,1 1 0,-1-1 0,0 0 0,1 1 0,-1-1 0,0 1 0,0 0 0,0 0 0,0 0 0,0 0 0,0 1 0,0-1 0,0 1 0,0 0 0,0 0 0,0 0 0,0 0 0,0 0 0,-6 2 0,-194 51 0,-442 10 0,459-52 0,-374 34 0,-99 7 0,-224-15 0,642-28 0,121-10 0,-131-17 0,-61-2 0,-132 21 0,433-1 0,0-1 0,0 0 0,1-1 0,-1 0 0,1-1 0,0 0 0,0-1 0,0 0 0,0 0 0,0-1 0,-8-6 0,17 10 0,0 1 0,0 0 0,1-1 0,-1 1 0,0 0 0,0 0 0,1 0 0,-1 0 0,0 0 0,0-1 0,1 1 0,-1 0 0,0 1 0,0-1 0,0 0 0,1 0 0,-1 0 0,0 0 0,0 1 0,1-1 0,-1 0 0,0 1 0,1-1 0,-1 0 0,0 1 0,1-1 0,-1 1 0,1-1 0,-1 1 0,0-1 0,1 1 0,-1 0 0,1-1 0,0 1 0,-1 0 0,1-1 0,0 1 0,-1 0 0,1-1 0,0 1 0,-1 0 0,1 0 0,0-1 0,0 1 0,0 0 0,0 1 0,-8 43 0,8-40 0,-3 50 0,2 1 0,2-1 0,11 66 0,40 168 0,-14-91 0,-12-29 0,-26-172 0,0 0 0,1-1 0,-1 1 0,1 0 0,-1 0 0,1 0 0,0 0 0,0 0 0,1 0 0,-1 0 0,1 1 0,-1-1 0,1 0 0,0 1 0,0-1 0,0 1 0,0-1 0,0 1 0,1 0 0,-1 0 0,1 0 0,-1 0 0,1 1 0,0-1 0,0 1 0,0 0 0,0-1 0,0 1 0,0 0 0,0 1 0,0-1 0,0 1 0,0-1 0,0 1 0,0 0 0,4 0 0,14 1 0,0 1 0,0 0 0,0 2 0,30 9 0,-16-5 0,24 3 0,0-2 0,1-3 0,-1-2 0,85-7 0,-52-6 0,0-3 0,100-29 0,85-36 0,-261 72-1365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3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 24575,'0'0'0,"-1"0"0,1 0 0,0 0 0,-1 0 0,1 0 0,-1 0 0,1 0 0,0-1 0,-1 1 0,1 0 0,0 0 0,-1 0 0,1 0 0,0-1 0,0 1 0,-1 0 0,1 0 0,0-1 0,0 1 0,-1 0 0,1 0 0,0-1 0,0 1 0,-1 0 0,1-1 0,0 1 0,0 0 0,0-1 0,0 1 0,0 0 0,0-1 0,0 1 0,-1 0 0,1-1 0,0 1 0,0 0 0,0-1 0,0 1 0,1-1 0,-1 1 0,16-6 0,29 1 0,-45 5 0,54 1 0,-1 2 0,76 14 0,-67-7 0,77 2 0,-95-9 0,80 15 0,-82-10 0,0-2 0,51 1 0,-37-6 0,70 10 0,-26-2 0,174-7 0,-130-4 0,-92 2 0,298 13 0,18-4 0,-240-10 0,141-21 0,-13 0 0,121 12-6122,-115 2 5166,3 5 8034,-225 6-7078,-1 1 0,0 2 0,49 14 0,-44-10 0,0-1 0,47 3 0,169 14 0,-155-13 0,1-6 0,156-7 0,-101-3 0,267 16 0,-355-8-227,0-3-1,0-3 1,-1-3-1,1-3 1,84-21-1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3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24575,'530'-43'0,"-417"37"0,651 2 0,-482 8 0,206-19 0,-210 3 0,-245 11 0,-12-1 0,0 1 0,0 1 0,0 1 0,0 1 0,0 0 0,0 2 0,27 8 0,-45-11 6,0 0-1,0 0 1,-1 1-1,1-1 0,-1 1 1,1 0-1,-1-1 1,1 1-1,-1 0 1,0 0-1,0 1 1,0-1-1,0 0 0,0 1 1,-1-1-1,1 1 1,-1 0-1,1-1 1,-1 1-1,0 0 1,1 5-1,-2-6-56,0 0 0,1 1-1,-2-1 1,1 0 0,0 0 0,0 1 0,-1-1-1,1 0 1,-1 0 0,1 0 0,-1 1 0,0-1-1,0 0 1,0 0 0,0 0 0,-1 0-1,1-1 1,0 1 0,-1 0 0,1-1 0,-1 1-1,0 0 1,1-1 0,-1 0 0,0 1 0,0-1-1,0 0 1,-2 1 0,-24 10-6775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3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24575,'36'0'0,"26"-4"0,21-4 0,14-5 0,5-7 0,4-1 0,-3 4 0,-4 5 0,-4 4 0,-5 3 0,-16 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4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24575,'22'0'0,"24"0"0,27 0 0,22 0 0,17 0 0,14 0 0,4 0 0,-6 0 0,-24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4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24575,'-32'-5'0,"0"2"0,0 1 0,0 2 0,0 0 0,-38 7 0,54-4 0,0 1 0,0 0 0,1 1 0,-1 1 0,1 1 0,0 0 0,1 0 0,-1 2 0,2 0 0,-1 0 0,-22 22 0,20-15 0,1 0 0,1 1 0,1 0 0,0 1 0,1 1 0,1 0 0,1 0 0,1 1 0,0 1 0,2-1 0,0 1 0,1 0 0,2 1 0,-5 36 0,8-39 0,1-1 0,0 1 0,2-1 0,0 1 0,1-1 0,0 0 0,2 0 0,0 0 0,1 0 0,1-1 0,0 0 0,1 0 0,1-1 0,1 0 0,0-1 0,1 0 0,24 24 0,-10-15 0,2-2 0,1-1 0,1-1 0,0-1 0,2-2 0,0-1 0,1-2 0,0 0 0,1-3 0,45 11 0,-12-7 0,1-4 0,0-2 0,0-3 0,97-4 0,-81-7-213,0-5 0,0-2 0,-1-5 0,-1-3 0,-1-3 0,125-55 0,-107 32 192,-2-4 0,-2-4 0,-3-4 0,137-114-1,-187 138 22,-2-2 0,-2-2 0,0-1 0,-3-1 0,33-52 0,-60 81 0,-1 0 0,0 0 0,-1 0 0,0 0 0,-1-1 0,0 0 0,-1 0 0,0 0 0,-1 0 0,0-1 0,-1 1 0,-1-22 0,-1 25 0,-1 0 0,0 0 0,0 1 0,-1-1 0,0 1 0,-1-1 0,0 1 0,0 0 0,-1 0 0,0 0 0,0 1 0,-1 0 0,0 0 0,0 0 0,0 1 0,-1 0 0,-14-10 0,2 3 0,-2 1 0,1 0 0,-2 1 0,1 2 0,-33-11 0,7 7 0,-86-14 0,34 18-444,-1 3 0,0 5 0,-127 15 0,-41 17-4374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5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99 24575,'-18'-18'0,"-13"-10"0,-5-3 0,4 11 0,3 19 0,7 21 0,4 21 0,1 18 0,0 14 0,-5 5 0,-1-4 0,2-7 0,2-11 0,4-12 0,4-9 0,8-12 0,8-8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5:03:1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5504 423 24575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5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24575,'675'-33'0,"-246"6"0,214-13 0,-381 22 0,-161 14 0,189 17 0,-200-13 0,-90 0 0,1 0 0,-1 1 0,1-1 0,0 0 0,-1 1 0,1-1 0,-1 0 0,1 1 0,-1-1 0,1 1 0,-1-1 0,1 1 0,-1-1 0,1 1 0,-1 0 0,0-1 0,1 1 0,-1-1 0,0 1 0,1 0 0,-1-1 0,0 1 0,0 0 0,0-1 0,0 1 0,0 0 0,1 0 0,0 25 0,-1-19 0,1 182-2,7 175-1361,-5-295-5463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4:3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342 782 24575,'22'1'0,"-1"1"0,0 1 0,23 7 0,25 3 0,-13-7 0,1-3 0,81-6 0,112-23 0,97-4 0,-27 40 0,-64 0 0,-133-9 0,48 0 0,274 36 0,3 21 0,-364-48 0,93 23 0,-175-33 0,4 2 0,1-1 0,-1 1 0,1-2 0,0 1 0,-1-1 0,9 0 0,-13 0 0,0-1 0,-1 1 0,1-1 0,-1 1 0,1-1 0,-1 1 0,1-1 0,-1 0 0,0 0 0,1 0 0,-1 0 0,0 0 0,0 0 0,0 0 0,0 0 0,1 0 0,-2-1 0,1 1 0,0 0 0,0-1 0,0 1 0,-1-1 0,1 1 0,0-1 0,-1 1 0,1-1 0,-1 1 0,0-1 0,0 1 0,0-1 0,1-1 0,0-78 0,-1 12 0,3 41 0,4-77 0,27-126 0,-32 223 0,0-1 0,0 1 0,0 0 0,1 0 0,0 0 0,1 1 0,-1-1 0,2 1 0,-1 0 0,1 0 0,0 0 0,10-10 0,-14 17 0,-1 0 0,0-1 0,0 1 0,1 0 0,-1 0 0,0-1 0,0 1 0,1 0 0,-1 0 0,0-1 0,0 1 0,0 0 0,0-1 0,0 1 0,1 0 0,-1-1 0,0 1 0,0 0 0,0-1 0,0 1 0,0 0 0,0-1 0,0 1 0,0 0 0,0-1 0,0 1 0,0 0 0,0-1 0,0 1 0,-1 0 0,1 0 0,0-1 0,0 1 0,0 0 0,0-1 0,-1 1 0,1 0 0,0 0 0,0-1 0,0 1 0,-1-1 0,-18-8 0,-25-1 0,-14 6 0,48 5 0,0-1 0,1-1 0,-1 1 0,0-2 0,0 1 0,1-2 0,-1 1 0,1-1 0,0 0 0,-1-1 0,-10-6 0,6 2 0,-1 0 0,1 1 0,-2 1 0,1 0 0,-1 2 0,1-1 0,-1 2 0,-23-3 0,-136 1 0,127 5 0,-458-10 0,38 1 0,108-9 0,280 8 0,1-4 0,-115-34 0,162 38 0,-1 2 0,0 2 0,-1 1 0,1 1 0,-1 2 0,0 2 0,0 1 0,-63 9 0,-221 18 0,-1-26 0,180-3 0,136 1 0,0 0 0,0 0 0,0 0 0,-1 0 0,1 1 0,0 0 0,0-1 0,0 1 0,0 0 0,0 1 0,0-1 0,1 0 0,-1 1 0,0-1 0,1 1 0,-1 0 0,1 0 0,-1 0 0,1 0 0,-3 4 0,1 1 0,0 0 0,0 0 0,1 0 0,0 1 0,0-1 0,1 1 0,-2 9 0,-9 64 0,3 0 0,1 158 0,8-200 0,0 24 0,3 0 0,12 79 0,-14-140 0,0 0 0,0 0 0,0 0 0,0 0 0,1 0 0,-1 0 0,1 0 0,0-1 0,-1 1 0,1 0 0,0 0 0,0-1 0,0 1 0,0-1 0,0 1 0,1-1 0,-1 1 0,0-1 0,1 0 0,-1 1 0,1-1 0,2 2 0,-1-3 0,0 0 0,0 0 0,0 0 0,0 0 0,0-1 0,-1 1 0,1-1 0,0 1 0,0-1 0,-1 0 0,1 0 0,0-1 0,-1 1 0,1 0 0,2-3 0,37-21-1365,2-2-5461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4:3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05:46:5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2:3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24575,'295'-21'0,"-38"1"0,88-2 0,46 0 0,-329 24 0,114 18 0,-107-10 0,75 1 0,-95-7 0,-1 1 0,1 2 0,73 22 0,-82-21 0,1-2 0,78 1 0,-70-5 0,68 10 0,-14 7 0,0-5 0,137 1 0,-161-14 0,151 21 0,-126-10 0,1-5 0,110-7 0,-108-1 0,-79 3 0,0 1 0,0 1 0,37 11 0,-64-15 1,-1 0 1,0 0-1,1 1 0,-1-1 0,1 0 1,-1 0-1,1 0 0,-1 0 0,1 0 1,-1 0-1,1 1 0,-1-1 0,1 0 1,-1-1-1,1 1 0,-1 0 0,1 0 1,-1 0-1,0 0 0,1 0 0,-1 0 1,1 0-1,-1-1 0,1 1 0,-1 0 0,0 0 1,1-1-1,-1 1 0,1 0 0,-1-1 1,0 1-1,1 0 0,-1-1 0,0 1 1,0-1-1,1 1 0,-1 0 0,0-1 1,0 1-1,1-1 0,-1 1 0,0-1 1,0 1-1,0-1 0,0 1 0,0-1 1,0 1-1,0 0 0,0-1 0,0 1 1,0-1-1,0 1 0,0-1 0,0 1 0,0-1 1,0 1-1,-1-1 0,1 1 0,0-1 1,0 1-1,0 0 0,-1-2 0,-15-30-1248,15 31 1051,-16-26-6630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2:5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24575,'78'0'0,"73"2"0,282-35 0,-330 19 0,0 4 0,1 4 0,186 15 0,-74-1 0,-75-5 0,-1 7 0,58 1 0,220 1 0,-227-3 0,-65-5 0,148 25 0,-175-16 0,1-3 0,0-5 0,173-14 0,-182 3 0,-1 4 0,1 4 0,90 14 0,-15 0 0,250-8 0,-166-9 0,-6 22 104,-156-10-839,97 0 1,-166-12-6092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2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24575,'118'10'0,"-20"-1"0,253 14 0,-42-1 0,-156-13 0,168 4 0,64-3 0,22 1 0,-225-10 0,177-4 0,-209-7 0,47-1 0,288 12 0,-464 0 0,-1 1 0,26 6 0,-23-4 0,37 2 0,147-7 0,69 3 0,-265-1 0,-1 1 0,1 0 0,-1 1 0,0 0 0,0 1 0,0 0 0,10 6 0,20 8 0,-28-15-1365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1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24575,'141'11'0,"275"-13"0,469-7 0,72 59 0,-906-45 0,231 19 0,-192-21 0,103-8 0,-102-3 0,-5-1 0,0 3 0,1 5 0,102 10 0,-31 11 0,1-7 0,170-9 0,918-17 0,-384 10 0,-515-18 0,21 0 0,-214 20 0,286-13 0,103-13 0,-206 5 0,-7 0 0,-232 21 0,135 5 0,-167 5 0,20 3 0,249 6 0,258 3 0,-437-26 0,293-3 0,0 31 0,-214 4 0,662 46 0,292-71 0,-562-5 0,1705 3 0,-2012 6 0,-235 0 0,142 27 0,-198-25 0,-30-8-1,-1 0 1,1 0-1,0 1 0,0-1 0,0 0 1,0 0-1,0 0 0,0 0 0,0 0 1,-1 0-1,1 1 0,0-1 0,0 0 1,0 0-1,0 0 0,0 0 0,0 0 1,0 1-1,0-1 0,0 0 0,0 0 0,0 0 1,0 0-1,0 0 0,0 1 0,0-1 1,0 0-1,0 0 0,0 0 0,0 0 1,0 1-1,0-1 0,0 0 0,1 0 1,-1 0-1,0 0 0,0 0 0,0 0 0,0 1 1,0-1-1,0 0 0,0 0 0,0 0 1,1 0-1,-1 0 0,0 0 0,0 0 1,0 0-1,0 0 0,0 1 0,1-1 1,-1 0-1,0 0 0,0 0 0,-16 2-1322,-14 0-5503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2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 24575,'-11'-11'0,"-7"8"0,0 17 0,2 33 0,4 33 0,5 29 0,10 16 0,8 3 0,10-18 0,8-28 0,3-30 0,3-36 0,-4-20-8191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13:43:23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24575,'136'-56'0,"259"-70"0,151 14 0,114-29 0,-501 96 0,84-23 0,-184 55 0,1 3 0,65-4 0,-103 13 0,-1 1 0,0 2 0,0 0 0,0 1 0,0 1 0,0 1 0,-1 1 0,1 1 0,-2 0 0,1 2 0,28 16 0,-35-17 0,0 1 0,-1 0 0,0 0 0,-1 1 0,0 1 0,0 0 0,-1 0 0,0 1 0,-1 0 0,-1 1 0,0 0 0,-1 0 0,0 1 0,-1 0 0,0 0 0,6 27 0,-5 0 0,-2 1 0,0 79 0,-16 84 0,-8-9 0,-10-1 0,-83 303 0,86-418-1365,4-27-5461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2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35.png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19.xml"/><Relationship Id="rId7" Type="http://schemas.openxmlformats.org/officeDocument/2006/relationships/image" Target="../media/image19.png"/><Relationship Id="rId12" Type="http://schemas.openxmlformats.org/officeDocument/2006/relationships/customXml" Target="../ink/ink8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21.xml"/><Relationship Id="rId2" Type="http://schemas.openxmlformats.org/officeDocument/2006/relationships/image" Target="../media/image16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30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21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34.png"/><Relationship Id="rId40" Type="http://schemas.openxmlformats.org/officeDocument/2006/relationships/customXml" Target="../ink/ink22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4.xml"/><Relationship Id="rId9" Type="http://schemas.openxmlformats.org/officeDocument/2006/relationships/image" Target="../media/image2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9.png"/><Relationship Id="rId30" Type="http://schemas.openxmlformats.org/officeDocument/2006/relationships/customXml" Target="../ink/ink17.xml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矩形 2150">
            <a:extLst>
              <a:ext uri="{FF2B5EF4-FFF2-40B4-BE49-F238E27FC236}">
                <a16:creationId xmlns:a16="http://schemas.microsoft.com/office/drawing/2014/main" id="{F14CA095-4FA7-4931-8215-311F02A787DA}"/>
              </a:ext>
            </a:extLst>
          </p:cNvPr>
          <p:cNvSpPr/>
          <p:nvPr/>
        </p:nvSpPr>
        <p:spPr>
          <a:xfrm>
            <a:off x="739140" y="2283390"/>
            <a:ext cx="3230408" cy="223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2655729" y="1963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视差映射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(Parallax Mapping)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Height map used in OpenGL for parallax mapping">
            <a:extLst>
              <a:ext uri="{FF2B5EF4-FFF2-40B4-BE49-F238E27FC236}">
                <a16:creationId xmlns:a16="http://schemas.microsoft.com/office/drawing/2014/main" id="{E07880C9-A1C8-4307-9392-C4778A02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69" y="579963"/>
            <a:ext cx="1619091" cy="16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24BEB2-8C02-4A5E-B9C7-3A8BD77B3E57}"/>
              </a:ext>
            </a:extLst>
          </p:cNvPr>
          <p:cNvSpPr txBox="1"/>
          <p:nvPr/>
        </p:nvSpPr>
        <p:spPr>
          <a:xfrm>
            <a:off x="7252414" y="1819973"/>
            <a:ext cx="216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高度贴图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49D6A8-6155-41B8-A03F-7E5EBD2CDD4E}"/>
              </a:ext>
            </a:extLst>
          </p:cNvPr>
          <p:cNvSpPr txBox="1"/>
          <p:nvPr/>
        </p:nvSpPr>
        <p:spPr>
          <a:xfrm>
            <a:off x="1284215" y="4608404"/>
            <a:ext cx="8178627" cy="840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aTangent;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aBitangent;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TangentLightPos;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TangentViewPos;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TangentFragPos;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vs_out;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vs_out.FragPos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vs_out.TexCoords = aTexCoords;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(model) * aTangent);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(model) * aBitangent);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(model) * aNormal);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TBN = transpose(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(T, B, N));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vs_out.TangentLightPos = TBN * lightPos;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vs_out.TangentViewPos = TBN * viewPos;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vs_out.TangentFragPos = TBN * vs_out.FragPos;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CB2F78-ED2A-4E98-8468-9C35652607E6}"/>
              </a:ext>
            </a:extLst>
          </p:cNvPr>
          <p:cNvSpPr txBox="1"/>
          <p:nvPr/>
        </p:nvSpPr>
        <p:spPr>
          <a:xfrm>
            <a:off x="4217670" y="6599941"/>
            <a:ext cx="50406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视差贴图在片段着色器中实现。在片段着色器中，需要计算</a:t>
            </a:r>
            <a:r>
              <a:rPr lang="zh-CN" altLang="en-US">
                <a:highlight>
                  <a:srgbClr val="FFFF00"/>
                </a:highlight>
              </a:rPr>
              <a:t>片段到</a:t>
            </a:r>
            <a:r>
              <a:rPr lang="en-US" altLang="zh-CN">
                <a:highlight>
                  <a:srgbClr val="FFFF00"/>
                </a:highlight>
              </a:rPr>
              <a:t>View</a:t>
            </a:r>
            <a:r>
              <a:rPr lang="zh-CN" altLang="en-US">
                <a:highlight>
                  <a:srgbClr val="FFFF00"/>
                </a:highlight>
              </a:rPr>
              <a:t>的向量V</a:t>
            </a:r>
            <a:r>
              <a:rPr lang="zh-CN" altLang="en-US"/>
              <a:t>，因此我们需要</a:t>
            </a:r>
            <a:r>
              <a:rPr lang="zh-CN" altLang="en-US">
                <a:highlight>
                  <a:srgbClr val="FFFF00"/>
                </a:highlight>
              </a:rPr>
              <a:t>纹理空间</a:t>
            </a:r>
            <a:r>
              <a:rPr lang="zh-CN" altLang="en-US"/>
              <a:t>中的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Light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的位置、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View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的位置和片段位置。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C77360A-3529-48BE-BB23-C2CC980C54DA}"/>
              </a:ext>
            </a:extLst>
          </p:cNvPr>
          <p:cNvCxnSpPr/>
          <p:nvPr/>
        </p:nvCxnSpPr>
        <p:spPr>
          <a:xfrm flipH="1">
            <a:off x="3874929" y="7711440"/>
            <a:ext cx="269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2EFB0ED-ECFD-456E-83D9-57DCEAE579E3}"/>
              </a:ext>
            </a:extLst>
          </p:cNvPr>
          <p:cNvCxnSpPr/>
          <p:nvPr/>
        </p:nvCxnSpPr>
        <p:spPr>
          <a:xfrm>
            <a:off x="6568440" y="7523271"/>
            <a:ext cx="0" cy="18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31267-B70D-445C-AA26-99E5FDE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70" y="2283390"/>
            <a:ext cx="5702055" cy="22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9C0CA94-F78C-41F7-9606-D175E81F796A}"/>
              </a:ext>
            </a:extLst>
          </p:cNvPr>
          <p:cNvSpPr txBox="1"/>
          <p:nvPr/>
        </p:nvSpPr>
        <p:spPr>
          <a:xfrm>
            <a:off x="5312569" y="5000250"/>
            <a:ext cx="3879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由于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法线贴图</a:t>
            </a:r>
            <a:r>
              <a:rPr lang="zh-CN" altLang="en-US"/>
              <a:t>通常是从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高度贴图</a:t>
            </a:r>
            <a:r>
              <a:rPr lang="zh-CN" altLang="en-US"/>
              <a:t>生成的，因此将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法线贴图</a:t>
            </a:r>
            <a:r>
              <a:rPr lang="zh-CN" altLang="en-US"/>
              <a:t>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高度贴图</a:t>
            </a:r>
            <a:r>
              <a:rPr lang="zh-CN" altLang="en-US"/>
              <a:t>一起使用可确保照明与置换保持一致。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B669EFF-5ACB-4E35-A491-3E5E1BD3B2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2" y="632938"/>
            <a:ext cx="1561528" cy="156152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980A2A-0349-45DA-8C40-B0831F98F0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92" y="641126"/>
            <a:ext cx="1561528" cy="1561528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3B9B7859-A10E-4842-976B-6B6DDD0560E7}"/>
              </a:ext>
            </a:extLst>
          </p:cNvPr>
          <p:cNvSpPr txBox="1"/>
          <p:nvPr/>
        </p:nvSpPr>
        <p:spPr>
          <a:xfrm>
            <a:off x="4514429" y="1819973"/>
            <a:ext cx="216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法线贴图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67" name="Picture 2" descr="Parallax mapping using a depth map instead of a heightmap">
            <a:extLst>
              <a:ext uri="{FF2B5EF4-FFF2-40B4-BE49-F238E27FC236}">
                <a16:creationId xmlns:a16="http://schemas.microsoft.com/office/drawing/2014/main" id="{8255E516-D3B1-4AB3-94D3-FD705589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54" y="2419700"/>
            <a:ext cx="2982194" cy="18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9B9E7C-FDBE-4ACE-BA74-87C2ABB7B3CF}"/>
              </a:ext>
            </a:extLst>
          </p:cNvPr>
          <p:cNvSpPr txBox="1"/>
          <p:nvPr/>
        </p:nvSpPr>
        <p:spPr>
          <a:xfrm>
            <a:off x="822075" y="841089"/>
            <a:ext cx="8980988" cy="12003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TangentLightPos;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TangentViewPos;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TangentFragPos;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fs_in;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diffuseMap;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normalMap;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depthMap;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heightScale;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ParallaxMapping(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height = texture(depthMap, texCoords).r;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 -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viewDir.xy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(height * heightScale);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offset texture coordinates with Parallax Mapping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normalize(fs_in.TangentViewPos - fs_in.TangentFragPos);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 = fs_in.TexCoords;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ParallaxMapping(fs_in.TexCoords, viewDir);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(texCoords.x &gt;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|| texCoords.y &gt;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|| texCoords.x &lt;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|| texCoords.y &lt;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discard;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obtain normal from normal map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 = texture(normalMap, texCoords).rgb;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 = normalize(normal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diffuse 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color = texture(diffuseMap, texCoords).rgb;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normalize(fs_in.TangentLightPos - fs_in.TangentFragPos);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max(dot(lightDir, normal),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diff * 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spec;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(ambient + diffuse + specular,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36194-DF6E-40BE-A1FF-31B21EB11200}"/>
              </a:ext>
            </a:extLst>
          </p:cNvPr>
          <p:cNvSpPr/>
          <p:nvPr/>
        </p:nvSpPr>
        <p:spPr>
          <a:xfrm>
            <a:off x="4802438" y="841089"/>
            <a:ext cx="4987223" cy="319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Parallax mapping using a depth map instead of a heightmap">
            <a:extLst>
              <a:ext uri="{FF2B5EF4-FFF2-40B4-BE49-F238E27FC236}">
                <a16:creationId xmlns:a16="http://schemas.microsoft.com/office/drawing/2014/main" id="{76B5D34B-AC2C-44F2-BF71-DC269F96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38" y="1050925"/>
            <a:ext cx="5000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030F01-82E0-4399-AD68-0943B332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80" y="7552801"/>
            <a:ext cx="2545581" cy="2328078"/>
          </a:xfrm>
          <a:prstGeom prst="rect">
            <a:avLst/>
          </a:prstGeom>
        </p:spPr>
      </p:pic>
      <p:pic>
        <p:nvPicPr>
          <p:cNvPr id="2264" name="图片 2263">
            <a:extLst>
              <a:ext uri="{FF2B5EF4-FFF2-40B4-BE49-F238E27FC236}">
                <a16:creationId xmlns:a16="http://schemas.microsoft.com/office/drawing/2014/main" id="{4BF5EC58-D642-4C60-9F40-1BC596B9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2" y="4249829"/>
            <a:ext cx="2139293" cy="2139293"/>
          </a:xfrm>
          <a:prstGeom prst="rect">
            <a:avLst/>
          </a:prstGeom>
        </p:spPr>
      </p:pic>
      <p:sp>
        <p:nvSpPr>
          <p:cNvPr id="2349" name="矩形 2348">
            <a:extLst>
              <a:ext uri="{FF2B5EF4-FFF2-40B4-BE49-F238E27FC236}">
                <a16:creationId xmlns:a16="http://schemas.microsoft.com/office/drawing/2014/main" id="{425B2E72-4026-448B-9AE6-9C2C12404458}"/>
              </a:ext>
            </a:extLst>
          </p:cNvPr>
          <p:cNvSpPr/>
          <p:nvPr/>
        </p:nvSpPr>
        <p:spPr>
          <a:xfrm>
            <a:off x="2580640" y="5410890"/>
            <a:ext cx="348488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viewDir.xy / viewDir.z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48" name="墨迹 2447">
                <a:extLst>
                  <a:ext uri="{FF2B5EF4-FFF2-40B4-BE49-F238E27FC236}">
                    <a16:creationId xmlns:a16="http://schemas.microsoft.com/office/drawing/2014/main" id="{537C9EE9-D212-46E6-AD59-5D20AED02858}"/>
                  </a:ext>
                </a:extLst>
              </p14:cNvPr>
              <p14:cNvContentPartPr/>
              <p14:nvPr/>
            </p14:nvContentPartPr>
            <p14:xfrm>
              <a:off x="8884740" y="1417320"/>
              <a:ext cx="155520" cy="265680"/>
            </p14:xfrm>
          </p:contentPart>
        </mc:Choice>
        <mc:Fallback xmlns="">
          <p:pic>
            <p:nvPicPr>
              <p:cNvPr id="2448" name="墨迹 2447">
                <a:extLst>
                  <a:ext uri="{FF2B5EF4-FFF2-40B4-BE49-F238E27FC236}">
                    <a16:creationId xmlns:a16="http://schemas.microsoft.com/office/drawing/2014/main" id="{537C9EE9-D212-46E6-AD59-5D20AED028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5740" y="1408320"/>
                <a:ext cx="1731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68" name="墨迹 2767">
                <a:extLst>
                  <a:ext uri="{FF2B5EF4-FFF2-40B4-BE49-F238E27FC236}">
                    <a16:creationId xmlns:a16="http://schemas.microsoft.com/office/drawing/2014/main" id="{E983A588-650B-44B7-B2FC-758870797F73}"/>
                  </a:ext>
                </a:extLst>
              </p14:cNvPr>
              <p14:cNvContentPartPr/>
              <p14:nvPr/>
            </p14:nvContentPartPr>
            <p14:xfrm>
              <a:off x="3558540" y="7909560"/>
              <a:ext cx="360" cy="360"/>
            </p14:xfrm>
          </p:contentPart>
        </mc:Choice>
        <mc:Fallback xmlns="">
          <p:pic>
            <p:nvPicPr>
              <p:cNvPr id="2768" name="墨迹 2767">
                <a:extLst>
                  <a:ext uri="{FF2B5EF4-FFF2-40B4-BE49-F238E27FC236}">
                    <a16:creationId xmlns:a16="http://schemas.microsoft.com/office/drawing/2014/main" id="{E983A588-650B-44B7-B2FC-758870797F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9540" y="7900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636E27-4901-4ED3-A45A-A50882FB37C5}"/>
              </a:ext>
            </a:extLst>
          </p:cNvPr>
          <p:cNvSpPr/>
          <p:nvPr/>
        </p:nvSpPr>
        <p:spPr>
          <a:xfrm>
            <a:off x="896816" y="774114"/>
            <a:ext cx="5476875" cy="309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B8AD7-5882-4704-856F-BCED14E5F015}"/>
              </a:ext>
            </a:extLst>
          </p:cNvPr>
          <p:cNvSpPr txBox="1"/>
          <p:nvPr/>
        </p:nvSpPr>
        <p:spPr>
          <a:xfrm>
            <a:off x="3068772" y="297674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陡峭视差映射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(Steep Parallax Mapping)</a:t>
            </a:r>
            <a:endParaRPr lang="zh-CN" altLang="en-US" b="1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0888B-3AEB-4342-8517-FC9A2C25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6" y="815610"/>
            <a:ext cx="5476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73EAC2-4822-4E48-BC35-089BE22294E0}"/>
              </a:ext>
            </a:extLst>
          </p:cNvPr>
          <p:cNvSpPr txBox="1"/>
          <p:nvPr/>
        </p:nvSpPr>
        <p:spPr>
          <a:xfrm>
            <a:off x="5789759" y="1440655"/>
            <a:ext cx="3938563" cy="2125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是视差映射的扩展，但不是使用一个样本而是多个样本来确定向量。即使在陡峭的高度变化的情况下，它也能得到更好的结果，原因在于该技术通过增加采样的数量提高了精确性。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45A519-2029-4E67-9BC9-144BDDEF7507}"/>
              </a:ext>
            </a:extLst>
          </p:cNvPr>
          <p:cNvSpPr txBox="1"/>
          <p:nvPr/>
        </p:nvSpPr>
        <p:spPr>
          <a:xfrm>
            <a:off x="896816" y="3890684"/>
            <a:ext cx="8755184" cy="7294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ParallaxMapping(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number of depth layers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maxLayers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numLayers = mix(maxLayers, minLayers,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(dot(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viewDir)));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calculate the size of each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depth of current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the amount to shift the texture coordinates per layer (from vector P)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 = viewDir.xy / viewDir.z * heightScale;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deltaTexCoords = P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initial values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currentTexCoords = texCoords;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currentDepthMapValue = texture(depthMap, currentTexCoords).r;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(currentLayerDepth &lt; currentDepthMapValue)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shift texture coordinates along direction of 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currentTexCoords -= deltaTexCoords;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depthmap value at current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currentDepthMapValue = texture(depthMap, currentTexCoords).r;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 of next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currentLayerDepth += layerDepth;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9C06CB-0133-4ABD-AFE6-210F1F8D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1" y="10091046"/>
            <a:ext cx="5024367" cy="40454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CB1455-A019-4A16-8A9D-749A6E9DED34}"/>
              </a:ext>
            </a:extLst>
          </p:cNvPr>
          <p:cNvSpPr txBox="1"/>
          <p:nvPr/>
        </p:nvSpPr>
        <p:spPr>
          <a:xfrm>
            <a:off x="988048" y="797939"/>
            <a:ext cx="23552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直到找到小于当前层深度值的采样深度值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600B6E-51EA-4247-B131-41975E444D42}"/>
              </a:ext>
            </a:extLst>
          </p:cNvPr>
          <p:cNvSpPr/>
          <p:nvPr/>
        </p:nvSpPr>
        <p:spPr>
          <a:xfrm>
            <a:off x="3261360" y="1696720"/>
            <a:ext cx="406400" cy="15951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C62C10E-C24B-469A-95DD-A47F8977074D}"/>
                  </a:ext>
                </a:extLst>
              </p14:cNvPr>
              <p14:cNvContentPartPr/>
              <p14:nvPr/>
            </p14:nvContentPartPr>
            <p14:xfrm>
              <a:off x="6514860" y="1184136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C62C10E-C24B-469A-95DD-A47F897707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5860" y="11832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3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68F204-0F09-49EE-84C7-C33914417DEF}"/>
              </a:ext>
            </a:extLst>
          </p:cNvPr>
          <p:cNvSpPr txBox="1"/>
          <p:nvPr/>
        </p:nvSpPr>
        <p:spPr>
          <a:xfrm>
            <a:off x="3041182" y="268055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视差遮蔽映射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(Parallax Occlusion Mapping)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508728-4BA9-42CD-A9D6-1CF95C98BBCF}"/>
              </a:ext>
            </a:extLst>
          </p:cNvPr>
          <p:cNvSpPr txBox="1"/>
          <p:nvPr/>
        </p:nvSpPr>
        <p:spPr>
          <a:xfrm>
            <a:off x="942236" y="4059394"/>
            <a:ext cx="9265920" cy="9510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ParallaxMapping(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number of depth layers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maxLayers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numLayers = mix(maxLayers, minLayers,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(dot(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viewDir)));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calculate the size of each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depth of current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the amount to shift the texture coordinates per layer (from vector P)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 = viewDir.xy / viewDir.z * heightScale;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deltaTexCoords = P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initial values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currentTexCoords = texCoords;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currentDepthMapValue = texture(depthMap, currentTexCoords).r;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(currentLayerDepth &lt; currentDepthMapValue)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shift texture coordinates along direction of P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currentTexCoords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-= deltaTexCoords;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depthmap value at current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currentDepthMapValue = texture(depthMap, currentTexCoords).r;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 of next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currentLayerDepth += layerDepth;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texture coordinates before collision (reverse operations)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prevTexCoords =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currentTexCoords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+ deltaTexCoords;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get depth after and before collision for linear interpolation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afterDepth = currentDepthMapValue - currentLayerDepth;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beforeDepth = texture(depthMap, prevTexCoords).r - currentLayerDepth + layerDepth;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interpolation of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weight = afterDepth / (afterDepth - beforeDepth);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finalTexCoords = prevTexCoords * weight + currentTexCoords * (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- weight);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finalTexCoords;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118C5D-E5D6-47EA-B563-08A9665C6523}"/>
              </a:ext>
            </a:extLst>
          </p:cNvPr>
          <p:cNvSpPr/>
          <p:nvPr/>
        </p:nvSpPr>
        <p:spPr>
          <a:xfrm>
            <a:off x="1749946" y="989722"/>
            <a:ext cx="7127631" cy="301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1F6E67-D9FE-4716-B875-D04EF098A184}"/>
              </a:ext>
            </a:extLst>
          </p:cNvPr>
          <p:cNvSpPr txBox="1"/>
          <p:nvPr/>
        </p:nvSpPr>
        <p:spPr>
          <a:xfrm>
            <a:off x="2011381" y="720776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在触碰之前和之后，在深度层之间进行线性插值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050" name="Picture 2" descr="How Parallax Occlusion Mapping works in OpenGL">
            <a:extLst>
              <a:ext uri="{FF2B5EF4-FFF2-40B4-BE49-F238E27FC236}">
                <a16:creationId xmlns:a16="http://schemas.microsoft.com/office/drawing/2014/main" id="{5E2A36DE-122A-4CA0-8FED-12AD7A24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81" y="-50247"/>
            <a:ext cx="7363254" cy="40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8" name="图片 2857">
            <a:extLst>
              <a:ext uri="{FF2B5EF4-FFF2-40B4-BE49-F238E27FC236}">
                <a16:creationId xmlns:a16="http://schemas.microsoft.com/office/drawing/2014/main" id="{85B9E270-BD34-45F0-81A6-047C47AD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061" y="12662754"/>
            <a:ext cx="4941249" cy="13310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10" name="墨迹 3209">
                <a:extLst>
                  <a:ext uri="{FF2B5EF4-FFF2-40B4-BE49-F238E27FC236}">
                    <a16:creationId xmlns:a16="http://schemas.microsoft.com/office/drawing/2014/main" id="{93520D78-7588-47C4-ADC0-46463CB6A774}"/>
                  </a:ext>
                </a:extLst>
              </p14:cNvPr>
              <p14:cNvContentPartPr/>
              <p14:nvPr/>
            </p14:nvContentPartPr>
            <p14:xfrm>
              <a:off x="5470500" y="10941840"/>
              <a:ext cx="1377360" cy="86040"/>
            </p14:xfrm>
          </p:contentPart>
        </mc:Choice>
        <mc:Fallback>
          <p:pic>
            <p:nvPicPr>
              <p:cNvPr id="3210" name="墨迹 3209">
                <a:extLst>
                  <a:ext uri="{FF2B5EF4-FFF2-40B4-BE49-F238E27FC236}">
                    <a16:creationId xmlns:a16="http://schemas.microsoft.com/office/drawing/2014/main" id="{93520D78-7588-47C4-ADC0-46463CB6A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860" y="10933200"/>
                <a:ext cx="13950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6" name="组合 3215">
            <a:extLst>
              <a:ext uri="{FF2B5EF4-FFF2-40B4-BE49-F238E27FC236}">
                <a16:creationId xmlns:a16="http://schemas.microsoft.com/office/drawing/2014/main" id="{0AE5B888-8834-426D-A6B5-AC7BD80A03F7}"/>
              </a:ext>
            </a:extLst>
          </p:cNvPr>
          <p:cNvGrpSpPr/>
          <p:nvPr/>
        </p:nvGrpSpPr>
        <p:grpSpPr>
          <a:xfrm>
            <a:off x="3238500" y="11445120"/>
            <a:ext cx="3998160" cy="107280"/>
            <a:chOff x="3238500" y="11445120"/>
            <a:chExt cx="399816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14" name="墨迹 3213">
                  <a:extLst>
                    <a:ext uri="{FF2B5EF4-FFF2-40B4-BE49-F238E27FC236}">
                      <a16:creationId xmlns:a16="http://schemas.microsoft.com/office/drawing/2014/main" id="{1F2ADBF5-35C6-4D39-B899-8421C64EDB73}"/>
                    </a:ext>
                  </a:extLst>
                </p14:cNvPr>
                <p14:cNvContentPartPr/>
                <p14:nvPr/>
              </p14:nvContentPartPr>
              <p14:xfrm>
                <a:off x="3238500" y="11484000"/>
                <a:ext cx="1929600" cy="68400"/>
              </p14:xfrm>
            </p:contentPart>
          </mc:Choice>
          <mc:Fallback>
            <p:pic>
              <p:nvPicPr>
                <p:cNvPr id="3214" name="墨迹 3213">
                  <a:extLst>
                    <a:ext uri="{FF2B5EF4-FFF2-40B4-BE49-F238E27FC236}">
                      <a16:creationId xmlns:a16="http://schemas.microsoft.com/office/drawing/2014/main" id="{1F2ADBF5-35C6-4D39-B899-8421C64EDB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9500" y="11475000"/>
                  <a:ext cx="1947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15" name="墨迹 3214">
                  <a:extLst>
                    <a:ext uri="{FF2B5EF4-FFF2-40B4-BE49-F238E27FC236}">
                      <a16:creationId xmlns:a16="http://schemas.microsoft.com/office/drawing/2014/main" id="{7C6C465E-0B65-4DC0-8EF0-1C4186E28FAA}"/>
                    </a:ext>
                  </a:extLst>
                </p14:cNvPr>
                <p14:cNvContentPartPr/>
                <p14:nvPr/>
              </p14:nvContentPartPr>
              <p14:xfrm>
                <a:off x="5683980" y="11445120"/>
                <a:ext cx="1552680" cy="56880"/>
              </p14:xfrm>
            </p:contentPart>
          </mc:Choice>
          <mc:Fallback>
            <p:pic>
              <p:nvPicPr>
                <p:cNvPr id="3215" name="墨迹 3214">
                  <a:extLst>
                    <a:ext uri="{FF2B5EF4-FFF2-40B4-BE49-F238E27FC236}">
                      <a16:creationId xmlns:a16="http://schemas.microsoft.com/office/drawing/2014/main" id="{7C6C465E-0B65-4DC0-8EF0-1C4186E28F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5340" y="11436120"/>
                  <a:ext cx="157032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27" name="墨迹 3226">
                <a:extLst>
                  <a:ext uri="{FF2B5EF4-FFF2-40B4-BE49-F238E27FC236}">
                    <a16:creationId xmlns:a16="http://schemas.microsoft.com/office/drawing/2014/main" id="{E0E69961-6698-41E0-8F42-33BAECC51D9D}"/>
                  </a:ext>
                </a:extLst>
              </p14:cNvPr>
              <p14:cNvContentPartPr/>
              <p14:nvPr/>
            </p14:nvContentPartPr>
            <p14:xfrm>
              <a:off x="3489780" y="11786760"/>
              <a:ext cx="6214320" cy="85680"/>
            </p14:xfrm>
          </p:contentPart>
        </mc:Choice>
        <mc:Fallback>
          <p:pic>
            <p:nvPicPr>
              <p:cNvPr id="3227" name="墨迹 3226">
                <a:extLst>
                  <a:ext uri="{FF2B5EF4-FFF2-40B4-BE49-F238E27FC236}">
                    <a16:creationId xmlns:a16="http://schemas.microsoft.com/office/drawing/2014/main" id="{E0E69961-6698-41E0-8F42-33BAECC51D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0780" y="11777760"/>
                <a:ext cx="623196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1" name="组合 3240">
            <a:extLst>
              <a:ext uri="{FF2B5EF4-FFF2-40B4-BE49-F238E27FC236}">
                <a16:creationId xmlns:a16="http://schemas.microsoft.com/office/drawing/2014/main" id="{E4A7355C-BE52-415D-A3FC-579CD427A6E3}"/>
              </a:ext>
            </a:extLst>
          </p:cNvPr>
          <p:cNvGrpSpPr/>
          <p:nvPr/>
        </p:nvGrpSpPr>
        <p:grpSpPr>
          <a:xfrm>
            <a:off x="8801580" y="11249280"/>
            <a:ext cx="1091520" cy="621360"/>
            <a:chOff x="8801580" y="11249280"/>
            <a:chExt cx="109152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39" name="墨迹 3238">
                  <a:extLst>
                    <a:ext uri="{FF2B5EF4-FFF2-40B4-BE49-F238E27FC236}">
                      <a16:creationId xmlns:a16="http://schemas.microsoft.com/office/drawing/2014/main" id="{0B845CF0-AF9C-4952-81F2-7E7B2B395799}"/>
                    </a:ext>
                  </a:extLst>
                </p14:cNvPr>
                <p14:cNvContentPartPr/>
                <p14:nvPr/>
              </p14:nvContentPartPr>
              <p14:xfrm>
                <a:off x="8801580" y="11516040"/>
                <a:ext cx="58680" cy="275040"/>
              </p14:xfrm>
            </p:contentPart>
          </mc:Choice>
          <mc:Fallback>
            <p:pic>
              <p:nvPicPr>
                <p:cNvPr id="3239" name="墨迹 3238">
                  <a:extLst>
                    <a:ext uri="{FF2B5EF4-FFF2-40B4-BE49-F238E27FC236}">
                      <a16:creationId xmlns:a16="http://schemas.microsoft.com/office/drawing/2014/main" id="{0B845CF0-AF9C-4952-81F2-7E7B2B395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92940" y="11507400"/>
                  <a:ext cx="76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40" name="墨迹 3239">
                  <a:extLst>
                    <a:ext uri="{FF2B5EF4-FFF2-40B4-BE49-F238E27FC236}">
                      <a16:creationId xmlns:a16="http://schemas.microsoft.com/office/drawing/2014/main" id="{6177C730-0DB8-4F3B-A417-B79AD8CDDA08}"/>
                    </a:ext>
                  </a:extLst>
                </p14:cNvPr>
                <p14:cNvContentPartPr/>
                <p14:nvPr/>
              </p14:nvContentPartPr>
              <p14:xfrm>
                <a:off x="8869620" y="11249280"/>
                <a:ext cx="1023480" cy="621360"/>
              </p14:xfrm>
            </p:contentPart>
          </mc:Choice>
          <mc:Fallback>
            <p:pic>
              <p:nvPicPr>
                <p:cNvPr id="3240" name="墨迹 3239">
                  <a:extLst>
                    <a:ext uri="{FF2B5EF4-FFF2-40B4-BE49-F238E27FC236}">
                      <a16:creationId xmlns:a16="http://schemas.microsoft.com/office/drawing/2014/main" id="{6177C730-0DB8-4F3B-A417-B79AD8CDDA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0620" y="11240280"/>
                  <a:ext cx="1041120" cy="63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72" name="墨迹 3271">
                <a:extLst>
                  <a:ext uri="{FF2B5EF4-FFF2-40B4-BE49-F238E27FC236}">
                    <a16:creationId xmlns:a16="http://schemas.microsoft.com/office/drawing/2014/main" id="{FAFEF9C1-ECE1-405E-91EC-DF82E8A9C547}"/>
                  </a:ext>
                </a:extLst>
              </p14:cNvPr>
              <p14:cNvContentPartPr/>
              <p14:nvPr/>
            </p14:nvContentPartPr>
            <p14:xfrm>
              <a:off x="1937820" y="11932560"/>
              <a:ext cx="790920" cy="455040"/>
            </p14:xfrm>
          </p:contentPart>
        </mc:Choice>
        <mc:Fallback>
          <p:pic>
            <p:nvPicPr>
              <p:cNvPr id="3272" name="墨迹 3271">
                <a:extLst>
                  <a:ext uri="{FF2B5EF4-FFF2-40B4-BE49-F238E27FC236}">
                    <a16:creationId xmlns:a16="http://schemas.microsoft.com/office/drawing/2014/main" id="{FAFEF9C1-ECE1-405E-91EC-DF82E8A9C5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9180" y="11923560"/>
                <a:ext cx="80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74" name="墨迹 3273">
                <a:extLst>
                  <a:ext uri="{FF2B5EF4-FFF2-40B4-BE49-F238E27FC236}">
                    <a16:creationId xmlns:a16="http://schemas.microsoft.com/office/drawing/2014/main" id="{E9A9F3DF-DEBB-4A4B-9F56-602F700C00E4}"/>
                  </a:ext>
                </a:extLst>
              </p14:cNvPr>
              <p14:cNvContentPartPr/>
              <p14:nvPr/>
            </p14:nvContentPartPr>
            <p14:xfrm>
              <a:off x="3530820" y="12303360"/>
              <a:ext cx="2282400" cy="361800"/>
            </p14:xfrm>
          </p:contentPart>
        </mc:Choice>
        <mc:Fallback>
          <p:pic>
            <p:nvPicPr>
              <p:cNvPr id="3274" name="墨迹 3273">
                <a:extLst>
                  <a:ext uri="{FF2B5EF4-FFF2-40B4-BE49-F238E27FC236}">
                    <a16:creationId xmlns:a16="http://schemas.microsoft.com/office/drawing/2014/main" id="{E9A9F3DF-DEBB-4A4B-9F56-602F700C00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2180" y="12294360"/>
                <a:ext cx="23000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75" name="墨迹 3274">
                <a:extLst>
                  <a:ext uri="{FF2B5EF4-FFF2-40B4-BE49-F238E27FC236}">
                    <a16:creationId xmlns:a16="http://schemas.microsoft.com/office/drawing/2014/main" id="{27A08915-3860-4D10-8F4C-A8A67C874DDA}"/>
                  </a:ext>
                </a:extLst>
              </p14:cNvPr>
              <p14:cNvContentPartPr/>
              <p14:nvPr/>
            </p14:nvContentPartPr>
            <p14:xfrm>
              <a:off x="7869540" y="12219480"/>
              <a:ext cx="1305720" cy="459720"/>
            </p14:xfrm>
          </p:contentPart>
        </mc:Choice>
        <mc:Fallback>
          <p:pic>
            <p:nvPicPr>
              <p:cNvPr id="3275" name="墨迹 3274">
                <a:extLst>
                  <a:ext uri="{FF2B5EF4-FFF2-40B4-BE49-F238E27FC236}">
                    <a16:creationId xmlns:a16="http://schemas.microsoft.com/office/drawing/2014/main" id="{27A08915-3860-4D10-8F4C-A8A67C874D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0900" y="12210840"/>
                <a:ext cx="13233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77" name="墨迹 3276">
                <a:extLst>
                  <a:ext uri="{FF2B5EF4-FFF2-40B4-BE49-F238E27FC236}">
                    <a16:creationId xmlns:a16="http://schemas.microsoft.com/office/drawing/2014/main" id="{1450A0A5-7B17-4D12-9F02-BA1C382105C5}"/>
                  </a:ext>
                </a:extLst>
              </p14:cNvPr>
              <p14:cNvContentPartPr/>
              <p14:nvPr/>
            </p14:nvContentPartPr>
            <p14:xfrm>
              <a:off x="5928420" y="12274920"/>
              <a:ext cx="1747440" cy="433440"/>
            </p14:xfrm>
          </p:contentPart>
        </mc:Choice>
        <mc:Fallback>
          <p:pic>
            <p:nvPicPr>
              <p:cNvPr id="3277" name="墨迹 3276">
                <a:extLst>
                  <a:ext uri="{FF2B5EF4-FFF2-40B4-BE49-F238E27FC236}">
                    <a16:creationId xmlns:a16="http://schemas.microsoft.com/office/drawing/2014/main" id="{1450A0A5-7B17-4D12-9F02-BA1C38210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9780" y="12266280"/>
                <a:ext cx="176508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0" name="组合 3279">
            <a:extLst>
              <a:ext uri="{FF2B5EF4-FFF2-40B4-BE49-F238E27FC236}">
                <a16:creationId xmlns:a16="http://schemas.microsoft.com/office/drawing/2014/main" id="{09640131-F66B-440B-8859-3212312F70F7}"/>
              </a:ext>
            </a:extLst>
          </p:cNvPr>
          <p:cNvGrpSpPr/>
          <p:nvPr/>
        </p:nvGrpSpPr>
        <p:grpSpPr>
          <a:xfrm>
            <a:off x="1891380" y="11961360"/>
            <a:ext cx="4431240" cy="725040"/>
            <a:chOff x="1891380" y="11961360"/>
            <a:chExt cx="4431240" cy="7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54" name="墨迹 3253">
                  <a:extLst>
                    <a:ext uri="{FF2B5EF4-FFF2-40B4-BE49-F238E27FC236}">
                      <a16:creationId xmlns:a16="http://schemas.microsoft.com/office/drawing/2014/main" id="{8E317393-7AE9-491B-B085-91D977C7F3FE}"/>
                    </a:ext>
                  </a:extLst>
                </p14:cNvPr>
                <p14:cNvContentPartPr/>
                <p14:nvPr/>
              </p14:nvContentPartPr>
              <p14:xfrm>
                <a:off x="4126620" y="12306240"/>
                <a:ext cx="2196000" cy="68400"/>
              </p14:xfrm>
            </p:contentPart>
          </mc:Choice>
          <mc:Fallback>
            <p:pic>
              <p:nvPicPr>
                <p:cNvPr id="3254" name="墨迹 3253">
                  <a:extLst>
                    <a:ext uri="{FF2B5EF4-FFF2-40B4-BE49-F238E27FC236}">
                      <a16:creationId xmlns:a16="http://schemas.microsoft.com/office/drawing/2014/main" id="{8E317393-7AE9-491B-B085-91D977C7F3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7620" y="12297240"/>
                  <a:ext cx="2213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55" name="墨迹 3254">
                  <a:extLst>
                    <a:ext uri="{FF2B5EF4-FFF2-40B4-BE49-F238E27FC236}">
                      <a16:creationId xmlns:a16="http://schemas.microsoft.com/office/drawing/2014/main" id="{D8B6E545-C149-4C1A-925A-81308AD08199}"/>
                    </a:ext>
                  </a:extLst>
                </p14:cNvPr>
                <p14:cNvContentPartPr/>
                <p14:nvPr/>
              </p14:nvContentPartPr>
              <p14:xfrm>
                <a:off x="2720100" y="12345840"/>
                <a:ext cx="983160" cy="50400"/>
              </p14:xfrm>
            </p:contentPart>
          </mc:Choice>
          <mc:Fallback>
            <p:pic>
              <p:nvPicPr>
                <p:cNvPr id="3255" name="墨迹 3254">
                  <a:extLst>
                    <a:ext uri="{FF2B5EF4-FFF2-40B4-BE49-F238E27FC236}">
                      <a16:creationId xmlns:a16="http://schemas.microsoft.com/office/drawing/2014/main" id="{D8B6E545-C149-4C1A-925A-81308AD081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1100" y="12336840"/>
                  <a:ext cx="1000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56" name="墨迹 3255">
                  <a:extLst>
                    <a:ext uri="{FF2B5EF4-FFF2-40B4-BE49-F238E27FC236}">
                      <a16:creationId xmlns:a16="http://schemas.microsoft.com/office/drawing/2014/main" id="{C77C381E-9512-446F-9244-5A6219E272E7}"/>
                    </a:ext>
                  </a:extLst>
                </p14:cNvPr>
                <p14:cNvContentPartPr/>
                <p14:nvPr/>
              </p14:nvContentPartPr>
              <p14:xfrm>
                <a:off x="3047700" y="12045600"/>
                <a:ext cx="341280" cy="39960"/>
              </p14:xfrm>
            </p:contentPart>
          </mc:Choice>
          <mc:Fallback>
            <p:pic>
              <p:nvPicPr>
                <p:cNvPr id="3256" name="墨迹 3255">
                  <a:extLst>
                    <a:ext uri="{FF2B5EF4-FFF2-40B4-BE49-F238E27FC236}">
                      <a16:creationId xmlns:a16="http://schemas.microsoft.com/office/drawing/2014/main" id="{C77C381E-9512-446F-9244-5A6219E272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700" y="12036600"/>
                  <a:ext cx="358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58" name="墨迹 3257">
                  <a:extLst>
                    <a:ext uri="{FF2B5EF4-FFF2-40B4-BE49-F238E27FC236}">
                      <a16:creationId xmlns:a16="http://schemas.microsoft.com/office/drawing/2014/main" id="{E2379BD0-C9A9-4A5C-9B73-DA4D3CE140A9}"/>
                    </a:ext>
                  </a:extLst>
                </p14:cNvPr>
                <p14:cNvContentPartPr/>
                <p14:nvPr/>
              </p14:nvContentPartPr>
              <p14:xfrm>
                <a:off x="5067300" y="12039480"/>
                <a:ext cx="298440" cy="360"/>
              </p14:xfrm>
            </p:contentPart>
          </mc:Choice>
          <mc:Fallback>
            <p:pic>
              <p:nvPicPr>
                <p:cNvPr id="3258" name="墨迹 3257">
                  <a:extLst>
                    <a:ext uri="{FF2B5EF4-FFF2-40B4-BE49-F238E27FC236}">
                      <a16:creationId xmlns:a16="http://schemas.microsoft.com/office/drawing/2014/main" id="{E2379BD0-C9A9-4A5C-9B73-DA4D3CE140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58300" y="12030480"/>
                  <a:ext cx="31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59" name="墨迹 3258">
                  <a:extLst>
                    <a:ext uri="{FF2B5EF4-FFF2-40B4-BE49-F238E27FC236}">
                      <a16:creationId xmlns:a16="http://schemas.microsoft.com/office/drawing/2014/main" id="{46D30C38-0734-45D7-BBE3-E7B7E9A72A76}"/>
                    </a:ext>
                  </a:extLst>
                </p14:cNvPr>
                <p14:cNvContentPartPr/>
                <p14:nvPr/>
              </p14:nvContentPartPr>
              <p14:xfrm>
                <a:off x="1891380" y="11961360"/>
                <a:ext cx="913320" cy="461160"/>
              </p14:xfrm>
            </p:contentPart>
          </mc:Choice>
          <mc:Fallback>
            <p:pic>
              <p:nvPicPr>
                <p:cNvPr id="3259" name="墨迹 3258">
                  <a:extLst>
                    <a:ext uri="{FF2B5EF4-FFF2-40B4-BE49-F238E27FC236}">
                      <a16:creationId xmlns:a16="http://schemas.microsoft.com/office/drawing/2014/main" id="{46D30C38-0734-45D7-BBE3-E7B7E9A72A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2740" y="11952360"/>
                  <a:ext cx="9309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61" name="墨迹 3260">
                  <a:extLst>
                    <a:ext uri="{FF2B5EF4-FFF2-40B4-BE49-F238E27FC236}">
                      <a16:creationId xmlns:a16="http://schemas.microsoft.com/office/drawing/2014/main" id="{1E1E5490-17D6-4DD4-81B6-9BB047AA8091}"/>
                    </a:ext>
                  </a:extLst>
                </p14:cNvPr>
                <p14:cNvContentPartPr/>
                <p14:nvPr/>
              </p14:nvContentPartPr>
              <p14:xfrm>
                <a:off x="2782740" y="12057120"/>
                <a:ext cx="120600" cy="210960"/>
              </p14:xfrm>
            </p:contentPart>
          </mc:Choice>
          <mc:Fallback>
            <p:pic>
              <p:nvPicPr>
                <p:cNvPr id="3261" name="墨迹 3260">
                  <a:extLst>
                    <a:ext uri="{FF2B5EF4-FFF2-40B4-BE49-F238E27FC236}">
                      <a16:creationId xmlns:a16="http://schemas.microsoft.com/office/drawing/2014/main" id="{1E1E5490-17D6-4DD4-81B6-9BB047AA80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3740" y="12048480"/>
                  <a:ext cx="138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62" name="墨迹 3261">
                  <a:extLst>
                    <a:ext uri="{FF2B5EF4-FFF2-40B4-BE49-F238E27FC236}">
                      <a16:creationId xmlns:a16="http://schemas.microsoft.com/office/drawing/2014/main" id="{CD0A6721-B6AF-44BC-BDBA-A8B9BDD05B4C}"/>
                    </a:ext>
                  </a:extLst>
                </p14:cNvPr>
                <p14:cNvContentPartPr/>
                <p14:nvPr/>
              </p14:nvContentPartPr>
              <p14:xfrm>
                <a:off x="2857260" y="12033360"/>
                <a:ext cx="905400" cy="246240"/>
              </p14:xfrm>
            </p:contentPart>
          </mc:Choice>
          <mc:Fallback>
            <p:pic>
              <p:nvPicPr>
                <p:cNvPr id="3262" name="墨迹 3261">
                  <a:extLst>
                    <a:ext uri="{FF2B5EF4-FFF2-40B4-BE49-F238E27FC236}">
                      <a16:creationId xmlns:a16="http://schemas.microsoft.com/office/drawing/2014/main" id="{CD0A6721-B6AF-44BC-BDBA-A8B9BDD05B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48260" y="12024720"/>
                  <a:ext cx="923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79" name="墨迹 3278">
                  <a:extLst>
                    <a:ext uri="{FF2B5EF4-FFF2-40B4-BE49-F238E27FC236}">
                      <a16:creationId xmlns:a16="http://schemas.microsoft.com/office/drawing/2014/main" id="{50F5A8AC-60FF-4CCD-A7AE-316A1C5F27F3}"/>
                    </a:ext>
                  </a:extLst>
                </p14:cNvPr>
                <p14:cNvContentPartPr/>
                <p14:nvPr/>
              </p14:nvContentPartPr>
              <p14:xfrm>
                <a:off x="1949340" y="12352320"/>
                <a:ext cx="1290240" cy="334080"/>
              </p14:xfrm>
            </p:contentPart>
          </mc:Choice>
          <mc:Fallback>
            <p:pic>
              <p:nvPicPr>
                <p:cNvPr id="3279" name="墨迹 3278">
                  <a:extLst>
                    <a:ext uri="{FF2B5EF4-FFF2-40B4-BE49-F238E27FC236}">
                      <a16:creationId xmlns:a16="http://schemas.microsoft.com/office/drawing/2014/main" id="{50F5A8AC-60FF-4CCD-A7AE-316A1C5F27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40340" y="12343680"/>
                  <a:ext cx="130788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81" name="墨迹 3280">
                <a:extLst>
                  <a:ext uri="{FF2B5EF4-FFF2-40B4-BE49-F238E27FC236}">
                    <a16:creationId xmlns:a16="http://schemas.microsoft.com/office/drawing/2014/main" id="{2AA091C9-69D5-49AD-80B3-91D9B5135CBD}"/>
                  </a:ext>
                </a:extLst>
              </p14:cNvPr>
              <p14:cNvContentPartPr/>
              <p14:nvPr/>
            </p14:nvContentPartPr>
            <p14:xfrm>
              <a:off x="4625220" y="12519360"/>
              <a:ext cx="360" cy="360"/>
            </p14:xfrm>
          </p:contentPart>
        </mc:Choice>
        <mc:Fallback>
          <p:pic>
            <p:nvPicPr>
              <p:cNvPr id="3281" name="墨迹 3280">
                <a:extLst>
                  <a:ext uri="{FF2B5EF4-FFF2-40B4-BE49-F238E27FC236}">
                    <a16:creationId xmlns:a16="http://schemas.microsoft.com/office/drawing/2014/main" id="{2AA091C9-69D5-49AD-80B3-91D9B5135C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16220" y="12510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745939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10037</TotalTime>
  <Words>1150</Words>
  <Application>Microsoft Office PowerPoint</Application>
  <PresentationFormat>自定义</PresentationFormat>
  <Paragraphs>141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华文琥珀</vt:lpstr>
      <vt:lpstr>微软雅黑</vt:lpstr>
      <vt:lpstr>微软雅黑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1772</cp:revision>
  <dcterms:created xsi:type="dcterms:W3CDTF">2020-06-26T01:00:00Z</dcterms:created>
  <dcterms:modified xsi:type="dcterms:W3CDTF">2022-03-19T13:46:09Z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