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3.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handoutMasterIdLst>
    <p:handoutMasterId r:id="rId11"/>
  </p:handoutMasterIdLst>
  <p:sldIdLst>
    <p:sldId id="349" r:id="rId2"/>
    <p:sldId id="297" r:id="rId3"/>
    <p:sldId id="341" r:id="rId4"/>
    <p:sldId id="342" r:id="rId5"/>
    <p:sldId id="300" r:id="rId6"/>
    <p:sldId id="301" r:id="rId7"/>
    <p:sldId id="344" r:id="rId8"/>
    <p:sldId id="345" r:id="rId9"/>
  </p:sldIdLst>
  <p:sldSz cx="10625138" cy="1440021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536">
          <p15:clr>
            <a:srgbClr val="A4A3A4"/>
          </p15:clr>
        </p15:guide>
        <p15:guide id="2" pos="334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214" autoAdjust="0"/>
  </p:normalViewPr>
  <p:slideViewPr>
    <p:cSldViewPr snapToGrid="0" showGuides="1">
      <p:cViewPr>
        <p:scale>
          <a:sx n="100" d="100"/>
          <a:sy n="100" d="100"/>
        </p:scale>
        <p:origin x="480" y="-230"/>
      </p:cViewPr>
      <p:guideLst>
        <p:guide orient="horz" pos="4536"/>
        <p:guide pos="3347"/>
      </p:guideLst>
    </p:cSldViewPr>
  </p:slideViewPr>
  <p:notesTextViewPr>
    <p:cViewPr>
      <p:scale>
        <a:sx n="1" d="1"/>
        <a:sy n="1" d="1"/>
      </p:scale>
      <p:origin x="0" y="0"/>
    </p:cViewPr>
  </p:notesTextViewPr>
  <p:sorterViewPr>
    <p:cViewPr>
      <p:scale>
        <a:sx n="139" d="100"/>
        <a:sy n="139" d="100"/>
      </p:scale>
      <p:origin x="0" y="0"/>
    </p:cViewPr>
  </p:sorterViewPr>
  <p:notesViewPr>
    <p:cSldViewPr snapToGrid="0">
      <p:cViewPr varScale="1">
        <p:scale>
          <a:sx n="69" d="100"/>
          <a:sy n="69" d="100"/>
        </p:scale>
        <p:origin x="3082" y="8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3C44CEA-313E-42AD-B0F0-09B7359277CC}" type="datetimeFigureOut">
              <a:rPr lang="zh-CN" altLang="en-US" smtClean="0"/>
              <a:t>2022/2/4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41CFB26-8643-48FD-AF16-28073EC1B117}"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3T13:50:23.657"/>
    </inkml:context>
    <inkml:brush xml:id="br0">
      <inkml:brushProperty name="width" value="0.05" units="cm"/>
      <inkml:brushProperty name="height" value="0.05" units="cm"/>
      <inkml:brushProperty name="color" value="#E71224"/>
    </inkml:brush>
  </inkml:definitions>
  <inkml:trace contextRef="#ctx0" brushRef="#br0">0 0 24575,'241'10'0,"-28"1"0,751-10 0,-496-2 0,-244 12 0,-6 0 0,-105-6 0,121 22 0,-122-11 0,120 0 0,840-17 0,-860-10 0,-15 1 0,6 11 0,106-3 0,-268-2 39,-1-1 1,67-20-1,8-1-1522,-95 23-5343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3T14:29:12.545"/>
    </inkml:context>
    <inkml:brush xml:id="br0">
      <inkml:brushProperty name="width" value="0.05" units="cm"/>
      <inkml:brushProperty name="height" value="0.05" units="cm"/>
      <inkml:brushProperty name="color" value="#E71224"/>
    </inkml:brush>
  </inkml:definitions>
  <inkml:trace contextRef="#ctx0" brushRef="#br0">0 0 24575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4T05:41:01.729"/>
    </inkml:context>
    <inkml:brush xml:id="br0">
      <inkml:brushProperty name="width" value="0.05" units="cm"/>
      <inkml:brushProperty name="height" value="0.05" units="cm"/>
      <inkml:brushProperty name="color" value="#E71224"/>
    </inkml:brush>
  </inkml:definitions>
  <inkml:trace contextRef="#ctx0" brushRef="#br0">0 0 24575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C13B3F-2B31-4A61-B985-2117CDAFE2AD}" type="datetimeFigureOut">
              <a:rPr lang="zh-CN" altLang="en-US" smtClean="0"/>
              <a:t>2022/2/4</a:t>
            </a:fld>
            <a:endParaRPr lang="zh-CN" altLang="en-US"/>
          </a:p>
        </p:txBody>
      </p:sp>
      <p:sp>
        <p:nvSpPr>
          <p:cNvPr id="4" name="幻灯片图像占位符 3"/>
          <p:cNvSpPr>
            <a:spLocks noGrp="1" noRot="1" noChangeAspect="1"/>
          </p:cNvSpPr>
          <p:nvPr>
            <p:ph type="sldImg" idx="2"/>
          </p:nvPr>
        </p:nvSpPr>
        <p:spPr>
          <a:xfrm>
            <a:off x="2290763" y="1143000"/>
            <a:ext cx="227647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70FF05-BDD8-42F0-BA90-04AD6ABB1C0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90763" y="1143000"/>
            <a:ext cx="2276475"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70FF05-BDD8-42F0-BA90-04AD6ABB1C0C}" type="slidenum">
              <a:rPr lang="zh-CN" altLang="en-US" smtClean="0"/>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90763" y="1143000"/>
            <a:ext cx="2276475"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70FF05-BDD8-42F0-BA90-04AD6ABB1C0C}" type="slidenum">
              <a:rPr lang="zh-CN" altLang="en-US" smtClean="0"/>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90763" y="1143000"/>
            <a:ext cx="2276475"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70FF05-BDD8-42F0-BA90-04AD6ABB1C0C}" type="slidenum">
              <a:rPr lang="zh-CN" altLang="en-US" smtClean="0"/>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90763" y="1143000"/>
            <a:ext cx="2276475"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70FF05-BDD8-42F0-BA90-04AD6ABB1C0C}" type="slidenum">
              <a:rPr lang="zh-CN" altLang="en-US" smtClean="0"/>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90763" y="1143000"/>
            <a:ext cx="2276475"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70FF05-BDD8-42F0-BA90-04AD6ABB1C0C}"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90763" y="1143000"/>
            <a:ext cx="2276475"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70FF05-BDD8-42F0-BA90-04AD6ABB1C0C}" type="slidenum">
              <a:rPr lang="zh-CN" altLang="en-US" smtClean="0"/>
              <a:t>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328142" y="2356703"/>
            <a:ext cx="7968854" cy="5013407"/>
          </a:xfrm>
        </p:spPr>
        <p:txBody>
          <a:bodyPr anchor="b"/>
          <a:lstStyle>
            <a:lvl1pPr algn="ctr">
              <a:defRPr sz="5230"/>
            </a:lvl1pPr>
          </a:lstStyle>
          <a:p>
            <a:r>
              <a:rPr lang="zh-CN" altLang="en-US"/>
              <a:t>单击此处编辑母版标题样式</a:t>
            </a:r>
          </a:p>
        </p:txBody>
      </p:sp>
      <p:sp>
        <p:nvSpPr>
          <p:cNvPr id="3" name="副标题 2"/>
          <p:cNvSpPr>
            <a:spLocks noGrp="1"/>
          </p:cNvSpPr>
          <p:nvPr>
            <p:ph type="subTitle" idx="1"/>
          </p:nvPr>
        </p:nvSpPr>
        <p:spPr>
          <a:xfrm>
            <a:off x="1328142" y="7563446"/>
            <a:ext cx="7968854" cy="3476717"/>
          </a:xfrm>
        </p:spPr>
        <p:txBody>
          <a:bodyPr/>
          <a:lstStyle>
            <a:lvl1pPr marL="0" indent="0" algn="ctr">
              <a:buNone/>
              <a:defRPr sz="2090"/>
            </a:lvl1pPr>
            <a:lvl2pPr marL="398145" indent="0" algn="ctr">
              <a:buNone/>
              <a:defRPr sz="1745"/>
            </a:lvl2pPr>
            <a:lvl3pPr marL="796925" indent="0" algn="ctr">
              <a:buNone/>
              <a:defRPr sz="1570"/>
            </a:lvl3pPr>
            <a:lvl4pPr marL="1195070" indent="0" algn="ctr">
              <a:buNone/>
              <a:defRPr sz="1395"/>
            </a:lvl4pPr>
            <a:lvl5pPr marL="1593850" indent="0" algn="ctr">
              <a:buNone/>
              <a:defRPr sz="1395"/>
            </a:lvl5pPr>
            <a:lvl6pPr marL="1991995" indent="0" algn="ctr">
              <a:buNone/>
              <a:defRPr sz="1395"/>
            </a:lvl6pPr>
            <a:lvl7pPr marL="2390775" indent="0" algn="ctr">
              <a:buNone/>
              <a:defRPr sz="1395"/>
            </a:lvl7pPr>
            <a:lvl8pPr marL="2788920" indent="0" algn="ctr">
              <a:buNone/>
              <a:defRPr sz="1395"/>
            </a:lvl8pPr>
            <a:lvl9pPr marL="3187700" indent="0" algn="ctr">
              <a:buNone/>
              <a:defRPr sz="1395"/>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7B43034-5666-4088-908E-90BF970F5519}" type="datetimeFigureOut">
              <a:rPr lang="zh-CN" altLang="en-US" smtClean="0"/>
              <a:t>2022/2/4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7B43034-5666-4088-908E-90BF970F5519}" type="datetimeFigureOut">
              <a:rPr lang="zh-CN" altLang="en-US" smtClean="0"/>
              <a:t>2022/2/4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603615" y="766678"/>
            <a:ext cx="2291045" cy="1220351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30478" y="766678"/>
            <a:ext cx="6740322" cy="1220351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7B43034-5666-4088-908E-90BF970F5519}" type="datetimeFigureOut">
              <a:rPr lang="zh-CN" altLang="en-US" smtClean="0"/>
              <a:t>2022/2/4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7B43034-5666-4088-908E-90BF970F5519}" type="datetimeFigureOut">
              <a:rPr lang="zh-CN" altLang="en-US" smtClean="0"/>
              <a:t>2022/2/4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4944" y="3590055"/>
            <a:ext cx="9164182" cy="5990088"/>
          </a:xfrm>
        </p:spPr>
        <p:txBody>
          <a:bodyPr anchor="b"/>
          <a:lstStyle>
            <a:lvl1pPr>
              <a:defRPr sz="5230"/>
            </a:lvl1pPr>
          </a:lstStyle>
          <a:p>
            <a:r>
              <a:rPr lang="zh-CN" altLang="en-US"/>
              <a:t>单击此处编辑母版标题样式</a:t>
            </a:r>
          </a:p>
        </p:txBody>
      </p:sp>
      <p:sp>
        <p:nvSpPr>
          <p:cNvPr id="3" name="文本占位符 2"/>
          <p:cNvSpPr>
            <a:spLocks noGrp="1"/>
          </p:cNvSpPr>
          <p:nvPr>
            <p:ph type="body" idx="1"/>
          </p:nvPr>
        </p:nvSpPr>
        <p:spPr>
          <a:xfrm>
            <a:off x="724944" y="9636811"/>
            <a:ext cx="9164182" cy="3150046"/>
          </a:xfrm>
        </p:spPr>
        <p:txBody>
          <a:bodyPr/>
          <a:lstStyle>
            <a:lvl1pPr marL="0" indent="0">
              <a:buNone/>
              <a:defRPr sz="2090">
                <a:solidFill>
                  <a:schemeClr val="tx1">
                    <a:tint val="75000"/>
                  </a:schemeClr>
                </a:solidFill>
              </a:defRPr>
            </a:lvl1pPr>
            <a:lvl2pPr marL="398145" indent="0">
              <a:buNone/>
              <a:defRPr sz="1745">
                <a:solidFill>
                  <a:schemeClr val="tx1">
                    <a:tint val="75000"/>
                  </a:schemeClr>
                </a:solidFill>
              </a:defRPr>
            </a:lvl2pPr>
            <a:lvl3pPr marL="796925" indent="0">
              <a:buNone/>
              <a:defRPr sz="1570">
                <a:solidFill>
                  <a:schemeClr val="tx1">
                    <a:tint val="75000"/>
                  </a:schemeClr>
                </a:solidFill>
              </a:defRPr>
            </a:lvl3pPr>
            <a:lvl4pPr marL="1195070" indent="0">
              <a:buNone/>
              <a:defRPr sz="1395">
                <a:solidFill>
                  <a:schemeClr val="tx1">
                    <a:tint val="75000"/>
                  </a:schemeClr>
                </a:solidFill>
              </a:defRPr>
            </a:lvl4pPr>
            <a:lvl5pPr marL="1593850" indent="0">
              <a:buNone/>
              <a:defRPr sz="1395">
                <a:solidFill>
                  <a:schemeClr val="tx1">
                    <a:tint val="75000"/>
                  </a:schemeClr>
                </a:solidFill>
              </a:defRPr>
            </a:lvl5pPr>
            <a:lvl6pPr marL="1991995" indent="0">
              <a:buNone/>
              <a:defRPr sz="1395">
                <a:solidFill>
                  <a:schemeClr val="tx1">
                    <a:tint val="75000"/>
                  </a:schemeClr>
                </a:solidFill>
              </a:defRPr>
            </a:lvl6pPr>
            <a:lvl7pPr marL="2390775" indent="0">
              <a:buNone/>
              <a:defRPr sz="1395">
                <a:solidFill>
                  <a:schemeClr val="tx1">
                    <a:tint val="75000"/>
                  </a:schemeClr>
                </a:solidFill>
              </a:defRPr>
            </a:lvl7pPr>
            <a:lvl8pPr marL="2788920" indent="0">
              <a:buNone/>
              <a:defRPr sz="1395">
                <a:solidFill>
                  <a:schemeClr val="tx1">
                    <a:tint val="75000"/>
                  </a:schemeClr>
                </a:solidFill>
              </a:defRPr>
            </a:lvl8pPr>
            <a:lvl9pPr marL="3187700" indent="0">
              <a:buNone/>
              <a:defRPr sz="1395">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7B43034-5666-4088-908E-90BF970F5519}" type="datetimeFigureOut">
              <a:rPr lang="zh-CN" altLang="en-US" smtClean="0"/>
              <a:t>2022/2/4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30478" y="3833390"/>
            <a:ext cx="4515684" cy="913680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5378976" y="3833390"/>
            <a:ext cx="4515684" cy="913680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87B43034-5666-4088-908E-90BF970F5519}" type="datetimeFigureOut">
              <a:rPr lang="zh-CN" altLang="en-US" smtClean="0"/>
              <a:t>2022/2/4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731862" y="766679"/>
            <a:ext cx="9164182" cy="2783376"/>
          </a:xfrm>
        </p:spPr>
        <p:txBody>
          <a:bodyPr/>
          <a:lstStyle/>
          <a:p>
            <a:r>
              <a:rPr lang="zh-CN" altLang="en-US"/>
              <a:t>单击此处编辑母版标题样式</a:t>
            </a:r>
          </a:p>
        </p:txBody>
      </p:sp>
      <p:sp>
        <p:nvSpPr>
          <p:cNvPr id="3" name="文本占位符 2"/>
          <p:cNvSpPr>
            <a:spLocks noGrp="1"/>
          </p:cNvSpPr>
          <p:nvPr>
            <p:ph type="body" idx="1"/>
          </p:nvPr>
        </p:nvSpPr>
        <p:spPr>
          <a:xfrm>
            <a:off x="731863" y="3530053"/>
            <a:ext cx="4494931" cy="1730025"/>
          </a:xfrm>
        </p:spPr>
        <p:txBody>
          <a:bodyPr anchor="b"/>
          <a:lstStyle>
            <a:lvl1pPr marL="0" indent="0">
              <a:buNone/>
              <a:defRPr sz="2090" b="1"/>
            </a:lvl1pPr>
            <a:lvl2pPr marL="398145" indent="0">
              <a:buNone/>
              <a:defRPr sz="1745" b="1"/>
            </a:lvl2pPr>
            <a:lvl3pPr marL="796925" indent="0">
              <a:buNone/>
              <a:defRPr sz="1570" b="1"/>
            </a:lvl3pPr>
            <a:lvl4pPr marL="1195070" indent="0">
              <a:buNone/>
              <a:defRPr sz="1395" b="1"/>
            </a:lvl4pPr>
            <a:lvl5pPr marL="1593850" indent="0">
              <a:buNone/>
              <a:defRPr sz="1395" b="1"/>
            </a:lvl5pPr>
            <a:lvl6pPr marL="1991995" indent="0">
              <a:buNone/>
              <a:defRPr sz="1395" b="1"/>
            </a:lvl6pPr>
            <a:lvl7pPr marL="2390775" indent="0">
              <a:buNone/>
              <a:defRPr sz="1395" b="1"/>
            </a:lvl7pPr>
            <a:lvl8pPr marL="2788920" indent="0">
              <a:buNone/>
              <a:defRPr sz="1395" b="1"/>
            </a:lvl8pPr>
            <a:lvl9pPr marL="3187700" indent="0">
              <a:buNone/>
              <a:defRPr sz="1395" b="1"/>
            </a:lvl9pPr>
          </a:lstStyle>
          <a:p>
            <a:pPr lvl="0"/>
            <a:r>
              <a:rPr lang="zh-CN" altLang="en-US"/>
              <a:t>单击此处编辑母版文本样式</a:t>
            </a:r>
          </a:p>
        </p:txBody>
      </p:sp>
      <p:sp>
        <p:nvSpPr>
          <p:cNvPr id="4" name="内容占位符 3"/>
          <p:cNvSpPr>
            <a:spLocks noGrp="1"/>
          </p:cNvSpPr>
          <p:nvPr>
            <p:ph sz="half" idx="2"/>
          </p:nvPr>
        </p:nvSpPr>
        <p:spPr>
          <a:xfrm>
            <a:off x="731863" y="5260078"/>
            <a:ext cx="4494931" cy="773678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5378976" y="3530053"/>
            <a:ext cx="4517068" cy="1730025"/>
          </a:xfrm>
        </p:spPr>
        <p:txBody>
          <a:bodyPr anchor="b"/>
          <a:lstStyle>
            <a:lvl1pPr marL="0" indent="0">
              <a:buNone/>
              <a:defRPr sz="2090" b="1"/>
            </a:lvl1pPr>
            <a:lvl2pPr marL="398145" indent="0">
              <a:buNone/>
              <a:defRPr sz="1745" b="1"/>
            </a:lvl2pPr>
            <a:lvl3pPr marL="796925" indent="0">
              <a:buNone/>
              <a:defRPr sz="1570" b="1"/>
            </a:lvl3pPr>
            <a:lvl4pPr marL="1195070" indent="0">
              <a:buNone/>
              <a:defRPr sz="1395" b="1"/>
            </a:lvl4pPr>
            <a:lvl5pPr marL="1593850" indent="0">
              <a:buNone/>
              <a:defRPr sz="1395" b="1"/>
            </a:lvl5pPr>
            <a:lvl6pPr marL="1991995" indent="0">
              <a:buNone/>
              <a:defRPr sz="1395" b="1"/>
            </a:lvl6pPr>
            <a:lvl7pPr marL="2390775" indent="0">
              <a:buNone/>
              <a:defRPr sz="1395" b="1"/>
            </a:lvl7pPr>
            <a:lvl8pPr marL="2788920" indent="0">
              <a:buNone/>
              <a:defRPr sz="1395" b="1"/>
            </a:lvl8pPr>
            <a:lvl9pPr marL="3187700" indent="0">
              <a:buNone/>
              <a:defRPr sz="1395" b="1"/>
            </a:lvl9pPr>
          </a:lstStyle>
          <a:p>
            <a:pPr lvl="0"/>
            <a:r>
              <a:rPr lang="zh-CN" altLang="en-US"/>
              <a:t>单击此处编辑母版文本样式</a:t>
            </a:r>
          </a:p>
        </p:txBody>
      </p:sp>
      <p:sp>
        <p:nvSpPr>
          <p:cNvPr id="6" name="内容占位符 5"/>
          <p:cNvSpPr>
            <a:spLocks noGrp="1"/>
          </p:cNvSpPr>
          <p:nvPr>
            <p:ph sz="quarter" idx="4"/>
          </p:nvPr>
        </p:nvSpPr>
        <p:spPr>
          <a:xfrm>
            <a:off x="5378976" y="5260078"/>
            <a:ext cx="4517068" cy="773678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87B43034-5666-4088-908E-90BF970F5519}" type="datetimeFigureOut">
              <a:rPr lang="zh-CN" altLang="en-US" smtClean="0"/>
              <a:t>2022/2/4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5AA8925-78AA-4D71-A293-67AA713F8EE9}" type="slidenum">
              <a:rPr lang="zh-CN" altLang="en-US" smtClean="0"/>
              <a:t>‹#›</a:t>
            </a:fld>
            <a:endParaRPr lang="zh-CN" altLang="en-US"/>
          </a:p>
        </p:txBody>
      </p:sp>
      <p:sp>
        <p:nvSpPr>
          <p:cNvPr id="11" name="矩形 10"/>
          <p:cNvSpPr/>
          <p:nvPr/>
        </p:nvSpPr>
        <p:spPr>
          <a:xfrm>
            <a:off x="7230529" y="12153097"/>
            <a:ext cx="675519" cy="246221"/>
          </a:xfrm>
          <a:prstGeom prst="rect">
            <a:avLst/>
          </a:prstGeom>
        </p:spPr>
        <p:txBody>
          <a:bodyPr wrap="square">
            <a:spAutoFit/>
          </a:bodyPr>
          <a:lstStyle/>
          <a:p>
            <a:r>
              <a:rPr lang="en-US" altLang="zh-CN" sz="100" dirty="0">
                <a:solidFill>
                  <a:prstClr val="black"/>
                </a:solidFill>
                <a:latin typeface="Calibri" panose="020F0502020204030204"/>
                <a:ea typeface="宋体" panose="02010600030101010101" pitchFamily="2" charset="-122"/>
              </a:rPr>
              <a:t>PPT</a:t>
            </a:r>
            <a:r>
              <a:rPr lang="zh-CN" altLang="en-US" sz="100" dirty="0">
                <a:solidFill>
                  <a:prstClr val="black"/>
                </a:solidFill>
                <a:latin typeface="Calibri" panose="020F0502020204030204"/>
                <a:ea typeface="宋体" panose="02010600030101010101" pitchFamily="2" charset="-122"/>
              </a:rPr>
              <a:t>模板下载：</a:t>
            </a:r>
            <a:r>
              <a:rPr lang="en-US" altLang="zh-CN" sz="100" dirty="0">
                <a:solidFill>
                  <a:prstClr val="black"/>
                </a:solidFill>
                <a:latin typeface="Calibri" panose="020F0502020204030204"/>
                <a:ea typeface="宋体" panose="02010600030101010101" pitchFamily="2" charset="-122"/>
              </a:rPr>
              <a:t>www.1ppt.com/moban/          </a:t>
            </a:r>
            <a:r>
              <a:rPr lang="zh-CN" altLang="en-US" sz="100" dirty="0">
                <a:solidFill>
                  <a:prstClr val="black"/>
                </a:solidFill>
                <a:latin typeface="Calibri" panose="020F0502020204030204"/>
                <a:ea typeface="宋体" panose="02010600030101010101" pitchFamily="2" charset="-122"/>
              </a:rPr>
              <a:t>行业</a:t>
            </a:r>
            <a:r>
              <a:rPr lang="en-US" altLang="zh-CN" sz="100" dirty="0">
                <a:solidFill>
                  <a:prstClr val="black"/>
                </a:solidFill>
                <a:latin typeface="Calibri" panose="020F0502020204030204"/>
                <a:ea typeface="宋体" panose="02010600030101010101" pitchFamily="2" charset="-122"/>
              </a:rPr>
              <a:t>PPT</a:t>
            </a:r>
            <a:r>
              <a:rPr lang="zh-CN" altLang="en-US" sz="100" dirty="0">
                <a:solidFill>
                  <a:prstClr val="black"/>
                </a:solidFill>
                <a:latin typeface="Calibri" panose="020F0502020204030204"/>
                <a:ea typeface="宋体" panose="02010600030101010101" pitchFamily="2" charset="-122"/>
              </a:rPr>
              <a:t>模板：</a:t>
            </a:r>
            <a:r>
              <a:rPr lang="en-US" altLang="zh-CN" sz="100" dirty="0">
                <a:solidFill>
                  <a:prstClr val="black"/>
                </a:solidFill>
                <a:latin typeface="Calibri" panose="020F0502020204030204"/>
                <a:ea typeface="宋体" panose="02010600030101010101" pitchFamily="2" charset="-122"/>
              </a:rPr>
              <a:t>www.1ppt.com/hangye/ </a:t>
            </a:r>
          </a:p>
          <a:p>
            <a:r>
              <a:rPr lang="zh-CN" altLang="en-US" sz="100" dirty="0">
                <a:solidFill>
                  <a:prstClr val="black"/>
                </a:solidFill>
                <a:latin typeface="Calibri" panose="020F0502020204030204"/>
                <a:ea typeface="宋体" panose="02010600030101010101" pitchFamily="2" charset="-122"/>
              </a:rPr>
              <a:t>节日</a:t>
            </a:r>
            <a:r>
              <a:rPr lang="en-US" altLang="zh-CN" sz="100" dirty="0">
                <a:solidFill>
                  <a:prstClr val="black"/>
                </a:solidFill>
                <a:latin typeface="Calibri" panose="020F0502020204030204"/>
                <a:ea typeface="宋体" panose="02010600030101010101" pitchFamily="2" charset="-122"/>
              </a:rPr>
              <a:t>PPT</a:t>
            </a:r>
            <a:r>
              <a:rPr lang="zh-CN" altLang="en-US" sz="100" dirty="0">
                <a:solidFill>
                  <a:prstClr val="black"/>
                </a:solidFill>
                <a:latin typeface="Calibri" panose="020F0502020204030204"/>
                <a:ea typeface="宋体" panose="02010600030101010101" pitchFamily="2" charset="-122"/>
              </a:rPr>
              <a:t>模板：</a:t>
            </a:r>
            <a:r>
              <a:rPr lang="en-US" altLang="zh-CN" sz="100" dirty="0">
                <a:solidFill>
                  <a:prstClr val="black"/>
                </a:solidFill>
                <a:latin typeface="Calibri" panose="020F0502020204030204"/>
                <a:ea typeface="宋体" panose="02010600030101010101" pitchFamily="2" charset="-122"/>
              </a:rPr>
              <a:t>www.1ppt.com/jieri/          PPT</a:t>
            </a:r>
            <a:r>
              <a:rPr lang="zh-CN" altLang="en-US" sz="100" dirty="0">
                <a:solidFill>
                  <a:prstClr val="black"/>
                </a:solidFill>
                <a:latin typeface="Calibri" panose="020F0502020204030204"/>
                <a:ea typeface="宋体" panose="02010600030101010101" pitchFamily="2" charset="-122"/>
              </a:rPr>
              <a:t>素材：</a:t>
            </a:r>
            <a:r>
              <a:rPr lang="en-US" altLang="zh-CN" sz="100" dirty="0">
                <a:solidFill>
                  <a:prstClr val="black"/>
                </a:solidFill>
                <a:latin typeface="Calibri" panose="020F0502020204030204"/>
                <a:ea typeface="宋体" panose="02010600030101010101" pitchFamily="2" charset="-122"/>
              </a:rPr>
              <a:t>www.1ppt.com/sucai/</a:t>
            </a:r>
          </a:p>
          <a:p>
            <a:r>
              <a:rPr lang="en-US" altLang="zh-CN" sz="100" dirty="0">
                <a:solidFill>
                  <a:prstClr val="black"/>
                </a:solidFill>
                <a:latin typeface="Calibri" panose="020F0502020204030204"/>
                <a:ea typeface="宋体" panose="02010600030101010101" pitchFamily="2" charset="-122"/>
              </a:rPr>
              <a:t>PPT</a:t>
            </a:r>
            <a:r>
              <a:rPr lang="zh-CN" altLang="en-US" sz="100" dirty="0">
                <a:solidFill>
                  <a:prstClr val="black"/>
                </a:solidFill>
                <a:latin typeface="Calibri" panose="020F0502020204030204"/>
                <a:ea typeface="宋体" panose="02010600030101010101" pitchFamily="2" charset="-122"/>
              </a:rPr>
              <a:t>背景图片：</a:t>
            </a:r>
            <a:r>
              <a:rPr lang="en-US" altLang="zh-CN" sz="100" dirty="0">
                <a:solidFill>
                  <a:prstClr val="black"/>
                </a:solidFill>
                <a:latin typeface="Calibri" panose="020F0502020204030204"/>
                <a:ea typeface="宋体" panose="02010600030101010101" pitchFamily="2" charset="-122"/>
              </a:rPr>
              <a:t>www.1ppt.com/beijing/        PPT</a:t>
            </a:r>
            <a:r>
              <a:rPr lang="zh-CN" altLang="en-US" sz="100" dirty="0">
                <a:solidFill>
                  <a:prstClr val="black"/>
                </a:solidFill>
                <a:latin typeface="Calibri" panose="020F0502020204030204"/>
                <a:ea typeface="宋体" panose="02010600030101010101" pitchFamily="2" charset="-122"/>
              </a:rPr>
              <a:t>图表：</a:t>
            </a:r>
            <a:r>
              <a:rPr lang="en-US" altLang="zh-CN" sz="100" dirty="0">
                <a:solidFill>
                  <a:prstClr val="black"/>
                </a:solidFill>
                <a:latin typeface="Calibri" panose="020F0502020204030204"/>
                <a:ea typeface="宋体" panose="02010600030101010101" pitchFamily="2" charset="-122"/>
              </a:rPr>
              <a:t>www.1ppt.com/tubiao/      </a:t>
            </a:r>
          </a:p>
          <a:p>
            <a:r>
              <a:rPr lang="zh-CN" altLang="en-US" sz="100" dirty="0">
                <a:solidFill>
                  <a:prstClr val="black"/>
                </a:solidFill>
                <a:latin typeface="Calibri" panose="020F0502020204030204"/>
                <a:ea typeface="宋体" panose="02010600030101010101" pitchFamily="2" charset="-122"/>
              </a:rPr>
              <a:t>精美</a:t>
            </a:r>
            <a:r>
              <a:rPr lang="en-US" altLang="zh-CN" sz="100" dirty="0">
                <a:solidFill>
                  <a:prstClr val="black"/>
                </a:solidFill>
                <a:latin typeface="Calibri" panose="020F0502020204030204"/>
                <a:ea typeface="宋体" panose="02010600030101010101" pitchFamily="2" charset="-122"/>
              </a:rPr>
              <a:t>PPT</a:t>
            </a:r>
            <a:r>
              <a:rPr lang="zh-CN" altLang="en-US" sz="100" dirty="0">
                <a:solidFill>
                  <a:prstClr val="black"/>
                </a:solidFill>
                <a:latin typeface="Calibri" panose="020F0502020204030204"/>
                <a:ea typeface="宋体" panose="02010600030101010101" pitchFamily="2" charset="-122"/>
              </a:rPr>
              <a:t>下载：</a:t>
            </a:r>
            <a:r>
              <a:rPr lang="en-US" altLang="zh-CN" sz="100" dirty="0">
                <a:solidFill>
                  <a:prstClr val="black"/>
                </a:solidFill>
                <a:latin typeface="Calibri" panose="020F0502020204030204"/>
                <a:ea typeface="宋体" panose="02010600030101010101" pitchFamily="2" charset="-122"/>
              </a:rPr>
              <a:t>www.1ppt.com/xiazai/         PPT</a:t>
            </a:r>
            <a:r>
              <a:rPr lang="zh-CN" altLang="en-US" sz="100" dirty="0">
                <a:solidFill>
                  <a:prstClr val="black"/>
                </a:solidFill>
                <a:latin typeface="Calibri" panose="020F0502020204030204"/>
                <a:ea typeface="宋体" panose="02010600030101010101" pitchFamily="2" charset="-122"/>
              </a:rPr>
              <a:t>教程： </a:t>
            </a:r>
            <a:r>
              <a:rPr lang="en-US" altLang="zh-CN" sz="100" dirty="0">
                <a:solidFill>
                  <a:prstClr val="black"/>
                </a:solidFill>
                <a:latin typeface="Calibri" panose="020F0502020204030204"/>
                <a:ea typeface="宋体" panose="02010600030101010101" pitchFamily="2" charset="-122"/>
              </a:rPr>
              <a:t>www.1ppt.com/powerpoint/      </a:t>
            </a:r>
          </a:p>
          <a:p>
            <a:r>
              <a:rPr lang="en-US" altLang="zh-CN" sz="100" dirty="0">
                <a:solidFill>
                  <a:prstClr val="black"/>
                </a:solidFill>
                <a:latin typeface="Calibri" panose="020F0502020204030204"/>
                <a:ea typeface="宋体" panose="02010600030101010101" pitchFamily="2" charset="-122"/>
              </a:rPr>
              <a:t>PPT</a:t>
            </a:r>
            <a:r>
              <a:rPr lang="zh-CN" altLang="en-US" sz="100" dirty="0">
                <a:solidFill>
                  <a:prstClr val="black"/>
                </a:solidFill>
                <a:latin typeface="Calibri" panose="020F0502020204030204"/>
                <a:ea typeface="宋体" panose="02010600030101010101" pitchFamily="2" charset="-122"/>
              </a:rPr>
              <a:t>课件：</a:t>
            </a:r>
            <a:r>
              <a:rPr lang="en-US" altLang="zh-CN" sz="100" dirty="0">
                <a:solidFill>
                  <a:prstClr val="black"/>
                </a:solidFill>
                <a:latin typeface="Calibri" panose="020F0502020204030204"/>
                <a:ea typeface="宋体" panose="02010600030101010101" pitchFamily="2" charset="-122"/>
              </a:rPr>
              <a:t>www.1ppt.com/kejian/             </a:t>
            </a:r>
            <a:r>
              <a:rPr lang="zh-CN" altLang="en-US" sz="100" dirty="0">
                <a:solidFill>
                  <a:prstClr val="black"/>
                </a:solidFill>
                <a:latin typeface="Calibri" panose="020F0502020204030204"/>
                <a:ea typeface="宋体" panose="02010600030101010101" pitchFamily="2" charset="-122"/>
              </a:rPr>
              <a:t>字体下载：</a:t>
            </a:r>
            <a:r>
              <a:rPr lang="en-US" altLang="zh-CN" sz="100" dirty="0">
                <a:solidFill>
                  <a:prstClr val="black"/>
                </a:solidFill>
                <a:latin typeface="Calibri" panose="020F0502020204030204"/>
                <a:ea typeface="宋体" panose="02010600030101010101" pitchFamily="2" charset="-122"/>
              </a:rPr>
              <a:t>www.1ppt.com/ziti/</a:t>
            </a:r>
          </a:p>
          <a:p>
            <a:r>
              <a:rPr lang="zh-CN" altLang="en-US" sz="100" dirty="0">
                <a:solidFill>
                  <a:prstClr val="black"/>
                </a:solidFill>
                <a:latin typeface="Calibri" panose="020F0502020204030204"/>
                <a:ea typeface="宋体" panose="02010600030101010101" pitchFamily="2" charset="-122"/>
              </a:rPr>
              <a:t>工作总结</a:t>
            </a:r>
            <a:r>
              <a:rPr lang="en-US" altLang="zh-CN" sz="100" dirty="0">
                <a:solidFill>
                  <a:prstClr val="black"/>
                </a:solidFill>
                <a:latin typeface="Calibri" panose="020F0502020204030204"/>
                <a:ea typeface="宋体" panose="02010600030101010101" pitchFamily="2" charset="-122"/>
              </a:rPr>
              <a:t>PPT</a:t>
            </a:r>
            <a:r>
              <a:rPr lang="zh-CN" altLang="en-US" sz="100" dirty="0">
                <a:solidFill>
                  <a:prstClr val="black"/>
                </a:solidFill>
                <a:latin typeface="Calibri" panose="020F0502020204030204"/>
                <a:ea typeface="宋体" panose="02010600030101010101" pitchFamily="2" charset="-122"/>
              </a:rPr>
              <a:t>：</a:t>
            </a:r>
            <a:r>
              <a:rPr lang="en-US" altLang="zh-CN" sz="100" dirty="0">
                <a:solidFill>
                  <a:prstClr val="black"/>
                </a:solidFill>
                <a:latin typeface="Calibri" panose="020F0502020204030204"/>
                <a:ea typeface="宋体" panose="02010600030101010101" pitchFamily="2" charset="-122"/>
              </a:rPr>
              <a:t>www.1ppt.com/xiazai/zongjie/ </a:t>
            </a:r>
            <a:r>
              <a:rPr lang="zh-CN" altLang="en-US" sz="100" dirty="0">
                <a:solidFill>
                  <a:prstClr val="black"/>
                </a:solidFill>
                <a:latin typeface="Calibri" panose="020F0502020204030204"/>
                <a:ea typeface="宋体" panose="02010600030101010101" pitchFamily="2" charset="-122"/>
              </a:rPr>
              <a:t>工作计划：</a:t>
            </a:r>
            <a:r>
              <a:rPr lang="en-US" altLang="zh-CN" sz="100" dirty="0">
                <a:solidFill>
                  <a:prstClr val="black"/>
                </a:solidFill>
                <a:latin typeface="Calibri" panose="020F0502020204030204"/>
                <a:ea typeface="宋体" panose="02010600030101010101" pitchFamily="2" charset="-122"/>
              </a:rPr>
              <a:t>www.1ppt.com/xiazai/jihua/</a:t>
            </a:r>
          </a:p>
          <a:p>
            <a:r>
              <a:rPr lang="zh-CN" altLang="en-US" sz="100" dirty="0">
                <a:solidFill>
                  <a:prstClr val="black"/>
                </a:solidFill>
                <a:latin typeface="Calibri" panose="020F0502020204030204"/>
                <a:ea typeface="宋体" panose="02010600030101010101" pitchFamily="2" charset="-122"/>
              </a:rPr>
              <a:t>商务</a:t>
            </a:r>
            <a:r>
              <a:rPr lang="en-US" altLang="zh-CN" sz="100" dirty="0">
                <a:solidFill>
                  <a:prstClr val="black"/>
                </a:solidFill>
                <a:latin typeface="Calibri" panose="020F0502020204030204"/>
                <a:ea typeface="宋体" panose="02010600030101010101" pitchFamily="2" charset="-122"/>
              </a:rPr>
              <a:t>PPT</a:t>
            </a:r>
            <a:r>
              <a:rPr lang="zh-CN" altLang="en-US" sz="100" dirty="0">
                <a:solidFill>
                  <a:prstClr val="black"/>
                </a:solidFill>
                <a:latin typeface="Calibri" panose="020F0502020204030204"/>
                <a:ea typeface="宋体" panose="02010600030101010101" pitchFamily="2" charset="-122"/>
              </a:rPr>
              <a:t>模板：</a:t>
            </a:r>
            <a:r>
              <a:rPr lang="en-US" altLang="zh-CN" sz="100" dirty="0">
                <a:solidFill>
                  <a:prstClr val="black"/>
                </a:solidFill>
                <a:latin typeface="Calibri" panose="020F0502020204030204"/>
                <a:ea typeface="宋体" panose="02010600030101010101" pitchFamily="2" charset="-122"/>
              </a:rPr>
              <a:t>www.1ppt.com/moban/shangwu/  </a:t>
            </a:r>
            <a:r>
              <a:rPr lang="zh-CN" altLang="en-US" sz="100" dirty="0">
                <a:solidFill>
                  <a:prstClr val="black"/>
                </a:solidFill>
                <a:latin typeface="Calibri" panose="020F0502020204030204"/>
                <a:ea typeface="宋体" panose="02010600030101010101" pitchFamily="2" charset="-122"/>
              </a:rPr>
              <a:t>个人简历</a:t>
            </a:r>
            <a:r>
              <a:rPr lang="en-US" altLang="zh-CN" sz="100" dirty="0">
                <a:solidFill>
                  <a:prstClr val="black"/>
                </a:solidFill>
                <a:latin typeface="Calibri" panose="020F0502020204030204"/>
                <a:ea typeface="宋体" panose="02010600030101010101" pitchFamily="2" charset="-122"/>
              </a:rPr>
              <a:t>PPT</a:t>
            </a:r>
            <a:r>
              <a:rPr lang="zh-CN" altLang="en-US" sz="100" dirty="0">
                <a:solidFill>
                  <a:prstClr val="black"/>
                </a:solidFill>
                <a:latin typeface="Calibri" panose="020F0502020204030204"/>
                <a:ea typeface="宋体" panose="02010600030101010101" pitchFamily="2" charset="-122"/>
              </a:rPr>
              <a:t>：</a:t>
            </a:r>
            <a:r>
              <a:rPr lang="en-US" altLang="zh-CN" sz="100" dirty="0">
                <a:solidFill>
                  <a:prstClr val="black"/>
                </a:solidFill>
                <a:latin typeface="Calibri" panose="020F0502020204030204"/>
                <a:ea typeface="宋体" panose="02010600030101010101" pitchFamily="2" charset="-122"/>
              </a:rPr>
              <a:t>www.1ppt.com/xiazai/jianli/  </a:t>
            </a:r>
          </a:p>
          <a:p>
            <a:r>
              <a:rPr lang="zh-CN" altLang="en-US" sz="100" dirty="0">
                <a:solidFill>
                  <a:prstClr val="black"/>
                </a:solidFill>
                <a:latin typeface="Calibri" panose="020F0502020204030204"/>
                <a:ea typeface="宋体" panose="02010600030101010101" pitchFamily="2" charset="-122"/>
              </a:rPr>
              <a:t>毕业答辩</a:t>
            </a:r>
            <a:r>
              <a:rPr lang="en-US" altLang="zh-CN" sz="100" dirty="0">
                <a:solidFill>
                  <a:prstClr val="black"/>
                </a:solidFill>
                <a:latin typeface="Calibri" panose="020F0502020204030204"/>
                <a:ea typeface="宋体" panose="02010600030101010101" pitchFamily="2" charset="-122"/>
              </a:rPr>
              <a:t>PPT</a:t>
            </a:r>
            <a:r>
              <a:rPr lang="zh-CN" altLang="en-US" sz="100" dirty="0">
                <a:solidFill>
                  <a:prstClr val="black"/>
                </a:solidFill>
                <a:latin typeface="Calibri" panose="020F0502020204030204"/>
                <a:ea typeface="宋体" panose="02010600030101010101" pitchFamily="2" charset="-122"/>
              </a:rPr>
              <a:t>：</a:t>
            </a:r>
            <a:r>
              <a:rPr lang="en-US" altLang="zh-CN" sz="100" dirty="0">
                <a:solidFill>
                  <a:prstClr val="black"/>
                </a:solidFill>
                <a:latin typeface="Calibri" panose="020F0502020204030204"/>
                <a:ea typeface="宋体" panose="02010600030101010101" pitchFamily="2" charset="-122"/>
              </a:rPr>
              <a:t>www.1ppt.com/xiazai/dabian/  </a:t>
            </a:r>
            <a:r>
              <a:rPr lang="zh-CN" altLang="en-US" sz="100" dirty="0">
                <a:solidFill>
                  <a:prstClr val="black"/>
                </a:solidFill>
                <a:latin typeface="Calibri" panose="020F0502020204030204"/>
                <a:ea typeface="宋体" panose="02010600030101010101" pitchFamily="2" charset="-122"/>
              </a:rPr>
              <a:t>工作汇报</a:t>
            </a:r>
            <a:r>
              <a:rPr lang="en-US" altLang="zh-CN" sz="100" dirty="0">
                <a:solidFill>
                  <a:prstClr val="black"/>
                </a:solidFill>
                <a:latin typeface="Calibri" panose="020F0502020204030204"/>
                <a:ea typeface="宋体" panose="02010600030101010101" pitchFamily="2" charset="-122"/>
              </a:rPr>
              <a:t>PPT</a:t>
            </a:r>
            <a:r>
              <a:rPr lang="zh-CN" altLang="en-US" sz="100" dirty="0">
                <a:solidFill>
                  <a:prstClr val="black"/>
                </a:solidFill>
                <a:latin typeface="Calibri" panose="020F0502020204030204"/>
                <a:ea typeface="宋体" panose="02010600030101010101" pitchFamily="2" charset="-122"/>
              </a:rPr>
              <a:t>：</a:t>
            </a:r>
            <a:r>
              <a:rPr lang="en-US" altLang="zh-CN" sz="100" dirty="0">
                <a:solidFill>
                  <a:prstClr val="black"/>
                </a:solidFill>
                <a:latin typeface="Calibri" panose="020F0502020204030204"/>
                <a:ea typeface="宋体" panose="02010600030101010101" pitchFamily="2" charset="-122"/>
              </a:rPr>
              <a:t>www.1ppt.com/xiazai/huibao/    </a:t>
            </a:r>
          </a:p>
          <a:p>
            <a:r>
              <a:rPr lang="en-US" altLang="zh-CN" sz="100" dirty="0">
                <a:solidFill>
                  <a:prstClr val="black"/>
                </a:solidFill>
                <a:latin typeface="Calibri" panose="020F0502020204030204"/>
                <a:ea typeface="宋体" panose="02010600030101010101" pitchFamily="2" charset="-122"/>
              </a:rPr>
              <a:t> </a:t>
            </a:r>
          </a:p>
        </p:txBody>
      </p:sp>
      <p:sp>
        <p:nvSpPr>
          <p:cNvPr id="12" name="矩形 11"/>
          <p:cNvSpPr/>
          <p:nvPr userDrawn="1"/>
        </p:nvSpPr>
        <p:spPr>
          <a:xfrm>
            <a:off x="7230529" y="12153097"/>
            <a:ext cx="675519" cy="246221"/>
          </a:xfrm>
          <a:prstGeom prst="rect">
            <a:avLst/>
          </a:prstGeom>
        </p:spPr>
        <p:txBody>
          <a:bodyPr wrap="square">
            <a:spAutoFit/>
          </a:bodyPr>
          <a:lstStyle/>
          <a:p>
            <a:r>
              <a:rPr lang="en-US" altLang="zh-CN" sz="100" dirty="0">
                <a:solidFill>
                  <a:prstClr val="black"/>
                </a:solidFill>
                <a:latin typeface="Calibri" panose="020F0502020204030204"/>
                <a:ea typeface="宋体" panose="02010600030101010101" pitchFamily="2" charset="-122"/>
              </a:rPr>
              <a:t>PPT</a:t>
            </a:r>
            <a:r>
              <a:rPr lang="zh-CN" altLang="en-US" sz="100" dirty="0">
                <a:solidFill>
                  <a:prstClr val="black"/>
                </a:solidFill>
                <a:latin typeface="Calibri" panose="020F0502020204030204"/>
                <a:ea typeface="宋体" panose="02010600030101010101" pitchFamily="2" charset="-122"/>
              </a:rPr>
              <a:t>模板下载：</a:t>
            </a:r>
            <a:r>
              <a:rPr lang="en-US" altLang="zh-CN" sz="100" dirty="0">
                <a:solidFill>
                  <a:prstClr val="black"/>
                </a:solidFill>
                <a:latin typeface="Calibri" panose="020F0502020204030204"/>
                <a:ea typeface="宋体" panose="02010600030101010101" pitchFamily="2" charset="-122"/>
              </a:rPr>
              <a:t>www.1ppt.com/moban/          </a:t>
            </a:r>
            <a:r>
              <a:rPr lang="zh-CN" altLang="en-US" sz="100" dirty="0">
                <a:solidFill>
                  <a:prstClr val="black"/>
                </a:solidFill>
                <a:latin typeface="Calibri" panose="020F0502020204030204"/>
                <a:ea typeface="宋体" panose="02010600030101010101" pitchFamily="2" charset="-122"/>
              </a:rPr>
              <a:t>行业</a:t>
            </a:r>
            <a:r>
              <a:rPr lang="en-US" altLang="zh-CN" sz="100" dirty="0">
                <a:solidFill>
                  <a:prstClr val="black"/>
                </a:solidFill>
                <a:latin typeface="Calibri" panose="020F0502020204030204"/>
                <a:ea typeface="宋体" panose="02010600030101010101" pitchFamily="2" charset="-122"/>
              </a:rPr>
              <a:t>PPT</a:t>
            </a:r>
            <a:r>
              <a:rPr lang="zh-CN" altLang="en-US" sz="100" dirty="0">
                <a:solidFill>
                  <a:prstClr val="black"/>
                </a:solidFill>
                <a:latin typeface="Calibri" panose="020F0502020204030204"/>
                <a:ea typeface="宋体" panose="02010600030101010101" pitchFamily="2" charset="-122"/>
              </a:rPr>
              <a:t>模板：</a:t>
            </a:r>
            <a:r>
              <a:rPr lang="en-US" altLang="zh-CN" sz="100" dirty="0">
                <a:solidFill>
                  <a:prstClr val="black"/>
                </a:solidFill>
                <a:latin typeface="Calibri" panose="020F0502020204030204"/>
                <a:ea typeface="宋体" panose="02010600030101010101" pitchFamily="2" charset="-122"/>
              </a:rPr>
              <a:t>www.1ppt.com/hangye/ </a:t>
            </a:r>
          </a:p>
          <a:p>
            <a:r>
              <a:rPr lang="zh-CN" altLang="en-US" sz="100" dirty="0">
                <a:solidFill>
                  <a:prstClr val="black"/>
                </a:solidFill>
                <a:latin typeface="Calibri" panose="020F0502020204030204"/>
                <a:ea typeface="宋体" panose="02010600030101010101" pitchFamily="2" charset="-122"/>
              </a:rPr>
              <a:t>节日</a:t>
            </a:r>
            <a:r>
              <a:rPr lang="en-US" altLang="zh-CN" sz="100" dirty="0">
                <a:solidFill>
                  <a:prstClr val="black"/>
                </a:solidFill>
                <a:latin typeface="Calibri" panose="020F0502020204030204"/>
                <a:ea typeface="宋体" panose="02010600030101010101" pitchFamily="2" charset="-122"/>
              </a:rPr>
              <a:t>PPT</a:t>
            </a:r>
            <a:r>
              <a:rPr lang="zh-CN" altLang="en-US" sz="100" dirty="0">
                <a:solidFill>
                  <a:prstClr val="black"/>
                </a:solidFill>
                <a:latin typeface="Calibri" panose="020F0502020204030204"/>
                <a:ea typeface="宋体" panose="02010600030101010101" pitchFamily="2" charset="-122"/>
              </a:rPr>
              <a:t>模板：</a:t>
            </a:r>
            <a:r>
              <a:rPr lang="en-US" altLang="zh-CN" sz="100" dirty="0">
                <a:solidFill>
                  <a:prstClr val="black"/>
                </a:solidFill>
                <a:latin typeface="Calibri" panose="020F0502020204030204"/>
                <a:ea typeface="宋体" panose="02010600030101010101" pitchFamily="2" charset="-122"/>
              </a:rPr>
              <a:t>www.1ppt.com/jieri/          PPT</a:t>
            </a:r>
            <a:r>
              <a:rPr lang="zh-CN" altLang="en-US" sz="100" dirty="0">
                <a:solidFill>
                  <a:prstClr val="black"/>
                </a:solidFill>
                <a:latin typeface="Calibri" panose="020F0502020204030204"/>
                <a:ea typeface="宋体" panose="02010600030101010101" pitchFamily="2" charset="-122"/>
              </a:rPr>
              <a:t>素材：</a:t>
            </a:r>
            <a:r>
              <a:rPr lang="en-US" altLang="zh-CN" sz="100" dirty="0">
                <a:solidFill>
                  <a:prstClr val="black"/>
                </a:solidFill>
                <a:latin typeface="Calibri" panose="020F0502020204030204"/>
                <a:ea typeface="宋体" panose="02010600030101010101" pitchFamily="2" charset="-122"/>
              </a:rPr>
              <a:t>www.1ppt.com/sucai/</a:t>
            </a:r>
          </a:p>
          <a:p>
            <a:r>
              <a:rPr lang="en-US" altLang="zh-CN" sz="100" dirty="0">
                <a:solidFill>
                  <a:prstClr val="black"/>
                </a:solidFill>
                <a:latin typeface="Calibri" panose="020F0502020204030204"/>
                <a:ea typeface="宋体" panose="02010600030101010101" pitchFamily="2" charset="-122"/>
              </a:rPr>
              <a:t>PPT</a:t>
            </a:r>
            <a:r>
              <a:rPr lang="zh-CN" altLang="en-US" sz="100" dirty="0">
                <a:solidFill>
                  <a:prstClr val="black"/>
                </a:solidFill>
                <a:latin typeface="Calibri" panose="020F0502020204030204"/>
                <a:ea typeface="宋体" panose="02010600030101010101" pitchFamily="2" charset="-122"/>
              </a:rPr>
              <a:t>背景图片：</a:t>
            </a:r>
            <a:r>
              <a:rPr lang="en-US" altLang="zh-CN" sz="100" dirty="0">
                <a:solidFill>
                  <a:prstClr val="black"/>
                </a:solidFill>
                <a:latin typeface="Calibri" panose="020F0502020204030204"/>
                <a:ea typeface="宋体" panose="02010600030101010101" pitchFamily="2" charset="-122"/>
              </a:rPr>
              <a:t>www.1ppt.com/beijing/        PPT</a:t>
            </a:r>
            <a:r>
              <a:rPr lang="zh-CN" altLang="en-US" sz="100" dirty="0">
                <a:solidFill>
                  <a:prstClr val="black"/>
                </a:solidFill>
                <a:latin typeface="Calibri" panose="020F0502020204030204"/>
                <a:ea typeface="宋体" panose="02010600030101010101" pitchFamily="2" charset="-122"/>
              </a:rPr>
              <a:t>图表：</a:t>
            </a:r>
            <a:r>
              <a:rPr lang="en-US" altLang="zh-CN" sz="100" dirty="0">
                <a:solidFill>
                  <a:prstClr val="black"/>
                </a:solidFill>
                <a:latin typeface="Calibri" panose="020F0502020204030204"/>
                <a:ea typeface="宋体" panose="02010600030101010101" pitchFamily="2" charset="-122"/>
              </a:rPr>
              <a:t>www.1ppt.com/tubiao/      </a:t>
            </a:r>
          </a:p>
          <a:p>
            <a:r>
              <a:rPr lang="zh-CN" altLang="en-US" sz="100" dirty="0">
                <a:solidFill>
                  <a:prstClr val="black"/>
                </a:solidFill>
                <a:latin typeface="Calibri" panose="020F0502020204030204"/>
                <a:ea typeface="宋体" panose="02010600030101010101" pitchFamily="2" charset="-122"/>
              </a:rPr>
              <a:t>精美</a:t>
            </a:r>
            <a:r>
              <a:rPr lang="en-US" altLang="zh-CN" sz="100" dirty="0">
                <a:solidFill>
                  <a:prstClr val="black"/>
                </a:solidFill>
                <a:latin typeface="Calibri" panose="020F0502020204030204"/>
                <a:ea typeface="宋体" panose="02010600030101010101" pitchFamily="2" charset="-122"/>
              </a:rPr>
              <a:t>PPT</a:t>
            </a:r>
            <a:r>
              <a:rPr lang="zh-CN" altLang="en-US" sz="100" dirty="0">
                <a:solidFill>
                  <a:prstClr val="black"/>
                </a:solidFill>
                <a:latin typeface="Calibri" panose="020F0502020204030204"/>
                <a:ea typeface="宋体" panose="02010600030101010101" pitchFamily="2" charset="-122"/>
              </a:rPr>
              <a:t>下载：</a:t>
            </a:r>
            <a:r>
              <a:rPr lang="en-US" altLang="zh-CN" sz="100" dirty="0">
                <a:solidFill>
                  <a:prstClr val="black"/>
                </a:solidFill>
                <a:latin typeface="Calibri" panose="020F0502020204030204"/>
                <a:ea typeface="宋体" panose="02010600030101010101" pitchFamily="2" charset="-122"/>
              </a:rPr>
              <a:t>www.1ppt.com/xiazai/         PPT</a:t>
            </a:r>
            <a:r>
              <a:rPr lang="zh-CN" altLang="en-US" sz="100" dirty="0">
                <a:solidFill>
                  <a:prstClr val="black"/>
                </a:solidFill>
                <a:latin typeface="Calibri" panose="020F0502020204030204"/>
                <a:ea typeface="宋体" panose="02010600030101010101" pitchFamily="2" charset="-122"/>
              </a:rPr>
              <a:t>教程： </a:t>
            </a:r>
            <a:r>
              <a:rPr lang="en-US" altLang="zh-CN" sz="100" dirty="0">
                <a:solidFill>
                  <a:prstClr val="black"/>
                </a:solidFill>
                <a:latin typeface="Calibri" panose="020F0502020204030204"/>
                <a:ea typeface="宋体" panose="02010600030101010101" pitchFamily="2" charset="-122"/>
              </a:rPr>
              <a:t>www.1ppt.com/powerpoint/      </a:t>
            </a:r>
          </a:p>
          <a:p>
            <a:r>
              <a:rPr lang="en-US" altLang="zh-CN" sz="100" dirty="0">
                <a:solidFill>
                  <a:prstClr val="black"/>
                </a:solidFill>
                <a:latin typeface="Calibri" panose="020F0502020204030204"/>
                <a:ea typeface="宋体" panose="02010600030101010101" pitchFamily="2" charset="-122"/>
              </a:rPr>
              <a:t>PPT</a:t>
            </a:r>
            <a:r>
              <a:rPr lang="zh-CN" altLang="en-US" sz="100" dirty="0">
                <a:solidFill>
                  <a:prstClr val="black"/>
                </a:solidFill>
                <a:latin typeface="Calibri" panose="020F0502020204030204"/>
                <a:ea typeface="宋体" panose="02010600030101010101" pitchFamily="2" charset="-122"/>
              </a:rPr>
              <a:t>课件：</a:t>
            </a:r>
            <a:r>
              <a:rPr lang="en-US" altLang="zh-CN" sz="100" dirty="0">
                <a:solidFill>
                  <a:prstClr val="black"/>
                </a:solidFill>
                <a:latin typeface="Calibri" panose="020F0502020204030204"/>
                <a:ea typeface="宋体" panose="02010600030101010101" pitchFamily="2" charset="-122"/>
              </a:rPr>
              <a:t>www.1ppt.com/kejian/             </a:t>
            </a:r>
            <a:r>
              <a:rPr lang="zh-CN" altLang="en-US" sz="100" dirty="0">
                <a:solidFill>
                  <a:prstClr val="black"/>
                </a:solidFill>
                <a:latin typeface="Calibri" panose="020F0502020204030204"/>
                <a:ea typeface="宋体" panose="02010600030101010101" pitchFamily="2" charset="-122"/>
              </a:rPr>
              <a:t>字体下载：</a:t>
            </a:r>
            <a:r>
              <a:rPr lang="en-US" altLang="zh-CN" sz="100" dirty="0">
                <a:solidFill>
                  <a:prstClr val="black"/>
                </a:solidFill>
                <a:latin typeface="Calibri" panose="020F0502020204030204"/>
                <a:ea typeface="宋体" panose="02010600030101010101" pitchFamily="2" charset="-122"/>
              </a:rPr>
              <a:t>www.1ppt.com/ziti/</a:t>
            </a:r>
          </a:p>
          <a:p>
            <a:r>
              <a:rPr lang="zh-CN" altLang="en-US" sz="100" dirty="0">
                <a:solidFill>
                  <a:prstClr val="black"/>
                </a:solidFill>
                <a:latin typeface="Calibri" panose="020F0502020204030204"/>
                <a:ea typeface="宋体" panose="02010600030101010101" pitchFamily="2" charset="-122"/>
              </a:rPr>
              <a:t>工作总结</a:t>
            </a:r>
            <a:r>
              <a:rPr lang="en-US" altLang="zh-CN" sz="100" dirty="0">
                <a:solidFill>
                  <a:prstClr val="black"/>
                </a:solidFill>
                <a:latin typeface="Calibri" panose="020F0502020204030204"/>
                <a:ea typeface="宋体" panose="02010600030101010101" pitchFamily="2" charset="-122"/>
              </a:rPr>
              <a:t>PPT</a:t>
            </a:r>
            <a:r>
              <a:rPr lang="zh-CN" altLang="en-US" sz="100" dirty="0">
                <a:solidFill>
                  <a:prstClr val="black"/>
                </a:solidFill>
                <a:latin typeface="Calibri" panose="020F0502020204030204"/>
                <a:ea typeface="宋体" panose="02010600030101010101" pitchFamily="2" charset="-122"/>
              </a:rPr>
              <a:t>：</a:t>
            </a:r>
            <a:r>
              <a:rPr lang="en-US" altLang="zh-CN" sz="100" dirty="0">
                <a:solidFill>
                  <a:prstClr val="black"/>
                </a:solidFill>
                <a:latin typeface="Calibri" panose="020F0502020204030204"/>
                <a:ea typeface="宋体" panose="02010600030101010101" pitchFamily="2" charset="-122"/>
              </a:rPr>
              <a:t>www.1ppt.com/xiazai/zongjie/ </a:t>
            </a:r>
            <a:r>
              <a:rPr lang="zh-CN" altLang="en-US" sz="100" dirty="0">
                <a:solidFill>
                  <a:prstClr val="black"/>
                </a:solidFill>
                <a:latin typeface="Calibri" panose="020F0502020204030204"/>
                <a:ea typeface="宋体" panose="02010600030101010101" pitchFamily="2" charset="-122"/>
              </a:rPr>
              <a:t>工作计划：</a:t>
            </a:r>
            <a:r>
              <a:rPr lang="en-US" altLang="zh-CN" sz="100" dirty="0">
                <a:solidFill>
                  <a:prstClr val="black"/>
                </a:solidFill>
                <a:latin typeface="Calibri" panose="020F0502020204030204"/>
                <a:ea typeface="宋体" panose="02010600030101010101" pitchFamily="2" charset="-122"/>
              </a:rPr>
              <a:t>www.1ppt.com/xiazai/jihua/</a:t>
            </a:r>
          </a:p>
          <a:p>
            <a:r>
              <a:rPr lang="zh-CN" altLang="en-US" sz="100" dirty="0">
                <a:solidFill>
                  <a:prstClr val="black"/>
                </a:solidFill>
                <a:latin typeface="Calibri" panose="020F0502020204030204"/>
                <a:ea typeface="宋体" panose="02010600030101010101" pitchFamily="2" charset="-122"/>
              </a:rPr>
              <a:t>商务</a:t>
            </a:r>
            <a:r>
              <a:rPr lang="en-US" altLang="zh-CN" sz="100" dirty="0">
                <a:solidFill>
                  <a:prstClr val="black"/>
                </a:solidFill>
                <a:latin typeface="Calibri" panose="020F0502020204030204"/>
                <a:ea typeface="宋体" panose="02010600030101010101" pitchFamily="2" charset="-122"/>
              </a:rPr>
              <a:t>PPT</a:t>
            </a:r>
            <a:r>
              <a:rPr lang="zh-CN" altLang="en-US" sz="100" dirty="0">
                <a:solidFill>
                  <a:prstClr val="black"/>
                </a:solidFill>
                <a:latin typeface="Calibri" panose="020F0502020204030204"/>
                <a:ea typeface="宋体" panose="02010600030101010101" pitchFamily="2" charset="-122"/>
              </a:rPr>
              <a:t>模板：</a:t>
            </a:r>
            <a:r>
              <a:rPr lang="en-US" altLang="zh-CN" sz="100" dirty="0">
                <a:solidFill>
                  <a:prstClr val="black"/>
                </a:solidFill>
                <a:latin typeface="Calibri" panose="020F0502020204030204"/>
                <a:ea typeface="宋体" panose="02010600030101010101" pitchFamily="2" charset="-122"/>
              </a:rPr>
              <a:t>www.1ppt.com/moban/shangwu/  </a:t>
            </a:r>
            <a:r>
              <a:rPr lang="zh-CN" altLang="en-US" sz="100" dirty="0">
                <a:solidFill>
                  <a:prstClr val="black"/>
                </a:solidFill>
                <a:latin typeface="Calibri" panose="020F0502020204030204"/>
                <a:ea typeface="宋体" panose="02010600030101010101" pitchFamily="2" charset="-122"/>
              </a:rPr>
              <a:t>个人简历</a:t>
            </a:r>
            <a:r>
              <a:rPr lang="en-US" altLang="zh-CN" sz="100" dirty="0">
                <a:solidFill>
                  <a:prstClr val="black"/>
                </a:solidFill>
                <a:latin typeface="Calibri" panose="020F0502020204030204"/>
                <a:ea typeface="宋体" panose="02010600030101010101" pitchFamily="2" charset="-122"/>
              </a:rPr>
              <a:t>PPT</a:t>
            </a:r>
            <a:r>
              <a:rPr lang="zh-CN" altLang="en-US" sz="100" dirty="0">
                <a:solidFill>
                  <a:prstClr val="black"/>
                </a:solidFill>
                <a:latin typeface="Calibri" panose="020F0502020204030204"/>
                <a:ea typeface="宋体" panose="02010600030101010101" pitchFamily="2" charset="-122"/>
              </a:rPr>
              <a:t>：</a:t>
            </a:r>
            <a:r>
              <a:rPr lang="en-US" altLang="zh-CN" sz="100" dirty="0">
                <a:solidFill>
                  <a:prstClr val="black"/>
                </a:solidFill>
                <a:latin typeface="Calibri" panose="020F0502020204030204"/>
                <a:ea typeface="宋体" panose="02010600030101010101" pitchFamily="2" charset="-122"/>
              </a:rPr>
              <a:t>www.1ppt.com/xiazai/jianli/  </a:t>
            </a:r>
          </a:p>
          <a:p>
            <a:r>
              <a:rPr lang="zh-CN" altLang="en-US" sz="100" dirty="0">
                <a:solidFill>
                  <a:prstClr val="black"/>
                </a:solidFill>
                <a:latin typeface="Calibri" panose="020F0502020204030204"/>
                <a:ea typeface="宋体" panose="02010600030101010101" pitchFamily="2" charset="-122"/>
              </a:rPr>
              <a:t>毕业答辩</a:t>
            </a:r>
            <a:r>
              <a:rPr lang="en-US" altLang="zh-CN" sz="100" dirty="0">
                <a:solidFill>
                  <a:prstClr val="black"/>
                </a:solidFill>
                <a:latin typeface="Calibri" panose="020F0502020204030204"/>
                <a:ea typeface="宋体" panose="02010600030101010101" pitchFamily="2" charset="-122"/>
              </a:rPr>
              <a:t>PPT</a:t>
            </a:r>
            <a:r>
              <a:rPr lang="zh-CN" altLang="en-US" sz="100" dirty="0">
                <a:solidFill>
                  <a:prstClr val="black"/>
                </a:solidFill>
                <a:latin typeface="Calibri" panose="020F0502020204030204"/>
                <a:ea typeface="宋体" panose="02010600030101010101" pitchFamily="2" charset="-122"/>
              </a:rPr>
              <a:t>：</a:t>
            </a:r>
            <a:r>
              <a:rPr lang="en-US" altLang="zh-CN" sz="100" dirty="0">
                <a:solidFill>
                  <a:prstClr val="black"/>
                </a:solidFill>
                <a:latin typeface="Calibri" panose="020F0502020204030204"/>
                <a:ea typeface="宋体" panose="02010600030101010101" pitchFamily="2" charset="-122"/>
              </a:rPr>
              <a:t>www.1ppt.com/xiazai/dabian/  </a:t>
            </a:r>
            <a:r>
              <a:rPr lang="zh-CN" altLang="en-US" sz="100" dirty="0">
                <a:solidFill>
                  <a:prstClr val="black"/>
                </a:solidFill>
                <a:latin typeface="Calibri" panose="020F0502020204030204"/>
                <a:ea typeface="宋体" panose="02010600030101010101" pitchFamily="2" charset="-122"/>
              </a:rPr>
              <a:t>工作汇报</a:t>
            </a:r>
            <a:r>
              <a:rPr lang="en-US" altLang="zh-CN" sz="100" dirty="0">
                <a:solidFill>
                  <a:prstClr val="black"/>
                </a:solidFill>
                <a:latin typeface="Calibri" panose="020F0502020204030204"/>
                <a:ea typeface="宋体" panose="02010600030101010101" pitchFamily="2" charset="-122"/>
              </a:rPr>
              <a:t>PPT</a:t>
            </a:r>
            <a:r>
              <a:rPr lang="zh-CN" altLang="en-US" sz="100" dirty="0">
                <a:solidFill>
                  <a:prstClr val="black"/>
                </a:solidFill>
                <a:latin typeface="Calibri" panose="020F0502020204030204"/>
                <a:ea typeface="宋体" panose="02010600030101010101" pitchFamily="2" charset="-122"/>
              </a:rPr>
              <a:t>：</a:t>
            </a:r>
            <a:r>
              <a:rPr lang="en-US" altLang="zh-CN" sz="100" dirty="0">
                <a:solidFill>
                  <a:prstClr val="black"/>
                </a:solidFill>
                <a:latin typeface="Calibri" panose="020F0502020204030204"/>
                <a:ea typeface="宋体" panose="02010600030101010101" pitchFamily="2" charset="-122"/>
              </a:rPr>
              <a:t>www.1ppt.com/xiazai/huibao/    </a:t>
            </a:r>
          </a:p>
          <a:p>
            <a:r>
              <a:rPr lang="en-US" altLang="zh-CN" sz="100" dirty="0">
                <a:solidFill>
                  <a:prstClr val="black"/>
                </a:solidFill>
                <a:latin typeface="Calibri" panose="020F0502020204030204"/>
                <a:ea typeface="宋体" panose="02010600030101010101" pitchFamily="2" charset="-122"/>
              </a:rPr>
              <a:t> </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7B43034-5666-4088-908E-90BF970F5519}" type="datetimeFigureOut">
              <a:rPr lang="zh-CN" altLang="en-US" smtClean="0"/>
              <a:t>2022/2/4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7B43034-5666-4088-908E-90BF970F5519}" type="datetimeFigureOut">
              <a:rPr lang="zh-CN" altLang="en-US" smtClean="0"/>
              <a:t>2022/2/4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731863" y="960014"/>
            <a:ext cx="3426883" cy="3360050"/>
          </a:xfrm>
        </p:spPr>
        <p:txBody>
          <a:bodyPr anchor="b"/>
          <a:lstStyle>
            <a:lvl1pPr>
              <a:defRPr sz="2790"/>
            </a:lvl1pPr>
          </a:lstStyle>
          <a:p>
            <a:r>
              <a:rPr lang="zh-CN" altLang="en-US"/>
              <a:t>单击此处编辑母版标题样式</a:t>
            </a:r>
          </a:p>
        </p:txBody>
      </p:sp>
      <p:sp>
        <p:nvSpPr>
          <p:cNvPr id="3" name="内容占位符 2"/>
          <p:cNvSpPr>
            <a:spLocks noGrp="1"/>
          </p:cNvSpPr>
          <p:nvPr>
            <p:ph idx="1"/>
          </p:nvPr>
        </p:nvSpPr>
        <p:spPr>
          <a:xfrm>
            <a:off x="4517068" y="2073365"/>
            <a:ext cx="5378976" cy="10233485"/>
          </a:xfrm>
        </p:spPr>
        <p:txBody>
          <a:bodyPr/>
          <a:lstStyle>
            <a:lvl1pPr>
              <a:defRPr sz="2790"/>
            </a:lvl1pPr>
            <a:lvl2pPr>
              <a:defRPr sz="2440"/>
            </a:lvl2pPr>
            <a:lvl3pPr>
              <a:defRPr sz="2090"/>
            </a:lvl3pPr>
            <a:lvl4pPr>
              <a:defRPr sz="1745"/>
            </a:lvl4pPr>
            <a:lvl5pPr>
              <a:defRPr sz="1745"/>
            </a:lvl5pPr>
            <a:lvl6pPr>
              <a:defRPr sz="1745"/>
            </a:lvl6pPr>
            <a:lvl7pPr>
              <a:defRPr sz="1745"/>
            </a:lvl7pPr>
            <a:lvl8pPr>
              <a:defRPr sz="1745"/>
            </a:lvl8pPr>
            <a:lvl9pPr>
              <a:defRPr sz="1745"/>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731863" y="4320064"/>
            <a:ext cx="3426883" cy="8003453"/>
          </a:xfrm>
        </p:spPr>
        <p:txBody>
          <a:bodyPr/>
          <a:lstStyle>
            <a:lvl1pPr marL="0" indent="0">
              <a:buNone/>
              <a:defRPr sz="1395"/>
            </a:lvl1pPr>
            <a:lvl2pPr marL="398145" indent="0">
              <a:buNone/>
              <a:defRPr sz="1220"/>
            </a:lvl2pPr>
            <a:lvl3pPr marL="796925" indent="0">
              <a:buNone/>
              <a:defRPr sz="1045"/>
            </a:lvl3pPr>
            <a:lvl4pPr marL="1195070" indent="0">
              <a:buNone/>
              <a:defRPr sz="870"/>
            </a:lvl4pPr>
            <a:lvl5pPr marL="1593850" indent="0">
              <a:buNone/>
              <a:defRPr sz="870"/>
            </a:lvl5pPr>
            <a:lvl6pPr marL="1991995" indent="0">
              <a:buNone/>
              <a:defRPr sz="870"/>
            </a:lvl6pPr>
            <a:lvl7pPr marL="2390775" indent="0">
              <a:buNone/>
              <a:defRPr sz="870"/>
            </a:lvl7pPr>
            <a:lvl8pPr marL="2788920" indent="0">
              <a:buNone/>
              <a:defRPr sz="870"/>
            </a:lvl8pPr>
            <a:lvl9pPr marL="3187700" indent="0">
              <a:buNone/>
              <a:defRPr sz="87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7B43034-5666-4088-908E-90BF970F5519}" type="datetimeFigureOut">
              <a:rPr lang="zh-CN" altLang="en-US" smtClean="0"/>
              <a:t>2022/2/4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731863" y="960014"/>
            <a:ext cx="3426883" cy="3360050"/>
          </a:xfrm>
        </p:spPr>
        <p:txBody>
          <a:bodyPr anchor="b"/>
          <a:lstStyle>
            <a:lvl1pPr>
              <a:defRPr sz="2790"/>
            </a:lvl1pPr>
          </a:lstStyle>
          <a:p>
            <a:r>
              <a:rPr lang="zh-CN" altLang="en-US"/>
              <a:t>单击此处编辑母版标题样式</a:t>
            </a:r>
          </a:p>
        </p:txBody>
      </p:sp>
      <p:sp>
        <p:nvSpPr>
          <p:cNvPr id="3" name="图片占位符 2"/>
          <p:cNvSpPr>
            <a:spLocks noGrp="1"/>
          </p:cNvSpPr>
          <p:nvPr>
            <p:ph type="pic" idx="1"/>
          </p:nvPr>
        </p:nvSpPr>
        <p:spPr>
          <a:xfrm>
            <a:off x="4517068" y="2073365"/>
            <a:ext cx="5378976" cy="10233485"/>
          </a:xfrm>
        </p:spPr>
        <p:txBody>
          <a:bodyPr/>
          <a:lstStyle>
            <a:lvl1pPr marL="0" indent="0">
              <a:buNone/>
              <a:defRPr sz="2790"/>
            </a:lvl1pPr>
            <a:lvl2pPr marL="398145" indent="0">
              <a:buNone/>
              <a:defRPr sz="2440"/>
            </a:lvl2pPr>
            <a:lvl3pPr marL="796925" indent="0">
              <a:buNone/>
              <a:defRPr sz="2090"/>
            </a:lvl3pPr>
            <a:lvl4pPr marL="1195070" indent="0">
              <a:buNone/>
              <a:defRPr sz="1745"/>
            </a:lvl4pPr>
            <a:lvl5pPr marL="1593850" indent="0">
              <a:buNone/>
              <a:defRPr sz="1745"/>
            </a:lvl5pPr>
            <a:lvl6pPr marL="1991995" indent="0">
              <a:buNone/>
              <a:defRPr sz="1745"/>
            </a:lvl6pPr>
            <a:lvl7pPr marL="2390775" indent="0">
              <a:buNone/>
              <a:defRPr sz="1745"/>
            </a:lvl7pPr>
            <a:lvl8pPr marL="2788920" indent="0">
              <a:buNone/>
              <a:defRPr sz="1745"/>
            </a:lvl8pPr>
            <a:lvl9pPr marL="3187700" indent="0">
              <a:buNone/>
              <a:defRPr sz="1745"/>
            </a:lvl9pPr>
          </a:lstStyle>
          <a:p>
            <a:r>
              <a:rPr lang="zh-CN" altLang="en-US"/>
              <a:t>单击图标添加图片</a:t>
            </a:r>
          </a:p>
        </p:txBody>
      </p:sp>
      <p:sp>
        <p:nvSpPr>
          <p:cNvPr id="4" name="文本占位符 3"/>
          <p:cNvSpPr>
            <a:spLocks noGrp="1"/>
          </p:cNvSpPr>
          <p:nvPr>
            <p:ph type="body" sz="half" idx="2"/>
          </p:nvPr>
        </p:nvSpPr>
        <p:spPr>
          <a:xfrm>
            <a:off x="731863" y="4320064"/>
            <a:ext cx="3426883" cy="8003453"/>
          </a:xfrm>
        </p:spPr>
        <p:txBody>
          <a:bodyPr/>
          <a:lstStyle>
            <a:lvl1pPr marL="0" indent="0">
              <a:buNone/>
              <a:defRPr sz="1395"/>
            </a:lvl1pPr>
            <a:lvl2pPr marL="398145" indent="0">
              <a:buNone/>
              <a:defRPr sz="1220"/>
            </a:lvl2pPr>
            <a:lvl3pPr marL="796925" indent="0">
              <a:buNone/>
              <a:defRPr sz="1045"/>
            </a:lvl3pPr>
            <a:lvl4pPr marL="1195070" indent="0">
              <a:buNone/>
              <a:defRPr sz="870"/>
            </a:lvl4pPr>
            <a:lvl5pPr marL="1593850" indent="0">
              <a:buNone/>
              <a:defRPr sz="870"/>
            </a:lvl5pPr>
            <a:lvl6pPr marL="1991995" indent="0">
              <a:buNone/>
              <a:defRPr sz="870"/>
            </a:lvl6pPr>
            <a:lvl7pPr marL="2390775" indent="0">
              <a:buNone/>
              <a:defRPr sz="870"/>
            </a:lvl7pPr>
            <a:lvl8pPr marL="2788920" indent="0">
              <a:buNone/>
              <a:defRPr sz="870"/>
            </a:lvl8pPr>
            <a:lvl9pPr marL="3187700" indent="0">
              <a:buNone/>
              <a:defRPr sz="87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7B43034-5666-4088-908E-90BF970F5519}" type="datetimeFigureOut">
              <a:rPr lang="zh-CN" altLang="en-US" smtClean="0"/>
              <a:t>2022/2/4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30478" y="766679"/>
            <a:ext cx="9164182" cy="2783376"/>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730478" y="3833390"/>
            <a:ext cx="9164182" cy="913680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730478" y="13346865"/>
            <a:ext cx="2390656" cy="766678"/>
          </a:xfrm>
          <a:prstGeom prst="rect">
            <a:avLst/>
          </a:prstGeom>
        </p:spPr>
        <p:txBody>
          <a:bodyPr vert="horz" lIns="91440" tIns="45720" rIns="91440" bIns="45720" rtlCol="0" anchor="ctr"/>
          <a:lstStyle>
            <a:lvl1pPr algn="l">
              <a:defRPr sz="1045">
                <a:solidFill>
                  <a:schemeClr val="tx1">
                    <a:tint val="75000"/>
                  </a:schemeClr>
                </a:solidFill>
              </a:defRPr>
            </a:lvl1pPr>
          </a:lstStyle>
          <a:p>
            <a:fld id="{87B43034-5666-4088-908E-90BF970F5519}" type="datetimeFigureOut">
              <a:rPr lang="zh-CN" altLang="en-US" smtClean="0"/>
              <a:t>2022/2/4</a:t>
            </a:fld>
            <a:endParaRPr lang="zh-CN" altLang="en-US"/>
          </a:p>
        </p:txBody>
      </p:sp>
      <p:sp>
        <p:nvSpPr>
          <p:cNvPr id="5" name="页脚占位符 4"/>
          <p:cNvSpPr>
            <a:spLocks noGrp="1"/>
          </p:cNvSpPr>
          <p:nvPr>
            <p:ph type="ftr" sz="quarter" idx="3"/>
          </p:nvPr>
        </p:nvSpPr>
        <p:spPr>
          <a:xfrm>
            <a:off x="3519577" y="13346865"/>
            <a:ext cx="3585984" cy="766678"/>
          </a:xfrm>
          <a:prstGeom prst="rect">
            <a:avLst/>
          </a:prstGeom>
        </p:spPr>
        <p:txBody>
          <a:bodyPr vert="horz" lIns="91440" tIns="45720" rIns="91440" bIns="45720" rtlCol="0" anchor="ctr"/>
          <a:lstStyle>
            <a:lvl1pPr algn="ctr">
              <a:defRPr sz="1045">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7504004" y="13346865"/>
            <a:ext cx="2390656" cy="766678"/>
          </a:xfrm>
          <a:prstGeom prst="rect">
            <a:avLst/>
          </a:prstGeom>
        </p:spPr>
        <p:txBody>
          <a:bodyPr vert="horz" lIns="91440" tIns="45720" rIns="91440" bIns="45720" rtlCol="0" anchor="ctr"/>
          <a:lstStyle>
            <a:lvl1pPr algn="r">
              <a:defRPr sz="1045">
                <a:solidFill>
                  <a:schemeClr val="tx1">
                    <a:tint val="75000"/>
                  </a:schemeClr>
                </a:solidFill>
              </a:defRPr>
            </a:lvl1pPr>
          </a:lstStyle>
          <a:p>
            <a:fld id="{15AA8925-78AA-4D71-A293-67AA713F8EE9}" type="slidenum">
              <a:rPr lang="zh-CN" altLang="en-US" smtClean="0"/>
              <a:t>‹#›</a:t>
            </a:fld>
            <a:endParaRPr lang="zh-CN" altLang="en-US"/>
          </a:p>
        </p:txBody>
      </p:sp>
      <p:pic>
        <p:nvPicPr>
          <p:cNvPr id="10" name="图片 9" descr="图标&#10;&#10;描述已自动生成"/>
          <p:cNvPicPr>
            <a:picLocks noChangeAspect="1"/>
          </p:cNvPicPr>
          <p:nvPr userDrawn="1"/>
        </p:nvPicPr>
        <p:blipFill>
          <a:blip r:embed="rId13" cstate="print">
            <a:duotone>
              <a:schemeClr val="accent1">
                <a:shade val="45000"/>
                <a:satMod val="135000"/>
              </a:schemeClr>
              <a:prstClr val="white"/>
            </a:duotone>
            <a:extLst>
              <a:ext uri="{BEBA8EAE-BF5A-486C-A8C5-ECC9F3942E4B}">
                <a14:imgProps xmlns:a14="http://schemas.microsoft.com/office/drawing/2010/main">
                  <a14:imgLayer r:embed="rId14">
                    <a14:imgEffect>
                      <a14:saturation sat="0"/>
                    </a14:imgEffect>
                  </a14:imgLayer>
                </a14:imgProps>
              </a:ext>
              <a:ext uri="{28A0092B-C50C-407E-A947-70E740481C1C}">
                <a14:useLocalDpi xmlns:a14="http://schemas.microsoft.com/office/drawing/2010/main" val="0"/>
              </a:ext>
            </a:extLst>
          </a:blip>
          <a:stretch>
            <a:fillRect/>
          </a:stretch>
        </p:blipFill>
        <p:spPr>
          <a:xfrm>
            <a:off x="806937" y="240315"/>
            <a:ext cx="458896" cy="458896"/>
          </a:xfrm>
          <a:prstGeom prst="rect">
            <a:avLst/>
          </a:prstGeom>
        </p:spPr>
      </p:pic>
      <p:sp>
        <p:nvSpPr>
          <p:cNvPr id="11" name="文本框 10"/>
          <p:cNvSpPr txBox="1"/>
          <p:nvPr userDrawn="1"/>
        </p:nvSpPr>
        <p:spPr>
          <a:xfrm>
            <a:off x="1144182" y="254811"/>
            <a:ext cx="1563248" cy="369332"/>
          </a:xfrm>
          <a:prstGeom prst="rect">
            <a:avLst/>
          </a:prstGeom>
          <a:noFill/>
          <a:ln>
            <a:noFill/>
          </a:ln>
        </p:spPr>
        <p:txBody>
          <a:bodyPr wrap="none" rtlCol="0">
            <a:spAutoFit/>
          </a:bodyPr>
          <a:lstStyle/>
          <a:p>
            <a:r>
              <a:rPr lang="en-US" altLang="zh-CN" sz="1800" dirty="0">
                <a:solidFill>
                  <a:schemeClr val="bg1"/>
                </a:solidFill>
                <a:effectLst>
                  <a:reflection blurRad="6350" stA="55000" endA="50" endPos="85000" dist="29997" dir="5400000" sy="-100000" algn="bl" rotWithShape="0"/>
                </a:effectLst>
                <a:latin typeface="华文琥珀" panose="02010800040101010101" pitchFamily="2" charset="-122"/>
                <a:ea typeface="华文琥珀" panose="02010800040101010101" pitchFamily="2" charset="-122"/>
              </a:rPr>
              <a:t>@</a:t>
            </a:r>
            <a:r>
              <a:rPr lang="zh-CN" altLang="en-US" sz="1800" dirty="0">
                <a:solidFill>
                  <a:schemeClr val="bg1"/>
                </a:solidFill>
                <a:effectLst>
                  <a:reflection blurRad="6350" stA="55000" endA="50" endPos="85000" dist="29997" dir="5400000" sy="-100000" algn="bl" rotWithShape="0"/>
                </a:effectLst>
                <a:latin typeface="华文琥珀" panose="02010800040101010101" pitchFamily="2" charset="-122"/>
                <a:ea typeface="华文琥珀" panose="02010800040101010101" pitchFamily="2" charset="-122"/>
              </a:rPr>
              <a:t>阿西拜</a:t>
            </a:r>
            <a:r>
              <a:rPr lang="en-US" altLang="zh-CN" sz="1800" dirty="0">
                <a:solidFill>
                  <a:schemeClr val="bg1"/>
                </a:solidFill>
                <a:effectLst>
                  <a:reflection blurRad="6350" stA="55000" endA="50" endPos="85000" dist="29997" dir="5400000" sy="-100000" algn="bl" rotWithShape="0"/>
                </a:effectLst>
                <a:latin typeface="华文琥珀" panose="02010800040101010101" pitchFamily="2" charset="-122"/>
                <a:ea typeface="华文琥珀" panose="02010800040101010101" pitchFamily="2" charset="-122"/>
              </a:rPr>
              <a:t>-</a:t>
            </a:r>
            <a:r>
              <a:rPr lang="zh-CN" altLang="en-US" sz="1800" dirty="0">
                <a:solidFill>
                  <a:schemeClr val="bg1"/>
                </a:solidFill>
                <a:effectLst>
                  <a:reflection blurRad="6350" stA="55000" endA="50" endPos="85000" dist="29997" dir="5400000" sy="-100000" algn="bl" rotWithShape="0"/>
                </a:effectLst>
                <a:latin typeface="华文琥珀" panose="02010800040101010101" pitchFamily="2" charset="-122"/>
                <a:ea typeface="华文琥珀" panose="02010800040101010101" pitchFamily="2" charset="-122"/>
              </a:rPr>
              <a:t>南昌</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96925" rtl="0" eaLnBrk="1" latinLnBrk="0" hangingPunct="1">
        <a:lnSpc>
          <a:spcPct val="90000"/>
        </a:lnSpc>
        <a:spcBef>
          <a:spcPct val="0"/>
        </a:spcBef>
        <a:buNone/>
        <a:defRPr sz="3835" kern="1200">
          <a:solidFill>
            <a:schemeClr val="tx1"/>
          </a:solidFill>
          <a:latin typeface="+mj-lt"/>
          <a:ea typeface="+mj-ea"/>
          <a:cs typeface="+mj-cs"/>
        </a:defRPr>
      </a:lvl1pPr>
    </p:titleStyle>
    <p:bodyStyle>
      <a:lvl1pPr marL="199390" indent="-199390" algn="l" defTabSz="796925" rtl="0" eaLnBrk="1" latinLnBrk="0" hangingPunct="1">
        <a:lnSpc>
          <a:spcPct val="90000"/>
        </a:lnSpc>
        <a:spcBef>
          <a:spcPts val="870"/>
        </a:spcBef>
        <a:buFont typeface="Arial" panose="020B0604020202020204" pitchFamily="34" charset="0"/>
        <a:buChar char="•"/>
        <a:defRPr sz="2440" kern="1200">
          <a:solidFill>
            <a:schemeClr val="tx1"/>
          </a:solidFill>
          <a:latin typeface="+mn-lt"/>
          <a:ea typeface="+mn-ea"/>
          <a:cs typeface="+mn-cs"/>
        </a:defRPr>
      </a:lvl1pPr>
      <a:lvl2pPr marL="597535" indent="-199390" algn="l" defTabSz="796925" rtl="0" eaLnBrk="1" latinLnBrk="0" hangingPunct="1">
        <a:lnSpc>
          <a:spcPct val="90000"/>
        </a:lnSpc>
        <a:spcBef>
          <a:spcPts val="435"/>
        </a:spcBef>
        <a:buFont typeface="Arial" panose="020B0604020202020204" pitchFamily="34" charset="0"/>
        <a:buChar char="•"/>
        <a:defRPr sz="2090" kern="1200">
          <a:solidFill>
            <a:schemeClr val="tx1"/>
          </a:solidFill>
          <a:latin typeface="+mn-lt"/>
          <a:ea typeface="+mn-ea"/>
          <a:cs typeface="+mn-cs"/>
        </a:defRPr>
      </a:lvl2pPr>
      <a:lvl3pPr marL="996315" indent="-199390" algn="l" defTabSz="796925" rtl="0" eaLnBrk="1" latinLnBrk="0" hangingPunct="1">
        <a:lnSpc>
          <a:spcPct val="90000"/>
        </a:lnSpc>
        <a:spcBef>
          <a:spcPts val="435"/>
        </a:spcBef>
        <a:buFont typeface="Arial" panose="020B0604020202020204" pitchFamily="34" charset="0"/>
        <a:buChar char="•"/>
        <a:defRPr sz="1745" kern="1200">
          <a:solidFill>
            <a:schemeClr val="tx1"/>
          </a:solidFill>
          <a:latin typeface="+mn-lt"/>
          <a:ea typeface="+mn-ea"/>
          <a:cs typeface="+mn-cs"/>
        </a:defRPr>
      </a:lvl3pPr>
      <a:lvl4pPr marL="1394460" indent="-199390" algn="l" defTabSz="796925" rtl="0" eaLnBrk="1" latinLnBrk="0" hangingPunct="1">
        <a:lnSpc>
          <a:spcPct val="90000"/>
        </a:lnSpc>
        <a:spcBef>
          <a:spcPts val="435"/>
        </a:spcBef>
        <a:buFont typeface="Arial" panose="020B0604020202020204" pitchFamily="34" charset="0"/>
        <a:buChar char="•"/>
        <a:defRPr sz="1570" kern="1200">
          <a:solidFill>
            <a:schemeClr val="tx1"/>
          </a:solidFill>
          <a:latin typeface="+mn-lt"/>
          <a:ea typeface="+mn-ea"/>
          <a:cs typeface="+mn-cs"/>
        </a:defRPr>
      </a:lvl4pPr>
      <a:lvl5pPr marL="1793240" indent="-199390" algn="l" defTabSz="796925" rtl="0" eaLnBrk="1" latinLnBrk="0" hangingPunct="1">
        <a:lnSpc>
          <a:spcPct val="90000"/>
        </a:lnSpc>
        <a:spcBef>
          <a:spcPts val="435"/>
        </a:spcBef>
        <a:buFont typeface="Arial" panose="020B0604020202020204" pitchFamily="34" charset="0"/>
        <a:buChar char="•"/>
        <a:defRPr sz="1570" kern="1200">
          <a:solidFill>
            <a:schemeClr val="tx1"/>
          </a:solidFill>
          <a:latin typeface="+mn-lt"/>
          <a:ea typeface="+mn-ea"/>
          <a:cs typeface="+mn-cs"/>
        </a:defRPr>
      </a:lvl5pPr>
      <a:lvl6pPr marL="2191385" indent="-199390" algn="l" defTabSz="796925" rtl="0" eaLnBrk="1" latinLnBrk="0" hangingPunct="1">
        <a:lnSpc>
          <a:spcPct val="90000"/>
        </a:lnSpc>
        <a:spcBef>
          <a:spcPts val="435"/>
        </a:spcBef>
        <a:buFont typeface="Arial" panose="020B0604020202020204" pitchFamily="34" charset="0"/>
        <a:buChar char="•"/>
        <a:defRPr sz="1570" kern="1200">
          <a:solidFill>
            <a:schemeClr val="tx1"/>
          </a:solidFill>
          <a:latin typeface="+mn-lt"/>
          <a:ea typeface="+mn-ea"/>
          <a:cs typeface="+mn-cs"/>
        </a:defRPr>
      </a:lvl6pPr>
      <a:lvl7pPr marL="2590165" indent="-199390" algn="l" defTabSz="796925" rtl="0" eaLnBrk="1" latinLnBrk="0" hangingPunct="1">
        <a:lnSpc>
          <a:spcPct val="90000"/>
        </a:lnSpc>
        <a:spcBef>
          <a:spcPts val="435"/>
        </a:spcBef>
        <a:buFont typeface="Arial" panose="020B0604020202020204" pitchFamily="34" charset="0"/>
        <a:buChar char="•"/>
        <a:defRPr sz="1570" kern="1200">
          <a:solidFill>
            <a:schemeClr val="tx1"/>
          </a:solidFill>
          <a:latin typeface="+mn-lt"/>
          <a:ea typeface="+mn-ea"/>
          <a:cs typeface="+mn-cs"/>
        </a:defRPr>
      </a:lvl7pPr>
      <a:lvl8pPr marL="2988310" indent="-199390" algn="l" defTabSz="796925" rtl="0" eaLnBrk="1" latinLnBrk="0" hangingPunct="1">
        <a:lnSpc>
          <a:spcPct val="90000"/>
        </a:lnSpc>
        <a:spcBef>
          <a:spcPts val="435"/>
        </a:spcBef>
        <a:buFont typeface="Arial" panose="020B0604020202020204" pitchFamily="34" charset="0"/>
        <a:buChar char="•"/>
        <a:defRPr sz="1570" kern="1200">
          <a:solidFill>
            <a:schemeClr val="tx1"/>
          </a:solidFill>
          <a:latin typeface="+mn-lt"/>
          <a:ea typeface="+mn-ea"/>
          <a:cs typeface="+mn-cs"/>
        </a:defRPr>
      </a:lvl8pPr>
      <a:lvl9pPr marL="3387090" indent="-199390" algn="l" defTabSz="796925" rtl="0" eaLnBrk="1" latinLnBrk="0" hangingPunct="1">
        <a:lnSpc>
          <a:spcPct val="90000"/>
        </a:lnSpc>
        <a:spcBef>
          <a:spcPts val="435"/>
        </a:spcBef>
        <a:buFont typeface="Arial" panose="020B0604020202020204" pitchFamily="34" charset="0"/>
        <a:buChar char="•"/>
        <a:defRPr sz="1570" kern="1200">
          <a:solidFill>
            <a:schemeClr val="tx1"/>
          </a:solidFill>
          <a:latin typeface="+mn-lt"/>
          <a:ea typeface="+mn-ea"/>
          <a:cs typeface="+mn-cs"/>
        </a:defRPr>
      </a:lvl9pPr>
    </p:bodyStyle>
    <p:otherStyle>
      <a:defPPr>
        <a:defRPr lang="zh-CN"/>
      </a:defPPr>
      <a:lvl1pPr marL="0" algn="l" defTabSz="796925" rtl="0" eaLnBrk="1" latinLnBrk="0" hangingPunct="1">
        <a:defRPr sz="1570" kern="1200">
          <a:solidFill>
            <a:schemeClr val="tx1"/>
          </a:solidFill>
          <a:latin typeface="+mn-lt"/>
          <a:ea typeface="+mn-ea"/>
          <a:cs typeface="+mn-cs"/>
        </a:defRPr>
      </a:lvl1pPr>
      <a:lvl2pPr marL="398145" algn="l" defTabSz="796925" rtl="0" eaLnBrk="1" latinLnBrk="0" hangingPunct="1">
        <a:defRPr sz="1570" kern="1200">
          <a:solidFill>
            <a:schemeClr val="tx1"/>
          </a:solidFill>
          <a:latin typeface="+mn-lt"/>
          <a:ea typeface="+mn-ea"/>
          <a:cs typeface="+mn-cs"/>
        </a:defRPr>
      </a:lvl2pPr>
      <a:lvl3pPr marL="796925" algn="l" defTabSz="796925" rtl="0" eaLnBrk="1" latinLnBrk="0" hangingPunct="1">
        <a:defRPr sz="1570" kern="1200">
          <a:solidFill>
            <a:schemeClr val="tx1"/>
          </a:solidFill>
          <a:latin typeface="+mn-lt"/>
          <a:ea typeface="+mn-ea"/>
          <a:cs typeface="+mn-cs"/>
        </a:defRPr>
      </a:lvl3pPr>
      <a:lvl4pPr marL="1195070" algn="l" defTabSz="796925" rtl="0" eaLnBrk="1" latinLnBrk="0" hangingPunct="1">
        <a:defRPr sz="1570" kern="1200">
          <a:solidFill>
            <a:schemeClr val="tx1"/>
          </a:solidFill>
          <a:latin typeface="+mn-lt"/>
          <a:ea typeface="+mn-ea"/>
          <a:cs typeface="+mn-cs"/>
        </a:defRPr>
      </a:lvl4pPr>
      <a:lvl5pPr marL="1593850" algn="l" defTabSz="796925" rtl="0" eaLnBrk="1" latinLnBrk="0" hangingPunct="1">
        <a:defRPr sz="1570" kern="1200">
          <a:solidFill>
            <a:schemeClr val="tx1"/>
          </a:solidFill>
          <a:latin typeface="+mn-lt"/>
          <a:ea typeface="+mn-ea"/>
          <a:cs typeface="+mn-cs"/>
        </a:defRPr>
      </a:lvl5pPr>
      <a:lvl6pPr marL="1991995" algn="l" defTabSz="796925" rtl="0" eaLnBrk="1" latinLnBrk="0" hangingPunct="1">
        <a:defRPr sz="1570" kern="1200">
          <a:solidFill>
            <a:schemeClr val="tx1"/>
          </a:solidFill>
          <a:latin typeface="+mn-lt"/>
          <a:ea typeface="+mn-ea"/>
          <a:cs typeface="+mn-cs"/>
        </a:defRPr>
      </a:lvl6pPr>
      <a:lvl7pPr marL="2390775" algn="l" defTabSz="796925" rtl="0" eaLnBrk="1" latinLnBrk="0" hangingPunct="1">
        <a:defRPr sz="1570" kern="1200">
          <a:solidFill>
            <a:schemeClr val="tx1"/>
          </a:solidFill>
          <a:latin typeface="+mn-lt"/>
          <a:ea typeface="+mn-ea"/>
          <a:cs typeface="+mn-cs"/>
        </a:defRPr>
      </a:lvl7pPr>
      <a:lvl8pPr marL="2788920" algn="l" defTabSz="796925" rtl="0" eaLnBrk="1" latinLnBrk="0" hangingPunct="1">
        <a:defRPr sz="1570" kern="1200">
          <a:solidFill>
            <a:schemeClr val="tx1"/>
          </a:solidFill>
          <a:latin typeface="+mn-lt"/>
          <a:ea typeface="+mn-ea"/>
          <a:cs typeface="+mn-cs"/>
        </a:defRPr>
      </a:lvl8pPr>
      <a:lvl9pPr marL="3187700" algn="l" defTabSz="796925" rtl="0" eaLnBrk="1" latinLnBrk="0" hangingPunct="1">
        <a:defRPr sz="15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customXml" Target="../ink/ink2.xml"/><Relationship Id="rId5" Type="http://schemas.openxmlformats.org/officeDocument/2006/relationships/image" Target="../media/image6.png"/><Relationship Id="rId4" Type="http://schemas.openxmlformats.org/officeDocument/2006/relationships/customXml" Target="../ink/ink1.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hyperlink" Target="https://glad.dav1d.de/"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www.glfw.org/docs/latest/window.html#window_hints" TargetMode="External"/><Relationship Id="rId7"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customXml" Target="../ink/ink3.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26280" y="678180"/>
            <a:ext cx="184731" cy="400110"/>
          </a:xfrm>
          <a:prstGeom prst="rect">
            <a:avLst/>
          </a:prstGeom>
          <a:noFill/>
        </p:spPr>
        <p:txBody>
          <a:bodyPr wrap="none" rtlCol="0">
            <a:spAutoFit/>
          </a:bodyPr>
          <a:lstStyle/>
          <a:p>
            <a:endParaRPr lang="en-US" altLang="zh-CN" sz="2000">
              <a:solidFill>
                <a:schemeClr val="bg1"/>
              </a:solidFill>
            </a:endParaRPr>
          </a:p>
        </p:txBody>
      </p:sp>
      <p:sp>
        <p:nvSpPr>
          <p:cNvPr id="3" name="文本框 2"/>
          <p:cNvSpPr txBox="1"/>
          <p:nvPr/>
        </p:nvSpPr>
        <p:spPr>
          <a:xfrm>
            <a:off x="999649" y="878235"/>
            <a:ext cx="8625840" cy="5132174"/>
          </a:xfrm>
          <a:prstGeom prst="rect">
            <a:avLst/>
          </a:prstGeom>
          <a:noFill/>
        </p:spPr>
        <p:txBody>
          <a:bodyPr wrap="square" rtlCol="0">
            <a:spAutoFit/>
          </a:bodyPr>
          <a:lstStyle/>
          <a:p>
            <a:pPr algn="ctr">
              <a:lnSpc>
                <a:spcPct val="150000"/>
              </a:lnSpc>
            </a:pPr>
            <a:r>
              <a:rPr lang="zh-CN" altLang="en-US" sz="2000">
                <a:solidFill>
                  <a:schemeClr val="accent3">
                    <a:lumMod val="20000"/>
                    <a:lumOff val="80000"/>
                  </a:schemeClr>
                </a:solidFill>
                <a:latin typeface="华文琥珀" panose="02010800040101010101" pitchFamily="2" charset="-122"/>
                <a:ea typeface="华文琥珀" panose="02010800040101010101" pitchFamily="2" charset="-122"/>
              </a:rPr>
              <a:t>友情提示</a:t>
            </a:r>
            <a:r>
              <a:rPr lang="en-US" altLang="zh-CN" sz="2000">
                <a:solidFill>
                  <a:schemeClr val="accent3">
                    <a:lumMod val="20000"/>
                    <a:lumOff val="80000"/>
                  </a:schemeClr>
                </a:solidFill>
                <a:latin typeface="华文琥珀" panose="02010800040101010101" pitchFamily="2" charset="-122"/>
                <a:ea typeface="华文琥珀" panose="02010800040101010101" pitchFamily="2" charset="-122"/>
              </a:rPr>
              <a:t>        </a:t>
            </a:r>
          </a:p>
          <a:p>
            <a:pPr>
              <a:lnSpc>
                <a:spcPct val="150000"/>
              </a:lnSpc>
            </a:pPr>
            <a:r>
              <a:rPr lang="en-US" altLang="zh-CN" sz="2000">
                <a:solidFill>
                  <a:schemeClr val="accent3">
                    <a:lumMod val="20000"/>
                    <a:lumOff val="80000"/>
                  </a:schemeClr>
                </a:solidFill>
                <a:latin typeface="华文行楷" panose="02010800040101010101" pitchFamily="2" charset="-122"/>
                <a:ea typeface="华文行楷" panose="02010800040101010101" pitchFamily="2" charset="-122"/>
              </a:rPr>
              <a:t>        </a:t>
            </a:r>
            <a:r>
              <a:rPr lang="zh-CN" altLang="en-US" sz="2000" b="1">
                <a:solidFill>
                  <a:schemeClr val="accent3">
                    <a:lumMod val="20000"/>
                    <a:lumOff val="80000"/>
                  </a:schemeClr>
                </a:solidFill>
                <a:latin typeface="楷体" panose="02010609060101010101" pitchFamily="49" charset="-122"/>
                <a:ea typeface="楷体" panose="02010609060101010101" pitchFamily="49" charset="-122"/>
              </a:rPr>
              <a:t>本教程不适合睡前观看。由于课程内容丰富精彩，可能导致神经过于兴奋，引发入睡困难。如出现以上情况，可以通过点赞、关注、收藏等方式，释放情绪，以寻求内心的快乐与平静。</a:t>
            </a:r>
            <a:endParaRPr lang="en-US" altLang="zh-CN" sz="2000" b="1">
              <a:solidFill>
                <a:schemeClr val="accent3">
                  <a:lumMod val="20000"/>
                  <a:lumOff val="80000"/>
                </a:schemeClr>
              </a:solidFill>
              <a:latin typeface="楷体" panose="02010609060101010101" pitchFamily="49" charset="-122"/>
              <a:ea typeface="楷体" panose="02010609060101010101" pitchFamily="49" charset="-122"/>
            </a:endParaRPr>
          </a:p>
          <a:p>
            <a:pPr algn="ctr">
              <a:lnSpc>
                <a:spcPct val="150000"/>
              </a:lnSpc>
            </a:pPr>
            <a:r>
              <a:rPr lang="en-US" altLang="zh-CN" sz="2000">
                <a:solidFill>
                  <a:schemeClr val="accent3">
                    <a:lumMod val="20000"/>
                    <a:lumOff val="80000"/>
                  </a:schemeClr>
                </a:solidFill>
                <a:latin typeface="Berlin Sans FB Demi" panose="020E0802020502020306" pitchFamily="34" charset="0"/>
                <a:ea typeface="华文隶书" panose="02010800040101010101" pitchFamily="2" charset="-122"/>
              </a:rPr>
              <a:t>Friendly Tips</a:t>
            </a:r>
          </a:p>
          <a:p>
            <a:pPr>
              <a:lnSpc>
                <a:spcPct val="150000"/>
              </a:lnSpc>
            </a:pPr>
            <a:r>
              <a:rPr lang="en-US" altLang="zh-CN" sz="2000">
                <a:solidFill>
                  <a:schemeClr val="accent3">
                    <a:lumMod val="20000"/>
                    <a:lumOff val="80000"/>
                  </a:schemeClr>
                </a:solidFill>
                <a:latin typeface="Berlin Sans FB Demi" panose="020E0802020502020306" pitchFamily="34" charset="0"/>
                <a:ea typeface="华文隶书" panose="02010800040101010101" pitchFamily="2" charset="-122"/>
              </a:rPr>
              <a:t>      This tutorial is not suitable for watching before going to bed. The content is too wonderful, it may appear that the more you watch, the more excited you</a:t>
            </a:r>
            <a:r>
              <a:rPr lang="zh-CN" altLang="en-US" sz="2000">
                <a:solidFill>
                  <a:schemeClr val="accent3">
                    <a:lumMod val="20000"/>
                    <a:lumOff val="80000"/>
                  </a:schemeClr>
                </a:solidFill>
                <a:latin typeface="Berlin Sans FB Demi" panose="020E0802020502020306" pitchFamily="34" charset="0"/>
                <a:ea typeface="华文隶书" panose="02010800040101010101" pitchFamily="2" charset="-122"/>
              </a:rPr>
              <a:t> </a:t>
            </a:r>
            <a:r>
              <a:rPr lang="en-US" altLang="zh-CN" sz="2000">
                <a:solidFill>
                  <a:schemeClr val="accent3">
                    <a:lumMod val="20000"/>
                    <a:lumOff val="80000"/>
                  </a:schemeClr>
                </a:solidFill>
                <a:latin typeface="Berlin Sans FB Demi" panose="020E0802020502020306" pitchFamily="34" charset="0"/>
                <a:ea typeface="华文隶书" panose="02010800040101010101" pitchFamily="2" charset="-122"/>
              </a:rPr>
              <a:t>would get, and causing difficulty in falling asleep. In case of the above situation, you can release your emotions through like, follow, and collection, so as to seek inner happiness and peace.</a:t>
            </a:r>
          </a:p>
          <a:p>
            <a:pPr>
              <a:lnSpc>
                <a:spcPct val="150000"/>
              </a:lnSpc>
            </a:pPr>
            <a:endParaRPr lang="en-US" altLang="zh-CN" sz="2000">
              <a:solidFill>
                <a:schemeClr val="accent3">
                  <a:lumMod val="20000"/>
                  <a:lumOff val="80000"/>
                </a:schemeClr>
              </a:solidFill>
              <a:latin typeface="华文隶书" panose="02010800040101010101" pitchFamily="2" charset="-122"/>
              <a:ea typeface="华文隶书" panose="0201080004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1802" y="8107741"/>
            <a:ext cx="4565015" cy="400110"/>
          </a:xfrm>
          <a:prstGeom prst="rect">
            <a:avLst/>
          </a:prstGeom>
          <a:noFill/>
        </p:spPr>
        <p:txBody>
          <a:bodyPr wrap="square" rtlCol="0">
            <a:spAutoFit/>
          </a:bodyPr>
          <a:lstStyle/>
          <a:p>
            <a:r>
              <a:rPr lang="zh-CN" altLang="en-US" sz="2000" dirty="0">
                <a:solidFill>
                  <a:schemeClr val="bg1"/>
                </a:solidFill>
              </a:rPr>
              <a:t>https://learnopengl-cn.github.io/</a:t>
            </a:r>
          </a:p>
        </p:txBody>
      </p:sp>
      <p:sp>
        <p:nvSpPr>
          <p:cNvPr id="12" name="文本框 11"/>
          <p:cNvSpPr txBox="1"/>
          <p:nvPr/>
        </p:nvSpPr>
        <p:spPr>
          <a:xfrm>
            <a:off x="441802" y="8507851"/>
            <a:ext cx="4418263" cy="1015663"/>
          </a:xfrm>
          <a:prstGeom prst="rect">
            <a:avLst/>
          </a:prstGeom>
          <a:noFill/>
        </p:spPr>
        <p:txBody>
          <a:bodyPr wrap="square" rtlCol="0">
            <a:spAutoFit/>
          </a:bodyPr>
          <a:lstStyle/>
          <a:p>
            <a:r>
              <a:rPr lang="zh-CN" altLang="en-US" sz="2000">
                <a:solidFill>
                  <a:schemeClr val="accent5"/>
                </a:solidFill>
              </a:rPr>
              <a:t>通过这个教程我们能学到什么？</a:t>
            </a:r>
            <a:endParaRPr lang="en-US" altLang="zh-CN" sz="2000">
              <a:solidFill>
                <a:schemeClr val="accent5"/>
              </a:solidFill>
            </a:endParaRPr>
          </a:p>
          <a:p>
            <a:pPr marL="457200" indent="-457200">
              <a:buFont typeface="Arial" panose="020B0604020202020204" pitchFamily="34" charset="0"/>
              <a:buChar char="•"/>
            </a:pPr>
            <a:r>
              <a:rPr lang="zh-CN" altLang="en-US" sz="2000">
                <a:solidFill>
                  <a:schemeClr val="bg1"/>
                </a:solidFill>
              </a:rPr>
              <a:t>计算机图形学的基础知识</a:t>
            </a:r>
            <a:endParaRPr lang="en-US" altLang="zh-CN" sz="2000">
              <a:solidFill>
                <a:schemeClr val="bg1"/>
              </a:solidFill>
            </a:endParaRPr>
          </a:p>
          <a:p>
            <a:pPr marL="457200" indent="-457200">
              <a:buFont typeface="Arial" panose="020B0604020202020204" pitchFamily="34" charset="0"/>
              <a:buChar char="•"/>
            </a:pPr>
            <a:r>
              <a:rPr lang="zh-CN" altLang="en-US" sz="2000">
                <a:solidFill>
                  <a:schemeClr val="bg1"/>
                </a:solidFill>
              </a:rPr>
              <a:t>使用 </a:t>
            </a:r>
            <a:r>
              <a:rPr lang="en-US" altLang="zh-CN" sz="2000">
                <a:solidFill>
                  <a:schemeClr val="bg1"/>
                </a:solidFill>
              </a:rPr>
              <a:t>OpenGL</a:t>
            </a:r>
            <a:r>
              <a:rPr lang="zh-CN" altLang="en-US" sz="2000">
                <a:solidFill>
                  <a:schemeClr val="bg1"/>
                </a:solidFill>
              </a:rPr>
              <a:t> 进行编程</a:t>
            </a:r>
            <a:endParaRPr lang="en-US" altLang="zh-CN" sz="2000">
              <a:solidFill>
                <a:schemeClr val="bg1"/>
              </a:solidFill>
            </a:endParaRPr>
          </a:p>
        </p:txBody>
      </p:sp>
      <p:sp>
        <p:nvSpPr>
          <p:cNvPr id="19" name="文本框 18"/>
          <p:cNvSpPr txBox="1"/>
          <p:nvPr/>
        </p:nvSpPr>
        <p:spPr>
          <a:xfrm>
            <a:off x="441802" y="7765928"/>
            <a:ext cx="1475084" cy="400110"/>
          </a:xfrm>
          <a:prstGeom prst="rect">
            <a:avLst/>
          </a:prstGeom>
          <a:noFill/>
        </p:spPr>
        <p:txBody>
          <a:bodyPr wrap="none" rtlCol="0">
            <a:spAutoFit/>
          </a:bodyPr>
          <a:lstStyle/>
          <a:p>
            <a:r>
              <a:rPr lang="zh-CN" altLang="en-US" sz="2000" b="1">
                <a:solidFill>
                  <a:schemeClr val="accent5"/>
                </a:solidFill>
              </a:rPr>
              <a:t>学习资料？</a:t>
            </a:r>
            <a:endParaRPr lang="zh-CN" altLang="en-US" sz="2000" b="1" dirty="0">
              <a:solidFill>
                <a:schemeClr val="accent5"/>
              </a:solidFill>
            </a:endParaRPr>
          </a:p>
        </p:txBody>
      </p:sp>
      <p:sp>
        <p:nvSpPr>
          <p:cNvPr id="20" name="文本框 19"/>
          <p:cNvSpPr txBox="1"/>
          <p:nvPr/>
        </p:nvSpPr>
        <p:spPr>
          <a:xfrm>
            <a:off x="408623" y="764168"/>
            <a:ext cx="6441577" cy="188628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a:solidFill>
                  <a:schemeClr val="bg1"/>
                </a:solidFill>
              </a:rPr>
              <a:t>可以直接使用</a:t>
            </a:r>
            <a:r>
              <a:rPr lang="en-US" altLang="zh-CN" sz="2000">
                <a:solidFill>
                  <a:schemeClr val="bg1"/>
                </a:solidFill>
              </a:rPr>
              <a:t>OpenGL</a:t>
            </a:r>
            <a:r>
              <a:rPr lang="zh-CN" altLang="en-US" sz="2000">
                <a:solidFill>
                  <a:schemeClr val="bg1"/>
                </a:solidFill>
              </a:rPr>
              <a:t>进行数据展示</a:t>
            </a:r>
            <a:endParaRPr lang="en-US" altLang="zh-CN" sz="2000">
              <a:solidFill>
                <a:schemeClr val="bg1"/>
              </a:solidFill>
            </a:endParaRPr>
          </a:p>
          <a:p>
            <a:pPr marL="342900" indent="-342900">
              <a:lnSpc>
                <a:spcPct val="150000"/>
              </a:lnSpc>
              <a:buFont typeface="Arial" panose="020B0604020202020204" pitchFamily="34" charset="0"/>
              <a:buChar char="•"/>
            </a:pPr>
            <a:r>
              <a:rPr lang="zh-CN" altLang="en-US" sz="2000">
                <a:solidFill>
                  <a:schemeClr val="bg1"/>
                </a:solidFill>
              </a:rPr>
              <a:t>各种三维图形引擎，图形原理都类似，学好了</a:t>
            </a:r>
            <a:r>
              <a:rPr lang="en-US" altLang="zh-CN" sz="2000">
                <a:solidFill>
                  <a:schemeClr val="bg1"/>
                </a:solidFill>
              </a:rPr>
              <a:t>OpenGL</a:t>
            </a:r>
            <a:r>
              <a:rPr lang="zh-CN" altLang="en-US" sz="2000">
                <a:solidFill>
                  <a:schemeClr val="bg1"/>
                </a:solidFill>
              </a:rPr>
              <a:t>对</a:t>
            </a:r>
            <a:r>
              <a:rPr lang="en-US" altLang="zh-CN" sz="2000">
                <a:solidFill>
                  <a:schemeClr val="bg1"/>
                </a:solidFill>
              </a:rPr>
              <a:t>Unity3D</a:t>
            </a:r>
            <a:r>
              <a:rPr lang="zh-CN" altLang="en-US" sz="2000">
                <a:solidFill>
                  <a:schemeClr val="bg1"/>
                </a:solidFill>
              </a:rPr>
              <a:t>，虚幻引擎等的使用都会有巨大的帮助。</a:t>
            </a:r>
            <a:endParaRPr lang="en-US" altLang="zh-CN" sz="2000">
              <a:solidFill>
                <a:schemeClr val="bg1"/>
              </a:solidFill>
            </a:endParaRPr>
          </a:p>
          <a:p>
            <a:pPr marL="342900" indent="-342900">
              <a:lnSpc>
                <a:spcPct val="150000"/>
              </a:lnSpc>
              <a:buFont typeface="Arial" panose="020B0604020202020204" pitchFamily="34" charset="0"/>
              <a:buChar char="•"/>
            </a:pPr>
            <a:r>
              <a:rPr lang="en-US" altLang="zh-CN" sz="2000">
                <a:solidFill>
                  <a:schemeClr val="bg1"/>
                </a:solidFill>
              </a:rPr>
              <a:t>OpenGL</a:t>
            </a:r>
            <a:r>
              <a:rPr lang="zh-CN" altLang="en-US" sz="2000">
                <a:solidFill>
                  <a:schemeClr val="bg1"/>
                </a:solidFill>
              </a:rPr>
              <a:t>并没有过时</a:t>
            </a:r>
            <a:endParaRPr lang="en-US" altLang="zh-CN" sz="2000">
              <a:solidFill>
                <a:schemeClr val="bg1"/>
              </a:solidFill>
            </a:endParaRPr>
          </a:p>
        </p:txBody>
      </p:sp>
      <p:sp>
        <p:nvSpPr>
          <p:cNvPr id="31" name="文本框 30"/>
          <p:cNvSpPr txBox="1"/>
          <p:nvPr/>
        </p:nvSpPr>
        <p:spPr>
          <a:xfrm>
            <a:off x="441802" y="10539177"/>
            <a:ext cx="4369910" cy="1015663"/>
          </a:xfrm>
          <a:prstGeom prst="rect">
            <a:avLst/>
          </a:prstGeom>
          <a:noFill/>
        </p:spPr>
        <p:txBody>
          <a:bodyPr wrap="square">
            <a:spAutoFit/>
          </a:bodyPr>
          <a:lstStyle/>
          <a:p>
            <a:r>
              <a:rPr lang="zh-CN" altLang="en-US" sz="2000">
                <a:solidFill>
                  <a:schemeClr val="accent5"/>
                </a:solidFill>
              </a:rPr>
              <a:t>需要哪些预备知识？</a:t>
            </a:r>
            <a:endParaRPr lang="en-US" altLang="zh-CN" sz="2000">
              <a:solidFill>
                <a:schemeClr val="accent5"/>
              </a:solidFill>
            </a:endParaRPr>
          </a:p>
          <a:p>
            <a:pPr marL="457200" indent="-457200">
              <a:buFont typeface="Arial" panose="020B0604020202020204" pitchFamily="34" charset="0"/>
              <a:buChar char="•"/>
            </a:pPr>
            <a:r>
              <a:rPr lang="zh-CN" altLang="en-US" sz="2000">
                <a:solidFill>
                  <a:schemeClr val="bg1"/>
                </a:solidFill>
              </a:rPr>
              <a:t>熟悉</a:t>
            </a:r>
            <a:r>
              <a:rPr lang="en-US" altLang="zh-CN" sz="2000">
                <a:solidFill>
                  <a:schemeClr val="bg1"/>
                </a:solidFill>
              </a:rPr>
              <a:t>C++</a:t>
            </a:r>
            <a:r>
              <a:rPr lang="zh-CN" altLang="en-US" sz="2000">
                <a:solidFill>
                  <a:schemeClr val="bg1"/>
                </a:solidFill>
              </a:rPr>
              <a:t>编程语言。</a:t>
            </a:r>
            <a:endParaRPr lang="en-US" altLang="zh-CN" sz="2000">
              <a:solidFill>
                <a:schemeClr val="bg1"/>
              </a:solidFill>
            </a:endParaRPr>
          </a:p>
          <a:p>
            <a:pPr marL="457200" indent="-457200">
              <a:buFont typeface="Arial" panose="020B0604020202020204" pitchFamily="34" charset="0"/>
              <a:buChar char="•"/>
            </a:pPr>
            <a:r>
              <a:rPr lang="zh-CN" altLang="en-US" sz="2000">
                <a:solidFill>
                  <a:schemeClr val="bg1"/>
                </a:solidFill>
              </a:rPr>
              <a:t>线性代数基础会很有帮助。</a:t>
            </a:r>
            <a:endParaRPr lang="en-US" altLang="zh-CN" sz="2000">
              <a:solidFill>
                <a:schemeClr val="bg1"/>
              </a:solidFill>
            </a:endParaRPr>
          </a:p>
        </p:txBody>
      </p:sp>
      <p:pic>
        <p:nvPicPr>
          <p:cNvPr id="9" name="图片 8"/>
          <p:cNvPicPr>
            <a:picLocks noChangeAspect="1"/>
          </p:cNvPicPr>
          <p:nvPr/>
        </p:nvPicPr>
        <p:blipFill>
          <a:blip r:embed="rId3"/>
          <a:stretch>
            <a:fillRect/>
          </a:stretch>
        </p:blipFill>
        <p:spPr>
          <a:xfrm>
            <a:off x="199549" y="2930361"/>
            <a:ext cx="10226040" cy="4161717"/>
          </a:xfrm>
          <a:prstGeom prst="rect">
            <a:avLst/>
          </a:prstGeom>
        </p:spPr>
      </p:pic>
      <p:sp>
        <p:nvSpPr>
          <p:cNvPr id="18" name="文本框 17"/>
          <p:cNvSpPr txBox="1"/>
          <p:nvPr/>
        </p:nvSpPr>
        <p:spPr>
          <a:xfrm>
            <a:off x="408623" y="9523514"/>
            <a:ext cx="4369910" cy="1015663"/>
          </a:xfrm>
          <a:prstGeom prst="rect">
            <a:avLst/>
          </a:prstGeom>
          <a:noFill/>
        </p:spPr>
        <p:txBody>
          <a:bodyPr wrap="square">
            <a:spAutoFit/>
          </a:bodyPr>
          <a:lstStyle/>
          <a:p>
            <a:r>
              <a:rPr lang="zh-CN" altLang="en-US" sz="2000">
                <a:solidFill>
                  <a:schemeClr val="accent5"/>
                </a:solidFill>
              </a:rPr>
              <a:t>开发环境？</a:t>
            </a:r>
            <a:endParaRPr lang="en-US" altLang="zh-CN" sz="2000">
              <a:solidFill>
                <a:schemeClr val="accent5"/>
              </a:solidFill>
            </a:endParaRPr>
          </a:p>
          <a:p>
            <a:pPr marL="457200" indent="-457200">
              <a:buFont typeface="Arial" panose="020B0604020202020204" pitchFamily="34" charset="0"/>
              <a:buChar char="•"/>
            </a:pPr>
            <a:r>
              <a:rPr lang="en-US" altLang="zh-CN" sz="2000">
                <a:solidFill>
                  <a:schemeClr val="bg1"/>
                </a:solidFill>
              </a:rPr>
              <a:t>win10</a:t>
            </a:r>
            <a:r>
              <a:rPr lang="zh-CN" altLang="en-US" sz="2000">
                <a:solidFill>
                  <a:schemeClr val="bg1"/>
                </a:solidFill>
              </a:rPr>
              <a:t>操作系统</a:t>
            </a:r>
            <a:endParaRPr lang="en-US" altLang="zh-CN" sz="2000">
              <a:solidFill>
                <a:schemeClr val="bg1"/>
              </a:solidFill>
            </a:endParaRPr>
          </a:p>
          <a:p>
            <a:pPr marL="457200" indent="-457200">
              <a:buFont typeface="Arial" panose="020B0604020202020204" pitchFamily="34" charset="0"/>
              <a:buChar char="•"/>
            </a:pPr>
            <a:r>
              <a:rPr lang="en-US" altLang="zh-CN" sz="2000">
                <a:solidFill>
                  <a:schemeClr val="bg1"/>
                </a:solidFill>
              </a:rPr>
              <a:t>VS2019</a:t>
            </a:r>
            <a:r>
              <a:rPr lang="zh-CN" altLang="en-US" sz="2000">
                <a:solidFill>
                  <a:schemeClr val="bg1"/>
                </a:solidFill>
              </a:rPr>
              <a:t>编译环境</a:t>
            </a:r>
            <a:endParaRPr lang="en-US" altLang="zh-CN" sz="2000">
              <a:solidFill>
                <a:schemeClr val="bg1"/>
              </a:solidFill>
            </a:endParaRPr>
          </a:p>
        </p:txBody>
      </p:sp>
      <p:pic>
        <p:nvPicPr>
          <p:cNvPr id="10" name="Picture 4" descr="查看源图像"/>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0200" y="238435"/>
            <a:ext cx="3297452" cy="258025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查看源图像"/>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64355" y="7521735"/>
            <a:ext cx="5715000" cy="4476750"/>
          </a:xfrm>
          <a:prstGeom prst="rect">
            <a:avLst/>
          </a:prstGeom>
          <a:noFill/>
          <a:extLst>
            <a:ext uri="{909E8E84-426E-40DD-AFC4-6F175D3DCCD1}">
              <a14:hiddenFill xmlns:a14="http://schemas.microsoft.com/office/drawing/2010/main">
                <a:solidFill>
                  <a:srgbClr val="FFFFFF"/>
                </a:solidFill>
              </a14:hiddenFill>
            </a:ext>
          </a:extLst>
        </p:spPr>
      </p:pic>
      <p:sp>
        <p:nvSpPr>
          <p:cNvPr id="22" name="文本框 21"/>
          <p:cNvSpPr txBox="1"/>
          <p:nvPr/>
        </p:nvSpPr>
        <p:spPr>
          <a:xfrm>
            <a:off x="3508885" y="190257"/>
            <a:ext cx="2842445" cy="400110"/>
          </a:xfrm>
          <a:prstGeom prst="rect">
            <a:avLst/>
          </a:prstGeom>
          <a:noFill/>
        </p:spPr>
        <p:txBody>
          <a:bodyPr wrap="none" rtlCol="0">
            <a:spAutoFit/>
          </a:bodyPr>
          <a:lstStyle/>
          <a:p>
            <a:r>
              <a:rPr lang="zh-CN" altLang="en-US" sz="2000" b="1">
                <a:solidFill>
                  <a:schemeClr val="accent5"/>
                </a:solidFill>
              </a:rPr>
              <a:t>为什么要学习</a:t>
            </a:r>
            <a:r>
              <a:rPr lang="en-US" altLang="zh-CN" sz="2000" b="1">
                <a:solidFill>
                  <a:schemeClr val="accent5"/>
                </a:solidFill>
              </a:rPr>
              <a:t>OpenGL</a:t>
            </a:r>
            <a:r>
              <a:rPr lang="zh-CN" altLang="en-US" sz="2000" b="1">
                <a:solidFill>
                  <a:schemeClr val="accent5"/>
                </a:solidFill>
              </a:rPr>
              <a:t>？</a:t>
            </a:r>
            <a:endParaRPr lang="zh-CN" altLang="en-US" sz="2000" b="1" dirty="0">
              <a:solidFill>
                <a:schemeClr val="accent5"/>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P spid="20" grpId="0"/>
      <p:bldP spid="31" grpId="0"/>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51879" y="384233"/>
            <a:ext cx="2068195" cy="400110"/>
          </a:xfrm>
          <a:prstGeom prst="rect">
            <a:avLst/>
          </a:prstGeom>
          <a:noFill/>
        </p:spPr>
        <p:txBody>
          <a:bodyPr wrap="none" rtlCol="0">
            <a:spAutoFit/>
          </a:bodyPr>
          <a:lstStyle/>
          <a:p>
            <a:r>
              <a:rPr lang="zh-CN" altLang="en-US" sz="2000" b="1">
                <a:solidFill>
                  <a:schemeClr val="accent5"/>
                </a:solidFill>
              </a:rPr>
              <a:t>什么是</a:t>
            </a:r>
            <a:r>
              <a:rPr lang="en-US" altLang="zh-CN" sz="2000" b="1">
                <a:solidFill>
                  <a:schemeClr val="accent5"/>
                </a:solidFill>
              </a:rPr>
              <a:t>OpenGL</a:t>
            </a:r>
            <a:r>
              <a:rPr lang="zh-CN" altLang="en-US" sz="2000" b="1">
                <a:solidFill>
                  <a:schemeClr val="accent5"/>
                </a:solidFill>
              </a:rPr>
              <a:t>？</a:t>
            </a:r>
            <a:endParaRPr lang="zh-CN" altLang="en-US" sz="2000" b="1" dirty="0">
              <a:solidFill>
                <a:schemeClr val="accent5"/>
              </a:solidFill>
            </a:endParaRPr>
          </a:p>
        </p:txBody>
      </p:sp>
      <p:sp>
        <p:nvSpPr>
          <p:cNvPr id="3" name="文本框 2"/>
          <p:cNvSpPr txBox="1"/>
          <p:nvPr/>
        </p:nvSpPr>
        <p:spPr>
          <a:xfrm>
            <a:off x="668993" y="794163"/>
            <a:ext cx="9287152" cy="707886"/>
          </a:xfrm>
          <a:prstGeom prst="rect">
            <a:avLst/>
          </a:prstGeom>
          <a:noFill/>
        </p:spPr>
        <p:txBody>
          <a:bodyPr wrap="square" rtlCol="0">
            <a:spAutoFit/>
          </a:bodyPr>
          <a:lstStyle/>
          <a:p>
            <a:pPr marL="457200" indent="-457200">
              <a:buFont typeface="Arial" panose="020B0604020202020204" pitchFamily="34" charset="0"/>
              <a:buChar char="•"/>
            </a:pPr>
            <a:r>
              <a:rPr lang="en-US" altLang="zh-CN" sz="2000">
                <a:solidFill>
                  <a:schemeClr val="bg1"/>
                </a:solidFill>
              </a:rPr>
              <a:t>Open Graphics Library,</a:t>
            </a:r>
            <a:r>
              <a:rPr lang="zh-CN" altLang="en-US" sz="2000">
                <a:solidFill>
                  <a:schemeClr val="bg1"/>
                </a:solidFill>
              </a:rPr>
              <a:t>它是一个由</a:t>
            </a:r>
            <a:r>
              <a:rPr lang="en-US" altLang="zh-CN" sz="2000">
                <a:solidFill>
                  <a:schemeClr val="bg1"/>
                </a:solidFill>
              </a:rPr>
              <a:t>Khronos</a:t>
            </a:r>
            <a:r>
              <a:rPr lang="zh-CN" altLang="en-US" sz="2000">
                <a:solidFill>
                  <a:schemeClr val="bg1"/>
                </a:solidFill>
              </a:rPr>
              <a:t>组织制定并维护的规范</a:t>
            </a:r>
            <a:r>
              <a:rPr lang="en-US" altLang="zh-CN" sz="2000">
                <a:solidFill>
                  <a:schemeClr val="bg1"/>
                </a:solidFill>
              </a:rPr>
              <a:t>(Specification)</a:t>
            </a:r>
          </a:p>
          <a:p>
            <a:pPr marL="457200" indent="-457200">
              <a:buFont typeface="Arial" panose="020B0604020202020204" pitchFamily="34" charset="0"/>
              <a:buChar char="•"/>
            </a:pPr>
            <a:r>
              <a:rPr lang="en-US" altLang="zh-CN" sz="2000">
                <a:solidFill>
                  <a:schemeClr val="bg1"/>
                </a:solidFill>
              </a:rPr>
              <a:t>OpenGL</a:t>
            </a:r>
            <a:r>
              <a:rPr lang="zh-CN" altLang="en-US" sz="2000">
                <a:solidFill>
                  <a:schemeClr val="bg1"/>
                </a:solidFill>
              </a:rPr>
              <a:t>核心是一个</a:t>
            </a:r>
            <a:r>
              <a:rPr lang="en-US" altLang="zh-CN" sz="2000">
                <a:solidFill>
                  <a:schemeClr val="bg1"/>
                </a:solidFill>
              </a:rPr>
              <a:t>C</a:t>
            </a:r>
            <a:r>
              <a:rPr lang="zh-CN" altLang="en-US" sz="2000">
                <a:solidFill>
                  <a:schemeClr val="bg1"/>
                </a:solidFill>
              </a:rPr>
              <a:t>库，同时也支持多种语言的派生</a:t>
            </a:r>
            <a:endParaRPr lang="en-US" altLang="zh-CN" sz="2000">
              <a:solidFill>
                <a:schemeClr val="bg1"/>
              </a:solidFill>
            </a:endParaRPr>
          </a:p>
        </p:txBody>
      </p:sp>
      <p:sp>
        <p:nvSpPr>
          <p:cNvPr id="7" name="文本框 6"/>
          <p:cNvSpPr txBox="1"/>
          <p:nvPr/>
        </p:nvSpPr>
        <p:spPr>
          <a:xfrm>
            <a:off x="636429" y="1611549"/>
            <a:ext cx="8899762" cy="6502934"/>
          </a:xfrm>
          <a:prstGeom prst="rect">
            <a:avLst/>
          </a:prstGeom>
          <a:noFill/>
        </p:spPr>
        <p:txBody>
          <a:bodyPr wrap="square">
            <a:spAutoFit/>
          </a:bodyPr>
          <a:lstStyle/>
          <a:p>
            <a:r>
              <a:rPr lang="zh-CN" altLang="en-US" sz="2000" b="1">
                <a:solidFill>
                  <a:schemeClr val="accent3"/>
                </a:solidFill>
              </a:rPr>
              <a:t>核心模式</a:t>
            </a:r>
            <a:r>
              <a:rPr lang="en-US" altLang="zh-CN" sz="2000">
                <a:solidFill>
                  <a:schemeClr val="bg1"/>
                </a:solidFill>
              </a:rPr>
              <a:t>(Core-profile)</a:t>
            </a:r>
          </a:p>
          <a:p>
            <a:r>
              <a:rPr lang="zh-CN" altLang="en-US" sz="2000">
                <a:solidFill>
                  <a:schemeClr val="bg1"/>
                </a:solidFill>
              </a:rPr>
              <a:t>也叫可编程管线，提供了更多的灵活性，更高的效率，更重要的是可以更深入的理解图形编程。</a:t>
            </a:r>
            <a:endParaRPr lang="en-US" altLang="zh-CN" sz="2000">
              <a:solidFill>
                <a:schemeClr val="bg1"/>
              </a:solidFill>
            </a:endParaRPr>
          </a:p>
          <a:p>
            <a:endParaRPr lang="en-US" altLang="zh-CN" sz="2000">
              <a:solidFill>
                <a:schemeClr val="bg1"/>
              </a:solidFill>
            </a:endParaRPr>
          </a:p>
          <a:p>
            <a:endParaRPr lang="en-US" altLang="zh-CN" sz="2000">
              <a:solidFill>
                <a:schemeClr val="bg1"/>
              </a:solidFill>
            </a:endParaRPr>
          </a:p>
          <a:p>
            <a:endParaRPr lang="en-US" altLang="zh-CN" sz="2000">
              <a:solidFill>
                <a:schemeClr val="bg1"/>
              </a:solidFill>
            </a:endParaRPr>
          </a:p>
          <a:p>
            <a:endParaRPr lang="en-US" altLang="zh-CN" sz="2000">
              <a:solidFill>
                <a:schemeClr val="bg1"/>
              </a:solidFill>
            </a:endParaRPr>
          </a:p>
          <a:p>
            <a:endParaRPr lang="en-US" altLang="zh-CN" sz="2000">
              <a:solidFill>
                <a:schemeClr val="bg1"/>
              </a:solidFill>
            </a:endParaRPr>
          </a:p>
          <a:p>
            <a:endParaRPr lang="en-US" altLang="zh-CN" sz="2000">
              <a:solidFill>
                <a:schemeClr val="bg1"/>
              </a:solidFill>
            </a:endParaRPr>
          </a:p>
          <a:p>
            <a:endParaRPr lang="en-US" altLang="zh-CN" sz="2000">
              <a:solidFill>
                <a:schemeClr val="bg1"/>
              </a:solidFill>
            </a:endParaRPr>
          </a:p>
          <a:p>
            <a:endParaRPr lang="en-US" altLang="zh-CN" sz="2000">
              <a:solidFill>
                <a:schemeClr val="bg1"/>
              </a:solidFill>
            </a:endParaRPr>
          </a:p>
          <a:p>
            <a:endParaRPr lang="en-US" altLang="zh-CN" sz="2000">
              <a:solidFill>
                <a:schemeClr val="bg1"/>
              </a:solidFill>
            </a:endParaRPr>
          </a:p>
          <a:p>
            <a:endParaRPr lang="en-US" altLang="zh-CN" sz="2000">
              <a:solidFill>
                <a:schemeClr val="bg1"/>
              </a:solidFill>
            </a:endParaRPr>
          </a:p>
          <a:p>
            <a:endParaRPr lang="en-US" altLang="zh-CN" sz="2000">
              <a:solidFill>
                <a:schemeClr val="bg1"/>
              </a:solidFill>
            </a:endParaRPr>
          </a:p>
          <a:p>
            <a:r>
              <a:rPr lang="zh-CN" altLang="en-US" sz="2000" b="1">
                <a:solidFill>
                  <a:schemeClr val="accent3"/>
                </a:solidFill>
              </a:rPr>
              <a:t>立即渲染模式 </a:t>
            </a:r>
            <a:r>
              <a:rPr lang="en-US" altLang="zh-CN" sz="2000">
                <a:solidFill>
                  <a:schemeClr val="bg1"/>
                </a:solidFill>
              </a:rPr>
              <a:t>(Immediate mode):</a:t>
            </a:r>
          </a:p>
          <a:p>
            <a:pPr marL="457200" indent="-457200">
              <a:lnSpc>
                <a:spcPct val="150000"/>
              </a:lnSpc>
              <a:buFont typeface="Arial" panose="020B0604020202020204" pitchFamily="34" charset="0"/>
              <a:buChar char="•"/>
            </a:pPr>
            <a:r>
              <a:rPr lang="zh-CN" altLang="en-US" sz="2000">
                <a:solidFill>
                  <a:schemeClr val="bg1"/>
                </a:solidFill>
              </a:rPr>
              <a:t>早期的</a:t>
            </a:r>
            <a:r>
              <a:rPr lang="en-US" altLang="zh-CN" sz="2000">
                <a:solidFill>
                  <a:schemeClr val="bg1"/>
                </a:solidFill>
              </a:rPr>
              <a:t>OpenGL</a:t>
            </a:r>
            <a:r>
              <a:rPr lang="zh-CN" altLang="en-US" sz="2000">
                <a:solidFill>
                  <a:schemeClr val="bg1"/>
                </a:solidFill>
              </a:rPr>
              <a:t>使用的模式</a:t>
            </a:r>
            <a:r>
              <a:rPr lang="en-US" altLang="zh-CN" sz="2000">
                <a:solidFill>
                  <a:schemeClr val="bg1"/>
                </a:solidFill>
              </a:rPr>
              <a:t>(</a:t>
            </a:r>
            <a:r>
              <a:rPr lang="zh-CN" altLang="en-US" sz="2000">
                <a:solidFill>
                  <a:schemeClr val="bg1"/>
                </a:solidFill>
              </a:rPr>
              <a:t>也就是固定渲染管线</a:t>
            </a:r>
            <a:r>
              <a:rPr lang="en-US" altLang="zh-CN" sz="2000">
                <a:solidFill>
                  <a:schemeClr val="bg1"/>
                </a:solidFill>
              </a:rPr>
              <a:t>)</a:t>
            </a:r>
          </a:p>
          <a:p>
            <a:pPr marL="457200" indent="-457200">
              <a:lnSpc>
                <a:spcPct val="150000"/>
              </a:lnSpc>
              <a:buFont typeface="Arial" panose="020B0604020202020204" pitchFamily="34" charset="0"/>
              <a:buChar char="•"/>
            </a:pPr>
            <a:r>
              <a:rPr lang="zh-CN" altLang="en-US" sz="2000">
                <a:solidFill>
                  <a:schemeClr val="bg1"/>
                </a:solidFill>
              </a:rPr>
              <a:t> </a:t>
            </a:r>
            <a:r>
              <a:rPr lang="en-US" altLang="zh-CN" sz="2000">
                <a:solidFill>
                  <a:schemeClr val="bg1"/>
                </a:solidFill>
              </a:rPr>
              <a:t>OpenGL</a:t>
            </a:r>
            <a:r>
              <a:rPr lang="zh-CN" altLang="en-US" sz="2000">
                <a:solidFill>
                  <a:schemeClr val="bg1"/>
                </a:solidFill>
              </a:rPr>
              <a:t>的大多数功能都被库隐藏起来，容易使用和理解，</a:t>
            </a:r>
            <a:r>
              <a:rPr lang="zh-CN" altLang="en-US" sz="2000">
                <a:solidFill>
                  <a:srgbClr val="92D050"/>
                </a:solidFill>
              </a:rPr>
              <a:t>但是效率太低</a:t>
            </a:r>
            <a:r>
              <a:rPr lang="zh-CN" altLang="en-US" sz="2000">
                <a:solidFill>
                  <a:schemeClr val="bg1"/>
                </a:solidFill>
              </a:rPr>
              <a:t>。</a:t>
            </a:r>
            <a:endParaRPr lang="en-US" altLang="zh-CN" sz="2000">
              <a:solidFill>
                <a:schemeClr val="bg1"/>
              </a:solidFill>
            </a:endParaRPr>
          </a:p>
          <a:p>
            <a:pPr marL="457200" indent="-457200">
              <a:lnSpc>
                <a:spcPct val="150000"/>
              </a:lnSpc>
              <a:buFont typeface="Arial" panose="020B0604020202020204" pitchFamily="34" charset="0"/>
              <a:buChar char="•"/>
            </a:pPr>
            <a:r>
              <a:rPr lang="zh-CN" altLang="en-US" sz="2000">
                <a:solidFill>
                  <a:srgbClr val="92D050"/>
                </a:solidFill>
              </a:rPr>
              <a:t>开发者很少能控制</a:t>
            </a:r>
            <a:r>
              <a:rPr lang="en-US" altLang="zh-CN" sz="2000">
                <a:solidFill>
                  <a:srgbClr val="92D050"/>
                </a:solidFill>
              </a:rPr>
              <a:t>OpenGL</a:t>
            </a:r>
            <a:r>
              <a:rPr lang="zh-CN" altLang="en-US" sz="2000">
                <a:solidFill>
                  <a:srgbClr val="92D050"/>
                </a:solidFill>
              </a:rPr>
              <a:t>如何进行计算</a:t>
            </a:r>
            <a:endParaRPr lang="en-US" altLang="zh-CN" sz="2000">
              <a:solidFill>
                <a:srgbClr val="92D050"/>
              </a:solidFill>
            </a:endParaRPr>
          </a:p>
          <a:p>
            <a:pPr marL="457200" indent="-457200">
              <a:lnSpc>
                <a:spcPct val="150000"/>
              </a:lnSpc>
              <a:buFont typeface="Arial" panose="020B0604020202020204" pitchFamily="34" charset="0"/>
              <a:buChar char="•"/>
            </a:pPr>
            <a:r>
              <a:rPr lang="zh-CN" altLang="en-US" sz="2000">
                <a:solidFill>
                  <a:schemeClr val="bg1"/>
                </a:solidFill>
              </a:rPr>
              <a:t>因此从</a:t>
            </a:r>
            <a:r>
              <a:rPr lang="en-US" altLang="zh-CN" sz="2000">
                <a:solidFill>
                  <a:srgbClr val="FFFF00"/>
                </a:solidFill>
              </a:rPr>
              <a:t>OpenGL3.2</a:t>
            </a:r>
            <a:r>
              <a:rPr lang="zh-CN" altLang="en-US" sz="2000">
                <a:solidFill>
                  <a:schemeClr val="bg1"/>
                </a:solidFill>
              </a:rPr>
              <a:t>开始，推出核心模式。</a:t>
            </a:r>
            <a:endParaRPr lang="en-US" altLang="zh-CN" sz="2000">
              <a:solidFill>
                <a:schemeClr val="bg1"/>
              </a:solidFill>
            </a:endParaRPr>
          </a:p>
        </p:txBody>
      </p:sp>
      <p:sp>
        <p:nvSpPr>
          <p:cNvPr id="8" name="矩形: 圆角 7"/>
          <p:cNvSpPr/>
          <p:nvPr/>
        </p:nvSpPr>
        <p:spPr>
          <a:xfrm>
            <a:off x="2015587" y="4187217"/>
            <a:ext cx="2133798" cy="1080294"/>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sz="2400" b="0" i="0">
                <a:solidFill>
                  <a:schemeClr val="bg1"/>
                </a:solidFill>
                <a:effectLst/>
                <a:latin typeface="-apple-system"/>
              </a:rPr>
              <a:t>GPU</a:t>
            </a:r>
            <a:r>
              <a:rPr lang="zh-CN" altLang="en-US" sz="2400" b="0" i="0">
                <a:solidFill>
                  <a:schemeClr val="bg1"/>
                </a:solidFill>
                <a:effectLst/>
                <a:latin typeface="-apple-system"/>
              </a:rPr>
              <a:t>渲染</a:t>
            </a:r>
            <a:r>
              <a:rPr lang="zh-CN" altLang="en-US" sz="2400">
                <a:solidFill>
                  <a:schemeClr val="bg1"/>
                </a:solidFill>
                <a:latin typeface="-apple-system"/>
              </a:rPr>
              <a:t>是一个流水线</a:t>
            </a:r>
            <a:r>
              <a:rPr lang="zh-CN" altLang="en-US" sz="2400" b="0" i="0">
                <a:solidFill>
                  <a:schemeClr val="bg1"/>
                </a:solidFill>
                <a:effectLst/>
                <a:latin typeface="-apple-system"/>
              </a:rPr>
              <a:t>。</a:t>
            </a:r>
            <a:endParaRPr lang="zh-CN" altLang="en-US" sz="2400">
              <a:solidFill>
                <a:schemeClr val="bg1"/>
              </a:solidFill>
            </a:endParaRPr>
          </a:p>
        </p:txBody>
      </p: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3269" y="2321875"/>
            <a:ext cx="6746444" cy="3974815"/>
          </a:xfrm>
          <a:prstGeom prst="rect">
            <a:avLst/>
          </a:prstGeom>
        </p:spPr>
      </p:pic>
      <p:sp>
        <p:nvSpPr>
          <p:cNvPr id="9" name="文本框 8"/>
          <p:cNvSpPr txBox="1"/>
          <p:nvPr/>
        </p:nvSpPr>
        <p:spPr>
          <a:xfrm>
            <a:off x="636429" y="8014334"/>
            <a:ext cx="8468360" cy="2809615"/>
          </a:xfrm>
          <a:prstGeom prst="rect">
            <a:avLst/>
          </a:prstGeom>
          <a:noFill/>
        </p:spPr>
        <p:txBody>
          <a:bodyPr wrap="square">
            <a:spAutoFit/>
          </a:bodyPr>
          <a:lstStyle/>
          <a:p>
            <a:pPr>
              <a:lnSpc>
                <a:spcPct val="150000"/>
              </a:lnSpc>
            </a:pPr>
            <a:r>
              <a:rPr lang="zh-CN" altLang="en-US" sz="2000">
                <a:solidFill>
                  <a:schemeClr val="accent3"/>
                </a:solidFill>
                <a:effectLst/>
                <a:latin typeface="UKaiCN"/>
              </a:rPr>
              <a:t>状态机</a:t>
            </a:r>
            <a:r>
              <a:rPr lang="en-US" altLang="zh-CN" sz="2000" b="1">
                <a:solidFill>
                  <a:schemeClr val="accent3"/>
                </a:solidFill>
                <a:effectLst/>
                <a:latin typeface="Arial-BoldMT"/>
              </a:rPr>
              <a:t>(State Machine) </a:t>
            </a:r>
            <a:endParaRPr lang="zh-CN" altLang="en-US" sz="2000">
              <a:solidFill>
                <a:schemeClr val="accent3"/>
              </a:solidFill>
            </a:endParaRPr>
          </a:p>
          <a:p>
            <a:pPr marL="342900" indent="-342900">
              <a:lnSpc>
                <a:spcPct val="150000"/>
              </a:lnSpc>
              <a:buFont typeface="Arial" panose="020B0604020202020204" pitchFamily="34" charset="0"/>
              <a:buChar char="•"/>
            </a:pPr>
            <a:r>
              <a:rPr lang="en-US" altLang="zh-CN" sz="2000">
                <a:solidFill>
                  <a:schemeClr val="bg1"/>
                </a:solidFill>
                <a:effectLst/>
                <a:latin typeface="Arial" panose="020B0604020202020204" pitchFamily="34" charset="0"/>
              </a:rPr>
              <a:t>OpenGL</a:t>
            </a:r>
            <a:r>
              <a:rPr lang="zh-CN" altLang="en-US" sz="2000">
                <a:solidFill>
                  <a:schemeClr val="bg1"/>
                </a:solidFill>
                <a:effectLst/>
                <a:latin typeface="UKaiCN"/>
              </a:rPr>
              <a:t>自身是一个巨大的状态机</a:t>
            </a:r>
            <a:endParaRPr lang="en-US" altLang="zh-CN" sz="2000">
              <a:solidFill>
                <a:schemeClr val="bg1"/>
              </a:solidFill>
              <a:effectLst/>
              <a:latin typeface="UKaiCN"/>
            </a:endParaRPr>
          </a:p>
          <a:p>
            <a:pPr marL="800100" lvl="1" indent="-342900">
              <a:lnSpc>
                <a:spcPct val="150000"/>
              </a:lnSpc>
              <a:buFont typeface="Arial" panose="020B0604020202020204" pitchFamily="34" charset="0"/>
              <a:buChar char="•"/>
            </a:pPr>
            <a:r>
              <a:rPr lang="zh-CN" altLang="en-US" sz="2000">
                <a:solidFill>
                  <a:schemeClr val="bg1"/>
                </a:solidFill>
                <a:effectLst/>
                <a:latin typeface="UKaiCN"/>
              </a:rPr>
              <a:t>变量（描述该如何操作）的大集合 </a:t>
            </a:r>
            <a:endParaRPr lang="zh-CN" altLang="en-US" sz="2000">
              <a:solidFill>
                <a:schemeClr val="bg1"/>
              </a:solidFill>
            </a:endParaRPr>
          </a:p>
          <a:p>
            <a:pPr marL="342900" indent="-342900">
              <a:lnSpc>
                <a:spcPct val="150000"/>
              </a:lnSpc>
              <a:buFont typeface="Arial" panose="020B0604020202020204" pitchFamily="34" charset="0"/>
              <a:buChar char="•"/>
            </a:pPr>
            <a:r>
              <a:rPr lang="en-US" altLang="zh-CN" sz="2000">
                <a:solidFill>
                  <a:schemeClr val="bg1"/>
                </a:solidFill>
                <a:effectLst/>
                <a:latin typeface="Arial" panose="020B0604020202020204" pitchFamily="34" charset="0"/>
              </a:rPr>
              <a:t>OpenGL</a:t>
            </a:r>
            <a:r>
              <a:rPr lang="zh-CN" altLang="en-US" sz="2000">
                <a:solidFill>
                  <a:schemeClr val="bg1"/>
                </a:solidFill>
                <a:effectLst/>
                <a:latin typeface="UKaiCN"/>
              </a:rPr>
              <a:t>的状态通常被称为</a:t>
            </a:r>
            <a:r>
              <a:rPr lang="zh-CN" altLang="en-US" sz="2000">
                <a:solidFill>
                  <a:schemeClr val="bg1"/>
                </a:solidFill>
                <a:effectLst/>
                <a:highlight>
                  <a:srgbClr val="800000"/>
                </a:highlight>
                <a:latin typeface="UKaiCN"/>
              </a:rPr>
              <a:t>上下文</a:t>
            </a:r>
            <a:r>
              <a:rPr lang="en-US" altLang="zh-CN" sz="2000" b="1">
                <a:solidFill>
                  <a:schemeClr val="bg1"/>
                </a:solidFill>
                <a:effectLst/>
                <a:highlight>
                  <a:srgbClr val="800000"/>
                </a:highlight>
                <a:latin typeface="Arial-BoldMT"/>
              </a:rPr>
              <a:t>(Context)</a:t>
            </a:r>
            <a:r>
              <a:rPr lang="zh-CN" altLang="en-US" sz="2000">
                <a:solidFill>
                  <a:schemeClr val="bg1"/>
                </a:solidFill>
                <a:effectLst/>
                <a:latin typeface="UKaiCN"/>
              </a:rPr>
              <a:t>。</a:t>
            </a:r>
            <a:endParaRPr lang="zh-CN" altLang="en-US" sz="2000">
              <a:solidFill>
                <a:schemeClr val="bg1"/>
              </a:solidFill>
            </a:endParaRPr>
          </a:p>
          <a:p>
            <a:pPr marL="342900" indent="-342900">
              <a:lnSpc>
                <a:spcPct val="150000"/>
              </a:lnSpc>
              <a:buFont typeface="Arial" panose="020B0604020202020204" pitchFamily="34" charset="0"/>
              <a:buChar char="•"/>
            </a:pPr>
            <a:r>
              <a:rPr lang="zh-CN" altLang="en-US" sz="2000">
                <a:solidFill>
                  <a:schemeClr val="bg1"/>
                </a:solidFill>
                <a:effectLst/>
                <a:latin typeface="UKaiCN"/>
              </a:rPr>
              <a:t>状态设置函数</a:t>
            </a:r>
            <a:r>
              <a:rPr lang="en-US" altLang="zh-CN" sz="2000">
                <a:solidFill>
                  <a:schemeClr val="bg1"/>
                </a:solidFill>
                <a:effectLst/>
                <a:latin typeface="Arial" panose="020B0604020202020204" pitchFamily="34" charset="0"/>
              </a:rPr>
              <a:t>(State-changing Function)</a:t>
            </a:r>
            <a:endParaRPr lang="en-US" altLang="zh-CN" sz="2000">
              <a:solidFill>
                <a:schemeClr val="bg1"/>
              </a:solidFill>
              <a:effectLst/>
              <a:latin typeface="UKaiCN"/>
            </a:endParaRPr>
          </a:p>
          <a:p>
            <a:pPr marL="342900" indent="-342900">
              <a:lnSpc>
                <a:spcPct val="150000"/>
              </a:lnSpc>
              <a:buFont typeface="Arial" panose="020B0604020202020204" pitchFamily="34" charset="0"/>
              <a:buChar char="•"/>
            </a:pPr>
            <a:r>
              <a:rPr lang="zh-CN" altLang="en-US" sz="2000">
                <a:solidFill>
                  <a:schemeClr val="bg1"/>
                </a:solidFill>
                <a:effectLst/>
                <a:latin typeface="UKaiCN"/>
              </a:rPr>
              <a:t>状态应用的函数</a:t>
            </a:r>
            <a:r>
              <a:rPr lang="en-US" altLang="zh-CN" sz="2000">
                <a:solidFill>
                  <a:schemeClr val="bg1"/>
                </a:solidFill>
                <a:effectLst/>
                <a:latin typeface="Arial" panose="020B0604020202020204" pitchFamily="34" charset="0"/>
              </a:rPr>
              <a:t>(State-using Function)</a:t>
            </a:r>
            <a:endParaRPr lang="zh-CN" altLang="en-US" sz="2000">
              <a:solidFill>
                <a:schemeClr val="bg1"/>
              </a:solidFill>
            </a:endParaRPr>
          </a:p>
        </p:txBody>
      </p:sp>
      <p:sp>
        <p:nvSpPr>
          <p:cNvPr id="10" name="矩形 9"/>
          <p:cNvSpPr/>
          <p:nvPr/>
        </p:nvSpPr>
        <p:spPr>
          <a:xfrm>
            <a:off x="3875962" y="11322721"/>
            <a:ext cx="2753360" cy="2326640"/>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zh-CN" altLang="en-US" sz="2000"/>
          </a:p>
        </p:txBody>
      </p:sp>
      <p:sp>
        <p:nvSpPr>
          <p:cNvPr id="11" name="箭头: 右 10"/>
          <p:cNvSpPr/>
          <p:nvPr/>
        </p:nvSpPr>
        <p:spPr>
          <a:xfrm>
            <a:off x="1809762" y="11887889"/>
            <a:ext cx="1513840" cy="904240"/>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000"/>
              <a:t>数据输入</a:t>
            </a:r>
          </a:p>
        </p:txBody>
      </p:sp>
      <p:sp>
        <p:nvSpPr>
          <p:cNvPr id="13" name="箭头: 右 12"/>
          <p:cNvSpPr/>
          <p:nvPr/>
        </p:nvSpPr>
        <p:spPr>
          <a:xfrm>
            <a:off x="7330362" y="11909946"/>
            <a:ext cx="1513840" cy="904240"/>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000"/>
              <a:t>图像输出</a:t>
            </a:r>
          </a:p>
        </p:txBody>
      </p:sp>
      <p:sp>
        <p:nvSpPr>
          <p:cNvPr id="14" name="文本框 13"/>
          <p:cNvSpPr txBox="1"/>
          <p:nvPr/>
        </p:nvSpPr>
        <p:spPr>
          <a:xfrm>
            <a:off x="4555015" y="11447041"/>
            <a:ext cx="697627" cy="400110"/>
          </a:xfrm>
          <a:prstGeom prst="rect">
            <a:avLst/>
          </a:prstGeom>
          <a:noFill/>
        </p:spPr>
        <p:txBody>
          <a:bodyPr wrap="none" rtlCol="0">
            <a:spAutoFit/>
          </a:bodyPr>
          <a:lstStyle/>
          <a:p>
            <a:r>
              <a:rPr lang="zh-CN" altLang="en-US" sz="2000">
                <a:solidFill>
                  <a:schemeClr val="bg1"/>
                </a:solidFill>
              </a:rPr>
              <a:t>材质</a:t>
            </a:r>
            <a:endParaRPr lang="en-US" altLang="zh-CN" sz="2000">
              <a:solidFill>
                <a:schemeClr val="bg1"/>
              </a:solidFill>
            </a:endParaRPr>
          </a:p>
        </p:txBody>
      </p:sp>
      <p:sp>
        <p:nvSpPr>
          <p:cNvPr id="15" name="文本框 14"/>
          <p:cNvSpPr txBox="1"/>
          <p:nvPr/>
        </p:nvSpPr>
        <p:spPr>
          <a:xfrm>
            <a:off x="4980683" y="11939899"/>
            <a:ext cx="1210588" cy="400110"/>
          </a:xfrm>
          <a:prstGeom prst="rect">
            <a:avLst/>
          </a:prstGeom>
          <a:noFill/>
        </p:spPr>
        <p:txBody>
          <a:bodyPr wrap="none" rtlCol="0">
            <a:spAutoFit/>
          </a:bodyPr>
          <a:lstStyle/>
          <a:p>
            <a:r>
              <a:rPr lang="zh-CN" altLang="en-US" sz="2000">
                <a:solidFill>
                  <a:schemeClr val="bg1"/>
                </a:solidFill>
              </a:rPr>
              <a:t>光照效果</a:t>
            </a:r>
            <a:endParaRPr lang="zh-CN" altLang="en-US" sz="2000" dirty="0">
              <a:solidFill>
                <a:schemeClr val="bg1"/>
              </a:solidFill>
            </a:endParaRPr>
          </a:p>
        </p:txBody>
      </p:sp>
      <p:sp>
        <p:nvSpPr>
          <p:cNvPr id="16" name="文本框 15"/>
          <p:cNvSpPr txBox="1"/>
          <p:nvPr/>
        </p:nvSpPr>
        <p:spPr>
          <a:xfrm>
            <a:off x="4312842" y="12486041"/>
            <a:ext cx="1980029" cy="400110"/>
          </a:xfrm>
          <a:prstGeom prst="rect">
            <a:avLst/>
          </a:prstGeom>
          <a:noFill/>
        </p:spPr>
        <p:txBody>
          <a:bodyPr wrap="none" rtlCol="0">
            <a:spAutoFit/>
          </a:bodyPr>
          <a:lstStyle/>
          <a:p>
            <a:r>
              <a:rPr lang="zh-CN" altLang="en-US" sz="2000">
                <a:solidFill>
                  <a:schemeClr val="bg1"/>
                </a:solidFill>
              </a:rPr>
              <a:t>如何解读点数据</a:t>
            </a:r>
            <a:endParaRPr lang="zh-CN" altLang="en-US" sz="2000" dirty="0">
              <a:solidFill>
                <a:schemeClr val="bg1"/>
              </a:solidFill>
            </a:endParaRPr>
          </a:p>
        </p:txBody>
      </p:sp>
      <p:sp>
        <p:nvSpPr>
          <p:cNvPr id="17" name="矩形 16"/>
          <p:cNvSpPr/>
          <p:nvPr/>
        </p:nvSpPr>
        <p:spPr>
          <a:xfrm>
            <a:off x="3875962" y="10957366"/>
            <a:ext cx="2753360" cy="457964"/>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sz="2000">
                <a:solidFill>
                  <a:schemeClr val="bg1"/>
                </a:solidFill>
              </a:rPr>
              <a:t>当前绘制状态</a:t>
            </a:r>
          </a:p>
        </p:txBody>
      </p:sp>
      <p:sp>
        <p:nvSpPr>
          <p:cNvPr id="18" name="文本框 17"/>
          <p:cNvSpPr txBox="1"/>
          <p:nvPr/>
        </p:nvSpPr>
        <p:spPr>
          <a:xfrm>
            <a:off x="4980683" y="13033613"/>
            <a:ext cx="45719" cy="400110"/>
          </a:xfrm>
          <a:prstGeom prst="rect">
            <a:avLst/>
          </a:prstGeom>
          <a:noFill/>
        </p:spPr>
        <p:txBody>
          <a:bodyPr wrap="square" rtlCol="0">
            <a:spAutoFit/>
          </a:bodyPr>
          <a:lstStyle/>
          <a:p>
            <a:r>
              <a:rPr lang="en-US" altLang="zh-CN" sz="2000">
                <a:solidFill>
                  <a:schemeClr val="bg1"/>
                </a:solidFill>
              </a:rPr>
              <a:t>…</a:t>
            </a:r>
            <a:endParaRPr lang="zh-CN" altLang="en-US" sz="2000" dirty="0">
              <a:solidFill>
                <a:schemeClr val="bg1"/>
              </a:solidFill>
            </a:endParaRPr>
          </a:p>
        </p:txBody>
      </p:sp>
      <p:sp>
        <p:nvSpPr>
          <p:cNvPr id="19" name="文本框 18"/>
          <p:cNvSpPr txBox="1"/>
          <p:nvPr/>
        </p:nvSpPr>
        <p:spPr>
          <a:xfrm>
            <a:off x="6191271" y="8768435"/>
            <a:ext cx="3892307" cy="132343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000" b="0" i="0">
                <a:solidFill>
                  <a:schemeClr val="tx1"/>
                </a:solidFill>
                <a:effectLst/>
                <a:latin typeface="Gudea"/>
              </a:rPr>
              <a:t>As long as you keep in mind that OpenGL is basically one large state machine, most of its functionality will make more sense.</a:t>
            </a:r>
            <a:endParaRPr lang="zh-CN" altLang="en-US" sz="2000" dirty="0">
              <a:solidFill>
                <a:schemeClr val="tx1"/>
              </a:solidFill>
            </a:endParaRPr>
          </a:p>
        </p:txBody>
      </p:sp>
      <p:sp>
        <p:nvSpPr>
          <p:cNvPr id="20" name="文本框 19"/>
          <p:cNvSpPr txBox="1"/>
          <p:nvPr/>
        </p:nvSpPr>
        <p:spPr>
          <a:xfrm>
            <a:off x="951790" y="13795393"/>
            <a:ext cx="8584401" cy="400110"/>
          </a:xfrm>
          <a:prstGeom prst="rect">
            <a:avLst/>
          </a:prstGeom>
        </p:spPr>
        <p:style>
          <a:lnRef idx="3">
            <a:schemeClr val="lt1"/>
          </a:lnRef>
          <a:fillRef idx="1">
            <a:schemeClr val="accent6"/>
          </a:fillRef>
          <a:effectRef idx="1">
            <a:schemeClr val="accent6"/>
          </a:effectRef>
          <a:fontRef idx="minor">
            <a:schemeClr val="lt1"/>
          </a:fontRef>
        </p:style>
        <p:txBody>
          <a:bodyPr wrap="none" rtlCol="0">
            <a:spAutoFit/>
          </a:bodyPr>
          <a:lstStyle/>
          <a:p>
            <a:r>
              <a:rPr lang="zh-CN" altLang="en-US" sz="2000"/>
              <a:t>通过改变一些上下文变量来改变 </a:t>
            </a:r>
            <a:r>
              <a:rPr lang="en-US" altLang="zh-CN" sz="2000"/>
              <a:t>OpenGL</a:t>
            </a:r>
            <a:r>
              <a:rPr lang="zh-CN" altLang="en-US" sz="2000"/>
              <a:t>状态，从而告诉</a:t>
            </a:r>
            <a:r>
              <a:rPr lang="en-US" altLang="zh-CN" sz="2000"/>
              <a:t>OpenGL</a:t>
            </a:r>
            <a:r>
              <a:rPr lang="zh-CN" altLang="en-US" sz="2000"/>
              <a:t>如何去绘图</a:t>
            </a:r>
            <a:endParaRPr lang="zh-CN" altLang="en-US" sz="2000" dirty="0"/>
          </a:p>
        </p:txBody>
      </p:sp>
      <mc:AlternateContent xmlns:mc="http://schemas.openxmlformats.org/markup-compatibility/2006" xmlns:p14="http://schemas.microsoft.com/office/powerpoint/2010/main">
        <mc:Choice Requires="p14">
          <p:contentPart p14:bwMode="auto" r:id="rId4">
            <p14:nvContentPartPr>
              <p14:cNvPr id="366" name="墨迹 365">
                <a:extLst>
                  <a:ext uri="{FF2B5EF4-FFF2-40B4-BE49-F238E27FC236}">
                    <a16:creationId xmlns:a16="http://schemas.microsoft.com/office/drawing/2014/main" id="{6DCCCA2E-BE22-4686-A57C-F968DA1896E0}"/>
                  </a:ext>
                </a:extLst>
              </p14:cNvPr>
              <p14:cNvContentPartPr/>
              <p14:nvPr/>
            </p14:nvContentPartPr>
            <p14:xfrm>
              <a:off x="4038240" y="14096880"/>
              <a:ext cx="1920960" cy="38880"/>
            </p14:xfrm>
          </p:contentPart>
        </mc:Choice>
        <mc:Fallback xmlns="">
          <p:pic>
            <p:nvPicPr>
              <p:cNvPr id="366" name="墨迹 365">
                <a:extLst>
                  <a:ext uri="{FF2B5EF4-FFF2-40B4-BE49-F238E27FC236}">
                    <a16:creationId xmlns:a16="http://schemas.microsoft.com/office/drawing/2014/main" id="{6DCCCA2E-BE22-4686-A57C-F968DA1896E0}"/>
                  </a:ext>
                </a:extLst>
              </p:cNvPr>
              <p:cNvPicPr/>
              <p:nvPr/>
            </p:nvPicPr>
            <p:blipFill>
              <a:blip r:embed="rId5"/>
              <a:stretch>
                <a:fillRect/>
              </a:stretch>
            </p:blipFill>
            <p:spPr>
              <a:xfrm>
                <a:off x="4029240" y="14087880"/>
                <a:ext cx="1938600" cy="565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89" name="墨迹 388">
                <a:extLst>
                  <a:ext uri="{FF2B5EF4-FFF2-40B4-BE49-F238E27FC236}">
                    <a16:creationId xmlns:a16="http://schemas.microsoft.com/office/drawing/2014/main" id="{3C9F953E-B7DA-4617-A3DB-3753E03D44B3}"/>
                  </a:ext>
                </a:extLst>
              </p14:cNvPr>
              <p14:cNvContentPartPr/>
              <p14:nvPr/>
            </p14:nvContentPartPr>
            <p14:xfrm>
              <a:off x="2422920" y="6316920"/>
              <a:ext cx="360" cy="360"/>
            </p14:xfrm>
          </p:contentPart>
        </mc:Choice>
        <mc:Fallback xmlns="">
          <p:pic>
            <p:nvPicPr>
              <p:cNvPr id="389" name="墨迹 388">
                <a:extLst>
                  <a:ext uri="{FF2B5EF4-FFF2-40B4-BE49-F238E27FC236}">
                    <a16:creationId xmlns:a16="http://schemas.microsoft.com/office/drawing/2014/main" id="{3C9F953E-B7DA-4617-A3DB-3753E03D44B3}"/>
                  </a:ext>
                </a:extLst>
              </p:cNvPr>
              <p:cNvPicPr/>
              <p:nvPr/>
            </p:nvPicPr>
            <p:blipFill>
              <a:blip r:embed="rId7"/>
              <a:stretch>
                <a:fillRect/>
              </a:stretch>
            </p:blipFill>
            <p:spPr>
              <a:xfrm>
                <a:off x="2413920" y="6307920"/>
                <a:ext cx="18000" cy="18000"/>
              </a:xfrm>
              <a:prstGeom prst="rect">
                <a:avLst/>
              </a:prstGeom>
            </p:spPr>
          </p:pic>
        </mc:Fallback>
      </mc:AlternateContent>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625119" y="776817"/>
            <a:ext cx="9266115" cy="400110"/>
          </a:xfrm>
          <a:prstGeom prst="rect">
            <a:avLst/>
          </a:prstGeom>
          <a:noFill/>
        </p:spPr>
        <p:txBody>
          <a:bodyPr wrap="square">
            <a:spAutoFit/>
          </a:bodyPr>
          <a:lstStyle/>
          <a:p>
            <a:pPr marL="342900" indent="-342900">
              <a:buFont typeface="Arial" panose="020B0604020202020204" pitchFamily="34" charset="0"/>
              <a:buChar char="•"/>
            </a:pPr>
            <a:r>
              <a:rPr lang="zh-CN" altLang="en-US" sz="2000">
                <a:solidFill>
                  <a:schemeClr val="bg1"/>
                </a:solidFill>
                <a:effectLst/>
                <a:latin typeface="UKaiCN"/>
              </a:rPr>
              <a:t>一个对象是指一些选项的集合</a:t>
            </a:r>
            <a:r>
              <a:rPr lang="zh-CN" altLang="en-US" sz="2000">
                <a:solidFill>
                  <a:schemeClr val="bg1"/>
                </a:solidFill>
                <a:latin typeface="UKaiCN"/>
              </a:rPr>
              <a:t>，</a:t>
            </a:r>
            <a:r>
              <a:rPr lang="zh-CN" altLang="en-US" sz="2000">
                <a:solidFill>
                  <a:schemeClr val="bg1"/>
                </a:solidFill>
                <a:effectLst/>
                <a:latin typeface="UKaiCN"/>
              </a:rPr>
              <a:t>代表</a:t>
            </a:r>
            <a:r>
              <a:rPr lang="en-US" altLang="zh-CN" sz="2000">
                <a:solidFill>
                  <a:schemeClr val="bg1"/>
                </a:solidFill>
                <a:effectLst/>
                <a:latin typeface="Arial" panose="020B0604020202020204" pitchFamily="34" charset="0"/>
              </a:rPr>
              <a:t>OpenGL</a:t>
            </a:r>
            <a:r>
              <a:rPr lang="zh-CN" altLang="en-US" sz="2000">
                <a:solidFill>
                  <a:schemeClr val="bg1"/>
                </a:solidFill>
                <a:effectLst/>
                <a:latin typeface="UKaiCN"/>
              </a:rPr>
              <a:t>状态的一个</a:t>
            </a:r>
            <a:r>
              <a:rPr lang="zh-CN" altLang="en-US" sz="2000">
                <a:solidFill>
                  <a:schemeClr val="bg1"/>
                </a:solidFill>
                <a:effectLst/>
                <a:highlight>
                  <a:srgbClr val="800000"/>
                </a:highlight>
                <a:latin typeface="UKaiCN"/>
              </a:rPr>
              <a:t>子集。</a:t>
            </a:r>
            <a:endParaRPr lang="en-US" altLang="zh-CN" sz="2000">
              <a:solidFill>
                <a:schemeClr val="bg1"/>
              </a:solidFill>
              <a:effectLst/>
              <a:highlight>
                <a:srgbClr val="800000"/>
              </a:highlight>
              <a:latin typeface="UKaiCN"/>
            </a:endParaRPr>
          </a:p>
        </p:txBody>
      </p:sp>
      <p:sp>
        <p:nvSpPr>
          <p:cNvPr id="19" name="文本框 18"/>
          <p:cNvSpPr txBox="1"/>
          <p:nvPr/>
        </p:nvSpPr>
        <p:spPr>
          <a:xfrm>
            <a:off x="6662561" y="1425686"/>
            <a:ext cx="2918981" cy="1631216"/>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altLang="zh-CN" sz="2000">
                <a:solidFill>
                  <a:schemeClr val="accent2"/>
                </a:solidFill>
                <a:effectLst/>
                <a:latin typeface="LiberationMono"/>
              </a:rPr>
              <a:t>struct</a:t>
            </a:r>
            <a:r>
              <a:rPr lang="en-US" altLang="zh-CN" sz="2000">
                <a:solidFill>
                  <a:schemeClr val="bg1"/>
                </a:solidFill>
                <a:effectLst/>
                <a:latin typeface="LiberationMono"/>
              </a:rPr>
              <a:t> object_name { </a:t>
            </a:r>
            <a:endParaRPr lang="en-US" altLang="zh-CN" sz="2000">
              <a:solidFill>
                <a:schemeClr val="bg1"/>
              </a:solidFill>
            </a:endParaRPr>
          </a:p>
          <a:p>
            <a:pPr lvl="1"/>
            <a:r>
              <a:rPr lang="en-US" altLang="zh-CN" sz="2000">
                <a:solidFill>
                  <a:schemeClr val="accent1">
                    <a:lumMod val="60000"/>
                    <a:lumOff val="40000"/>
                  </a:schemeClr>
                </a:solidFill>
                <a:effectLst/>
                <a:latin typeface="LiberationMono"/>
              </a:rPr>
              <a:t>GLfloat</a:t>
            </a:r>
            <a:r>
              <a:rPr lang="en-US" altLang="zh-CN" sz="2000">
                <a:solidFill>
                  <a:schemeClr val="bg1"/>
                </a:solidFill>
                <a:effectLst/>
                <a:latin typeface="LiberationMono"/>
              </a:rPr>
              <a:t> option1; </a:t>
            </a:r>
            <a:endParaRPr lang="en-US" altLang="zh-CN" sz="2000">
              <a:solidFill>
                <a:schemeClr val="bg1"/>
              </a:solidFill>
            </a:endParaRPr>
          </a:p>
          <a:p>
            <a:pPr lvl="1"/>
            <a:r>
              <a:rPr lang="en-US" altLang="zh-CN" sz="2000">
                <a:solidFill>
                  <a:schemeClr val="accent1">
                    <a:lumMod val="60000"/>
                    <a:lumOff val="40000"/>
                  </a:schemeClr>
                </a:solidFill>
                <a:effectLst/>
                <a:latin typeface="LiberationMono"/>
              </a:rPr>
              <a:t>GLuint</a:t>
            </a:r>
            <a:r>
              <a:rPr lang="en-US" altLang="zh-CN" sz="2000">
                <a:solidFill>
                  <a:schemeClr val="bg1"/>
                </a:solidFill>
                <a:effectLst/>
                <a:latin typeface="LiberationMono"/>
              </a:rPr>
              <a:t> option2; </a:t>
            </a:r>
            <a:endParaRPr lang="en-US" altLang="zh-CN" sz="2000">
              <a:solidFill>
                <a:schemeClr val="bg1"/>
              </a:solidFill>
            </a:endParaRPr>
          </a:p>
          <a:p>
            <a:pPr lvl="1"/>
            <a:r>
              <a:rPr lang="en-US" altLang="zh-CN" sz="2000">
                <a:solidFill>
                  <a:schemeClr val="accent1">
                    <a:lumMod val="60000"/>
                    <a:lumOff val="40000"/>
                  </a:schemeClr>
                </a:solidFill>
                <a:effectLst/>
                <a:latin typeface="LiberationMono"/>
              </a:rPr>
              <a:t>GLchar</a:t>
            </a:r>
            <a:r>
              <a:rPr lang="en-US" altLang="zh-CN" sz="2000">
                <a:solidFill>
                  <a:schemeClr val="bg1"/>
                </a:solidFill>
                <a:effectLst/>
                <a:latin typeface="LiberationMono"/>
              </a:rPr>
              <a:t>[] name; </a:t>
            </a:r>
            <a:endParaRPr lang="en-US" altLang="zh-CN" sz="2000">
              <a:solidFill>
                <a:schemeClr val="bg1"/>
              </a:solidFill>
            </a:endParaRPr>
          </a:p>
          <a:p>
            <a:r>
              <a:rPr lang="en-US" altLang="zh-CN" sz="2000">
                <a:solidFill>
                  <a:schemeClr val="bg1"/>
                </a:solidFill>
                <a:effectLst/>
                <a:latin typeface="LiberationMono"/>
              </a:rPr>
              <a:t>}; </a:t>
            </a:r>
            <a:endParaRPr lang="zh-CN" altLang="en-US" sz="2000">
              <a:solidFill>
                <a:schemeClr val="bg1"/>
              </a:solidFill>
            </a:endParaRPr>
          </a:p>
        </p:txBody>
      </p:sp>
      <p:sp>
        <p:nvSpPr>
          <p:cNvPr id="18" name="文本框 17"/>
          <p:cNvSpPr txBox="1"/>
          <p:nvPr/>
        </p:nvSpPr>
        <p:spPr>
          <a:xfrm>
            <a:off x="759878" y="3330935"/>
            <a:ext cx="9790400" cy="400110"/>
          </a:xfrm>
          <a:prstGeom prst="rect">
            <a:avLst/>
          </a:prstGeom>
          <a:noFill/>
        </p:spPr>
        <p:txBody>
          <a:bodyPr wrap="square">
            <a:spAutoFit/>
          </a:bodyPr>
          <a:lstStyle/>
          <a:p>
            <a:r>
              <a:rPr lang="zh-CN" altLang="en-US" sz="2000">
                <a:solidFill>
                  <a:schemeClr val="bg1"/>
                </a:solidFill>
                <a:effectLst/>
                <a:latin typeface="幼圆" panose="02010509060101010101" pitchFamily="49" charset="-122"/>
                <a:ea typeface="幼圆" panose="02010509060101010101" pitchFamily="49" charset="-122"/>
              </a:rPr>
              <a:t>通常把</a:t>
            </a:r>
            <a:r>
              <a:rPr lang="en-US" altLang="zh-CN" sz="2000">
                <a:solidFill>
                  <a:schemeClr val="bg1"/>
                </a:solidFill>
                <a:effectLst/>
                <a:latin typeface="幼圆" panose="02010509060101010101" pitchFamily="49" charset="-122"/>
                <a:ea typeface="幼圆" panose="02010509060101010101" pitchFamily="49" charset="-122"/>
              </a:rPr>
              <a:t>OpenGL</a:t>
            </a:r>
            <a:r>
              <a:rPr lang="zh-CN" altLang="en-US" sz="2000">
                <a:solidFill>
                  <a:schemeClr val="bg1"/>
                </a:solidFill>
                <a:effectLst/>
                <a:latin typeface="幼圆" panose="02010509060101010101" pitchFamily="49" charset="-122"/>
                <a:ea typeface="幼圆" panose="02010509060101010101" pitchFamily="49" charset="-122"/>
              </a:rPr>
              <a:t>上下文比作一个大的结构体，包含很多子集：</a:t>
            </a:r>
            <a:endParaRPr lang="zh-CN" altLang="en-US" sz="2000">
              <a:solidFill>
                <a:schemeClr val="bg1"/>
              </a:solidFill>
              <a:latin typeface="幼圆" panose="02010509060101010101" pitchFamily="49" charset="-122"/>
              <a:ea typeface="幼圆" panose="02010509060101010101" pitchFamily="49" charset="-122"/>
            </a:endParaRPr>
          </a:p>
        </p:txBody>
      </p:sp>
      <p:sp>
        <p:nvSpPr>
          <p:cNvPr id="20" name="文本框 19"/>
          <p:cNvSpPr txBox="1"/>
          <p:nvPr/>
        </p:nvSpPr>
        <p:spPr>
          <a:xfrm>
            <a:off x="831039" y="3905848"/>
            <a:ext cx="7625080" cy="1938992"/>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altLang="zh-CN" sz="2000">
                <a:solidFill>
                  <a:srgbClr val="8E908C"/>
                </a:solidFill>
                <a:effectLst/>
                <a:latin typeface="LiberationMono"/>
              </a:rPr>
              <a:t>// OpenGL</a:t>
            </a:r>
            <a:r>
              <a:rPr lang="zh-CN" altLang="en-US" sz="2000">
                <a:solidFill>
                  <a:srgbClr val="8E908C"/>
                </a:solidFill>
                <a:effectLst/>
                <a:latin typeface="UKaiCN"/>
              </a:rPr>
              <a:t>的状态 </a:t>
            </a:r>
            <a:endParaRPr lang="zh-CN" altLang="en-US" sz="2000"/>
          </a:p>
          <a:p>
            <a:r>
              <a:rPr lang="en-US" altLang="zh-CN" sz="2000">
                <a:solidFill>
                  <a:srgbClr val="8959A8"/>
                </a:solidFill>
                <a:effectLst/>
                <a:latin typeface="LiberationMono"/>
              </a:rPr>
              <a:t>struct  </a:t>
            </a:r>
            <a:r>
              <a:rPr lang="en-US" altLang="zh-CN" sz="2000">
                <a:solidFill>
                  <a:schemeClr val="bg1"/>
                </a:solidFill>
                <a:effectLst/>
                <a:latin typeface="LiberationMono"/>
              </a:rPr>
              <a:t>OpenGL_Context { </a:t>
            </a:r>
            <a:endParaRPr lang="en-US" altLang="zh-CN" sz="2000">
              <a:solidFill>
                <a:schemeClr val="bg1"/>
              </a:solidFill>
            </a:endParaRPr>
          </a:p>
          <a:p>
            <a:pPr lvl="1"/>
            <a:r>
              <a:rPr lang="en-US" altLang="zh-CN" sz="2000">
                <a:solidFill>
                  <a:schemeClr val="bg1"/>
                </a:solidFill>
                <a:effectLst/>
                <a:latin typeface="LiberationMono"/>
              </a:rPr>
              <a:t>... </a:t>
            </a:r>
            <a:endParaRPr lang="en-US" altLang="zh-CN" sz="2000">
              <a:solidFill>
                <a:schemeClr val="bg1"/>
              </a:solidFill>
            </a:endParaRPr>
          </a:p>
          <a:p>
            <a:pPr lvl="1"/>
            <a:r>
              <a:rPr lang="en-US" altLang="zh-CN" sz="2000">
                <a:solidFill>
                  <a:schemeClr val="bg1"/>
                </a:solidFill>
                <a:effectLst/>
                <a:latin typeface="LiberationMono"/>
              </a:rPr>
              <a:t>object* object_Window_Target; </a:t>
            </a:r>
            <a:endParaRPr lang="en-US" altLang="zh-CN" sz="2000">
              <a:solidFill>
                <a:schemeClr val="bg1"/>
              </a:solidFill>
            </a:endParaRPr>
          </a:p>
          <a:p>
            <a:pPr lvl="1"/>
            <a:r>
              <a:rPr lang="en-US" altLang="zh-CN" sz="2000">
                <a:solidFill>
                  <a:schemeClr val="bg1"/>
                </a:solidFill>
                <a:effectLst/>
                <a:latin typeface="LiberationMono"/>
              </a:rPr>
              <a:t>... </a:t>
            </a:r>
            <a:endParaRPr lang="en-US" altLang="zh-CN" sz="2000">
              <a:solidFill>
                <a:schemeClr val="bg1"/>
              </a:solidFill>
            </a:endParaRPr>
          </a:p>
          <a:p>
            <a:r>
              <a:rPr lang="en-US" altLang="zh-CN" sz="2000">
                <a:solidFill>
                  <a:schemeClr val="bg1"/>
                </a:solidFill>
                <a:effectLst/>
                <a:latin typeface="LiberationMono"/>
              </a:rPr>
              <a:t>};</a:t>
            </a:r>
            <a:endParaRPr lang="zh-CN" altLang="en-US" sz="2000">
              <a:solidFill>
                <a:schemeClr val="bg1"/>
              </a:solidFill>
            </a:endParaRPr>
          </a:p>
        </p:txBody>
      </p:sp>
      <p:sp>
        <p:nvSpPr>
          <p:cNvPr id="46" name="文本框 45"/>
          <p:cNvSpPr txBox="1"/>
          <p:nvPr/>
        </p:nvSpPr>
        <p:spPr>
          <a:xfrm>
            <a:off x="443213" y="9726434"/>
            <a:ext cx="9455168" cy="4401205"/>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altLang="zh-CN" sz="2000">
                <a:solidFill>
                  <a:srgbClr val="8E908C"/>
                </a:solidFill>
                <a:effectLst/>
                <a:latin typeface="LiberationMono"/>
              </a:rPr>
              <a:t>// </a:t>
            </a:r>
            <a:r>
              <a:rPr lang="zh-CN" altLang="en-US" sz="2000">
                <a:solidFill>
                  <a:srgbClr val="8E908C"/>
                </a:solidFill>
                <a:effectLst/>
                <a:latin typeface="UKaiCN"/>
              </a:rPr>
              <a:t>创建对象 </a:t>
            </a:r>
            <a:endParaRPr lang="zh-CN" altLang="en-US" sz="2000"/>
          </a:p>
          <a:p>
            <a:r>
              <a:rPr lang="en-US" altLang="zh-CN" sz="2000">
                <a:solidFill>
                  <a:schemeClr val="accent1">
                    <a:lumMod val="60000"/>
                    <a:lumOff val="40000"/>
                  </a:schemeClr>
                </a:solidFill>
                <a:effectLst/>
                <a:latin typeface="LiberationMono"/>
              </a:rPr>
              <a:t>GLuint</a:t>
            </a:r>
            <a:r>
              <a:rPr lang="en-US" altLang="zh-CN" sz="2000">
                <a:solidFill>
                  <a:schemeClr val="bg1"/>
                </a:solidFill>
                <a:effectLst/>
                <a:latin typeface="LiberationMono"/>
              </a:rPr>
              <a:t> objectId = </a:t>
            </a:r>
            <a:r>
              <a:rPr lang="en-US" altLang="zh-CN" sz="2000">
                <a:solidFill>
                  <a:srgbClr val="F5871F"/>
                </a:solidFill>
                <a:effectLst/>
                <a:latin typeface="LiberationMono"/>
              </a:rPr>
              <a:t>0</a:t>
            </a:r>
            <a:r>
              <a:rPr lang="en-US" altLang="zh-CN" sz="2000">
                <a:solidFill>
                  <a:schemeClr val="bg1"/>
                </a:solidFill>
                <a:effectLst/>
                <a:latin typeface="LiberationMono"/>
              </a:rPr>
              <a:t>; </a:t>
            </a:r>
            <a:endParaRPr lang="en-US" altLang="zh-CN" sz="2000">
              <a:solidFill>
                <a:schemeClr val="bg1"/>
              </a:solidFill>
            </a:endParaRPr>
          </a:p>
          <a:p>
            <a:r>
              <a:rPr lang="en-US" altLang="zh-CN" sz="2000">
                <a:solidFill>
                  <a:schemeClr val="bg1"/>
                </a:solidFill>
                <a:effectLst/>
                <a:latin typeface="LiberationMono"/>
              </a:rPr>
              <a:t>glGenObject(</a:t>
            </a:r>
            <a:r>
              <a:rPr lang="en-US" altLang="zh-CN" sz="2000">
                <a:solidFill>
                  <a:srgbClr val="F5871F"/>
                </a:solidFill>
                <a:effectLst/>
                <a:latin typeface="LiberationMono"/>
              </a:rPr>
              <a:t>1</a:t>
            </a:r>
            <a:r>
              <a:rPr lang="en-US" altLang="zh-CN" sz="2000">
                <a:solidFill>
                  <a:schemeClr val="bg1"/>
                </a:solidFill>
                <a:effectLst/>
                <a:latin typeface="LiberationMono"/>
              </a:rPr>
              <a:t>, &amp;objectId); </a:t>
            </a:r>
            <a:endParaRPr lang="en-US" altLang="zh-CN" sz="2000">
              <a:solidFill>
                <a:schemeClr val="bg1"/>
              </a:solidFill>
            </a:endParaRPr>
          </a:p>
          <a:p>
            <a:r>
              <a:rPr lang="en-US" altLang="zh-CN" sz="2000">
                <a:solidFill>
                  <a:srgbClr val="8E908C"/>
                </a:solidFill>
                <a:effectLst/>
                <a:latin typeface="LiberationMono"/>
              </a:rPr>
              <a:t>// </a:t>
            </a:r>
            <a:r>
              <a:rPr lang="zh-CN" altLang="en-US" sz="2000">
                <a:solidFill>
                  <a:srgbClr val="8E908C"/>
                </a:solidFill>
                <a:effectLst/>
                <a:latin typeface="UKaiCN"/>
              </a:rPr>
              <a:t>绑定对象至上下文 </a:t>
            </a:r>
            <a:endParaRPr lang="zh-CN" altLang="en-US" sz="2000"/>
          </a:p>
          <a:p>
            <a:r>
              <a:rPr lang="en-US" altLang="zh-CN" sz="2000">
                <a:solidFill>
                  <a:schemeClr val="bg1"/>
                </a:solidFill>
                <a:effectLst/>
                <a:latin typeface="LiberationMono"/>
              </a:rPr>
              <a:t>glBindObject(GL_WINDOW_TARGET, objectId);</a:t>
            </a:r>
          </a:p>
          <a:p>
            <a:r>
              <a:rPr lang="en-US" altLang="zh-CN" sz="2000">
                <a:solidFill>
                  <a:schemeClr val="bg1"/>
                </a:solidFill>
                <a:effectLst/>
                <a:latin typeface="LiberationMono"/>
              </a:rPr>
              <a:t> </a:t>
            </a:r>
            <a:endParaRPr lang="en-US" altLang="zh-CN" sz="2000">
              <a:solidFill>
                <a:schemeClr val="bg1"/>
              </a:solidFill>
            </a:endParaRPr>
          </a:p>
          <a:p>
            <a:r>
              <a:rPr lang="en-US" altLang="zh-CN" sz="2000">
                <a:solidFill>
                  <a:srgbClr val="8E908C"/>
                </a:solidFill>
                <a:effectLst/>
                <a:latin typeface="LiberationMono"/>
              </a:rPr>
              <a:t>// </a:t>
            </a:r>
            <a:r>
              <a:rPr lang="zh-CN" altLang="en-US" sz="2000">
                <a:solidFill>
                  <a:srgbClr val="8E908C"/>
                </a:solidFill>
                <a:effectLst/>
                <a:latin typeface="UKaiCN"/>
              </a:rPr>
              <a:t>设置</a:t>
            </a:r>
            <a:r>
              <a:rPr lang="en-US" altLang="zh-CN" sz="2000">
                <a:solidFill>
                  <a:srgbClr val="8E908C"/>
                </a:solidFill>
                <a:effectLst/>
                <a:latin typeface="LiberationMono"/>
              </a:rPr>
              <a:t>GL_WINDOW_TARGET</a:t>
            </a:r>
            <a:r>
              <a:rPr lang="zh-CN" altLang="en-US" sz="2000">
                <a:solidFill>
                  <a:srgbClr val="8E908C"/>
                </a:solidFill>
                <a:effectLst/>
                <a:latin typeface="UKaiCN"/>
              </a:rPr>
              <a:t>对象的一些选项 </a:t>
            </a:r>
            <a:endParaRPr lang="zh-CN" altLang="en-US" sz="2000"/>
          </a:p>
          <a:p>
            <a:r>
              <a:rPr lang="en-US" altLang="zh-CN" sz="2000">
                <a:solidFill>
                  <a:schemeClr val="bg1"/>
                </a:solidFill>
                <a:effectLst/>
                <a:latin typeface="LiberationMono"/>
              </a:rPr>
              <a:t>glSetObjectOption(GL_WINDOW_TARGET, GL_OPTION_WINDOW_WIDTH, </a:t>
            </a:r>
            <a:r>
              <a:rPr lang="en-US" altLang="zh-CN" sz="2000">
                <a:solidFill>
                  <a:srgbClr val="F5871F"/>
                </a:solidFill>
                <a:effectLst/>
                <a:latin typeface="LiberationMono"/>
              </a:rPr>
              <a:t>800</a:t>
            </a:r>
            <a:r>
              <a:rPr lang="en-US" altLang="zh-CN" sz="2000">
                <a:solidFill>
                  <a:schemeClr val="bg1"/>
                </a:solidFill>
                <a:effectLst/>
                <a:latin typeface="LiberationMono"/>
              </a:rPr>
              <a:t>); </a:t>
            </a:r>
            <a:endParaRPr lang="en-US" altLang="zh-CN" sz="2000">
              <a:solidFill>
                <a:schemeClr val="bg1"/>
              </a:solidFill>
            </a:endParaRPr>
          </a:p>
          <a:p>
            <a:r>
              <a:rPr lang="en-US" altLang="zh-CN" sz="2000">
                <a:solidFill>
                  <a:schemeClr val="bg1"/>
                </a:solidFill>
                <a:effectLst/>
                <a:latin typeface="LiberationMono"/>
              </a:rPr>
              <a:t>glSetObjectOption(GL_WINDOW_TARGET, GL_OPTION_WINDOW_HEIGHT, </a:t>
            </a:r>
            <a:r>
              <a:rPr lang="en-US" altLang="zh-CN" sz="2000">
                <a:solidFill>
                  <a:srgbClr val="F5871F"/>
                </a:solidFill>
                <a:effectLst/>
                <a:latin typeface="LiberationMono"/>
              </a:rPr>
              <a:t>600</a:t>
            </a:r>
            <a:r>
              <a:rPr lang="en-US" altLang="zh-CN" sz="2000">
                <a:solidFill>
                  <a:schemeClr val="bg1"/>
                </a:solidFill>
                <a:effectLst/>
                <a:latin typeface="LiberationMono"/>
              </a:rPr>
              <a:t>); </a:t>
            </a:r>
          </a:p>
          <a:p>
            <a:endParaRPr lang="en-US" altLang="zh-CN" sz="2000">
              <a:solidFill>
                <a:schemeClr val="bg1"/>
              </a:solidFill>
            </a:endParaRPr>
          </a:p>
          <a:p>
            <a:r>
              <a:rPr lang="en-US" altLang="zh-CN" sz="2000">
                <a:solidFill>
                  <a:srgbClr val="8E908C"/>
                </a:solidFill>
                <a:effectLst/>
                <a:latin typeface="LiberationMono"/>
              </a:rPr>
              <a:t>// </a:t>
            </a:r>
            <a:r>
              <a:rPr lang="zh-CN" altLang="en-US" sz="2000">
                <a:solidFill>
                  <a:srgbClr val="8E908C"/>
                </a:solidFill>
                <a:effectLst/>
                <a:latin typeface="UKaiCN"/>
              </a:rPr>
              <a:t>将上下文的</a:t>
            </a:r>
            <a:r>
              <a:rPr lang="en-US" altLang="zh-CN" sz="2000">
                <a:solidFill>
                  <a:srgbClr val="8E908C"/>
                </a:solidFill>
                <a:effectLst/>
                <a:latin typeface="LiberationMono"/>
              </a:rPr>
              <a:t>GL_WINDOW_TARGET</a:t>
            </a:r>
            <a:r>
              <a:rPr lang="zh-CN" altLang="en-US" sz="2000">
                <a:solidFill>
                  <a:srgbClr val="8E908C"/>
                </a:solidFill>
                <a:effectLst/>
                <a:latin typeface="UKaiCN"/>
              </a:rPr>
              <a:t>对象设回默认 </a:t>
            </a:r>
            <a:endParaRPr lang="zh-CN" altLang="en-US" sz="2000"/>
          </a:p>
          <a:p>
            <a:r>
              <a:rPr lang="en-US" altLang="zh-CN" sz="2000">
                <a:solidFill>
                  <a:schemeClr val="bg1"/>
                </a:solidFill>
                <a:effectLst/>
                <a:latin typeface="LiberationMono"/>
              </a:rPr>
              <a:t>glBindObject(GL_WINDOW_TARGET, </a:t>
            </a:r>
            <a:r>
              <a:rPr lang="en-US" altLang="zh-CN" sz="2000">
                <a:solidFill>
                  <a:srgbClr val="F5871F"/>
                </a:solidFill>
                <a:effectLst/>
                <a:latin typeface="LiberationMono"/>
              </a:rPr>
              <a:t>0</a:t>
            </a:r>
            <a:r>
              <a:rPr lang="en-US" altLang="zh-CN" sz="2000">
                <a:solidFill>
                  <a:schemeClr val="bg1"/>
                </a:solidFill>
                <a:effectLst/>
                <a:latin typeface="LiberationMono"/>
              </a:rPr>
              <a:t>); </a:t>
            </a:r>
          </a:p>
          <a:p>
            <a:endParaRPr lang="en-US" altLang="zh-CN" sz="2000">
              <a:solidFill>
                <a:schemeClr val="bg1"/>
              </a:solidFill>
              <a:effectLst/>
              <a:latin typeface="LiberationMono"/>
            </a:endParaRPr>
          </a:p>
          <a:p>
            <a:r>
              <a:rPr lang="en-US" altLang="zh-CN" sz="2000">
                <a:solidFill>
                  <a:srgbClr val="8E908C"/>
                </a:solidFill>
                <a:effectLst/>
                <a:latin typeface="LiberationMono"/>
              </a:rPr>
              <a:t>//</a:t>
            </a:r>
            <a:r>
              <a:rPr lang="zh-CN" altLang="en-US" sz="2000">
                <a:solidFill>
                  <a:srgbClr val="8E908C"/>
                </a:solidFill>
                <a:effectLst/>
                <a:latin typeface="LiberationMono"/>
              </a:rPr>
              <a:t>一旦我们重新绑定这个对象到 </a:t>
            </a:r>
            <a:r>
              <a:rPr lang="en-US" altLang="zh-CN" sz="2000">
                <a:solidFill>
                  <a:srgbClr val="8E908C"/>
                </a:solidFill>
                <a:effectLst/>
                <a:latin typeface="LiberationMono"/>
              </a:rPr>
              <a:t>GL_WINDOW_TARGET </a:t>
            </a:r>
            <a:r>
              <a:rPr lang="zh-CN" altLang="en-US" sz="2000">
                <a:solidFill>
                  <a:srgbClr val="8E908C"/>
                </a:solidFill>
                <a:effectLst/>
                <a:latin typeface="LiberationMono"/>
              </a:rPr>
              <a:t>位置，这些选项就会重新生效</a:t>
            </a:r>
          </a:p>
        </p:txBody>
      </p:sp>
      <p:sp>
        <p:nvSpPr>
          <p:cNvPr id="47" name="文本框 46"/>
          <p:cNvSpPr txBox="1"/>
          <p:nvPr/>
        </p:nvSpPr>
        <p:spPr>
          <a:xfrm>
            <a:off x="4643579" y="10384650"/>
            <a:ext cx="4037964" cy="400110"/>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r>
              <a:rPr lang="zh-CN" altLang="en-US" sz="2000">
                <a:solidFill>
                  <a:schemeClr val="bg1"/>
                </a:solidFill>
              </a:rPr>
              <a:t>给小助理（对象）一个编号</a:t>
            </a:r>
          </a:p>
        </p:txBody>
      </p:sp>
      <p:cxnSp>
        <p:nvCxnSpPr>
          <p:cNvPr id="48" name="直接箭头连接符 47"/>
          <p:cNvCxnSpPr/>
          <p:nvPr/>
        </p:nvCxnSpPr>
        <p:spPr>
          <a:xfrm flipH="1">
            <a:off x="3416267" y="10524654"/>
            <a:ext cx="1284580" cy="0"/>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49" name="文本框 48"/>
          <p:cNvSpPr txBox="1"/>
          <p:nvPr/>
        </p:nvSpPr>
        <p:spPr>
          <a:xfrm>
            <a:off x="6091363" y="10918699"/>
            <a:ext cx="3590924" cy="707886"/>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r>
              <a:rPr lang="zh-CN" altLang="en-US" sz="2000">
                <a:solidFill>
                  <a:schemeClr val="bg1"/>
                </a:solidFill>
                <a:latin typeface="幼圆" panose="02010509060101010101" pitchFamily="49" charset="-122"/>
                <a:ea typeface="幼圆" panose="02010509060101010101" pitchFamily="49" charset="-122"/>
              </a:rPr>
              <a:t>该小助理</a:t>
            </a:r>
            <a:r>
              <a:rPr lang="zh-CN" altLang="en-US" sz="2000">
                <a:solidFill>
                  <a:schemeClr val="bg1"/>
                </a:solidFill>
              </a:rPr>
              <a:t>（对象）</a:t>
            </a:r>
            <a:r>
              <a:rPr lang="zh-CN" altLang="en-US" sz="2000">
                <a:solidFill>
                  <a:schemeClr val="bg1"/>
                </a:solidFill>
                <a:latin typeface="幼圆" panose="02010509060101010101" pitchFamily="49" charset="-122"/>
                <a:ea typeface="幼圆" panose="02010509060101010101" pitchFamily="49" charset="-122"/>
              </a:rPr>
              <a:t>，这次的工作内容，需要绑定了才确定。</a:t>
            </a:r>
          </a:p>
        </p:txBody>
      </p:sp>
      <p:cxnSp>
        <p:nvCxnSpPr>
          <p:cNvPr id="50" name="直接箭头连接符 49"/>
          <p:cNvCxnSpPr/>
          <p:nvPr/>
        </p:nvCxnSpPr>
        <p:spPr>
          <a:xfrm flipH="1">
            <a:off x="5469381" y="11138861"/>
            <a:ext cx="621982" cy="0"/>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pic>
        <p:nvPicPr>
          <p:cNvPr id="51" name="图片 5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31997" y="8589015"/>
            <a:ext cx="973056" cy="973056"/>
          </a:xfrm>
          <a:prstGeom prst="rect">
            <a:avLst/>
          </a:prstGeom>
        </p:spPr>
      </p:pic>
      <p:pic>
        <p:nvPicPr>
          <p:cNvPr id="52" name="图片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67468" y="8566249"/>
            <a:ext cx="973056" cy="973056"/>
          </a:xfrm>
          <a:prstGeom prst="rect">
            <a:avLst/>
          </a:prstGeom>
        </p:spPr>
      </p:pic>
      <p:pic>
        <p:nvPicPr>
          <p:cNvPr id="53" name="图片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85121" y="8579717"/>
            <a:ext cx="973056" cy="973056"/>
          </a:xfrm>
          <a:prstGeom prst="rect">
            <a:avLst/>
          </a:prstGeom>
        </p:spPr>
      </p:pic>
      <p:pic>
        <p:nvPicPr>
          <p:cNvPr id="54" name="图片 5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49815" y="8566249"/>
            <a:ext cx="973056" cy="973056"/>
          </a:xfrm>
          <a:prstGeom prst="rect">
            <a:avLst/>
          </a:prstGeom>
        </p:spPr>
      </p:pic>
      <p:sp>
        <p:nvSpPr>
          <p:cNvPr id="55" name="文本框 54"/>
          <p:cNvSpPr txBox="1"/>
          <p:nvPr/>
        </p:nvSpPr>
        <p:spPr>
          <a:xfrm>
            <a:off x="5568990" y="8830981"/>
            <a:ext cx="973056" cy="400110"/>
          </a:xfrm>
          <a:prstGeom prst="rect">
            <a:avLst/>
          </a:prstGeom>
          <a:noFill/>
        </p:spPr>
        <p:txBody>
          <a:bodyPr wrap="square" rtlCol="0">
            <a:spAutoFit/>
          </a:bodyPr>
          <a:lstStyle/>
          <a:p>
            <a:r>
              <a:rPr lang="en-US" altLang="zh-CN" sz="2000">
                <a:solidFill>
                  <a:schemeClr val="bg1"/>
                </a:solidFill>
              </a:rPr>
              <a:t>… …</a:t>
            </a:r>
            <a:endParaRPr lang="zh-CN" altLang="en-US" sz="2000" dirty="0">
              <a:solidFill>
                <a:schemeClr val="bg1"/>
              </a:solidFill>
            </a:endParaRPr>
          </a:p>
        </p:txBody>
      </p:sp>
      <p:pic>
        <p:nvPicPr>
          <p:cNvPr id="56" name="图片 5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14344" y="8599194"/>
            <a:ext cx="973056" cy="973056"/>
          </a:xfrm>
          <a:prstGeom prst="rect">
            <a:avLst/>
          </a:prstGeom>
        </p:spPr>
      </p:pic>
      <p:sp>
        <p:nvSpPr>
          <p:cNvPr id="57" name="文本框 56"/>
          <p:cNvSpPr txBox="1"/>
          <p:nvPr/>
        </p:nvSpPr>
        <p:spPr>
          <a:xfrm>
            <a:off x="54387" y="6052255"/>
            <a:ext cx="10232623" cy="707886"/>
          </a:xfrm>
          <a:prstGeom prst="rect">
            <a:avLst/>
          </a:prstGeom>
          <a:noFill/>
        </p:spPr>
        <p:txBody>
          <a:bodyPr wrap="square">
            <a:spAutoFit/>
          </a:bodyPr>
          <a:lstStyle/>
          <a:p>
            <a:pPr marL="800100" lvl="1" indent="-342900">
              <a:buFont typeface="Arial" panose="020B0604020202020204" pitchFamily="34" charset="0"/>
              <a:buChar char="•"/>
            </a:pPr>
            <a:r>
              <a:rPr lang="zh-CN" altLang="en-US" sz="2000">
                <a:solidFill>
                  <a:schemeClr val="bg1"/>
                </a:solidFill>
                <a:effectLst/>
                <a:highlight>
                  <a:srgbClr val="800000"/>
                </a:highlight>
                <a:latin typeface="UKaiCN"/>
              </a:rPr>
              <a:t>当前状态</a:t>
            </a:r>
            <a:r>
              <a:rPr lang="zh-CN" altLang="en-US" sz="2000">
                <a:solidFill>
                  <a:schemeClr val="bg1"/>
                </a:solidFill>
                <a:effectLst/>
                <a:latin typeface="UKaiCN"/>
              </a:rPr>
              <a:t>只有一份，如果每次显示不同的效果，都重新配置会很麻烦。</a:t>
            </a:r>
            <a:endParaRPr lang="en-US" altLang="zh-CN" sz="2000">
              <a:solidFill>
                <a:schemeClr val="bg1"/>
              </a:solidFill>
              <a:effectLst/>
              <a:latin typeface="UKaiCN"/>
            </a:endParaRPr>
          </a:p>
          <a:p>
            <a:pPr marL="800100" lvl="1" indent="-342900">
              <a:buFont typeface="Arial" panose="020B0604020202020204" pitchFamily="34" charset="0"/>
              <a:buChar char="•"/>
            </a:pPr>
            <a:r>
              <a:rPr lang="zh-CN" altLang="en-US" sz="2000">
                <a:solidFill>
                  <a:schemeClr val="bg1"/>
                </a:solidFill>
                <a:latin typeface="UKaiCN"/>
              </a:rPr>
              <a:t>这时候我们就需要一些</a:t>
            </a:r>
            <a:r>
              <a:rPr lang="zh-CN" altLang="en-US" sz="2000">
                <a:solidFill>
                  <a:schemeClr val="bg1"/>
                </a:solidFill>
                <a:effectLst/>
                <a:latin typeface="UKaiCN"/>
              </a:rPr>
              <a:t>小助理（对象），帮忙记录某些状态信息。以便复用。</a:t>
            </a:r>
            <a:endParaRPr lang="en-US" altLang="zh-CN" sz="2000">
              <a:solidFill>
                <a:schemeClr val="bg1"/>
              </a:solidFill>
              <a:effectLst/>
              <a:latin typeface="UKaiCN"/>
            </a:endParaRPr>
          </a:p>
        </p:txBody>
      </p:sp>
      <p:sp>
        <p:nvSpPr>
          <p:cNvPr id="22" name="文本框 21"/>
          <p:cNvSpPr txBox="1"/>
          <p:nvPr/>
        </p:nvSpPr>
        <p:spPr>
          <a:xfrm>
            <a:off x="759878" y="1666403"/>
            <a:ext cx="5312778" cy="1015663"/>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zh-CN" altLang="en-US" sz="2000">
                <a:solidFill>
                  <a:schemeClr val="tx1"/>
                </a:solidFill>
                <a:effectLst/>
                <a:latin typeface="UKaiCN"/>
              </a:rPr>
              <a:t>例如：可以 用一个子集来代表绘图窗口的设置：设置它的大小、支持的颜色位数等等。可以把对象看做一个</a:t>
            </a:r>
            <a:r>
              <a:rPr lang="en-US" altLang="zh-CN" sz="2000">
                <a:solidFill>
                  <a:schemeClr val="tx1"/>
                </a:solidFill>
                <a:effectLst/>
                <a:latin typeface="Arial" panose="020B0604020202020204" pitchFamily="34" charset="0"/>
              </a:rPr>
              <a:t>C</a:t>
            </a:r>
            <a:r>
              <a:rPr lang="zh-CN" altLang="en-US" sz="2000">
                <a:solidFill>
                  <a:schemeClr val="tx1"/>
                </a:solidFill>
                <a:effectLst/>
                <a:latin typeface="UKaiCN"/>
              </a:rPr>
              <a:t>风格的结构体：</a:t>
            </a:r>
            <a:endParaRPr lang="en-US" altLang="zh-CN" sz="2000">
              <a:solidFill>
                <a:schemeClr val="tx1"/>
              </a:solidFill>
              <a:effectLst/>
              <a:latin typeface="UKaiCN"/>
            </a:endParaRPr>
          </a:p>
        </p:txBody>
      </p:sp>
      <p:cxnSp>
        <p:nvCxnSpPr>
          <p:cNvPr id="4" name="直接箭头连接符 3"/>
          <p:cNvCxnSpPr/>
          <p:nvPr/>
        </p:nvCxnSpPr>
        <p:spPr>
          <a:xfrm>
            <a:off x="5011838" y="2476982"/>
            <a:ext cx="1493134" cy="0"/>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5" name="矩形 4"/>
          <p:cNvSpPr/>
          <p:nvPr/>
        </p:nvSpPr>
        <p:spPr>
          <a:xfrm>
            <a:off x="627943" y="6828642"/>
            <a:ext cx="9175814" cy="57481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a:t>如果有</a:t>
            </a:r>
            <a:r>
              <a:rPr lang="en-US" altLang="zh-CN"/>
              <a:t>10</a:t>
            </a:r>
            <a:r>
              <a:rPr lang="zh-CN" altLang="en-US"/>
              <a:t>种子集，每个子集有</a:t>
            </a:r>
            <a:r>
              <a:rPr lang="en-US" altLang="zh-CN"/>
              <a:t>10</a:t>
            </a:r>
            <a:r>
              <a:rPr lang="zh-CN" altLang="en-US"/>
              <a:t>种不同的状态集合，那么我们将需要</a:t>
            </a:r>
            <a:r>
              <a:rPr lang="en-US" altLang="zh-CN"/>
              <a:t>100</a:t>
            </a:r>
            <a:r>
              <a:rPr lang="zh-CN" altLang="en-US"/>
              <a:t>个小助理（对象）</a:t>
            </a:r>
          </a:p>
        </p:txBody>
      </p:sp>
      <p:sp>
        <p:nvSpPr>
          <p:cNvPr id="7" name="左大括号 6"/>
          <p:cNvSpPr/>
          <p:nvPr/>
        </p:nvSpPr>
        <p:spPr>
          <a:xfrm rot="5400000">
            <a:off x="5062796" y="4692663"/>
            <a:ext cx="281781" cy="7301896"/>
          </a:xfrm>
          <a:prstGeom prst="leftBrace">
            <a:avLst/>
          </a:prstGeom>
        </p:spPr>
        <p:style>
          <a:lnRef idx="2">
            <a:schemeClr val="accent5"/>
          </a:lnRef>
          <a:fillRef idx="0">
            <a:schemeClr val="accent5"/>
          </a:fillRef>
          <a:effectRef idx="1">
            <a:schemeClr val="accent5"/>
          </a:effectRef>
          <a:fontRef idx="minor">
            <a:schemeClr val="tx1"/>
          </a:fontRef>
        </p:style>
        <p:txBody>
          <a:bodyPr rtlCol="0" anchor="ctr"/>
          <a:lstStyle/>
          <a:p>
            <a:pPr algn="ctr"/>
            <a:endParaRPr lang="zh-CN" altLang="en-US"/>
          </a:p>
        </p:txBody>
      </p:sp>
      <p:sp>
        <p:nvSpPr>
          <p:cNvPr id="8" name="文本框 7"/>
          <p:cNvSpPr txBox="1"/>
          <p:nvPr/>
        </p:nvSpPr>
        <p:spPr>
          <a:xfrm>
            <a:off x="2222871" y="7569850"/>
            <a:ext cx="6340197" cy="707886"/>
          </a:xfrm>
          <a:prstGeom prst="rect">
            <a:avLst/>
          </a:prstGeom>
          <a:noFill/>
        </p:spPr>
        <p:txBody>
          <a:bodyPr wrap="none" rtlCol="0">
            <a:spAutoFit/>
          </a:bodyPr>
          <a:lstStyle/>
          <a:p>
            <a:r>
              <a:rPr lang="zh-CN" altLang="en-US" sz="2000">
                <a:solidFill>
                  <a:schemeClr val="bg1"/>
                </a:solidFill>
              </a:rPr>
              <a:t>当前状态（只有一份），可以通过装配这些对象来完成</a:t>
            </a:r>
            <a:endParaRPr lang="en-US" altLang="zh-CN" sz="2000">
              <a:solidFill>
                <a:schemeClr val="bg1"/>
              </a:solidFill>
            </a:endParaRPr>
          </a:p>
          <a:p>
            <a:pPr algn="ctr"/>
            <a:r>
              <a:rPr lang="zh-CN" altLang="en-US" sz="2000">
                <a:solidFill>
                  <a:schemeClr val="bg1"/>
                </a:solidFill>
              </a:rPr>
              <a:t>（喊来</a:t>
            </a:r>
            <a:r>
              <a:rPr lang="en-US" altLang="zh-CN" sz="2000">
                <a:solidFill>
                  <a:schemeClr val="bg1"/>
                </a:solidFill>
              </a:rPr>
              <a:t>10</a:t>
            </a:r>
            <a:r>
              <a:rPr lang="zh-CN" altLang="en-US" sz="2000">
                <a:solidFill>
                  <a:schemeClr val="bg1"/>
                </a:solidFill>
              </a:rPr>
              <a:t>个小助理）</a:t>
            </a:r>
            <a:endParaRPr lang="zh-CN" altLang="en-US" sz="2000" dirty="0">
              <a:solidFill>
                <a:schemeClr val="bg1"/>
              </a:solidFill>
            </a:endParaRPr>
          </a:p>
        </p:txBody>
      </p:sp>
      <p:sp>
        <p:nvSpPr>
          <p:cNvPr id="11" name="右大括号 10"/>
          <p:cNvSpPr/>
          <p:nvPr/>
        </p:nvSpPr>
        <p:spPr>
          <a:xfrm rot="10800000">
            <a:off x="4771649" y="4481153"/>
            <a:ext cx="120014" cy="1015663"/>
          </a:xfrm>
          <a:prstGeom prst="rightBrace">
            <a:avLst/>
          </a:prstGeom>
        </p:spPr>
        <p:style>
          <a:lnRef idx="1">
            <a:schemeClr val="accent5"/>
          </a:lnRef>
          <a:fillRef idx="0">
            <a:schemeClr val="accent5"/>
          </a:fillRef>
          <a:effectRef idx="0">
            <a:schemeClr val="accent5"/>
          </a:effectRef>
          <a:fontRef idx="minor">
            <a:schemeClr val="tx1"/>
          </a:fontRef>
        </p:style>
        <p:txBody>
          <a:bodyPr rtlCol="0" anchor="ctr"/>
          <a:lstStyle/>
          <a:p>
            <a:pPr algn="ctr"/>
            <a:endParaRPr lang="zh-CN" altLang="en-US"/>
          </a:p>
        </p:txBody>
      </p:sp>
      <p:sp>
        <p:nvSpPr>
          <p:cNvPr id="12" name="文本框 11"/>
          <p:cNvSpPr txBox="1"/>
          <p:nvPr/>
        </p:nvSpPr>
        <p:spPr>
          <a:xfrm>
            <a:off x="4950626" y="4495444"/>
            <a:ext cx="2326278" cy="1015663"/>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pPr marL="342900" indent="-342900">
              <a:buFont typeface="Arial" panose="020B0604020202020204" pitchFamily="34" charset="0"/>
              <a:buChar char="•"/>
            </a:pPr>
            <a:r>
              <a:rPr lang="zh-CN" altLang="en-US" sz="2000">
                <a:solidFill>
                  <a:schemeClr val="tx1"/>
                </a:solidFill>
              </a:rPr>
              <a:t>窗口大小</a:t>
            </a:r>
            <a:endParaRPr lang="en-US" altLang="zh-CN" sz="2000">
              <a:solidFill>
                <a:schemeClr val="tx1"/>
              </a:solidFill>
            </a:endParaRPr>
          </a:p>
          <a:p>
            <a:pPr marL="342900" indent="-342900">
              <a:buFont typeface="Arial" panose="020B0604020202020204" pitchFamily="34" charset="0"/>
              <a:buChar char="•"/>
            </a:pPr>
            <a:r>
              <a:rPr lang="zh-CN" altLang="en-US" sz="2000">
                <a:solidFill>
                  <a:schemeClr val="tx1"/>
                </a:solidFill>
              </a:rPr>
              <a:t>支持的颜色位数</a:t>
            </a:r>
            <a:endParaRPr lang="en-US" altLang="zh-CN" sz="2000">
              <a:solidFill>
                <a:schemeClr val="tx1"/>
              </a:solidFill>
            </a:endParaRPr>
          </a:p>
          <a:p>
            <a:pPr marL="342900" indent="-342900">
              <a:buFont typeface="Arial" panose="020B0604020202020204" pitchFamily="34" charset="0"/>
              <a:buChar char="•"/>
            </a:pPr>
            <a:r>
              <a:rPr lang="en-US" altLang="zh-CN" sz="2000">
                <a:solidFill>
                  <a:schemeClr val="tx1"/>
                </a:solidFill>
              </a:rPr>
              <a:t>… …</a:t>
            </a:r>
            <a:endParaRPr lang="zh-CN" altLang="en-US" sz="2000" dirty="0">
              <a:solidFill>
                <a:schemeClr val="tx1"/>
              </a:solidFill>
            </a:endParaRPr>
          </a:p>
        </p:txBody>
      </p:sp>
      <p:sp>
        <p:nvSpPr>
          <p:cNvPr id="31" name="文本框 30"/>
          <p:cNvSpPr txBox="1"/>
          <p:nvPr/>
        </p:nvSpPr>
        <p:spPr>
          <a:xfrm>
            <a:off x="6143962" y="12618795"/>
            <a:ext cx="3590924" cy="1015663"/>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r>
              <a:rPr lang="zh-CN" altLang="en-US" sz="2000">
                <a:solidFill>
                  <a:schemeClr val="bg1"/>
                </a:solidFill>
              </a:rPr>
              <a:t>小助理（对象）已经记录了上面的内容，可以休息了。需要查看记录的时候喊他过来就好。</a:t>
            </a:r>
          </a:p>
        </p:txBody>
      </p:sp>
      <p:cxnSp>
        <p:nvCxnSpPr>
          <p:cNvPr id="32" name="直接箭头连接符 31"/>
          <p:cNvCxnSpPr/>
          <p:nvPr/>
        </p:nvCxnSpPr>
        <p:spPr>
          <a:xfrm flipH="1">
            <a:off x="4700847" y="13280081"/>
            <a:ext cx="1443115" cy="0"/>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28" name="文本框 27"/>
          <p:cNvSpPr txBox="1"/>
          <p:nvPr/>
        </p:nvSpPr>
        <p:spPr>
          <a:xfrm>
            <a:off x="2548116" y="330393"/>
            <a:ext cx="5311140" cy="369332"/>
          </a:xfrm>
          <a:prstGeom prst="rect">
            <a:avLst/>
          </a:prstGeom>
          <a:noFill/>
        </p:spPr>
        <p:txBody>
          <a:bodyPr wrap="square">
            <a:spAutoFit/>
          </a:bodyPr>
          <a:lstStyle/>
          <a:p>
            <a:pPr algn="ctr"/>
            <a:r>
              <a:rPr lang="zh-CN" altLang="en-US" sz="1800" b="1">
                <a:solidFill>
                  <a:schemeClr val="accent3"/>
                </a:solidFill>
                <a:effectLst/>
                <a:latin typeface="UKaiCN"/>
              </a:rPr>
              <a:t>对象</a:t>
            </a:r>
            <a:r>
              <a:rPr lang="en-US" altLang="zh-CN" sz="1800" b="1">
                <a:solidFill>
                  <a:schemeClr val="accent3"/>
                </a:solidFill>
                <a:effectLst/>
                <a:latin typeface="Arial-BoldMT"/>
              </a:rPr>
              <a:t>(Object) </a:t>
            </a:r>
            <a:endParaRPr lang="en-US" altLang="zh-CN" sz="1800" b="1">
              <a:solidFill>
                <a:schemeClr val="accent3"/>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640791" y="667886"/>
            <a:ext cx="9559816" cy="1015663"/>
          </a:xfrm>
          <a:prstGeom prst="rect">
            <a:avLst/>
          </a:prstGeom>
          <a:noFill/>
        </p:spPr>
        <p:txBody>
          <a:bodyPr wrap="square">
            <a:spAutoFit/>
          </a:bodyPr>
          <a:lstStyle/>
          <a:p>
            <a:r>
              <a:rPr lang="zh-CN" altLang="en-US" sz="2000">
                <a:solidFill>
                  <a:schemeClr val="bg1"/>
                </a:solidFill>
                <a:effectLst/>
                <a:latin typeface="UKaiCN"/>
              </a:rPr>
              <a:t>不同操作系统上，创建支持</a:t>
            </a:r>
            <a:r>
              <a:rPr lang="en-US" altLang="zh-CN" sz="2000">
                <a:solidFill>
                  <a:schemeClr val="bg1"/>
                </a:solidFill>
                <a:effectLst/>
                <a:latin typeface="UKaiCN"/>
              </a:rPr>
              <a:t>OpenGL</a:t>
            </a:r>
            <a:r>
              <a:rPr lang="zh-CN" altLang="en-US" sz="2000">
                <a:solidFill>
                  <a:schemeClr val="bg1"/>
                </a:solidFill>
                <a:effectLst/>
                <a:latin typeface="UKaiCN"/>
              </a:rPr>
              <a:t>的窗口接口不同。需要我们自己处理创建窗口，定义</a:t>
            </a:r>
            <a:r>
              <a:rPr lang="en-US" altLang="zh-CN" sz="2000">
                <a:solidFill>
                  <a:schemeClr val="bg1"/>
                </a:solidFill>
                <a:effectLst/>
                <a:latin typeface="Arial" panose="020B0604020202020204" pitchFamily="34" charset="0"/>
              </a:rPr>
              <a:t>OpenGL</a:t>
            </a:r>
            <a:r>
              <a:rPr lang="zh-CN" altLang="en-US" sz="2000">
                <a:solidFill>
                  <a:schemeClr val="bg1"/>
                </a:solidFill>
                <a:effectLst/>
                <a:latin typeface="UKaiCN"/>
              </a:rPr>
              <a:t>上下文以及处理用户输入。</a:t>
            </a:r>
            <a:r>
              <a:rPr lang="zh-CN" altLang="en-US" sz="2000">
                <a:solidFill>
                  <a:schemeClr val="bg1"/>
                </a:solidFill>
                <a:latin typeface="UKaiCN"/>
              </a:rPr>
              <a:t>不同操作系统，不同显卡获取</a:t>
            </a:r>
            <a:r>
              <a:rPr lang="en-US" altLang="zh-CN" sz="2000">
                <a:solidFill>
                  <a:schemeClr val="bg1"/>
                </a:solidFill>
                <a:latin typeface="UKaiCN"/>
              </a:rPr>
              <a:t>OpenGL</a:t>
            </a:r>
            <a:r>
              <a:rPr lang="zh-CN" altLang="en-US" sz="2000">
                <a:solidFill>
                  <a:schemeClr val="bg1"/>
                </a:solidFill>
                <a:latin typeface="UKaiCN"/>
              </a:rPr>
              <a:t>函数的接口也有差异。</a:t>
            </a:r>
            <a:r>
              <a:rPr lang="zh-CN" altLang="en-US" sz="2000">
                <a:solidFill>
                  <a:schemeClr val="bg1"/>
                </a:solidFill>
                <a:effectLst/>
                <a:latin typeface="UKaiCN"/>
              </a:rPr>
              <a:t> </a:t>
            </a:r>
            <a:endParaRPr lang="en-US" altLang="zh-CN" sz="2000" b="1">
              <a:solidFill>
                <a:schemeClr val="accent3"/>
              </a:solidFill>
              <a:effectLst/>
              <a:latin typeface="Arial-BoldMT"/>
            </a:endParaRPr>
          </a:p>
        </p:txBody>
      </p:sp>
      <p:sp>
        <p:nvSpPr>
          <p:cNvPr id="8" name="文本框 7"/>
          <p:cNvSpPr txBox="1"/>
          <p:nvPr/>
        </p:nvSpPr>
        <p:spPr>
          <a:xfrm>
            <a:off x="6697980" y="1530855"/>
            <a:ext cx="3158644" cy="40011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r"/>
            <a:r>
              <a:rPr lang="zh-CN" altLang="en-US" sz="2000">
                <a:ln w="0"/>
                <a:effectLst>
                  <a:outerShdw blurRad="38100" dist="19050" dir="2700000" algn="tl" rotWithShape="0">
                    <a:schemeClr val="dk1">
                      <a:alpha val="40000"/>
                    </a:schemeClr>
                  </a:outerShdw>
                </a:effectLst>
              </a:rPr>
              <a:t>例如：</a:t>
            </a:r>
            <a:r>
              <a:rPr lang="en-US" altLang="zh-CN" sz="2000">
                <a:ln w="0"/>
                <a:effectLst>
                  <a:outerShdw blurRad="38100" dist="19050" dir="2700000" algn="tl" rotWithShape="0">
                    <a:schemeClr val="dk1">
                      <a:alpha val="40000"/>
                    </a:schemeClr>
                  </a:outerShdw>
                </a:effectLst>
              </a:rPr>
              <a:t>GLFW+GLAD</a:t>
            </a:r>
            <a:endParaRPr lang="zh-CN" altLang="en-US" sz="2000" dirty="0">
              <a:ln w="0"/>
              <a:effectLst>
                <a:outerShdw blurRad="38100" dist="19050" dir="2700000" algn="tl" rotWithShape="0">
                  <a:schemeClr val="dk1">
                    <a:alpha val="40000"/>
                  </a:schemeClr>
                </a:outerShdw>
              </a:effectLst>
            </a:endParaRPr>
          </a:p>
        </p:txBody>
      </p:sp>
      <p:sp>
        <p:nvSpPr>
          <p:cNvPr id="9" name="文本框 8"/>
          <p:cNvSpPr txBox="1"/>
          <p:nvPr/>
        </p:nvSpPr>
        <p:spPr>
          <a:xfrm>
            <a:off x="768513" y="1937165"/>
            <a:ext cx="3827906" cy="132343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000" i="0">
                <a:ln w="0"/>
                <a:solidFill>
                  <a:schemeClr val="tx1"/>
                </a:solidFill>
                <a:effectLst>
                  <a:outerShdw blurRad="38100" dist="19050" dir="2700000" algn="tl" rotWithShape="0">
                    <a:schemeClr val="dk1">
                      <a:alpha val="40000"/>
                    </a:schemeClr>
                  </a:outerShdw>
                </a:effectLst>
                <a:latin typeface="Gudea"/>
              </a:rPr>
              <a:t>GLFW</a:t>
            </a:r>
            <a:r>
              <a:rPr lang="zh-CN" altLang="en-US" sz="2000" i="0">
                <a:ln w="0"/>
                <a:solidFill>
                  <a:schemeClr val="tx1"/>
                </a:solidFill>
                <a:effectLst>
                  <a:outerShdw blurRad="38100" dist="19050" dir="2700000" algn="tl" rotWithShape="0">
                    <a:schemeClr val="dk1">
                      <a:alpha val="40000"/>
                    </a:schemeClr>
                  </a:outerShdw>
                </a:effectLst>
                <a:latin typeface="Gudea"/>
              </a:rPr>
              <a:t>解决操作系统层面的不同</a:t>
            </a:r>
            <a:endParaRPr lang="en-US" altLang="zh-CN" sz="2000" i="0">
              <a:ln w="0"/>
              <a:solidFill>
                <a:schemeClr val="tx1"/>
              </a:solidFill>
              <a:effectLst>
                <a:outerShdw blurRad="38100" dist="19050" dir="2700000" algn="tl" rotWithShape="0">
                  <a:schemeClr val="dk1">
                    <a:alpha val="40000"/>
                  </a:schemeClr>
                </a:outerShdw>
              </a:effectLst>
              <a:latin typeface="Gudea"/>
            </a:endParaRPr>
          </a:p>
          <a:p>
            <a:pPr marL="342900" indent="-342900">
              <a:buFont typeface="Arial" panose="020B0604020202020204" pitchFamily="34" charset="0"/>
              <a:buChar char="•"/>
            </a:pPr>
            <a:r>
              <a:rPr lang="zh-CN" altLang="en-US" sz="2000" i="0">
                <a:ln w="0"/>
                <a:solidFill>
                  <a:schemeClr val="tx1"/>
                </a:solidFill>
                <a:effectLst>
                  <a:outerShdw blurRad="38100" dist="19050" dir="2700000" algn="tl" rotWithShape="0">
                    <a:schemeClr val="dk1">
                      <a:alpha val="40000"/>
                    </a:schemeClr>
                  </a:outerShdw>
                </a:effectLst>
                <a:latin typeface="Gudea"/>
              </a:rPr>
              <a:t>创建窗口</a:t>
            </a:r>
            <a:endParaRPr lang="en-US" altLang="zh-CN" sz="2000" i="0">
              <a:ln w="0"/>
              <a:solidFill>
                <a:schemeClr val="tx1"/>
              </a:solidFill>
              <a:effectLst>
                <a:outerShdw blurRad="38100" dist="19050" dir="2700000" algn="tl" rotWithShape="0">
                  <a:schemeClr val="dk1">
                    <a:alpha val="40000"/>
                  </a:schemeClr>
                </a:outerShdw>
              </a:effectLst>
              <a:latin typeface="Gudea"/>
            </a:endParaRPr>
          </a:p>
          <a:p>
            <a:pPr marL="342900" indent="-342900">
              <a:buFont typeface="Arial" panose="020B0604020202020204" pitchFamily="34" charset="0"/>
              <a:buChar char="•"/>
            </a:pPr>
            <a:r>
              <a:rPr lang="zh-CN" altLang="en-US" sz="2000" i="0">
                <a:ln w="0"/>
                <a:solidFill>
                  <a:schemeClr val="tx1"/>
                </a:solidFill>
                <a:effectLst>
                  <a:outerShdw blurRad="38100" dist="19050" dir="2700000" algn="tl" rotWithShape="0">
                    <a:schemeClr val="dk1">
                      <a:alpha val="40000"/>
                    </a:schemeClr>
                  </a:outerShdw>
                </a:effectLst>
                <a:latin typeface="Gudea"/>
              </a:rPr>
              <a:t>定义上下文</a:t>
            </a:r>
            <a:endParaRPr lang="en-US" altLang="zh-CN" sz="2000" i="0">
              <a:ln w="0"/>
              <a:solidFill>
                <a:schemeClr val="tx1"/>
              </a:solidFill>
              <a:effectLst>
                <a:outerShdw blurRad="38100" dist="19050" dir="2700000" algn="tl" rotWithShape="0">
                  <a:schemeClr val="dk1">
                    <a:alpha val="40000"/>
                  </a:schemeClr>
                </a:outerShdw>
              </a:effectLst>
              <a:latin typeface="Gudea"/>
            </a:endParaRPr>
          </a:p>
          <a:p>
            <a:pPr marL="342900" indent="-342900">
              <a:buFont typeface="Arial" panose="020B0604020202020204" pitchFamily="34" charset="0"/>
              <a:buChar char="•"/>
            </a:pPr>
            <a:r>
              <a:rPr lang="zh-CN" altLang="en-US" sz="2000">
                <a:ln w="0"/>
                <a:solidFill>
                  <a:schemeClr val="tx1"/>
                </a:solidFill>
                <a:effectLst>
                  <a:outerShdw blurRad="38100" dist="19050" dir="2700000" algn="tl" rotWithShape="0">
                    <a:schemeClr val="dk1">
                      <a:alpha val="40000"/>
                    </a:schemeClr>
                  </a:outerShdw>
                </a:effectLst>
                <a:latin typeface="Gudea"/>
              </a:rPr>
              <a:t>处理用户输入</a:t>
            </a:r>
            <a:endParaRPr lang="zh-CN" altLang="en-US" sz="2000" dirty="0">
              <a:ln w="0"/>
              <a:solidFill>
                <a:schemeClr val="tx1"/>
              </a:solidFill>
              <a:effectLst>
                <a:outerShdw blurRad="38100" dist="19050" dir="2700000" algn="tl" rotWithShape="0">
                  <a:schemeClr val="dk1">
                    <a:alpha val="40000"/>
                  </a:schemeClr>
                </a:outerShdw>
              </a:effectLst>
            </a:endParaRPr>
          </a:p>
        </p:txBody>
      </p:sp>
      <p:sp>
        <p:nvSpPr>
          <p:cNvPr id="10" name="文本框 9"/>
          <p:cNvSpPr txBox="1"/>
          <p:nvPr/>
        </p:nvSpPr>
        <p:spPr>
          <a:xfrm>
            <a:off x="4596419" y="1935480"/>
            <a:ext cx="5260205" cy="132343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000" i="0">
                <a:ln w="0"/>
                <a:solidFill>
                  <a:schemeClr val="tx1"/>
                </a:solidFill>
                <a:effectLst>
                  <a:outerShdw blurRad="38100" dist="19050" dir="2700000" algn="tl" rotWithShape="0">
                    <a:schemeClr val="dk1">
                      <a:alpha val="40000"/>
                    </a:schemeClr>
                  </a:outerShdw>
                </a:effectLst>
                <a:latin typeface="Gudea"/>
              </a:rPr>
              <a:t>GLAD</a:t>
            </a:r>
            <a:r>
              <a:rPr lang="zh-CN" altLang="en-US" sz="2000" i="0">
                <a:ln w="0"/>
                <a:solidFill>
                  <a:schemeClr val="tx1"/>
                </a:solidFill>
                <a:effectLst>
                  <a:outerShdw blurRad="38100" dist="19050" dir="2700000" algn="tl" rotWithShape="0">
                    <a:schemeClr val="dk1">
                      <a:alpha val="40000"/>
                    </a:schemeClr>
                  </a:outerShdw>
                </a:effectLst>
                <a:latin typeface="Gudea"/>
              </a:rPr>
              <a:t>使得代码可以用于不同的</a:t>
            </a:r>
            <a:r>
              <a:rPr lang="en-US" altLang="zh-CN" sz="2000" i="0">
                <a:ln w="0"/>
                <a:solidFill>
                  <a:schemeClr val="tx1"/>
                </a:solidFill>
                <a:effectLst>
                  <a:outerShdw blurRad="38100" dist="19050" dir="2700000" algn="tl" rotWithShape="0">
                    <a:schemeClr val="dk1">
                      <a:alpha val="40000"/>
                    </a:schemeClr>
                  </a:outerShdw>
                </a:effectLst>
                <a:latin typeface="Gudea"/>
              </a:rPr>
              <a:t>OpenGL</a:t>
            </a:r>
            <a:r>
              <a:rPr lang="zh-CN" altLang="en-US" sz="2000" i="0">
                <a:ln w="0"/>
                <a:solidFill>
                  <a:schemeClr val="tx1"/>
                </a:solidFill>
                <a:effectLst>
                  <a:outerShdw blurRad="38100" dist="19050" dir="2700000" algn="tl" rotWithShape="0">
                    <a:schemeClr val="dk1">
                      <a:alpha val="40000"/>
                    </a:schemeClr>
                  </a:outerShdw>
                </a:effectLst>
                <a:latin typeface="Gudea"/>
              </a:rPr>
              <a:t>驱动</a:t>
            </a:r>
            <a:endParaRPr lang="en-US" altLang="zh-CN" sz="2000" i="0">
              <a:ln w="0"/>
              <a:solidFill>
                <a:schemeClr val="tx1"/>
              </a:solidFill>
              <a:effectLst>
                <a:outerShdw blurRad="38100" dist="19050" dir="2700000" algn="tl" rotWithShape="0">
                  <a:schemeClr val="dk1">
                    <a:alpha val="40000"/>
                  </a:schemeClr>
                </a:outerShdw>
              </a:effectLst>
              <a:latin typeface="Gudea"/>
            </a:endParaRPr>
          </a:p>
          <a:p>
            <a:pPr marL="342900" indent="-342900">
              <a:buFont typeface="Arial" panose="020B0604020202020204" pitchFamily="34" charset="0"/>
              <a:buChar char="•"/>
            </a:pPr>
            <a:r>
              <a:rPr lang="en-US" altLang="zh-CN" sz="2000" i="0">
                <a:ln w="0"/>
                <a:solidFill>
                  <a:schemeClr val="tx1"/>
                </a:solidFill>
                <a:effectLst>
                  <a:outerShdw blurRad="38100" dist="19050" dir="2700000" algn="tl" rotWithShape="0">
                    <a:schemeClr val="dk1">
                      <a:alpha val="40000"/>
                    </a:schemeClr>
                  </a:outerShdw>
                </a:effectLst>
                <a:latin typeface="Gudea"/>
              </a:rPr>
              <a:t>OpenGL</a:t>
            </a:r>
            <a:r>
              <a:rPr lang="zh-CN" altLang="en-US" sz="2000" i="0">
                <a:ln w="0"/>
                <a:solidFill>
                  <a:schemeClr val="tx1"/>
                </a:solidFill>
                <a:effectLst>
                  <a:outerShdw blurRad="38100" dist="19050" dir="2700000" algn="tl" rotWithShape="0">
                    <a:schemeClr val="dk1">
                      <a:alpha val="40000"/>
                    </a:schemeClr>
                  </a:outerShdw>
                </a:effectLst>
                <a:latin typeface="Gudea"/>
              </a:rPr>
              <a:t>本身只是</a:t>
            </a:r>
            <a:r>
              <a:rPr lang="zh-CN" altLang="en-US" sz="2000" i="0">
                <a:ln w="0"/>
                <a:solidFill>
                  <a:schemeClr val="tx1"/>
                </a:solidFill>
                <a:effectLst>
                  <a:outerShdw blurRad="38100" dist="19050" dir="2700000" algn="tl" rotWithShape="0">
                    <a:schemeClr val="dk1">
                      <a:alpha val="40000"/>
                    </a:schemeClr>
                  </a:outerShdw>
                </a:effectLst>
                <a:highlight>
                  <a:srgbClr val="FFFF00"/>
                </a:highlight>
                <a:latin typeface="Gudea"/>
              </a:rPr>
              <a:t>标准</a:t>
            </a:r>
            <a:r>
              <a:rPr lang="en-US" altLang="zh-CN" sz="2000" i="0">
                <a:ln w="0"/>
                <a:solidFill>
                  <a:schemeClr val="tx1"/>
                </a:solidFill>
                <a:effectLst>
                  <a:outerShdw blurRad="38100" dist="19050" dir="2700000" algn="tl" rotWithShape="0">
                    <a:schemeClr val="dk1">
                      <a:alpha val="40000"/>
                    </a:schemeClr>
                  </a:outerShdw>
                </a:effectLst>
                <a:highlight>
                  <a:srgbClr val="FFFF00"/>
                </a:highlight>
                <a:latin typeface="Gudea"/>
              </a:rPr>
              <a:t>/</a:t>
            </a:r>
            <a:r>
              <a:rPr lang="zh-CN" altLang="en-US" sz="2000" i="0">
                <a:ln w="0"/>
                <a:solidFill>
                  <a:schemeClr val="tx1"/>
                </a:solidFill>
                <a:effectLst>
                  <a:outerShdw blurRad="38100" dist="19050" dir="2700000" algn="tl" rotWithShape="0">
                    <a:schemeClr val="dk1">
                      <a:alpha val="40000"/>
                    </a:schemeClr>
                  </a:outerShdw>
                </a:effectLst>
                <a:highlight>
                  <a:srgbClr val="FFFF00"/>
                </a:highlight>
                <a:latin typeface="Gudea"/>
              </a:rPr>
              <a:t>规范</a:t>
            </a:r>
            <a:endParaRPr lang="en-US" altLang="zh-CN" sz="2000" i="0">
              <a:ln w="0"/>
              <a:solidFill>
                <a:schemeClr val="tx1"/>
              </a:solidFill>
              <a:effectLst>
                <a:outerShdw blurRad="38100" dist="19050" dir="2700000" algn="tl" rotWithShape="0">
                  <a:schemeClr val="dk1">
                    <a:alpha val="40000"/>
                  </a:schemeClr>
                </a:outerShdw>
              </a:effectLst>
              <a:highlight>
                <a:srgbClr val="FFFF00"/>
              </a:highlight>
              <a:latin typeface="Gudea"/>
            </a:endParaRPr>
          </a:p>
          <a:p>
            <a:pPr marL="342900" indent="-342900">
              <a:buFont typeface="Arial" panose="020B0604020202020204" pitchFamily="34" charset="0"/>
              <a:buChar char="•"/>
            </a:pPr>
            <a:r>
              <a:rPr lang="zh-CN" altLang="en-US" sz="2000">
                <a:ln w="0"/>
                <a:solidFill>
                  <a:schemeClr val="tx1"/>
                </a:solidFill>
                <a:effectLst>
                  <a:outerShdw blurRad="38100" dist="19050" dir="2700000" algn="tl" rotWithShape="0">
                    <a:schemeClr val="dk1">
                      <a:alpha val="40000"/>
                    </a:schemeClr>
                  </a:outerShdw>
                </a:effectLst>
                <a:latin typeface="Gudea"/>
              </a:rPr>
              <a:t>各个厂家具体实现方式可以不同</a:t>
            </a:r>
            <a:endParaRPr lang="en-US" altLang="zh-CN" sz="2000">
              <a:ln w="0"/>
              <a:solidFill>
                <a:schemeClr val="tx1"/>
              </a:solidFill>
              <a:effectLst>
                <a:outerShdw blurRad="38100" dist="19050" dir="2700000" algn="tl" rotWithShape="0">
                  <a:schemeClr val="dk1">
                    <a:alpha val="40000"/>
                  </a:schemeClr>
                </a:outerShdw>
              </a:effectLst>
              <a:latin typeface="Gudea"/>
            </a:endParaRPr>
          </a:p>
          <a:p>
            <a:pPr marL="342900" indent="-342900">
              <a:buFont typeface="Arial" panose="020B0604020202020204" pitchFamily="34" charset="0"/>
              <a:buChar char="•"/>
            </a:pPr>
            <a:r>
              <a:rPr lang="zh-CN" altLang="en-US" sz="2000">
                <a:ln w="0"/>
                <a:solidFill>
                  <a:schemeClr val="tx1"/>
                </a:solidFill>
                <a:effectLst>
                  <a:outerShdw blurRad="38100" dist="19050" dir="2700000" algn="tl" rotWithShape="0">
                    <a:schemeClr val="dk1">
                      <a:alpha val="40000"/>
                    </a:schemeClr>
                  </a:outerShdw>
                </a:effectLst>
                <a:latin typeface="Gudea"/>
              </a:rPr>
              <a:t>不同操作系统处理方式也不同</a:t>
            </a:r>
            <a:endParaRPr lang="en-US" altLang="zh-CN" sz="2000">
              <a:ln w="0"/>
              <a:solidFill>
                <a:schemeClr val="tx1"/>
              </a:solidFill>
              <a:effectLst>
                <a:outerShdw blurRad="38100" dist="19050" dir="2700000" algn="tl" rotWithShape="0">
                  <a:schemeClr val="dk1">
                    <a:alpha val="40000"/>
                  </a:schemeClr>
                </a:outerShdw>
              </a:effectLst>
              <a:latin typeface="Gudea"/>
            </a:endParaRPr>
          </a:p>
        </p:txBody>
      </p:sp>
      <p:pic>
        <p:nvPicPr>
          <p:cNvPr id="11" name="图片 10"/>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a:off x="640791" y="3694624"/>
            <a:ext cx="9215833" cy="2101857"/>
          </a:xfrm>
          <a:prstGeom prst="rect">
            <a:avLst/>
          </a:prstGeom>
        </p:spPr>
      </p:pic>
      <p:sp>
        <p:nvSpPr>
          <p:cNvPr id="12" name="矩形 11"/>
          <p:cNvSpPr/>
          <p:nvPr/>
        </p:nvSpPr>
        <p:spPr>
          <a:xfrm>
            <a:off x="5122209" y="3398873"/>
            <a:ext cx="4734415" cy="6927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a:t>需要通过</a:t>
            </a:r>
            <a:r>
              <a:rPr lang="zh-CN" altLang="en-US">
                <a:highlight>
                  <a:srgbClr val="800000"/>
                </a:highlight>
              </a:rPr>
              <a:t>函数指针</a:t>
            </a:r>
            <a:r>
              <a:rPr lang="zh-CN" altLang="en-US"/>
              <a:t>调用显卡的函数，但是</a:t>
            </a:r>
            <a:endParaRPr lang="en-US" altLang="zh-CN"/>
          </a:p>
          <a:p>
            <a:pPr algn="ctr"/>
            <a:r>
              <a:rPr lang="zh-CN" altLang="en-US"/>
              <a:t>显卡驱动具体函数的地址，运行时才知道</a:t>
            </a:r>
          </a:p>
        </p:txBody>
      </p:sp>
      <p:sp>
        <p:nvSpPr>
          <p:cNvPr id="13" name="文本框 12"/>
          <p:cNvSpPr txBox="1"/>
          <p:nvPr/>
        </p:nvSpPr>
        <p:spPr>
          <a:xfrm>
            <a:off x="640791" y="3398872"/>
            <a:ext cx="4507901" cy="400110"/>
          </a:xfrm>
          <a:prstGeom prst="rect">
            <a:avLst/>
          </a:prstGeom>
          <a:noFill/>
        </p:spPr>
        <p:txBody>
          <a:bodyPr wrap="none" rtlCol="0">
            <a:spAutoFit/>
          </a:bodyPr>
          <a:lstStyle/>
          <a:p>
            <a:r>
              <a:rPr lang="zh-CN" altLang="en-US" sz="2000">
                <a:solidFill>
                  <a:schemeClr val="bg1"/>
                </a:solidFill>
              </a:rPr>
              <a:t>如果没有类似</a:t>
            </a:r>
            <a:r>
              <a:rPr lang="en-US" altLang="zh-CN" sz="2000">
                <a:solidFill>
                  <a:schemeClr val="bg1"/>
                </a:solidFill>
              </a:rPr>
              <a:t>GLAD</a:t>
            </a:r>
            <a:r>
              <a:rPr lang="zh-CN" altLang="en-US" sz="2000">
                <a:solidFill>
                  <a:schemeClr val="bg1"/>
                </a:solidFill>
              </a:rPr>
              <a:t>的库，</a:t>
            </a:r>
            <a:r>
              <a:rPr lang="en-US" altLang="zh-CN" sz="2000">
                <a:solidFill>
                  <a:schemeClr val="bg1"/>
                </a:solidFill>
              </a:rPr>
              <a:t>windows</a:t>
            </a:r>
            <a:r>
              <a:rPr lang="zh-CN" altLang="en-US" sz="2000">
                <a:solidFill>
                  <a:schemeClr val="bg1"/>
                </a:solidFill>
              </a:rPr>
              <a:t>下：</a:t>
            </a:r>
            <a:endParaRPr lang="zh-CN" altLang="en-US" sz="2000" dirty="0">
              <a:solidFill>
                <a:schemeClr val="bg1"/>
              </a:solidFill>
            </a:endParaRPr>
          </a:p>
        </p:txBody>
      </p:sp>
      <p:sp>
        <p:nvSpPr>
          <p:cNvPr id="14" name="矩形 13"/>
          <p:cNvSpPr/>
          <p:nvPr/>
        </p:nvSpPr>
        <p:spPr>
          <a:xfrm>
            <a:off x="4596419" y="5397756"/>
            <a:ext cx="5406290" cy="656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0" i="0">
                <a:solidFill>
                  <a:schemeClr val="bg1"/>
                </a:solidFill>
                <a:effectLst/>
                <a:latin typeface="-apple-system"/>
              </a:rPr>
              <a:t>获取显卡在</a:t>
            </a:r>
            <a:r>
              <a:rPr lang="zh-CN" altLang="en-US" b="0" i="0">
                <a:solidFill>
                  <a:schemeClr val="bg1"/>
                </a:solidFill>
                <a:effectLst/>
                <a:highlight>
                  <a:srgbClr val="800000"/>
                </a:highlight>
                <a:latin typeface="-apple-system"/>
              </a:rPr>
              <a:t>当前上下文</a:t>
            </a:r>
            <a:r>
              <a:rPr lang="zh-CN" altLang="en-US" b="0" i="0">
                <a:solidFill>
                  <a:schemeClr val="bg1"/>
                </a:solidFill>
                <a:effectLst/>
                <a:latin typeface="-apple-system"/>
              </a:rPr>
              <a:t>状态下的</a:t>
            </a:r>
            <a:endParaRPr lang="en-US" altLang="zh-CN" b="0" i="0">
              <a:solidFill>
                <a:schemeClr val="bg1"/>
              </a:solidFill>
              <a:effectLst/>
              <a:latin typeface="-apple-system"/>
            </a:endParaRPr>
          </a:p>
          <a:p>
            <a:pPr algn="ctr"/>
            <a:r>
              <a:rPr lang="en-US" altLang="zh-CN" b="0" i="0">
                <a:solidFill>
                  <a:schemeClr val="bg1"/>
                </a:solidFill>
                <a:effectLst/>
                <a:latin typeface="-apple-system"/>
              </a:rPr>
              <a:t>OpenGL</a:t>
            </a:r>
            <a:r>
              <a:rPr lang="zh-CN" altLang="en-US" b="0" i="0">
                <a:solidFill>
                  <a:schemeClr val="bg1"/>
                </a:solidFill>
                <a:effectLst/>
                <a:latin typeface="-apple-system"/>
              </a:rPr>
              <a:t>函数的地址</a:t>
            </a:r>
            <a:endParaRPr lang="zh-CN" altLang="en-US">
              <a:solidFill>
                <a:schemeClr val="bg1"/>
              </a:solidFill>
            </a:endParaRPr>
          </a:p>
        </p:txBody>
      </p:sp>
      <p:sp>
        <p:nvSpPr>
          <p:cNvPr id="15" name="矩形 14"/>
          <p:cNvSpPr/>
          <p:nvPr/>
        </p:nvSpPr>
        <p:spPr>
          <a:xfrm>
            <a:off x="5889120" y="4681214"/>
            <a:ext cx="4113589" cy="295850"/>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zh-CN" altLang="en-US"/>
          </a:p>
        </p:txBody>
      </p:sp>
      <p:cxnSp>
        <p:nvCxnSpPr>
          <p:cNvPr id="16" name="直接箭头连接符 15"/>
          <p:cNvCxnSpPr/>
          <p:nvPr/>
        </p:nvCxnSpPr>
        <p:spPr>
          <a:xfrm>
            <a:off x="7798943" y="4977064"/>
            <a:ext cx="0" cy="420693"/>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9" name="文本框 18"/>
          <p:cNvSpPr txBox="1"/>
          <p:nvPr/>
        </p:nvSpPr>
        <p:spPr>
          <a:xfrm>
            <a:off x="577980" y="5894456"/>
            <a:ext cx="5311140" cy="923330"/>
          </a:xfrm>
          <a:prstGeom prst="rect">
            <a:avLst/>
          </a:prstGeom>
          <a:noFill/>
        </p:spPr>
        <p:txBody>
          <a:bodyPr wrap="square">
            <a:spAutoFit/>
          </a:bodyPr>
          <a:lstStyle/>
          <a:p>
            <a:r>
              <a:rPr lang="en-US" altLang="zh-CN" sz="1800" b="1">
                <a:solidFill>
                  <a:srgbClr val="FFC000"/>
                </a:solidFill>
                <a:effectLst/>
                <a:latin typeface="Arial-BoldMT"/>
              </a:rPr>
              <a:t>GLFW</a:t>
            </a:r>
          </a:p>
          <a:p>
            <a:pPr marL="342900" indent="-342900">
              <a:buFont typeface="Arial" panose="020B0604020202020204" pitchFamily="34" charset="0"/>
              <a:buChar char="•"/>
            </a:pPr>
            <a:r>
              <a:rPr lang="zh-CN" altLang="en-US" sz="1800">
                <a:solidFill>
                  <a:schemeClr val="bg1"/>
                </a:solidFill>
              </a:rPr>
              <a:t>第三方库（帮助你支持</a:t>
            </a:r>
            <a:r>
              <a:rPr lang="en-US" altLang="zh-CN" sz="1800">
                <a:solidFill>
                  <a:schemeClr val="bg1"/>
                </a:solidFill>
              </a:rPr>
              <a:t>OpenGL</a:t>
            </a:r>
            <a:r>
              <a:rPr lang="zh-CN" altLang="en-US" sz="1800">
                <a:solidFill>
                  <a:schemeClr val="bg1"/>
                </a:solidFill>
              </a:rPr>
              <a:t>上下文的窗口）</a:t>
            </a:r>
            <a:endParaRPr lang="en-US" altLang="zh-CN" sz="1800">
              <a:solidFill>
                <a:schemeClr val="bg1"/>
              </a:solidFill>
            </a:endParaRPr>
          </a:p>
          <a:p>
            <a:pPr marL="342900" indent="-342900">
              <a:buFont typeface="Arial" panose="020B0604020202020204" pitchFamily="34" charset="0"/>
              <a:buChar char="•"/>
            </a:pPr>
            <a:r>
              <a:rPr lang="zh-CN" altLang="en-US" sz="1800">
                <a:solidFill>
                  <a:schemeClr val="bg1"/>
                </a:solidFill>
              </a:rPr>
              <a:t>下载地址：</a:t>
            </a:r>
            <a:r>
              <a:rPr lang="en-US" altLang="zh-CN" sz="1800">
                <a:solidFill>
                  <a:schemeClr val="bg1"/>
                </a:solidFill>
              </a:rPr>
              <a:t>https://www.glfw.org/</a:t>
            </a:r>
            <a:endParaRPr lang="zh-CN" altLang="en-US" sz="1800">
              <a:solidFill>
                <a:schemeClr val="bg1"/>
              </a:solidFill>
            </a:endParaRPr>
          </a:p>
        </p:txBody>
      </p:sp>
      <p:sp>
        <p:nvSpPr>
          <p:cNvPr id="20" name="文本框 19"/>
          <p:cNvSpPr txBox="1"/>
          <p:nvPr/>
        </p:nvSpPr>
        <p:spPr>
          <a:xfrm>
            <a:off x="2466639" y="304014"/>
            <a:ext cx="5311140" cy="369332"/>
          </a:xfrm>
          <a:prstGeom prst="rect">
            <a:avLst/>
          </a:prstGeom>
          <a:noFill/>
        </p:spPr>
        <p:txBody>
          <a:bodyPr wrap="square">
            <a:spAutoFit/>
          </a:bodyPr>
          <a:lstStyle/>
          <a:p>
            <a:pPr algn="ctr"/>
            <a:r>
              <a:rPr lang="zh-CN" altLang="en-US" b="1" i="0">
                <a:solidFill>
                  <a:schemeClr val="accent3"/>
                </a:solidFill>
                <a:effectLst/>
                <a:latin typeface="Gudea"/>
              </a:rPr>
              <a:t>创建支持</a:t>
            </a:r>
            <a:r>
              <a:rPr lang="en-US" altLang="zh-CN" b="1" i="0">
                <a:solidFill>
                  <a:schemeClr val="accent3"/>
                </a:solidFill>
                <a:effectLst/>
                <a:latin typeface="Gudea"/>
              </a:rPr>
              <a:t>OpenGL</a:t>
            </a:r>
            <a:r>
              <a:rPr lang="zh-CN" altLang="en-US" b="1" i="0">
                <a:solidFill>
                  <a:schemeClr val="accent3"/>
                </a:solidFill>
                <a:effectLst/>
                <a:latin typeface="Gudea"/>
              </a:rPr>
              <a:t>的窗口</a:t>
            </a:r>
            <a:endParaRPr lang="en-US" altLang="zh-CN" b="1" i="0">
              <a:solidFill>
                <a:schemeClr val="accent3"/>
              </a:solidFill>
              <a:effectLst/>
              <a:latin typeface="Gudea"/>
            </a:endParaRPr>
          </a:p>
        </p:txBody>
      </p:sp>
      <p:sp>
        <p:nvSpPr>
          <p:cNvPr id="22" name="文本框 21"/>
          <p:cNvSpPr txBox="1"/>
          <p:nvPr/>
        </p:nvSpPr>
        <p:spPr>
          <a:xfrm>
            <a:off x="577980" y="6945154"/>
            <a:ext cx="4105780" cy="369332"/>
          </a:xfrm>
          <a:prstGeom prst="rect">
            <a:avLst/>
          </a:prstGeom>
          <a:noFill/>
        </p:spPr>
        <p:txBody>
          <a:bodyPr wrap="square">
            <a:spAutoFit/>
          </a:bodyPr>
          <a:lstStyle/>
          <a:p>
            <a:r>
              <a:rPr lang="zh-CN" altLang="en-US" sz="1800" b="1">
                <a:solidFill>
                  <a:srgbClr val="FFC000"/>
                </a:solidFill>
                <a:effectLst/>
                <a:latin typeface="Arial-BoldMT"/>
              </a:rPr>
              <a:t>我们的第一个项目</a:t>
            </a:r>
            <a:endParaRPr lang="zh-CN" altLang="en-US" sz="1800">
              <a:solidFill>
                <a:srgbClr val="FFC000"/>
              </a:solidFill>
            </a:endParaRPr>
          </a:p>
        </p:txBody>
      </p:sp>
      <p:pic>
        <p:nvPicPr>
          <p:cNvPr id="24" name="图片 23"/>
          <p:cNvPicPr>
            <a:picLocks noChangeAspect="1"/>
          </p:cNvPicPr>
          <p:nvPr/>
        </p:nvPicPr>
        <p:blipFill>
          <a:blip r:embed="rId5"/>
          <a:stretch>
            <a:fillRect/>
          </a:stretch>
        </p:blipFill>
        <p:spPr>
          <a:xfrm>
            <a:off x="5674201" y="6151794"/>
            <a:ext cx="4543425" cy="3209925"/>
          </a:xfrm>
          <a:prstGeom prst="rect">
            <a:avLst/>
          </a:prstGeom>
        </p:spPr>
      </p:pic>
      <p:sp>
        <p:nvSpPr>
          <p:cNvPr id="25" name="文本框 24"/>
          <p:cNvSpPr txBox="1"/>
          <p:nvPr/>
        </p:nvSpPr>
        <p:spPr>
          <a:xfrm>
            <a:off x="640791" y="7314486"/>
            <a:ext cx="4826873" cy="1323439"/>
          </a:xfrm>
          <a:prstGeom prst="rect">
            <a:avLst/>
          </a:prstGeom>
          <a:noFill/>
        </p:spPr>
        <p:txBody>
          <a:bodyPr wrap="square" rtlCol="0">
            <a:spAutoFit/>
          </a:bodyPr>
          <a:lstStyle/>
          <a:p>
            <a:r>
              <a:rPr lang="zh-CN" altLang="en-US" sz="2000">
                <a:solidFill>
                  <a:schemeClr val="bg1"/>
                </a:solidFill>
              </a:rPr>
              <a:t>打开</a:t>
            </a:r>
            <a:r>
              <a:rPr lang="en-US" altLang="zh-CN" sz="2000">
                <a:solidFill>
                  <a:schemeClr val="bg1"/>
                </a:solidFill>
              </a:rPr>
              <a:t>Visual Studio</a:t>
            </a:r>
            <a:r>
              <a:rPr lang="zh-CN" altLang="en-US" sz="2000">
                <a:solidFill>
                  <a:schemeClr val="bg1"/>
                </a:solidFill>
              </a:rPr>
              <a:t>并创建一个新项目。</a:t>
            </a:r>
            <a:endParaRPr lang="en-US" altLang="zh-CN" sz="2000">
              <a:solidFill>
                <a:schemeClr val="bg1"/>
              </a:solidFill>
            </a:endParaRPr>
          </a:p>
          <a:p>
            <a:pPr marL="342900" indent="-342900">
              <a:buFont typeface="Arial" panose="020B0604020202020204" pitchFamily="34" charset="0"/>
              <a:buChar char="•"/>
            </a:pPr>
            <a:r>
              <a:rPr lang="zh-CN" altLang="en-US" sz="2000">
                <a:solidFill>
                  <a:schemeClr val="bg1"/>
                </a:solidFill>
              </a:rPr>
              <a:t>选择</a:t>
            </a:r>
            <a:r>
              <a:rPr lang="en-US" altLang="zh-CN" sz="2000">
                <a:solidFill>
                  <a:schemeClr val="bg1"/>
                </a:solidFill>
              </a:rPr>
              <a:t>C++</a:t>
            </a:r>
            <a:r>
              <a:rPr lang="zh-CN" altLang="en-US" sz="2000">
                <a:solidFill>
                  <a:schemeClr val="bg1"/>
                </a:solidFill>
              </a:rPr>
              <a:t>，并选择空的项目，给项目起一个合适的名称。</a:t>
            </a:r>
            <a:endParaRPr lang="en-US" altLang="zh-CN" sz="2000">
              <a:solidFill>
                <a:schemeClr val="bg1"/>
              </a:solidFill>
            </a:endParaRPr>
          </a:p>
          <a:p>
            <a:pPr marL="342900" indent="-342900">
              <a:buFont typeface="Arial" panose="020B0604020202020204" pitchFamily="34" charset="0"/>
              <a:buChar char="•"/>
            </a:pPr>
            <a:r>
              <a:rPr lang="zh-CN" altLang="en-US" sz="2000">
                <a:solidFill>
                  <a:schemeClr val="bg1"/>
                </a:solidFill>
              </a:rPr>
              <a:t>将顶部的</a:t>
            </a:r>
            <a:r>
              <a:rPr lang="en-US" altLang="zh-CN" sz="2000">
                <a:solidFill>
                  <a:schemeClr val="bg1"/>
                </a:solidFill>
              </a:rPr>
              <a:t>x86</a:t>
            </a:r>
            <a:r>
              <a:rPr lang="zh-CN" altLang="en-US" sz="2000">
                <a:solidFill>
                  <a:schemeClr val="bg1"/>
                </a:solidFill>
              </a:rPr>
              <a:t>更改为</a:t>
            </a:r>
            <a:r>
              <a:rPr lang="en-US" altLang="zh-CN" sz="2000">
                <a:solidFill>
                  <a:schemeClr val="bg1"/>
                </a:solidFill>
              </a:rPr>
              <a:t>x64</a:t>
            </a:r>
            <a:r>
              <a:rPr lang="zh-CN" altLang="en-US" sz="2000">
                <a:solidFill>
                  <a:schemeClr val="bg1"/>
                </a:solidFill>
              </a:rPr>
              <a:t>。</a:t>
            </a:r>
            <a:endParaRPr lang="zh-CN" altLang="en-US" sz="2000" dirty="0">
              <a:solidFill>
                <a:schemeClr val="bg1"/>
              </a:solidFill>
            </a:endParaRPr>
          </a:p>
        </p:txBody>
      </p:sp>
      <p:pic>
        <p:nvPicPr>
          <p:cNvPr id="29" name="图片 28"/>
          <p:cNvPicPr>
            <a:picLocks noChangeAspect="1"/>
          </p:cNvPicPr>
          <p:nvPr/>
        </p:nvPicPr>
        <p:blipFill>
          <a:blip r:embed="rId6"/>
          <a:stretch>
            <a:fillRect/>
          </a:stretch>
        </p:blipFill>
        <p:spPr>
          <a:xfrm>
            <a:off x="1257538" y="8688804"/>
            <a:ext cx="3571875" cy="695325"/>
          </a:xfrm>
          <a:prstGeom prst="rect">
            <a:avLst/>
          </a:prstGeom>
        </p:spPr>
      </p:pic>
      <p:sp>
        <p:nvSpPr>
          <p:cNvPr id="30" name="文本框 29"/>
          <p:cNvSpPr txBox="1"/>
          <p:nvPr/>
        </p:nvSpPr>
        <p:spPr>
          <a:xfrm>
            <a:off x="577980" y="9435008"/>
            <a:ext cx="4105780" cy="369332"/>
          </a:xfrm>
          <a:prstGeom prst="rect">
            <a:avLst/>
          </a:prstGeom>
          <a:noFill/>
        </p:spPr>
        <p:txBody>
          <a:bodyPr wrap="square">
            <a:spAutoFit/>
          </a:bodyPr>
          <a:lstStyle/>
          <a:p>
            <a:r>
              <a:rPr lang="zh-CN" altLang="en-US" sz="1800" b="1">
                <a:solidFill>
                  <a:srgbClr val="FFC000"/>
                </a:solidFill>
                <a:effectLst/>
                <a:latin typeface="Arial-BoldMT"/>
              </a:rPr>
              <a:t>链接</a:t>
            </a:r>
            <a:endParaRPr lang="zh-CN" altLang="en-US" sz="1800">
              <a:solidFill>
                <a:srgbClr val="FFC000"/>
              </a:solidFill>
            </a:endParaRPr>
          </a:p>
        </p:txBody>
      </p:sp>
      <p:sp>
        <p:nvSpPr>
          <p:cNvPr id="32" name="文本框 31"/>
          <p:cNvSpPr txBox="1"/>
          <p:nvPr/>
        </p:nvSpPr>
        <p:spPr>
          <a:xfrm>
            <a:off x="548294" y="9789470"/>
            <a:ext cx="3635086" cy="2862322"/>
          </a:xfrm>
          <a:prstGeom prst="rect">
            <a:avLst/>
          </a:prstGeom>
          <a:noFill/>
        </p:spPr>
        <p:txBody>
          <a:bodyPr wrap="square">
            <a:spAutoFit/>
          </a:bodyPr>
          <a:lstStyle/>
          <a:p>
            <a:r>
              <a:rPr lang="zh-CN" altLang="en-US">
                <a:solidFill>
                  <a:schemeClr val="bg1"/>
                </a:solidFill>
              </a:rPr>
              <a:t>在解决方案资源管理器中右键单击项目名称，打开项目属性设置：</a:t>
            </a:r>
            <a:endParaRPr lang="en-US" altLang="zh-CN">
              <a:solidFill>
                <a:schemeClr val="bg1"/>
              </a:solidFill>
            </a:endParaRPr>
          </a:p>
          <a:p>
            <a:endParaRPr lang="en-US" altLang="zh-CN">
              <a:solidFill>
                <a:schemeClr val="bg1"/>
              </a:solidFill>
            </a:endParaRPr>
          </a:p>
          <a:p>
            <a:r>
              <a:rPr lang="zh-CN" altLang="en-US">
                <a:solidFill>
                  <a:schemeClr val="bg1"/>
                </a:solidFill>
              </a:rPr>
              <a:t>设置相应的头文件和</a:t>
            </a:r>
            <a:r>
              <a:rPr lang="en-US" altLang="zh-CN">
                <a:solidFill>
                  <a:schemeClr val="bg1"/>
                </a:solidFill>
              </a:rPr>
              <a:t>lib</a:t>
            </a:r>
            <a:r>
              <a:rPr lang="zh-CN" altLang="en-US">
                <a:solidFill>
                  <a:schemeClr val="bg1"/>
                </a:solidFill>
              </a:rPr>
              <a:t>文件搜索目录以及需要添加的</a:t>
            </a:r>
            <a:r>
              <a:rPr lang="en-US" altLang="zh-CN">
                <a:solidFill>
                  <a:schemeClr val="bg1"/>
                </a:solidFill>
              </a:rPr>
              <a:t>lib</a:t>
            </a:r>
            <a:r>
              <a:rPr lang="zh-CN" altLang="en-US">
                <a:solidFill>
                  <a:schemeClr val="bg1"/>
                </a:solidFill>
              </a:rPr>
              <a:t>文件名称。</a:t>
            </a:r>
            <a:endParaRPr lang="en-US" altLang="zh-CN">
              <a:solidFill>
                <a:schemeClr val="bg1"/>
              </a:solidFill>
            </a:endParaRPr>
          </a:p>
          <a:p>
            <a:endParaRPr lang="en-US" altLang="zh-CN">
              <a:solidFill>
                <a:schemeClr val="bg1"/>
              </a:solidFill>
            </a:endParaRPr>
          </a:p>
          <a:p>
            <a:r>
              <a:rPr lang="zh-CN" altLang="en-US">
                <a:solidFill>
                  <a:schemeClr val="bg1"/>
                </a:solidFill>
              </a:rPr>
              <a:t>在</a:t>
            </a:r>
            <a:r>
              <a:rPr lang="en-US" altLang="zh-CN">
                <a:solidFill>
                  <a:schemeClr val="bg1"/>
                </a:solidFill>
              </a:rPr>
              <a:t>Windows</a:t>
            </a:r>
            <a:r>
              <a:rPr lang="zh-CN" altLang="en-US">
                <a:solidFill>
                  <a:schemeClr val="bg1"/>
                </a:solidFill>
              </a:rPr>
              <a:t>上，请使用</a:t>
            </a:r>
            <a:r>
              <a:rPr lang="en-US" altLang="zh-CN">
                <a:solidFill>
                  <a:schemeClr val="bg1"/>
                </a:solidFill>
              </a:rPr>
              <a:t>OpenGL</a:t>
            </a:r>
            <a:r>
              <a:rPr lang="zh-CN" altLang="en-US">
                <a:solidFill>
                  <a:schemeClr val="bg1"/>
                </a:solidFill>
              </a:rPr>
              <a:t>库</a:t>
            </a:r>
            <a:r>
              <a:rPr lang="en-US" altLang="zh-CN">
                <a:solidFill>
                  <a:schemeClr val="bg1"/>
                </a:solidFill>
              </a:rPr>
              <a:t>opengl32.lib</a:t>
            </a:r>
            <a:r>
              <a:rPr lang="zh-CN" altLang="en-US">
                <a:solidFill>
                  <a:schemeClr val="bg1"/>
                </a:solidFill>
              </a:rPr>
              <a:t>（随</a:t>
            </a:r>
            <a:r>
              <a:rPr lang="en-US" altLang="zh-CN">
                <a:solidFill>
                  <a:schemeClr val="bg1"/>
                </a:solidFill>
              </a:rPr>
              <a:t>Microsoft SDK</a:t>
            </a:r>
            <a:r>
              <a:rPr lang="zh-CN" altLang="en-US">
                <a:solidFill>
                  <a:schemeClr val="bg1"/>
                </a:solidFill>
              </a:rPr>
              <a:t>一起提供，在安装</a:t>
            </a:r>
            <a:r>
              <a:rPr lang="en-US" altLang="zh-CN">
                <a:solidFill>
                  <a:schemeClr val="bg1"/>
                </a:solidFill>
              </a:rPr>
              <a:t>Visual Studio</a:t>
            </a:r>
            <a:r>
              <a:rPr lang="zh-CN" altLang="en-US">
                <a:solidFill>
                  <a:schemeClr val="bg1"/>
                </a:solidFill>
              </a:rPr>
              <a:t>时默认安装）。</a:t>
            </a:r>
            <a:endParaRPr lang="en-US" altLang="zh-CN">
              <a:solidFill>
                <a:schemeClr val="bg1"/>
              </a:solidFill>
            </a:endParaRPr>
          </a:p>
        </p:txBody>
      </p:sp>
      <p:pic>
        <p:nvPicPr>
          <p:cNvPr id="1027" name="Picture 3" descr="Image of Visual Studio's VC++ Directories configurati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39857" y="9459694"/>
            <a:ext cx="6173327" cy="4272633"/>
          </a:xfrm>
          <a:prstGeom prst="rect">
            <a:avLst/>
          </a:prstGeom>
          <a:noFill/>
          <a:extLst>
            <a:ext uri="{909E8E84-426E-40DD-AFC4-6F175D3DCCD1}">
              <a14:hiddenFill xmlns:a14="http://schemas.microsoft.com/office/drawing/2010/main">
                <a:solidFill>
                  <a:srgbClr val="FFFFFF"/>
                </a:solidFill>
              </a14:hiddenFill>
            </a:ext>
          </a:extLst>
        </p:spPr>
      </p:pic>
      <p:sp>
        <p:nvSpPr>
          <p:cNvPr id="36" name="文本框 35"/>
          <p:cNvSpPr txBox="1"/>
          <p:nvPr/>
        </p:nvSpPr>
        <p:spPr>
          <a:xfrm>
            <a:off x="577980" y="12651792"/>
            <a:ext cx="3437760" cy="646331"/>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zh-CN" altLang="en-US">
                <a:ln w="0"/>
                <a:solidFill>
                  <a:schemeClr val="tx1"/>
                </a:solidFill>
                <a:effectLst>
                  <a:outerShdw blurRad="38100" dist="19050" dir="2700000" algn="tl" rotWithShape="0">
                    <a:schemeClr val="dk1">
                      <a:alpha val="40000"/>
                    </a:schemeClr>
                  </a:outerShdw>
                </a:effectLst>
              </a:rPr>
              <a:t>注：</a:t>
            </a:r>
            <a:r>
              <a:rPr lang="en-US" altLang="zh-CN">
                <a:ln w="0"/>
                <a:solidFill>
                  <a:schemeClr val="tx1"/>
                </a:solidFill>
                <a:effectLst>
                  <a:outerShdw blurRad="38100" dist="19050" dir="2700000" algn="tl" rotWithShape="0">
                    <a:schemeClr val="dk1">
                      <a:alpha val="40000"/>
                    </a:schemeClr>
                  </a:outerShdw>
                </a:effectLst>
              </a:rPr>
              <a:t>64</a:t>
            </a:r>
            <a:r>
              <a:rPr lang="zh-CN" altLang="en-US">
                <a:ln w="0"/>
                <a:solidFill>
                  <a:schemeClr val="tx1"/>
                </a:solidFill>
                <a:effectLst>
                  <a:outerShdw blurRad="38100" dist="19050" dir="2700000" algn="tl" rotWithShape="0">
                    <a:schemeClr val="dk1">
                      <a:alpha val="40000"/>
                    </a:schemeClr>
                  </a:outerShdw>
                </a:effectLst>
              </a:rPr>
              <a:t>位库名称也是</a:t>
            </a:r>
            <a:r>
              <a:rPr lang="en-US" altLang="zh-CN">
                <a:ln w="0"/>
                <a:solidFill>
                  <a:schemeClr val="tx1"/>
                </a:solidFill>
                <a:effectLst>
                  <a:outerShdw blurRad="38100" dist="19050" dir="2700000" algn="tl" rotWithShape="0">
                    <a:schemeClr val="dk1">
                      <a:alpha val="40000"/>
                    </a:schemeClr>
                  </a:outerShdw>
                </a:effectLst>
              </a:rPr>
              <a:t>opengl32.lib</a:t>
            </a:r>
            <a:r>
              <a:rPr lang="zh-CN" altLang="en-US">
                <a:ln w="0"/>
                <a:solidFill>
                  <a:schemeClr val="tx1"/>
                </a:solidFill>
                <a:effectLst>
                  <a:outerShdw blurRad="38100" dist="19050" dir="2700000" algn="tl" rotWithShape="0">
                    <a:schemeClr val="dk1">
                      <a:alpha val="40000"/>
                    </a:schemeClr>
                  </a:outerShdw>
                </a:effectLst>
              </a:rPr>
              <a:t>，就像</a:t>
            </a:r>
            <a:r>
              <a:rPr lang="en-US" altLang="zh-CN">
                <a:ln w="0"/>
                <a:solidFill>
                  <a:schemeClr val="tx1"/>
                </a:solidFill>
                <a:effectLst>
                  <a:outerShdw blurRad="38100" dist="19050" dir="2700000" algn="tl" rotWithShape="0">
                    <a:schemeClr val="dk1">
                      <a:alpha val="40000"/>
                    </a:schemeClr>
                  </a:outerShdw>
                </a:effectLst>
              </a:rPr>
              <a:t>32</a:t>
            </a:r>
            <a:r>
              <a:rPr lang="zh-CN" altLang="en-US">
                <a:ln w="0"/>
                <a:solidFill>
                  <a:schemeClr val="tx1"/>
                </a:solidFill>
                <a:effectLst>
                  <a:outerShdw blurRad="38100" dist="19050" dir="2700000" algn="tl" rotWithShape="0">
                    <a:schemeClr val="dk1">
                      <a:alpha val="40000"/>
                    </a:schemeClr>
                  </a:outerShdw>
                </a:effectLst>
              </a:rPr>
              <a:t>位的一样。</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Image of Visual Studio's Include Directories configu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3220" y="719296"/>
            <a:ext cx="7677150" cy="337185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577980" y="9435008"/>
            <a:ext cx="4105780" cy="369332"/>
          </a:xfrm>
          <a:prstGeom prst="rect">
            <a:avLst/>
          </a:prstGeom>
          <a:noFill/>
        </p:spPr>
        <p:txBody>
          <a:bodyPr wrap="square">
            <a:spAutoFit/>
          </a:bodyPr>
          <a:lstStyle/>
          <a:p>
            <a:r>
              <a:rPr lang="en-US" altLang="zh-CN" sz="1800" b="1">
                <a:solidFill>
                  <a:srgbClr val="FFC000"/>
                </a:solidFill>
                <a:effectLst/>
                <a:latin typeface="Arial-BoldMT"/>
              </a:rPr>
              <a:t>GLAD</a:t>
            </a:r>
            <a:endParaRPr lang="zh-CN" altLang="en-US" sz="1800">
              <a:solidFill>
                <a:srgbClr val="FFC000"/>
              </a:solidFill>
            </a:endParaRPr>
          </a:p>
        </p:txBody>
      </p:sp>
      <p:sp>
        <p:nvSpPr>
          <p:cNvPr id="8" name="文本框 7"/>
          <p:cNvSpPr txBox="1"/>
          <p:nvPr/>
        </p:nvSpPr>
        <p:spPr>
          <a:xfrm>
            <a:off x="560520" y="9804340"/>
            <a:ext cx="9040680" cy="4247317"/>
          </a:xfrm>
          <a:prstGeom prst="rect">
            <a:avLst/>
          </a:prstGeom>
          <a:noFill/>
        </p:spPr>
        <p:txBody>
          <a:bodyPr wrap="square">
            <a:spAutoFit/>
          </a:bodyPr>
          <a:lstStyle/>
          <a:p>
            <a:r>
              <a:rPr lang="en-US" altLang="zh-CN">
                <a:solidFill>
                  <a:schemeClr val="bg1"/>
                </a:solidFill>
              </a:rPr>
              <a:t>GLAD</a:t>
            </a:r>
            <a:r>
              <a:rPr lang="zh-CN" altLang="en-US">
                <a:solidFill>
                  <a:schemeClr val="bg1"/>
                </a:solidFill>
              </a:rPr>
              <a:t>使用了一个</a:t>
            </a:r>
            <a:r>
              <a:rPr lang="en-US" altLang="zh-CN">
                <a:solidFill>
                  <a:schemeClr val="bg1"/>
                </a:solidFill>
              </a:rPr>
              <a:t>web</a:t>
            </a:r>
            <a:r>
              <a:rPr lang="zh-CN" altLang="en-US">
                <a:solidFill>
                  <a:schemeClr val="bg1"/>
                </a:solidFill>
              </a:rPr>
              <a:t>服务器，通过输入想要为使用的</a:t>
            </a:r>
            <a:r>
              <a:rPr lang="en-US" altLang="zh-CN">
                <a:solidFill>
                  <a:schemeClr val="bg1"/>
                </a:solidFill>
              </a:rPr>
              <a:t>OpenGL</a:t>
            </a:r>
            <a:r>
              <a:rPr lang="zh-CN" altLang="en-US">
                <a:solidFill>
                  <a:schemeClr val="bg1"/>
                </a:solidFill>
              </a:rPr>
              <a:t>版本和相关信息生成库文件。</a:t>
            </a:r>
          </a:p>
          <a:p>
            <a:r>
              <a:rPr lang="zh-CN" altLang="en-US">
                <a:solidFill>
                  <a:schemeClr val="bg1"/>
                </a:solidFill>
              </a:rPr>
              <a:t>转到</a:t>
            </a:r>
            <a:r>
              <a:rPr lang="en-US" altLang="zh-CN">
                <a:solidFill>
                  <a:schemeClr val="bg1"/>
                </a:solidFill>
              </a:rPr>
              <a:t>GLAD</a:t>
            </a:r>
            <a:r>
              <a:rPr lang="zh-CN" altLang="en-US">
                <a:solidFill>
                  <a:schemeClr val="bg1"/>
                </a:solidFill>
              </a:rPr>
              <a:t>服务网站（</a:t>
            </a:r>
            <a:r>
              <a:rPr lang="en-US" altLang="zh-CN">
                <a:solidFill>
                  <a:schemeClr val="bg1"/>
                </a:solidFill>
                <a:hlinkClick r:id="rId4"/>
              </a:rPr>
              <a:t>https://glad.dav1d.de</a:t>
            </a:r>
            <a:r>
              <a:rPr lang="zh-CN" altLang="en-US">
                <a:solidFill>
                  <a:schemeClr val="bg1"/>
                </a:solidFill>
              </a:rPr>
              <a:t>），具体设置如下：</a:t>
            </a:r>
            <a:endParaRPr lang="en-US" altLang="zh-CN">
              <a:solidFill>
                <a:schemeClr val="bg1"/>
              </a:solidFill>
            </a:endParaRPr>
          </a:p>
          <a:p>
            <a:endParaRPr lang="en-US" altLang="zh-CN">
              <a:solidFill>
                <a:schemeClr val="bg1"/>
              </a:solidFill>
            </a:endParaRPr>
          </a:p>
          <a:p>
            <a:endParaRPr lang="en-US" altLang="zh-CN">
              <a:solidFill>
                <a:schemeClr val="bg1"/>
              </a:solidFill>
            </a:endParaRPr>
          </a:p>
          <a:p>
            <a:endParaRPr lang="en-US" altLang="zh-CN">
              <a:solidFill>
                <a:schemeClr val="bg1"/>
              </a:solidFill>
            </a:endParaRPr>
          </a:p>
          <a:p>
            <a:endParaRPr lang="en-US" altLang="zh-CN">
              <a:solidFill>
                <a:schemeClr val="bg1"/>
              </a:solidFill>
            </a:endParaRPr>
          </a:p>
          <a:p>
            <a:endParaRPr lang="en-US" altLang="zh-CN">
              <a:solidFill>
                <a:schemeClr val="bg1"/>
              </a:solidFill>
            </a:endParaRPr>
          </a:p>
          <a:p>
            <a:endParaRPr lang="en-US" altLang="zh-CN">
              <a:solidFill>
                <a:schemeClr val="bg1"/>
              </a:solidFill>
            </a:endParaRPr>
          </a:p>
          <a:p>
            <a:endParaRPr lang="en-US" altLang="zh-CN">
              <a:solidFill>
                <a:schemeClr val="bg1"/>
              </a:solidFill>
            </a:endParaRPr>
          </a:p>
          <a:p>
            <a:endParaRPr lang="en-US" altLang="zh-CN">
              <a:solidFill>
                <a:schemeClr val="bg1"/>
              </a:solidFill>
            </a:endParaRPr>
          </a:p>
          <a:p>
            <a:endParaRPr lang="en-US" altLang="zh-CN">
              <a:solidFill>
                <a:schemeClr val="bg1"/>
              </a:solidFill>
            </a:endParaRPr>
          </a:p>
          <a:p>
            <a:endParaRPr lang="en-US" altLang="zh-CN">
              <a:solidFill>
                <a:schemeClr val="bg1"/>
              </a:solidFill>
            </a:endParaRPr>
          </a:p>
          <a:p>
            <a:endParaRPr lang="en-US" altLang="zh-CN">
              <a:solidFill>
                <a:schemeClr val="bg1"/>
              </a:solidFill>
            </a:endParaRPr>
          </a:p>
          <a:p>
            <a:r>
              <a:rPr lang="zh-CN" altLang="en-US">
                <a:solidFill>
                  <a:schemeClr val="bg1"/>
                </a:solidFill>
              </a:rPr>
              <a:t>点击网站右下方的“</a:t>
            </a:r>
            <a:r>
              <a:rPr lang="en-US" altLang="zh-CN">
                <a:solidFill>
                  <a:schemeClr val="bg1"/>
                </a:solidFill>
              </a:rPr>
              <a:t>GENERATE</a:t>
            </a:r>
            <a:r>
              <a:rPr lang="zh-CN" altLang="en-US">
                <a:solidFill>
                  <a:schemeClr val="bg1"/>
                </a:solidFill>
              </a:rPr>
              <a:t>”</a:t>
            </a:r>
            <a:r>
              <a:rPr lang="en-US" altLang="zh-CN">
                <a:solidFill>
                  <a:schemeClr val="bg1"/>
                </a:solidFill>
              </a:rPr>
              <a:t>,</a:t>
            </a:r>
            <a:r>
              <a:rPr lang="zh-CN" altLang="en-US">
                <a:solidFill>
                  <a:schemeClr val="bg1"/>
                </a:solidFill>
              </a:rPr>
              <a:t>进入下载界面，下载</a:t>
            </a:r>
            <a:r>
              <a:rPr lang="en-US" altLang="zh-CN">
                <a:solidFill>
                  <a:schemeClr val="bg1"/>
                </a:solidFill>
              </a:rPr>
              <a:t>glad.zip</a:t>
            </a:r>
            <a:r>
              <a:rPr lang="zh-CN" altLang="en-US">
                <a:solidFill>
                  <a:schemeClr val="bg1"/>
                </a:solidFill>
              </a:rPr>
              <a:t>文件，解压缩即可使用。然后添加</a:t>
            </a:r>
            <a:r>
              <a:rPr lang="en-US" altLang="zh-CN">
                <a:solidFill>
                  <a:schemeClr val="bg1"/>
                </a:solidFill>
              </a:rPr>
              <a:t>glad.c</a:t>
            </a:r>
            <a:r>
              <a:rPr lang="zh-CN" altLang="en-US">
                <a:solidFill>
                  <a:schemeClr val="bg1"/>
                </a:solidFill>
              </a:rPr>
              <a:t>文件到项目中。</a:t>
            </a:r>
          </a:p>
        </p:txBody>
      </p:sp>
      <p:pic>
        <p:nvPicPr>
          <p:cNvPr id="9" name="图片 8"/>
          <p:cNvPicPr>
            <a:picLocks noChangeAspect="1"/>
          </p:cNvPicPr>
          <p:nvPr/>
        </p:nvPicPr>
        <p:blipFill>
          <a:blip r:embed="rId5"/>
          <a:stretch>
            <a:fillRect/>
          </a:stretch>
        </p:blipFill>
        <p:spPr>
          <a:xfrm>
            <a:off x="560520" y="10480080"/>
            <a:ext cx="9334500" cy="2781300"/>
          </a:xfrm>
          <a:prstGeom prst="rect">
            <a:avLst/>
          </a:prstGeom>
        </p:spPr>
      </p:pic>
      <p:pic>
        <p:nvPicPr>
          <p:cNvPr id="11" name="图片 10"/>
          <p:cNvPicPr>
            <a:picLocks noChangeAspect="1"/>
          </p:cNvPicPr>
          <p:nvPr/>
        </p:nvPicPr>
        <p:blipFill>
          <a:blip r:embed="rId6"/>
          <a:stretch>
            <a:fillRect/>
          </a:stretch>
        </p:blipFill>
        <p:spPr>
          <a:xfrm>
            <a:off x="1616869" y="4179897"/>
            <a:ext cx="7391400" cy="510540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2466639" y="304014"/>
            <a:ext cx="5311140" cy="369332"/>
          </a:xfrm>
          <a:prstGeom prst="rect">
            <a:avLst/>
          </a:prstGeom>
          <a:noFill/>
        </p:spPr>
        <p:txBody>
          <a:bodyPr wrap="square">
            <a:spAutoFit/>
          </a:bodyPr>
          <a:lstStyle/>
          <a:p>
            <a:pPr algn="ctr"/>
            <a:r>
              <a:rPr lang="en-US" altLang="zh-CN" b="1" i="0">
                <a:solidFill>
                  <a:schemeClr val="accent3"/>
                </a:solidFill>
                <a:effectLst/>
                <a:latin typeface="Gudea"/>
              </a:rPr>
              <a:t>Hello Window</a:t>
            </a:r>
          </a:p>
        </p:txBody>
      </p:sp>
      <p:sp>
        <p:nvSpPr>
          <p:cNvPr id="27" name="文本框 26"/>
          <p:cNvSpPr txBox="1"/>
          <p:nvPr/>
        </p:nvSpPr>
        <p:spPr>
          <a:xfrm>
            <a:off x="767080" y="769035"/>
            <a:ext cx="9331960" cy="369332"/>
          </a:xfrm>
          <a:prstGeom prst="rect">
            <a:avLst/>
          </a:prstGeom>
          <a:noFill/>
        </p:spPr>
        <p:txBody>
          <a:bodyPr wrap="square">
            <a:spAutoFit/>
          </a:bodyPr>
          <a:lstStyle/>
          <a:p>
            <a:r>
              <a:rPr lang="zh-CN" altLang="en-US">
                <a:solidFill>
                  <a:schemeClr val="bg1"/>
                </a:solidFill>
              </a:rPr>
              <a:t>现在让我们来试一试前面的配置是否成功。首先，创建一个</a:t>
            </a:r>
            <a:r>
              <a:rPr lang="en-US" altLang="zh-CN">
                <a:solidFill>
                  <a:schemeClr val="bg1"/>
                </a:solidFill>
              </a:rPr>
              <a:t>.</a:t>
            </a:r>
            <a:r>
              <a:rPr lang="zh-CN" altLang="en-US">
                <a:solidFill>
                  <a:schemeClr val="bg1"/>
                </a:solidFill>
              </a:rPr>
              <a:t>cpp文件，并添加以下内容</a:t>
            </a:r>
            <a:r>
              <a:rPr lang="en-US" altLang="zh-CN">
                <a:solidFill>
                  <a:schemeClr val="bg1"/>
                </a:solidFill>
              </a:rPr>
              <a:t>:</a:t>
            </a:r>
            <a:endParaRPr lang="zh-CN" altLang="en-US">
              <a:solidFill>
                <a:schemeClr val="bg1"/>
              </a:solidFill>
            </a:endParaRPr>
          </a:p>
        </p:txBody>
      </p:sp>
      <p:sp>
        <p:nvSpPr>
          <p:cNvPr id="33" name="文本框 32"/>
          <p:cNvSpPr txBox="1"/>
          <p:nvPr/>
        </p:nvSpPr>
        <p:spPr>
          <a:xfrm>
            <a:off x="911860" y="1234056"/>
            <a:ext cx="9042400" cy="10895290"/>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altLang="zh-CN" b="0" i="0">
                <a:solidFill>
                  <a:srgbClr val="8CBBAD"/>
                </a:solidFill>
                <a:effectLst/>
              </a:rPr>
              <a:t>#include &lt;glad/glad.h&gt;</a:t>
            </a:r>
            <a:r>
              <a:rPr lang="en-US" altLang="zh-CN" b="0" i="0">
                <a:solidFill>
                  <a:srgbClr val="E0E2E4"/>
                </a:solidFill>
                <a:effectLst/>
              </a:rPr>
              <a:t> </a:t>
            </a:r>
          </a:p>
          <a:p>
            <a:r>
              <a:rPr lang="en-US" altLang="zh-CN" b="0" i="0">
                <a:solidFill>
                  <a:srgbClr val="8CBBAD"/>
                </a:solidFill>
                <a:effectLst/>
              </a:rPr>
              <a:t>#include &lt;GLFW/glfw3.h&gt;</a:t>
            </a:r>
          </a:p>
          <a:p>
            <a:r>
              <a:rPr lang="en-US" altLang="zh-CN">
                <a:solidFill>
                  <a:srgbClr val="8CBBAD"/>
                </a:solidFill>
              </a:rPr>
              <a:t>#include &lt;iostream&gt;</a:t>
            </a:r>
          </a:p>
          <a:p>
            <a:endParaRPr lang="en-US" altLang="zh-CN">
              <a:solidFill>
                <a:srgbClr val="8CBBAD"/>
              </a:solidFill>
            </a:endParaRPr>
          </a:p>
          <a:p>
            <a:r>
              <a:rPr lang="en-US" altLang="zh-CN" b="1" i="0">
                <a:solidFill>
                  <a:srgbClr val="93C763"/>
                </a:solidFill>
                <a:effectLst/>
              </a:rPr>
              <a:t>int</a:t>
            </a:r>
            <a:r>
              <a:rPr lang="en-US" altLang="zh-CN" b="0" i="0">
                <a:solidFill>
                  <a:srgbClr val="E0E2E4"/>
                </a:solidFill>
                <a:effectLst/>
              </a:rPr>
              <a:t> main() { </a:t>
            </a:r>
          </a:p>
          <a:p>
            <a:pPr lvl="1"/>
            <a:r>
              <a:rPr lang="en-US" altLang="zh-CN"/>
              <a:t>glfwInit</a:t>
            </a:r>
            <a:r>
              <a:rPr lang="en-US" altLang="zh-CN" b="0" i="0">
                <a:solidFill>
                  <a:srgbClr val="E0E2E4"/>
                </a:solidFill>
                <a:effectLst/>
              </a:rPr>
              <a:t>(); </a:t>
            </a:r>
          </a:p>
          <a:p>
            <a:pPr lvl="1"/>
            <a:r>
              <a:rPr lang="en-US" altLang="zh-CN"/>
              <a:t>glfwWindowHint</a:t>
            </a:r>
            <a:r>
              <a:rPr lang="en-US" altLang="zh-CN" b="0" i="0">
                <a:solidFill>
                  <a:srgbClr val="E0E2E4"/>
                </a:solidFill>
                <a:effectLst/>
              </a:rPr>
              <a:t>(GLFW_CONTEXT_VERSION_MAJOR, </a:t>
            </a:r>
            <a:r>
              <a:rPr lang="en-US" altLang="zh-CN" b="0" i="0">
                <a:solidFill>
                  <a:srgbClr val="FFCD22"/>
                </a:solidFill>
                <a:effectLst/>
              </a:rPr>
              <a:t>3</a:t>
            </a:r>
            <a:r>
              <a:rPr lang="en-US" altLang="zh-CN" b="0" i="0">
                <a:solidFill>
                  <a:srgbClr val="E0E2E4"/>
                </a:solidFill>
                <a:effectLst/>
              </a:rPr>
              <a:t>); </a:t>
            </a:r>
          </a:p>
          <a:p>
            <a:pPr lvl="1"/>
            <a:r>
              <a:rPr lang="en-US" altLang="zh-CN"/>
              <a:t>glfwWindowHint</a:t>
            </a:r>
            <a:r>
              <a:rPr lang="en-US" altLang="zh-CN" b="0" i="0">
                <a:solidFill>
                  <a:srgbClr val="E0E2E4"/>
                </a:solidFill>
                <a:effectLst/>
              </a:rPr>
              <a:t>(GLFW_CONTEXT_VERSION_MINOR, </a:t>
            </a:r>
            <a:r>
              <a:rPr lang="en-US" altLang="zh-CN" b="0" i="0">
                <a:solidFill>
                  <a:srgbClr val="FFCD22"/>
                </a:solidFill>
                <a:effectLst/>
              </a:rPr>
              <a:t>3</a:t>
            </a:r>
            <a:r>
              <a:rPr lang="en-US" altLang="zh-CN" b="0" i="0">
                <a:solidFill>
                  <a:srgbClr val="E0E2E4"/>
                </a:solidFill>
                <a:effectLst/>
              </a:rPr>
              <a:t>); </a:t>
            </a:r>
          </a:p>
          <a:p>
            <a:pPr lvl="1"/>
            <a:r>
              <a:rPr lang="en-US" altLang="zh-CN"/>
              <a:t>glfwWindowHint</a:t>
            </a:r>
            <a:r>
              <a:rPr lang="en-US" altLang="zh-CN" b="0" i="0">
                <a:solidFill>
                  <a:srgbClr val="E0E2E4"/>
                </a:solidFill>
                <a:effectLst/>
              </a:rPr>
              <a:t>(GLFW_OPENGL_PROFILE, GLFW_OPENGL_CORE_PROFILE); </a:t>
            </a:r>
          </a:p>
          <a:p>
            <a:r>
              <a:rPr lang="en-US" altLang="zh-CN" b="0" i="0">
                <a:solidFill>
                  <a:srgbClr val="8CBBAD"/>
                </a:solidFill>
                <a:effectLst/>
              </a:rPr>
              <a:t>#ifdef __APPLE__</a:t>
            </a:r>
            <a:r>
              <a:rPr lang="en-US" altLang="zh-CN" b="0" i="0">
                <a:solidFill>
                  <a:srgbClr val="E0E2E4"/>
                </a:solidFill>
                <a:effectLst/>
              </a:rPr>
              <a:t> </a:t>
            </a:r>
          </a:p>
          <a:p>
            <a:pPr lvl="1"/>
            <a:r>
              <a:rPr lang="en-US" altLang="zh-CN"/>
              <a:t>glfwWindowHint(</a:t>
            </a:r>
            <a:r>
              <a:rPr lang="en-US" altLang="zh-CN" b="0" i="0">
                <a:solidFill>
                  <a:srgbClr val="E0E2E4"/>
                </a:solidFill>
                <a:effectLst/>
              </a:rPr>
              <a:t>GLFW_OPENGL_FORWARD_COMPAT, </a:t>
            </a:r>
            <a:r>
              <a:rPr lang="en-US" altLang="zh-CN" b="0" i="0">
                <a:solidFill>
                  <a:srgbClr val="8CBBAD"/>
                </a:solidFill>
                <a:effectLst/>
              </a:rPr>
              <a:t>GL_TRUE</a:t>
            </a:r>
            <a:r>
              <a:rPr lang="en-US" altLang="zh-CN" b="0" i="0">
                <a:solidFill>
                  <a:srgbClr val="E0E2E4"/>
                </a:solidFill>
                <a:effectLst/>
              </a:rPr>
              <a:t>); </a:t>
            </a:r>
          </a:p>
          <a:p>
            <a:r>
              <a:rPr lang="en-US" altLang="zh-CN" b="0" i="0">
                <a:solidFill>
                  <a:srgbClr val="8CBBAD"/>
                </a:solidFill>
                <a:effectLst/>
              </a:rPr>
              <a:t>#endif</a:t>
            </a:r>
            <a:endParaRPr lang="en-US" altLang="zh-CN">
              <a:solidFill>
                <a:srgbClr val="818E96"/>
              </a:solidFill>
            </a:endParaRPr>
          </a:p>
          <a:p>
            <a:pPr lvl="1"/>
            <a:r>
              <a:rPr lang="en-US" altLang="zh-CN" b="0" i="0">
                <a:solidFill>
                  <a:srgbClr val="E0E2E4"/>
                </a:solidFill>
                <a:effectLst/>
              </a:rPr>
              <a:t>GLFWwindow* window = </a:t>
            </a:r>
            <a:r>
              <a:rPr lang="en-US" altLang="zh-CN"/>
              <a:t>glfwCreateWindow</a:t>
            </a:r>
            <a:r>
              <a:rPr lang="en-US" altLang="zh-CN" b="0" i="0">
                <a:solidFill>
                  <a:srgbClr val="E0E2E4"/>
                </a:solidFill>
                <a:effectLst/>
              </a:rPr>
              <a:t>(</a:t>
            </a:r>
            <a:r>
              <a:rPr lang="en-US" altLang="zh-CN" b="0" i="0">
                <a:solidFill>
                  <a:srgbClr val="FFCD22"/>
                </a:solidFill>
                <a:effectLst/>
              </a:rPr>
              <a:t>800</a:t>
            </a:r>
            <a:r>
              <a:rPr lang="en-US" altLang="zh-CN" b="0" i="0">
                <a:solidFill>
                  <a:srgbClr val="E0E2E4"/>
                </a:solidFill>
                <a:effectLst/>
              </a:rPr>
              <a:t>, </a:t>
            </a:r>
            <a:r>
              <a:rPr lang="en-US" altLang="zh-CN" b="0" i="0">
                <a:solidFill>
                  <a:srgbClr val="FFCD22"/>
                </a:solidFill>
                <a:effectLst/>
              </a:rPr>
              <a:t>600</a:t>
            </a:r>
            <a:r>
              <a:rPr lang="en-US" altLang="zh-CN" b="0" i="0">
                <a:solidFill>
                  <a:srgbClr val="E0E2E4"/>
                </a:solidFill>
                <a:effectLst/>
              </a:rPr>
              <a:t>, </a:t>
            </a:r>
            <a:r>
              <a:rPr lang="en-US" altLang="zh-CN" b="0" i="0">
                <a:solidFill>
                  <a:srgbClr val="EC7600"/>
                </a:solidFill>
                <a:effectLst/>
              </a:rPr>
              <a:t>"LearnOpenGL"</a:t>
            </a:r>
            <a:r>
              <a:rPr lang="en-US" altLang="zh-CN" b="0" i="0">
                <a:solidFill>
                  <a:srgbClr val="E0E2E4"/>
                </a:solidFill>
                <a:effectLst/>
              </a:rPr>
              <a:t>, NULL, NULL); </a:t>
            </a:r>
          </a:p>
          <a:p>
            <a:pPr lvl="1"/>
            <a:r>
              <a:rPr lang="en-US" altLang="zh-CN" b="1" i="0">
                <a:solidFill>
                  <a:srgbClr val="93C763"/>
                </a:solidFill>
                <a:effectLst/>
              </a:rPr>
              <a:t>if</a:t>
            </a:r>
            <a:r>
              <a:rPr lang="en-US" altLang="zh-CN" b="0" i="0">
                <a:solidFill>
                  <a:srgbClr val="E0E2E4"/>
                </a:solidFill>
                <a:effectLst/>
              </a:rPr>
              <a:t> (window == NULL) { </a:t>
            </a:r>
          </a:p>
          <a:p>
            <a:pPr lvl="2"/>
            <a:r>
              <a:rPr lang="en-US" altLang="zh-CN" b="0" i="0">
                <a:solidFill>
                  <a:srgbClr val="8CBBAD"/>
                </a:solidFill>
                <a:effectLst/>
              </a:rPr>
              <a:t>std</a:t>
            </a:r>
            <a:r>
              <a:rPr lang="en-US" altLang="zh-CN" b="0" i="0">
                <a:solidFill>
                  <a:srgbClr val="E0E2E4"/>
                </a:solidFill>
                <a:effectLst/>
              </a:rPr>
              <a:t>::</a:t>
            </a:r>
            <a:r>
              <a:rPr lang="en-US" altLang="zh-CN" b="0" i="0">
                <a:solidFill>
                  <a:srgbClr val="8CBBAD"/>
                </a:solidFill>
                <a:effectLst/>
              </a:rPr>
              <a:t>cout</a:t>
            </a:r>
            <a:r>
              <a:rPr lang="en-US" altLang="zh-CN" b="0" i="0">
                <a:solidFill>
                  <a:srgbClr val="E0E2E4"/>
                </a:solidFill>
                <a:effectLst/>
              </a:rPr>
              <a:t> &lt;&lt; </a:t>
            </a:r>
            <a:r>
              <a:rPr lang="en-US" altLang="zh-CN" b="0" i="0">
                <a:solidFill>
                  <a:srgbClr val="EC7600"/>
                </a:solidFill>
                <a:effectLst/>
              </a:rPr>
              <a:t>"Failed to create GLFW window"</a:t>
            </a:r>
            <a:r>
              <a:rPr lang="en-US" altLang="zh-CN" b="0" i="0">
                <a:solidFill>
                  <a:srgbClr val="E0E2E4"/>
                </a:solidFill>
                <a:effectLst/>
              </a:rPr>
              <a:t> &lt;&lt; </a:t>
            </a:r>
            <a:r>
              <a:rPr lang="en-US" altLang="zh-CN" b="0" i="0">
                <a:solidFill>
                  <a:srgbClr val="8CBBAD"/>
                </a:solidFill>
                <a:effectLst/>
              </a:rPr>
              <a:t>std</a:t>
            </a:r>
            <a:r>
              <a:rPr lang="en-US" altLang="zh-CN" b="0" i="0">
                <a:solidFill>
                  <a:srgbClr val="E0E2E4"/>
                </a:solidFill>
                <a:effectLst/>
              </a:rPr>
              <a:t>::</a:t>
            </a:r>
            <a:r>
              <a:rPr lang="en-US" altLang="zh-CN" b="0" i="0">
                <a:solidFill>
                  <a:srgbClr val="8CBBAD"/>
                </a:solidFill>
                <a:effectLst/>
              </a:rPr>
              <a:t>endl</a:t>
            </a:r>
            <a:r>
              <a:rPr lang="en-US" altLang="zh-CN" b="0" i="0">
                <a:solidFill>
                  <a:srgbClr val="E0E2E4"/>
                </a:solidFill>
                <a:effectLst/>
              </a:rPr>
              <a:t>; </a:t>
            </a:r>
          </a:p>
          <a:p>
            <a:pPr lvl="2"/>
            <a:r>
              <a:rPr lang="en-US" altLang="zh-CN"/>
              <a:t>glfwTerminate</a:t>
            </a:r>
            <a:r>
              <a:rPr lang="en-US" altLang="zh-CN" b="0" i="0">
                <a:solidFill>
                  <a:srgbClr val="E0E2E4"/>
                </a:solidFill>
                <a:effectLst/>
              </a:rPr>
              <a:t>(); </a:t>
            </a:r>
          </a:p>
          <a:p>
            <a:pPr lvl="2"/>
            <a:r>
              <a:rPr lang="en-US" altLang="zh-CN" b="1" i="0">
                <a:solidFill>
                  <a:srgbClr val="93C763"/>
                </a:solidFill>
                <a:effectLst/>
              </a:rPr>
              <a:t>return</a:t>
            </a:r>
            <a:r>
              <a:rPr lang="en-US" altLang="zh-CN" b="0" i="0">
                <a:solidFill>
                  <a:srgbClr val="E0E2E4"/>
                </a:solidFill>
                <a:effectLst/>
              </a:rPr>
              <a:t> -</a:t>
            </a:r>
            <a:r>
              <a:rPr lang="en-US" altLang="zh-CN" b="0" i="0">
                <a:solidFill>
                  <a:srgbClr val="FFCD22"/>
                </a:solidFill>
                <a:effectLst/>
              </a:rPr>
              <a:t>1</a:t>
            </a:r>
            <a:r>
              <a:rPr lang="en-US" altLang="zh-CN" b="0" i="0">
                <a:solidFill>
                  <a:srgbClr val="E0E2E4"/>
                </a:solidFill>
                <a:effectLst/>
              </a:rPr>
              <a:t>; </a:t>
            </a:r>
          </a:p>
          <a:p>
            <a:pPr lvl="1"/>
            <a:r>
              <a:rPr lang="en-US" altLang="zh-CN" b="0" i="0">
                <a:solidFill>
                  <a:srgbClr val="E0E2E4"/>
                </a:solidFill>
                <a:effectLst/>
              </a:rPr>
              <a:t>} </a:t>
            </a:r>
          </a:p>
          <a:p>
            <a:pPr lvl="1"/>
            <a:r>
              <a:rPr lang="en-US" altLang="zh-CN">
                <a:solidFill>
                  <a:srgbClr val="818E96"/>
                </a:solidFill>
              </a:rPr>
              <a:t>//GLFW</a:t>
            </a:r>
            <a:r>
              <a:rPr lang="zh-CN" altLang="en-US">
                <a:solidFill>
                  <a:srgbClr val="818E96"/>
                </a:solidFill>
              </a:rPr>
              <a:t>将窗口的上下文设置为当前线程的上下文</a:t>
            </a:r>
            <a:endParaRPr lang="en-US" altLang="zh-CN">
              <a:solidFill>
                <a:srgbClr val="818E96"/>
              </a:solidFill>
            </a:endParaRPr>
          </a:p>
          <a:p>
            <a:pPr lvl="1"/>
            <a:r>
              <a:rPr lang="en-US" altLang="zh-CN"/>
              <a:t>glfwMakeContextCurrent</a:t>
            </a:r>
            <a:r>
              <a:rPr lang="en-US" altLang="zh-CN" b="0" i="0">
                <a:solidFill>
                  <a:srgbClr val="E0E2E4"/>
                </a:solidFill>
                <a:effectLst/>
              </a:rPr>
              <a:t>(window);</a:t>
            </a:r>
          </a:p>
          <a:p>
            <a:pPr lvl="1"/>
            <a:endParaRPr lang="en-US" altLang="zh-CN">
              <a:solidFill>
                <a:srgbClr val="E0E2E4"/>
              </a:solidFill>
            </a:endParaRPr>
          </a:p>
          <a:p>
            <a:pPr lvl="1"/>
            <a:r>
              <a:rPr lang="en-US" altLang="zh-CN">
                <a:solidFill>
                  <a:srgbClr val="818E96"/>
                </a:solidFill>
              </a:rPr>
              <a:t>//GLAD</a:t>
            </a:r>
          </a:p>
          <a:p>
            <a:pPr lvl="1"/>
            <a:r>
              <a:rPr lang="en-US" altLang="zh-CN" b="0" i="0">
                <a:solidFill>
                  <a:srgbClr val="818E96"/>
                </a:solidFill>
                <a:effectLst/>
              </a:rPr>
              <a:t>// glad: </a:t>
            </a:r>
            <a:r>
              <a:rPr lang="zh-CN" altLang="en-US" b="0" i="0">
                <a:solidFill>
                  <a:srgbClr val="818E96"/>
                </a:solidFill>
                <a:effectLst/>
              </a:rPr>
              <a:t>加载所有</a:t>
            </a:r>
            <a:r>
              <a:rPr lang="en-US" altLang="zh-CN" b="0" i="0">
                <a:solidFill>
                  <a:srgbClr val="818E96"/>
                </a:solidFill>
                <a:effectLst/>
              </a:rPr>
              <a:t>OpenGL</a:t>
            </a:r>
            <a:r>
              <a:rPr lang="zh-CN" altLang="en-US" b="0" i="0">
                <a:solidFill>
                  <a:srgbClr val="818E96"/>
                </a:solidFill>
                <a:effectLst/>
              </a:rPr>
              <a:t>函数指针</a:t>
            </a:r>
            <a:endParaRPr lang="en-US" altLang="zh-CN" b="0" i="0">
              <a:solidFill>
                <a:srgbClr val="818E96"/>
              </a:solidFill>
              <a:effectLst/>
            </a:endParaRPr>
          </a:p>
          <a:p>
            <a:pPr lvl="1"/>
            <a:r>
              <a:rPr lang="en-US" altLang="zh-CN" b="1" i="0">
                <a:solidFill>
                  <a:srgbClr val="93C763"/>
                </a:solidFill>
                <a:effectLst/>
              </a:rPr>
              <a:t>if</a:t>
            </a:r>
            <a:r>
              <a:rPr lang="en-US" altLang="zh-CN" b="0" i="0">
                <a:solidFill>
                  <a:srgbClr val="E0E2E4"/>
                </a:solidFill>
                <a:effectLst/>
              </a:rPr>
              <a:t> (!gladLoadGLLoader((GLADloadproc)glfwGetProcAddress)) { </a:t>
            </a:r>
          </a:p>
          <a:p>
            <a:pPr lvl="2"/>
            <a:r>
              <a:rPr lang="en-US" altLang="zh-CN" b="0" i="0">
                <a:solidFill>
                  <a:srgbClr val="8CBBAD"/>
                </a:solidFill>
                <a:effectLst/>
              </a:rPr>
              <a:t>std</a:t>
            </a:r>
            <a:r>
              <a:rPr lang="en-US" altLang="zh-CN" b="0" i="0">
                <a:solidFill>
                  <a:srgbClr val="E0E2E4"/>
                </a:solidFill>
                <a:effectLst/>
              </a:rPr>
              <a:t>::</a:t>
            </a:r>
            <a:r>
              <a:rPr lang="en-US" altLang="zh-CN" b="0" i="0">
                <a:solidFill>
                  <a:srgbClr val="8CBBAD"/>
                </a:solidFill>
                <a:effectLst/>
              </a:rPr>
              <a:t>cout</a:t>
            </a:r>
            <a:r>
              <a:rPr lang="en-US" altLang="zh-CN" b="0" i="0">
                <a:solidFill>
                  <a:srgbClr val="E0E2E4"/>
                </a:solidFill>
                <a:effectLst/>
              </a:rPr>
              <a:t> &lt;&lt; </a:t>
            </a:r>
            <a:r>
              <a:rPr lang="en-US" altLang="zh-CN" b="0" i="0">
                <a:solidFill>
                  <a:srgbClr val="EC7600"/>
                </a:solidFill>
                <a:effectLst/>
              </a:rPr>
              <a:t>"Failed to initialize GLAD"</a:t>
            </a:r>
            <a:r>
              <a:rPr lang="en-US" altLang="zh-CN" b="0" i="0">
                <a:solidFill>
                  <a:srgbClr val="E0E2E4"/>
                </a:solidFill>
                <a:effectLst/>
              </a:rPr>
              <a:t> &lt;&lt; </a:t>
            </a:r>
            <a:r>
              <a:rPr lang="en-US" altLang="zh-CN" b="0" i="0">
                <a:solidFill>
                  <a:srgbClr val="8CBBAD"/>
                </a:solidFill>
                <a:effectLst/>
              </a:rPr>
              <a:t>std</a:t>
            </a:r>
            <a:r>
              <a:rPr lang="en-US" altLang="zh-CN" b="0" i="0">
                <a:solidFill>
                  <a:srgbClr val="E0E2E4"/>
                </a:solidFill>
                <a:effectLst/>
              </a:rPr>
              <a:t>::</a:t>
            </a:r>
            <a:r>
              <a:rPr lang="en-US" altLang="zh-CN" b="0" i="0">
                <a:solidFill>
                  <a:srgbClr val="8CBBAD"/>
                </a:solidFill>
                <a:effectLst/>
              </a:rPr>
              <a:t>endl</a:t>
            </a:r>
            <a:r>
              <a:rPr lang="en-US" altLang="zh-CN" b="0" i="0">
                <a:solidFill>
                  <a:srgbClr val="E0E2E4"/>
                </a:solidFill>
                <a:effectLst/>
              </a:rPr>
              <a:t>; </a:t>
            </a:r>
          </a:p>
          <a:p>
            <a:pPr lvl="2"/>
            <a:r>
              <a:rPr lang="en-US" altLang="zh-CN" b="1" i="0">
                <a:solidFill>
                  <a:srgbClr val="93C763"/>
                </a:solidFill>
                <a:effectLst/>
              </a:rPr>
              <a:t>return</a:t>
            </a:r>
            <a:r>
              <a:rPr lang="en-US" altLang="zh-CN" b="0" i="0">
                <a:solidFill>
                  <a:srgbClr val="E0E2E4"/>
                </a:solidFill>
                <a:effectLst/>
              </a:rPr>
              <a:t> -</a:t>
            </a:r>
            <a:r>
              <a:rPr lang="en-US" altLang="zh-CN" b="0" i="0">
                <a:solidFill>
                  <a:srgbClr val="FFCD22"/>
                </a:solidFill>
                <a:effectLst/>
              </a:rPr>
              <a:t>1</a:t>
            </a:r>
            <a:r>
              <a:rPr lang="en-US" altLang="zh-CN" b="0" i="0">
                <a:solidFill>
                  <a:srgbClr val="E0E2E4"/>
                </a:solidFill>
                <a:effectLst/>
              </a:rPr>
              <a:t>; </a:t>
            </a:r>
          </a:p>
          <a:p>
            <a:pPr lvl="1"/>
            <a:r>
              <a:rPr lang="en-US" altLang="zh-CN" b="0" i="0">
                <a:solidFill>
                  <a:srgbClr val="E0E2E4"/>
                </a:solidFill>
                <a:effectLst/>
              </a:rPr>
              <a:t>} </a:t>
            </a:r>
          </a:p>
          <a:p>
            <a:pPr lvl="1"/>
            <a:r>
              <a:rPr lang="en-US" altLang="zh-CN" b="0" i="0">
                <a:solidFill>
                  <a:srgbClr val="818E96"/>
                </a:solidFill>
                <a:effectLst/>
              </a:rPr>
              <a:t>// </a:t>
            </a:r>
            <a:r>
              <a:rPr lang="zh-CN" altLang="en-US" b="0" i="0">
                <a:solidFill>
                  <a:srgbClr val="818E96"/>
                </a:solidFill>
                <a:effectLst/>
              </a:rPr>
              <a:t>渲染循环</a:t>
            </a:r>
            <a:endParaRPr lang="en-US" altLang="zh-CN" b="0" i="0">
              <a:solidFill>
                <a:srgbClr val="818E96"/>
              </a:solidFill>
              <a:effectLst/>
            </a:endParaRPr>
          </a:p>
          <a:p>
            <a:pPr lvl="1"/>
            <a:r>
              <a:rPr lang="en-US" altLang="zh-CN" b="1" i="0">
                <a:solidFill>
                  <a:srgbClr val="93C763"/>
                </a:solidFill>
                <a:effectLst/>
              </a:rPr>
              <a:t>while</a:t>
            </a:r>
            <a:r>
              <a:rPr lang="en-US" altLang="zh-CN" b="0" i="0">
                <a:solidFill>
                  <a:srgbClr val="E0E2E4"/>
                </a:solidFill>
                <a:effectLst/>
              </a:rPr>
              <a:t> (</a:t>
            </a:r>
            <a:r>
              <a:rPr lang="en-US" altLang="zh-CN"/>
              <a:t>!glfwWindowShouldClose(</a:t>
            </a:r>
            <a:r>
              <a:rPr lang="en-US" altLang="zh-CN" b="0" i="0">
                <a:solidFill>
                  <a:srgbClr val="E0E2E4"/>
                </a:solidFill>
                <a:effectLst/>
              </a:rPr>
              <a:t>window)) { </a:t>
            </a:r>
          </a:p>
          <a:p>
            <a:pPr lvl="2"/>
            <a:r>
              <a:rPr lang="en-US" altLang="zh-CN"/>
              <a:t>glClearColor(</a:t>
            </a:r>
            <a:r>
              <a:rPr lang="en-US" altLang="zh-CN" b="0" i="0">
                <a:solidFill>
                  <a:srgbClr val="FFCD22"/>
                </a:solidFill>
                <a:effectLst/>
              </a:rPr>
              <a:t>0.2f</a:t>
            </a:r>
            <a:r>
              <a:rPr lang="en-US" altLang="zh-CN" b="0" i="0">
                <a:solidFill>
                  <a:srgbClr val="E0E2E4"/>
                </a:solidFill>
                <a:effectLst/>
              </a:rPr>
              <a:t>, </a:t>
            </a:r>
            <a:r>
              <a:rPr lang="en-US" altLang="zh-CN" b="0" i="0">
                <a:solidFill>
                  <a:srgbClr val="FFCD22"/>
                </a:solidFill>
                <a:effectLst/>
              </a:rPr>
              <a:t>0.3f</a:t>
            </a:r>
            <a:r>
              <a:rPr lang="en-US" altLang="zh-CN" b="0" i="0">
                <a:solidFill>
                  <a:srgbClr val="E0E2E4"/>
                </a:solidFill>
                <a:effectLst/>
              </a:rPr>
              <a:t>, </a:t>
            </a:r>
            <a:r>
              <a:rPr lang="en-US" altLang="zh-CN" b="0" i="0">
                <a:solidFill>
                  <a:srgbClr val="FFCD22"/>
                </a:solidFill>
                <a:effectLst/>
              </a:rPr>
              <a:t>0.3f</a:t>
            </a:r>
            <a:r>
              <a:rPr lang="en-US" altLang="zh-CN" b="0" i="0">
                <a:solidFill>
                  <a:srgbClr val="E0E2E4"/>
                </a:solidFill>
                <a:effectLst/>
              </a:rPr>
              <a:t>, </a:t>
            </a:r>
            <a:r>
              <a:rPr lang="en-US" altLang="zh-CN" b="0" i="0">
                <a:solidFill>
                  <a:srgbClr val="FFCD22"/>
                </a:solidFill>
                <a:effectLst/>
              </a:rPr>
              <a:t>1.0f</a:t>
            </a:r>
            <a:r>
              <a:rPr lang="en-US" altLang="zh-CN" b="0" i="0">
                <a:solidFill>
                  <a:srgbClr val="E0E2E4"/>
                </a:solidFill>
                <a:effectLst/>
              </a:rPr>
              <a:t>); </a:t>
            </a:r>
            <a:r>
              <a:rPr lang="en-US" altLang="zh-CN">
                <a:solidFill>
                  <a:srgbClr val="818E96"/>
                </a:solidFill>
              </a:rPr>
              <a:t>//</a:t>
            </a:r>
            <a:r>
              <a:rPr lang="zh-CN" altLang="en-US">
                <a:solidFill>
                  <a:srgbClr val="818E96"/>
                </a:solidFill>
              </a:rPr>
              <a:t>状态设置</a:t>
            </a:r>
            <a:endParaRPr lang="en-US" altLang="zh-CN">
              <a:solidFill>
                <a:srgbClr val="818E96"/>
              </a:solidFill>
            </a:endParaRPr>
          </a:p>
          <a:p>
            <a:pPr lvl="2"/>
            <a:r>
              <a:rPr lang="en-US" altLang="zh-CN"/>
              <a:t>glClear(</a:t>
            </a:r>
            <a:r>
              <a:rPr lang="en-US" altLang="zh-CN" b="0" i="0">
                <a:solidFill>
                  <a:srgbClr val="E0E2E4"/>
                </a:solidFill>
                <a:effectLst/>
              </a:rPr>
              <a:t>GL_COLOR_BUFFER_BIT); </a:t>
            </a:r>
            <a:r>
              <a:rPr lang="en-US" altLang="zh-CN">
                <a:solidFill>
                  <a:srgbClr val="818E96"/>
                </a:solidFill>
              </a:rPr>
              <a:t>//</a:t>
            </a:r>
            <a:r>
              <a:rPr lang="zh-CN" altLang="en-US">
                <a:solidFill>
                  <a:srgbClr val="818E96"/>
                </a:solidFill>
              </a:rPr>
              <a:t>状态使用</a:t>
            </a:r>
            <a:endParaRPr lang="en-US" altLang="zh-CN">
              <a:solidFill>
                <a:srgbClr val="818E96"/>
              </a:solidFill>
            </a:endParaRPr>
          </a:p>
          <a:p>
            <a:pPr lvl="2"/>
            <a:r>
              <a:rPr lang="en-US" altLang="zh-CN" b="0" i="0">
                <a:solidFill>
                  <a:srgbClr val="818E96"/>
                </a:solidFill>
                <a:effectLst/>
              </a:rPr>
              <a:t>// glfw: </a:t>
            </a:r>
            <a:r>
              <a:rPr lang="zh-CN" altLang="en-US" b="0" i="0">
                <a:solidFill>
                  <a:srgbClr val="818E96"/>
                </a:solidFill>
                <a:effectLst/>
              </a:rPr>
              <a:t>交换缓冲区和轮询</a:t>
            </a:r>
            <a:r>
              <a:rPr lang="en-US" altLang="zh-CN" b="0" i="0">
                <a:solidFill>
                  <a:srgbClr val="818E96"/>
                </a:solidFill>
                <a:effectLst/>
              </a:rPr>
              <a:t>IO</a:t>
            </a:r>
            <a:r>
              <a:rPr lang="zh-CN" altLang="en-US" b="0" i="0">
                <a:solidFill>
                  <a:srgbClr val="818E96"/>
                </a:solidFill>
                <a:effectLst/>
              </a:rPr>
              <a:t>事件（按键按下</a:t>
            </a:r>
            <a:r>
              <a:rPr lang="en-US" altLang="zh-CN" b="0" i="0">
                <a:solidFill>
                  <a:srgbClr val="818E96"/>
                </a:solidFill>
                <a:effectLst/>
              </a:rPr>
              <a:t>/</a:t>
            </a:r>
            <a:r>
              <a:rPr lang="zh-CN" altLang="en-US" b="0" i="0">
                <a:solidFill>
                  <a:srgbClr val="818E96"/>
                </a:solidFill>
                <a:effectLst/>
              </a:rPr>
              <a:t>释放、鼠标移动等）</a:t>
            </a:r>
            <a:endParaRPr lang="en-US" altLang="zh-CN" b="0" i="0">
              <a:solidFill>
                <a:srgbClr val="818E96"/>
              </a:solidFill>
              <a:effectLst/>
            </a:endParaRPr>
          </a:p>
          <a:p>
            <a:pPr lvl="2"/>
            <a:r>
              <a:rPr lang="en-US" altLang="zh-CN"/>
              <a:t>glfwSwapBuffers(</a:t>
            </a:r>
            <a:r>
              <a:rPr lang="en-US" altLang="zh-CN" b="0" i="0">
                <a:solidFill>
                  <a:srgbClr val="E0E2E4"/>
                </a:solidFill>
                <a:effectLst/>
              </a:rPr>
              <a:t>window); </a:t>
            </a:r>
          </a:p>
          <a:p>
            <a:pPr lvl="2"/>
            <a:r>
              <a:rPr lang="en-US" altLang="zh-CN"/>
              <a:t>glfwPollEvents(</a:t>
            </a:r>
            <a:r>
              <a:rPr lang="en-US" altLang="zh-CN" b="0" i="0">
                <a:solidFill>
                  <a:srgbClr val="E0E2E4"/>
                </a:solidFill>
                <a:effectLst/>
              </a:rPr>
              <a:t>); </a:t>
            </a:r>
          </a:p>
          <a:p>
            <a:pPr lvl="1"/>
            <a:r>
              <a:rPr lang="en-US" altLang="zh-CN" b="0" i="0">
                <a:solidFill>
                  <a:srgbClr val="E0E2E4"/>
                </a:solidFill>
                <a:effectLst/>
              </a:rPr>
              <a:t>} </a:t>
            </a:r>
          </a:p>
          <a:p>
            <a:pPr lvl="1"/>
            <a:r>
              <a:rPr lang="en-US" altLang="zh-CN" b="0" i="0">
                <a:solidFill>
                  <a:srgbClr val="818E96"/>
                </a:solidFill>
                <a:effectLst/>
              </a:rPr>
              <a:t>// glfw: </a:t>
            </a:r>
            <a:r>
              <a:rPr lang="zh-CN" altLang="en-US" b="0" i="0">
                <a:solidFill>
                  <a:srgbClr val="818E96"/>
                </a:solidFill>
                <a:effectLst/>
              </a:rPr>
              <a:t>回收前面分配的</a:t>
            </a:r>
            <a:r>
              <a:rPr lang="en-US" altLang="zh-CN" b="0" i="0">
                <a:solidFill>
                  <a:srgbClr val="818E96"/>
                </a:solidFill>
                <a:effectLst/>
              </a:rPr>
              <a:t>GLFW</a:t>
            </a:r>
            <a:r>
              <a:rPr lang="zh-CN" altLang="en-US" b="0" i="0">
                <a:solidFill>
                  <a:srgbClr val="818E96"/>
                </a:solidFill>
                <a:effectLst/>
              </a:rPr>
              <a:t>先关资源</a:t>
            </a:r>
            <a:r>
              <a:rPr lang="en-US" altLang="zh-CN" b="0" i="0">
                <a:solidFill>
                  <a:srgbClr val="818E96"/>
                </a:solidFill>
                <a:effectLst/>
              </a:rPr>
              <a:t>.</a:t>
            </a:r>
            <a:r>
              <a:rPr lang="en-US" altLang="zh-CN" b="0" i="0">
                <a:solidFill>
                  <a:srgbClr val="E0E2E4"/>
                </a:solidFill>
                <a:effectLst/>
              </a:rPr>
              <a:t> </a:t>
            </a:r>
            <a:endParaRPr lang="en-US" altLang="zh-CN" b="0" i="0">
              <a:solidFill>
                <a:srgbClr val="818E96"/>
              </a:solidFill>
              <a:effectLst/>
            </a:endParaRPr>
          </a:p>
          <a:p>
            <a:pPr lvl="1"/>
            <a:r>
              <a:rPr lang="en-US" altLang="zh-CN"/>
              <a:t>glfwTerminate(</a:t>
            </a:r>
            <a:r>
              <a:rPr lang="en-US" altLang="zh-CN" b="0" i="0">
                <a:solidFill>
                  <a:srgbClr val="E0E2E4"/>
                </a:solidFill>
                <a:effectLst/>
              </a:rPr>
              <a:t>);</a:t>
            </a:r>
            <a:endParaRPr lang="en-US" altLang="zh-CN">
              <a:solidFill>
                <a:srgbClr val="818E96"/>
              </a:solidFill>
            </a:endParaRPr>
          </a:p>
          <a:p>
            <a:pPr lvl="1"/>
            <a:r>
              <a:rPr lang="en-US" altLang="zh-CN" b="1" i="0">
                <a:solidFill>
                  <a:srgbClr val="93C763"/>
                </a:solidFill>
                <a:effectLst/>
              </a:rPr>
              <a:t>return</a:t>
            </a:r>
            <a:r>
              <a:rPr lang="en-US" altLang="zh-CN" b="0" i="0">
                <a:solidFill>
                  <a:srgbClr val="E0E2E4"/>
                </a:solidFill>
                <a:effectLst/>
              </a:rPr>
              <a:t> </a:t>
            </a:r>
            <a:r>
              <a:rPr lang="en-US" altLang="zh-CN" b="0" i="0">
                <a:solidFill>
                  <a:srgbClr val="FFCD22"/>
                </a:solidFill>
                <a:effectLst/>
              </a:rPr>
              <a:t>0</a:t>
            </a:r>
            <a:r>
              <a:rPr lang="en-US" altLang="zh-CN" b="0" i="0">
                <a:solidFill>
                  <a:srgbClr val="E0E2E4"/>
                </a:solidFill>
                <a:effectLst/>
              </a:rPr>
              <a:t>;</a:t>
            </a:r>
          </a:p>
          <a:p>
            <a:r>
              <a:rPr lang="en-US" altLang="zh-CN" b="0" i="0">
                <a:solidFill>
                  <a:srgbClr val="E0E2E4"/>
                </a:solidFill>
                <a:effectLst/>
              </a:rPr>
              <a:t>}</a:t>
            </a:r>
            <a:endParaRPr lang="zh-CN" altLang="en-US"/>
          </a:p>
        </p:txBody>
      </p:sp>
      <p:sp>
        <p:nvSpPr>
          <p:cNvPr id="34" name="文本框 33"/>
          <p:cNvSpPr txBox="1"/>
          <p:nvPr/>
        </p:nvSpPr>
        <p:spPr>
          <a:xfrm>
            <a:off x="3987315" y="1318042"/>
            <a:ext cx="4618206" cy="92333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a:r>
              <a:rPr lang="zh-CN" altLang="en-US"/>
              <a:t>注：GLAD的include文件包含所需的OpenGL头文件（如GL/GL.h），因此确保在其他需要OpenGL的头文件（如GLFW）之前包含GLAD。</a:t>
            </a:r>
          </a:p>
        </p:txBody>
      </p:sp>
      <p:sp>
        <p:nvSpPr>
          <p:cNvPr id="35" name="文本框 34"/>
          <p:cNvSpPr txBox="1"/>
          <p:nvPr/>
        </p:nvSpPr>
        <p:spPr>
          <a:xfrm>
            <a:off x="6860540" y="2671163"/>
            <a:ext cx="2981960"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altLang="zh-CN" b="0" i="0">
                <a:solidFill>
                  <a:srgbClr val="E0E2E4"/>
                </a:solidFill>
                <a:effectLst/>
              </a:rPr>
              <a:t>glfwWindowHint</a:t>
            </a:r>
            <a:r>
              <a:rPr lang="en-US" altLang="zh-CN">
                <a:solidFill>
                  <a:srgbClr val="E0E2E4"/>
                </a:solidFill>
              </a:rPr>
              <a:t>(target,Hint)</a:t>
            </a:r>
            <a:endParaRPr lang="en-US" altLang="zh-CN">
              <a:hlinkClick r:id="rId3"/>
            </a:endParaRPr>
          </a:p>
          <a:p>
            <a:r>
              <a:rPr lang="en-US" altLang="zh-CN">
                <a:hlinkClick r:id="rId3"/>
              </a:rPr>
              <a:t>GLFW</a:t>
            </a:r>
            <a:r>
              <a:rPr lang="zh-CN" altLang="en-US">
                <a:hlinkClick r:id="rId3"/>
              </a:rPr>
              <a:t>的更多设置</a:t>
            </a:r>
            <a:endParaRPr lang="zh-CN" altLang="en-US"/>
          </a:p>
        </p:txBody>
      </p:sp>
      <p:pic>
        <p:nvPicPr>
          <p:cNvPr id="28" name="图片 27"/>
          <p:cNvPicPr>
            <a:picLocks noChangeAspect="1"/>
          </p:cNvPicPr>
          <p:nvPr/>
        </p:nvPicPr>
        <p:blipFill>
          <a:blip r:embed="rId4"/>
          <a:stretch>
            <a:fillRect/>
          </a:stretch>
        </p:blipFill>
        <p:spPr>
          <a:xfrm>
            <a:off x="7218680" y="5692990"/>
            <a:ext cx="2181225" cy="1609725"/>
          </a:xfrm>
          <a:prstGeom prst="rect">
            <a:avLst/>
          </a:prstGeom>
        </p:spPr>
      </p:pic>
      <p:sp>
        <p:nvSpPr>
          <p:cNvPr id="38" name="矩形 37"/>
          <p:cNvSpPr/>
          <p:nvPr/>
        </p:nvSpPr>
        <p:spPr>
          <a:xfrm>
            <a:off x="5037455" y="6576674"/>
            <a:ext cx="2181225" cy="64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需要把</a:t>
            </a:r>
            <a:r>
              <a:rPr lang="en-US" altLang="zh-CN"/>
              <a:t>glad.c</a:t>
            </a:r>
            <a:r>
              <a:rPr lang="zh-CN" altLang="en-US"/>
              <a:t>文件加载到源文件目录中</a:t>
            </a:r>
          </a:p>
        </p:txBody>
      </p:sp>
      <p:pic>
        <p:nvPicPr>
          <p:cNvPr id="3074" name="Picture 2" descr="Image of GLFW's window creation with &lt;function id='13'&gt;&lt;function id='10'&gt;glClear&lt;/function&gt;Color&lt;/function&gt; defined"/>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37455" y="11266402"/>
            <a:ext cx="3520945" cy="2774610"/>
          </a:xfrm>
          <a:prstGeom prst="rect">
            <a:avLst/>
          </a:prstGeom>
          <a:noFill/>
          <a:extLst>
            <a:ext uri="{909E8E84-426E-40DD-AFC4-6F175D3DCCD1}">
              <a14:hiddenFill xmlns:a14="http://schemas.microsoft.com/office/drawing/2010/main">
                <a:solidFill>
                  <a:srgbClr val="FFFFFF"/>
                </a:solidFill>
              </a14:hiddenFill>
            </a:ext>
          </a:extLst>
        </p:spPr>
      </p:pic>
      <p:sp>
        <p:nvSpPr>
          <p:cNvPr id="39" name="文本框 38"/>
          <p:cNvSpPr txBox="1"/>
          <p:nvPr/>
        </p:nvSpPr>
        <p:spPr>
          <a:xfrm>
            <a:off x="963663" y="12225035"/>
            <a:ext cx="3005951" cy="400110"/>
          </a:xfrm>
          <a:prstGeom prst="rect">
            <a:avLst/>
          </a:prstGeom>
          <a:noFill/>
        </p:spPr>
        <p:txBody>
          <a:bodyPr wrap="none" rtlCol="0">
            <a:spAutoFit/>
          </a:bodyPr>
          <a:lstStyle/>
          <a:p>
            <a:r>
              <a:rPr lang="zh-CN" altLang="en-US" sz="2000">
                <a:solidFill>
                  <a:schemeClr val="bg1"/>
                </a:solidFill>
              </a:rPr>
              <a:t>现在可以运行看看效果：</a:t>
            </a:r>
            <a:endParaRPr lang="zh-CN" altLang="en-US" sz="2000" dirty="0">
              <a:solidFill>
                <a:schemeClr val="bg1"/>
              </a:solidFill>
            </a:endParaRPr>
          </a:p>
        </p:txBody>
      </p:sp>
      <p:sp>
        <p:nvSpPr>
          <p:cNvPr id="44" name="矩形 43"/>
          <p:cNvSpPr/>
          <p:nvPr/>
        </p:nvSpPr>
        <p:spPr>
          <a:xfrm>
            <a:off x="4653915" y="10155894"/>
            <a:ext cx="3750945" cy="64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前缓冲区：屏幕上显示的图像</a:t>
            </a:r>
            <a:endParaRPr lang="en-US" altLang="zh-CN"/>
          </a:p>
          <a:p>
            <a:r>
              <a:rPr lang="zh-CN" altLang="en-US"/>
              <a:t>后缓冲区：正在渲染的图像</a:t>
            </a:r>
          </a:p>
        </p:txBody>
      </p:sp>
      <mc:AlternateContent xmlns:mc="http://schemas.openxmlformats.org/markup-compatibility/2006">
        <mc:Choice xmlns:p14="http://schemas.microsoft.com/office/powerpoint/2010/main" Requires="p14">
          <p:contentPart p14:bwMode="auto" r:id="rId6">
            <p14:nvContentPartPr>
              <p14:cNvPr id="25" name="墨迹 24">
                <a:extLst>
                  <a:ext uri="{FF2B5EF4-FFF2-40B4-BE49-F238E27FC236}">
                    <a16:creationId xmlns:a16="http://schemas.microsoft.com/office/drawing/2014/main" id="{29AB0CBA-6B94-47FA-ADEE-587285DE6685}"/>
                  </a:ext>
                </a:extLst>
              </p14:cNvPr>
              <p14:cNvContentPartPr/>
              <p14:nvPr/>
            </p14:nvContentPartPr>
            <p14:xfrm>
              <a:off x="10317360" y="4663440"/>
              <a:ext cx="360" cy="360"/>
            </p14:xfrm>
          </p:contentPart>
        </mc:Choice>
        <mc:Fallback>
          <p:pic>
            <p:nvPicPr>
              <p:cNvPr id="25" name="墨迹 24">
                <a:extLst>
                  <a:ext uri="{FF2B5EF4-FFF2-40B4-BE49-F238E27FC236}">
                    <a16:creationId xmlns:a16="http://schemas.microsoft.com/office/drawing/2014/main" id="{29AB0CBA-6B94-47FA-ADEE-587285DE6685}"/>
                  </a:ext>
                </a:extLst>
              </p:cNvPr>
              <p:cNvPicPr/>
              <p:nvPr/>
            </p:nvPicPr>
            <p:blipFill>
              <a:blip r:embed="rId7"/>
              <a:stretch>
                <a:fillRect/>
              </a:stretch>
            </p:blipFill>
            <p:spPr>
              <a:xfrm>
                <a:off x="10308360" y="4654440"/>
                <a:ext cx="18000" cy="18000"/>
              </a:xfrm>
              <a:prstGeom prst="rect">
                <a:avLst/>
              </a:prstGeom>
            </p:spPr>
          </p:pic>
        </mc:Fallback>
      </mc:AlternateContent>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758440" y="267454"/>
            <a:ext cx="5313680" cy="369332"/>
          </a:xfrm>
          <a:prstGeom prst="rect">
            <a:avLst/>
          </a:prstGeom>
          <a:noFill/>
        </p:spPr>
        <p:txBody>
          <a:bodyPr wrap="square">
            <a:spAutoFit/>
          </a:bodyPr>
          <a:lstStyle/>
          <a:p>
            <a:pPr algn="ctr"/>
            <a:r>
              <a:rPr lang="zh-CN" altLang="en-US" b="1">
                <a:solidFill>
                  <a:srgbClr val="FFC000"/>
                </a:solidFill>
              </a:rPr>
              <a:t>键盘输入响应</a:t>
            </a:r>
          </a:p>
        </p:txBody>
      </p:sp>
      <p:sp>
        <p:nvSpPr>
          <p:cNvPr id="10" name="文本框 9"/>
          <p:cNvSpPr txBox="1"/>
          <p:nvPr/>
        </p:nvSpPr>
        <p:spPr>
          <a:xfrm>
            <a:off x="635000" y="753517"/>
            <a:ext cx="8834120" cy="369332"/>
          </a:xfrm>
          <a:prstGeom prst="rect">
            <a:avLst/>
          </a:prstGeom>
          <a:noFill/>
        </p:spPr>
        <p:txBody>
          <a:bodyPr wrap="square">
            <a:spAutoFit/>
          </a:bodyPr>
          <a:lstStyle/>
          <a:p>
            <a:r>
              <a:rPr lang="zh-CN" altLang="en-US">
                <a:solidFill>
                  <a:schemeClr val="bg1"/>
                </a:solidFill>
              </a:rPr>
              <a:t>GLFW的glfwGetKey函数返回当前是否按下某键。创建一个processInput函数：</a:t>
            </a:r>
          </a:p>
        </p:txBody>
      </p:sp>
      <p:sp>
        <p:nvSpPr>
          <p:cNvPr id="12" name="文本框 11"/>
          <p:cNvSpPr txBox="1"/>
          <p:nvPr/>
        </p:nvSpPr>
        <p:spPr>
          <a:xfrm>
            <a:off x="812800" y="1172866"/>
            <a:ext cx="8478520" cy="1200329"/>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altLang="zh-CN" b="1" i="0">
                <a:solidFill>
                  <a:srgbClr val="93C763"/>
                </a:solidFill>
                <a:effectLst/>
                <a:latin typeface="Calibri" panose="020F0502020204030204" pitchFamily="34" charset="0"/>
                <a:cs typeface="Calibri" panose="020F0502020204030204" pitchFamily="34" charset="0"/>
              </a:rPr>
              <a:t>void</a:t>
            </a:r>
            <a:r>
              <a:rPr lang="en-US" altLang="zh-CN" b="0" i="0">
                <a:solidFill>
                  <a:srgbClr val="E0E2E4"/>
                </a:solidFill>
                <a:effectLst/>
                <a:latin typeface="Calibri" panose="020F0502020204030204" pitchFamily="34" charset="0"/>
                <a:cs typeface="Calibri" panose="020F0502020204030204" pitchFamily="34" charset="0"/>
              </a:rPr>
              <a:t> processInput(GLFWwindow *window) { </a:t>
            </a:r>
          </a:p>
          <a:p>
            <a:pPr lvl="1"/>
            <a:r>
              <a:rPr lang="en-US" altLang="zh-CN" b="1" i="0">
                <a:solidFill>
                  <a:srgbClr val="93C763"/>
                </a:solidFill>
                <a:effectLst/>
                <a:latin typeface="Calibri" panose="020F0502020204030204" pitchFamily="34" charset="0"/>
                <a:cs typeface="Calibri" panose="020F0502020204030204" pitchFamily="34" charset="0"/>
              </a:rPr>
              <a:t>if</a:t>
            </a:r>
            <a:r>
              <a:rPr lang="en-US" altLang="zh-CN" b="0" i="0">
                <a:solidFill>
                  <a:srgbClr val="E0E2E4"/>
                </a:solidFill>
                <a:effectLst/>
                <a:latin typeface="Calibri" panose="020F0502020204030204" pitchFamily="34" charset="0"/>
                <a:cs typeface="Calibri" panose="020F0502020204030204" pitchFamily="34" charset="0"/>
              </a:rPr>
              <a:t>(glfwGetKey(window, GLFW_KEY_ESCAPE) == GLFW_PRESS) </a:t>
            </a:r>
          </a:p>
          <a:p>
            <a:pPr lvl="2"/>
            <a:r>
              <a:rPr lang="en-US" altLang="zh-CN" b="0" i="0">
                <a:solidFill>
                  <a:srgbClr val="E0E2E4"/>
                </a:solidFill>
                <a:effectLst/>
                <a:latin typeface="Calibri" panose="020F0502020204030204" pitchFamily="34" charset="0"/>
                <a:cs typeface="Calibri" panose="020F0502020204030204" pitchFamily="34" charset="0"/>
              </a:rPr>
              <a:t>glfwSetWindowShouldClose(window, </a:t>
            </a:r>
            <a:r>
              <a:rPr lang="en-US" altLang="zh-CN" b="1" i="0">
                <a:solidFill>
                  <a:srgbClr val="93C763"/>
                </a:solidFill>
                <a:effectLst/>
                <a:latin typeface="Calibri" panose="020F0502020204030204" pitchFamily="34" charset="0"/>
                <a:cs typeface="Calibri" panose="020F0502020204030204" pitchFamily="34" charset="0"/>
              </a:rPr>
              <a:t>true</a:t>
            </a:r>
            <a:r>
              <a:rPr lang="en-US" altLang="zh-CN" b="0" i="0">
                <a:solidFill>
                  <a:srgbClr val="E0E2E4"/>
                </a:solidFill>
                <a:effectLst/>
                <a:latin typeface="Calibri" panose="020F0502020204030204" pitchFamily="34" charset="0"/>
                <a:cs typeface="Calibri" panose="020F0502020204030204" pitchFamily="34" charset="0"/>
              </a:rPr>
              <a:t>); </a:t>
            </a:r>
          </a:p>
          <a:p>
            <a:r>
              <a:rPr lang="en-US" altLang="zh-CN" b="0" i="0">
                <a:solidFill>
                  <a:srgbClr val="E0E2E4"/>
                </a:solidFill>
                <a:effectLst/>
                <a:latin typeface="Calibri" panose="020F0502020204030204" pitchFamily="34" charset="0"/>
                <a:cs typeface="Calibri" panose="020F0502020204030204" pitchFamily="34" charset="0"/>
              </a:rPr>
              <a:t>}</a:t>
            </a:r>
            <a:endParaRPr lang="zh-CN" altLang="en-US">
              <a:latin typeface="Calibri" panose="020F0502020204030204" pitchFamily="34" charset="0"/>
              <a:cs typeface="Calibri" panose="020F0502020204030204" pitchFamily="34" charset="0"/>
            </a:endParaRPr>
          </a:p>
        </p:txBody>
      </p:sp>
      <p:sp>
        <p:nvSpPr>
          <p:cNvPr id="13" name="文本框 12"/>
          <p:cNvSpPr txBox="1"/>
          <p:nvPr/>
        </p:nvSpPr>
        <p:spPr>
          <a:xfrm>
            <a:off x="756920" y="2423212"/>
            <a:ext cx="8834120" cy="369332"/>
          </a:xfrm>
          <a:prstGeom prst="rect">
            <a:avLst/>
          </a:prstGeom>
          <a:noFill/>
        </p:spPr>
        <p:txBody>
          <a:bodyPr wrap="square">
            <a:spAutoFit/>
          </a:bodyPr>
          <a:lstStyle/>
          <a:p>
            <a:r>
              <a:rPr lang="zh-CN" altLang="en-US">
                <a:solidFill>
                  <a:schemeClr val="bg1"/>
                </a:solidFill>
              </a:rPr>
              <a:t>然后，在渲染循环的每次迭代中调用</a:t>
            </a:r>
            <a:r>
              <a:rPr lang="en-US" altLang="zh-CN">
                <a:solidFill>
                  <a:schemeClr val="bg1"/>
                </a:solidFill>
              </a:rPr>
              <a:t>processInput</a:t>
            </a:r>
            <a:r>
              <a:rPr lang="zh-CN" altLang="en-US">
                <a:solidFill>
                  <a:schemeClr val="bg1"/>
                </a:solidFill>
              </a:rPr>
              <a:t>：</a:t>
            </a:r>
          </a:p>
        </p:txBody>
      </p:sp>
      <p:sp>
        <p:nvSpPr>
          <p:cNvPr id="14" name="文本框 13"/>
          <p:cNvSpPr txBox="1"/>
          <p:nvPr/>
        </p:nvSpPr>
        <p:spPr>
          <a:xfrm>
            <a:off x="812800" y="2792544"/>
            <a:ext cx="8478520" cy="1477328"/>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altLang="zh-CN" b="1" i="0">
                <a:solidFill>
                  <a:srgbClr val="93C763"/>
                </a:solidFill>
                <a:effectLst/>
              </a:rPr>
              <a:t>while</a:t>
            </a:r>
            <a:r>
              <a:rPr lang="en-US" altLang="zh-CN" b="0" i="0">
                <a:solidFill>
                  <a:srgbClr val="E0E2E4"/>
                </a:solidFill>
                <a:effectLst/>
              </a:rPr>
              <a:t> (!</a:t>
            </a:r>
            <a:r>
              <a:rPr lang="en-US" altLang="zh-CN"/>
              <a:t>glfwWindowShouldClose</a:t>
            </a:r>
            <a:r>
              <a:rPr lang="en-US" altLang="zh-CN" b="0" i="0">
                <a:solidFill>
                  <a:srgbClr val="E0E2E4"/>
                </a:solidFill>
                <a:effectLst/>
              </a:rPr>
              <a:t>(window)) { </a:t>
            </a:r>
          </a:p>
          <a:p>
            <a:pPr lvl="1"/>
            <a:r>
              <a:rPr lang="en-US" altLang="zh-CN" b="0" i="0">
                <a:solidFill>
                  <a:srgbClr val="E0E2E4"/>
                </a:solidFill>
                <a:effectLst/>
              </a:rPr>
              <a:t>processInput(window); </a:t>
            </a:r>
          </a:p>
          <a:p>
            <a:pPr lvl="1"/>
            <a:r>
              <a:rPr lang="en-US" altLang="zh-CN"/>
              <a:t>glfwSwapBuffers</a:t>
            </a:r>
            <a:r>
              <a:rPr lang="en-US" altLang="zh-CN" b="0" i="0">
                <a:solidFill>
                  <a:srgbClr val="E0E2E4"/>
                </a:solidFill>
                <a:effectLst/>
              </a:rPr>
              <a:t>(window); </a:t>
            </a:r>
          </a:p>
          <a:p>
            <a:pPr lvl="1"/>
            <a:r>
              <a:rPr lang="en-US" altLang="zh-CN"/>
              <a:t>glfwPollEvents</a:t>
            </a:r>
            <a:r>
              <a:rPr lang="en-US" altLang="zh-CN" b="0" i="0">
                <a:solidFill>
                  <a:srgbClr val="E0E2E4"/>
                </a:solidFill>
                <a:effectLst/>
              </a:rPr>
              <a:t>(); </a:t>
            </a:r>
          </a:p>
          <a:p>
            <a:r>
              <a:rPr lang="en-US" altLang="zh-CN" b="0" i="0">
                <a:solidFill>
                  <a:srgbClr val="E0E2E4"/>
                </a:solidFill>
                <a:effectLst/>
              </a:rPr>
              <a:t>} </a:t>
            </a:r>
            <a:endParaRPr lang="zh-CN" altLang="en-US">
              <a:cs typeface="Calibri" panose="020F0502020204030204" pitchFamily="34" charset="0"/>
            </a:endParaRPr>
          </a:p>
        </p:txBody>
      </p:sp>
      <p:sp>
        <p:nvSpPr>
          <p:cNvPr id="15" name="矩形 14"/>
          <p:cNvSpPr/>
          <p:nvPr/>
        </p:nvSpPr>
        <p:spPr>
          <a:xfrm>
            <a:off x="5173980" y="3312160"/>
            <a:ext cx="3837940" cy="538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每次循环（即每一帧），都检查是否按下了</a:t>
            </a:r>
            <a:r>
              <a:rPr lang="en-US" altLang="zh-CN"/>
              <a:t>ESC</a:t>
            </a:r>
            <a:r>
              <a:rPr lang="zh-CN" altLang="en-US"/>
              <a:t>键</a:t>
            </a:r>
          </a:p>
        </p:txBody>
      </p:sp>
    </p:spTree>
  </p:cSld>
  <p:clrMapOvr>
    <a:masterClrMapping/>
  </p:clrMapOvr>
</p:sld>
</file>

<file path=ppt/theme/theme1.xml><?xml version="1.0" encoding="utf-8"?>
<a:theme xmlns:a="http://schemas.openxmlformats.org/drawingml/2006/main" name="第一PPT，www.1ppt.com">
  <a:themeElements>
    <a:clrScheme name="字幕">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2000" dirty="0" smtClean="0">
            <a:solidFill>
              <a:schemeClr val="bg1"/>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第5章：散列</Template>
  <TotalTime>415</TotalTime>
  <Words>1688</Words>
  <Application>Microsoft Office PowerPoint</Application>
  <PresentationFormat>自定义</PresentationFormat>
  <Paragraphs>209</Paragraphs>
  <Slides>8</Slides>
  <Notes>6</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8</vt:i4>
      </vt:variant>
    </vt:vector>
  </HeadingPairs>
  <TitlesOfParts>
    <vt:vector size="24" baseType="lpstr">
      <vt:lpstr>-apple-system</vt:lpstr>
      <vt:lpstr>Arial-BoldMT</vt:lpstr>
      <vt:lpstr>Gudea</vt:lpstr>
      <vt:lpstr>LiberationMono</vt:lpstr>
      <vt:lpstr>UKaiCN</vt:lpstr>
      <vt:lpstr>等线</vt:lpstr>
      <vt:lpstr>华文琥珀</vt:lpstr>
      <vt:lpstr>华文隶书</vt:lpstr>
      <vt:lpstr>华文行楷</vt:lpstr>
      <vt:lpstr>楷体</vt:lpstr>
      <vt:lpstr>幼圆</vt:lpstr>
      <vt:lpstr>Arial</vt:lpstr>
      <vt:lpstr>Berlin Sans FB Demi</vt:lpstr>
      <vt:lpstr>Calibri</vt:lpstr>
      <vt:lpstr>Cambria</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蔡乐</dc:creator>
  <cp:lastModifiedBy>乐</cp:lastModifiedBy>
  <cp:revision>564</cp:revision>
  <dcterms:created xsi:type="dcterms:W3CDTF">2020-06-26T01:00:00Z</dcterms:created>
  <dcterms:modified xsi:type="dcterms:W3CDTF">2022-02-04T06:46:55Z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2052-11.1.0.11294</vt:lpwstr>
  </property>
  <property fmtid="{D5CDD505-2E9C-101B-9397-08002B2CF9AE}" pid="3" name="ICV">
    <vt:lpwstr>C2B36277EE8F43A8A9DE0CC743B23691</vt:lpwstr>
  </property>
</Properties>
</file>