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6" r:id="rId2"/>
    <p:sldId id="317" r:id="rId3"/>
    <p:sldId id="318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09" y="-37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opengl.com/code_viewer_gh.php?code=src/2.lighting/3.2.materials_exercise1/materials_exercise1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B2AA87-00EC-4FCE-A359-A0683C9F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41" y="701940"/>
            <a:ext cx="6221476" cy="3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材质</a:t>
            </a:r>
            <a:endParaRPr kumimoji="0" lang="zh-CN" altLang="zh-CN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D45BF0-7F82-4F0A-95EB-B8B414A0D369}"/>
              </a:ext>
            </a:extLst>
          </p:cNvPr>
          <p:cNvSpPr txBox="1"/>
          <p:nvPr/>
        </p:nvSpPr>
        <p:spPr>
          <a:xfrm>
            <a:off x="847587" y="1853909"/>
            <a:ext cx="322341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Material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Material material;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D02697-37AC-4FBA-AA0C-183298CE165E}"/>
              </a:ext>
            </a:extLst>
          </p:cNvPr>
          <p:cNvSpPr txBox="1"/>
          <p:nvPr/>
        </p:nvSpPr>
        <p:spPr>
          <a:xfrm>
            <a:off x="779830" y="879873"/>
            <a:ext cx="3291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中模拟多种类型的物体，必须为每种物体分别定义一个</a:t>
            </a:r>
            <a:r>
              <a:rPr lang="zh-CN" altLang="en-US">
                <a:solidFill>
                  <a:schemeClr val="bg1"/>
                </a:solidFill>
              </a:rPr>
              <a:t>材质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(Material)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B2B33-DA5A-4FC4-9176-A444FC9ECB23}"/>
              </a:ext>
            </a:extLst>
          </p:cNvPr>
          <p:cNvSpPr/>
          <p:nvPr/>
        </p:nvSpPr>
        <p:spPr>
          <a:xfrm>
            <a:off x="847587" y="4212940"/>
            <a:ext cx="3223414" cy="590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主要用于替代前面的</a:t>
            </a:r>
            <a:r>
              <a:rPr lang="en-US" altLang="zh-CN"/>
              <a:t>objectColor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8B8C0B-F11C-4FED-86F9-F766E2A9A057}"/>
              </a:ext>
            </a:extLst>
          </p:cNvPr>
          <p:cNvSpPr txBox="1"/>
          <p:nvPr/>
        </p:nvSpPr>
        <p:spPr>
          <a:xfrm>
            <a:off x="4524899" y="4258360"/>
            <a:ext cx="5313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在现实世界里，每个物体会对光产生不同的反应</a:t>
            </a:r>
            <a:endParaRPr lang="zh-CN" altLang="en-US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4C8A1-CF11-4135-88D3-D6BA156E7837}"/>
              </a:ext>
            </a:extLst>
          </p:cNvPr>
          <p:cNvSpPr txBox="1"/>
          <p:nvPr/>
        </p:nvSpPr>
        <p:spPr>
          <a:xfrm>
            <a:off x="1042670" y="6272427"/>
            <a:ext cx="853948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lightColor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lightColor * (diff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material.shininess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lightColor * (spec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ambient +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2761AA-C5EB-43A7-8A70-F2F22FCF3B3F}"/>
              </a:ext>
            </a:extLst>
          </p:cNvPr>
          <p:cNvSpPr txBox="1"/>
          <p:nvPr/>
        </p:nvSpPr>
        <p:spPr>
          <a:xfrm>
            <a:off x="1042670" y="4921517"/>
            <a:ext cx="853948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"material.shininess"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AA52FB-1945-4357-AB35-91943E595425}"/>
              </a:ext>
            </a:extLst>
          </p:cNvPr>
          <p:cNvSpPr txBox="1"/>
          <p:nvPr/>
        </p:nvSpPr>
        <p:spPr>
          <a:xfrm>
            <a:off x="5304231" y="11782993"/>
            <a:ext cx="3937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这个物体太亮了。物体过亮的原因是环境光、漫反射和镜面光这三个颜色对任何一个光源都会去全力反射。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1E816-EB4E-4E26-9DC0-92165284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0947323"/>
            <a:ext cx="3770712" cy="29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F04EDD-C0D3-49A9-AE77-64412B09A462}"/>
              </a:ext>
            </a:extLst>
          </p:cNvPr>
          <p:cNvSpPr txBox="1"/>
          <p:nvPr/>
        </p:nvSpPr>
        <p:spPr>
          <a:xfrm>
            <a:off x="2941320" y="4401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光的属性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71A1E6-911F-4903-A0BE-FC93F132BC2C}"/>
              </a:ext>
            </a:extLst>
          </p:cNvPr>
          <p:cNvSpPr txBox="1"/>
          <p:nvPr/>
        </p:nvSpPr>
        <p:spPr>
          <a:xfrm>
            <a:off x="990600" y="1321416"/>
            <a:ext cx="7899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material.ambient;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(diff * material.diffuse);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(spec * material.specular);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42723-25FB-4D29-93DC-CB6C2DB5F0D6}"/>
              </a:ext>
            </a:extLst>
          </p:cNvPr>
          <p:cNvSpPr txBox="1"/>
          <p:nvPr/>
        </p:nvSpPr>
        <p:spPr>
          <a:xfrm>
            <a:off x="848360" y="880795"/>
            <a:ext cx="804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如果我们假设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vec3(1.0)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，代码会看起来像这样：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6C784E-8B27-42CD-9FC5-15CBC0D3D299}"/>
              </a:ext>
            </a:extLst>
          </p:cNvPr>
          <p:cNvSpPr txBox="1"/>
          <p:nvPr/>
        </p:nvSpPr>
        <p:spPr>
          <a:xfrm>
            <a:off x="990600" y="3075525"/>
            <a:ext cx="78994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light; 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0F2FD-097B-4B2F-B50E-B334BA76420A}"/>
              </a:ext>
            </a:extLst>
          </p:cNvPr>
          <p:cNvSpPr txBox="1"/>
          <p:nvPr/>
        </p:nvSpPr>
        <p:spPr>
          <a:xfrm>
            <a:off x="990600" y="2336970"/>
            <a:ext cx="804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可是环境光分量实际上不应该对最终的颜色有这么大的影响（将光源的环境光强度设置为一个小一点的值），用同样的方式修改光源的漫反射和镜面光强度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502BF-436A-495C-B076-D2EE1EA13EF6}"/>
              </a:ext>
            </a:extLst>
          </p:cNvPr>
          <p:cNvSpPr txBox="1"/>
          <p:nvPr/>
        </p:nvSpPr>
        <p:spPr>
          <a:xfrm>
            <a:off x="990600" y="5503765"/>
            <a:ext cx="7899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light.ambient * material.ambient;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light.diffuse * (diff * material.diffuse);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light.specular * (spec * material.specular);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875620-7A0C-4BAC-9786-5CACCADA8052}"/>
              </a:ext>
            </a:extLst>
          </p:cNvPr>
          <p:cNvSpPr txBox="1"/>
          <p:nvPr/>
        </p:nvSpPr>
        <p:spPr>
          <a:xfrm>
            <a:off x="990600" y="6642882"/>
            <a:ext cx="7899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darken diffuse light a bit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8F51C5-30BA-437D-B43D-AB7FF2E68106}"/>
              </a:ext>
            </a:extLst>
          </p:cNvPr>
          <p:cNvSpPr txBox="1"/>
          <p:nvPr/>
        </p:nvSpPr>
        <p:spPr>
          <a:xfrm>
            <a:off x="848360" y="798175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根据时间改变颜色：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F0F5D-94CC-4DFD-B68E-952613DB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3044663"/>
            <a:ext cx="2880187" cy="22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E80E128-0228-4E58-A275-DBFBC7241667}"/>
              </a:ext>
            </a:extLst>
          </p:cNvPr>
          <p:cNvSpPr txBox="1"/>
          <p:nvPr/>
        </p:nvSpPr>
        <p:spPr>
          <a:xfrm>
            <a:off x="990600" y="8401708"/>
            <a:ext cx="78994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lightColor.x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lightColor.y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0.7f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lightColor.z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diffuseColor = lightColor *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ambientColor = diffuseColor *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.setVec3(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"light.ambient"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ambientColor);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.setVec3(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"light.diffuse"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diffuseColor);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2" name="materials">
            <a:hlinkClick r:id="" action="ppaction://media"/>
            <a:extLst>
              <a:ext uri="{FF2B5EF4-FFF2-40B4-BE49-F238E27FC236}">
                <a16:creationId xmlns:a16="http://schemas.microsoft.com/office/drawing/2014/main" id="{E763F9DF-CB8F-4E7F-A600-E0A0A8676D1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24598" y="7781999"/>
            <a:ext cx="2492990" cy="18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661AB44-1DDE-4885-9F98-F568747BAFE6}"/>
              </a:ext>
            </a:extLst>
          </p:cNvPr>
          <p:cNvSpPr txBox="1"/>
          <p:nvPr/>
        </p:nvSpPr>
        <p:spPr>
          <a:xfrm>
            <a:off x="960120" y="900559"/>
            <a:ext cx="8752840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你能像教程一开始那样，定义相应的材质来模拟现实世界的物体吗？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，我做的是青色塑料(Cyan Plastic)的箱子。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8F929-3686-41AD-B0C2-F025597E8C6F}"/>
              </a:ext>
            </a:extLst>
          </p:cNvPr>
          <p:cNvSpPr txBox="1"/>
          <p:nvPr/>
        </p:nvSpPr>
        <p:spPr>
          <a:xfrm>
            <a:off x="2655729" y="3080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  <a:cs typeface="Open Sans" panose="020B0606030504020204" pitchFamily="34" charset="0"/>
              </a:rPr>
              <a:t>练习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782804-51EA-4621-8D4B-A198760F7F35}"/>
              </a:ext>
            </a:extLst>
          </p:cNvPr>
          <p:cNvSpPr txBox="1"/>
          <p:nvPr/>
        </p:nvSpPr>
        <p:spPr>
          <a:xfrm>
            <a:off x="960120" y="1867654"/>
            <a:ext cx="880872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光源属性</a:t>
            </a:r>
            <a:endParaRPr lang="en-US" altLang="zh-CN" sz="1600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"light.ambient"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"light.diffuse"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"light.specular"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材料属性</a:t>
            </a:r>
            <a:endParaRPr lang="en-US" altLang="zh-CN" sz="1600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"material.ambient"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0.06f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"material.diffuse"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0.50980392f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0.50980392f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"material.specular"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"material.shininess"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D64AC8-8454-4E1D-A876-7BB55CF2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377170"/>
            <a:ext cx="5372100" cy="3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74471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3925</TotalTime>
  <Words>710</Words>
  <Application>Microsoft Office PowerPoint</Application>
  <PresentationFormat>自定义</PresentationFormat>
  <Paragraphs>72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1707</cp:revision>
  <dcterms:created xsi:type="dcterms:W3CDTF">2020-06-26T01:00:00Z</dcterms:created>
  <dcterms:modified xsi:type="dcterms:W3CDTF">2022-02-18T12:04:06Z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