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3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56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0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32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52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93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88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9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2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11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1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83DA-AB11-2A41-A3E6-84F9271766BE}" type="datetimeFigureOut">
              <a:rPr kumimoji="1" lang="zh-CN" altLang="en-US" smtClean="0"/>
              <a:t>4/20/16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296C-F509-D44B-B7C2-1447B75A5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52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inranwang.shinyapps.io/visfinal" TargetMode="External"/><Relationship Id="rId4" Type="http://schemas.openxmlformats.org/officeDocument/2006/relationships/hyperlink" Target="https://github.com/XinranWa/G4063_Final_Project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9607" y="790617"/>
            <a:ext cx="8218593" cy="263538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6000" dirty="0" smtClean="0"/>
              <a:t>Exploring Election on Twitter with </a:t>
            </a:r>
            <a:r>
              <a:rPr kumimoji="1" lang="en-US" altLang="zh-CN" sz="6000" dirty="0" err="1" smtClean="0"/>
              <a:t>Crossfilter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6544" y="3886200"/>
            <a:ext cx="6400800" cy="1752600"/>
          </a:xfrm>
        </p:spPr>
        <p:txBody>
          <a:bodyPr/>
          <a:lstStyle/>
          <a:p>
            <a:pPr algn="l"/>
            <a:r>
              <a:rPr kumimoji="1" lang="en-US" altLang="zh-CN" dirty="0" err="1" smtClean="0"/>
              <a:t>Yijia</a:t>
            </a:r>
            <a:r>
              <a:rPr kumimoji="1" lang="en-US" altLang="zh-CN" dirty="0" smtClean="0"/>
              <a:t> Zhou</a:t>
            </a:r>
          </a:p>
          <a:p>
            <a:pPr algn="l"/>
            <a:r>
              <a:rPr kumimoji="1" lang="en-US" altLang="zh-CN" dirty="0" err="1" smtClean="0"/>
              <a:t>Xinran</a:t>
            </a:r>
            <a:r>
              <a:rPr kumimoji="1" lang="en-US" altLang="zh-CN" dirty="0" smtClean="0"/>
              <a:t> Wang</a:t>
            </a:r>
          </a:p>
          <a:p>
            <a:pPr algn="l"/>
            <a:r>
              <a:rPr kumimoji="1" lang="en-US" altLang="zh-CN" dirty="0" smtClean="0"/>
              <a:t>QMSS4063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41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Verbal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Keywords:</a:t>
            </a:r>
          </a:p>
          <a:p>
            <a:pPr marL="0" indent="0">
              <a:buNone/>
            </a:pPr>
            <a:r>
              <a:rPr kumimoji="1" lang="en-US" altLang="zh-CN" dirty="0" smtClean="0"/>
              <a:t>- Idiot, fraud, hell, damn, fucking, sexist, loser</a:t>
            </a:r>
          </a:p>
          <a:p>
            <a:r>
              <a:rPr kumimoji="1" lang="en-US" altLang="zh-CN" dirty="0" smtClean="0"/>
              <a:t>Not always imply negative attitude:</a:t>
            </a:r>
          </a:p>
          <a:p>
            <a:pPr marL="0" indent="0">
              <a:buNone/>
            </a:pPr>
            <a:r>
              <a:rPr kumimoji="1" lang="en-US" altLang="zh-CN" dirty="0" smtClean="0"/>
              <a:t>- Damn good, fucking awesome, or just express general feelings</a:t>
            </a:r>
          </a:p>
          <a:p>
            <a:pPr marL="0" indent="0">
              <a:buNone/>
            </a:pPr>
            <a:r>
              <a:rPr kumimoji="1" lang="en-US" altLang="zh-CN" dirty="0" smtClean="0"/>
              <a:t>(shown by tweets data chart)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08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Verbal Attack</a:t>
            </a:r>
            <a:endParaRPr kumimoji="1" lang="zh-CN" altLang="en-US" dirty="0"/>
          </a:p>
        </p:txBody>
      </p:sp>
      <p:pic>
        <p:nvPicPr>
          <p:cNvPr id="4" name="内容占位符 3" descr="Screen Shot 2016-04-20 at 4.21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0" r="25230"/>
          <a:stretch>
            <a:fillRect/>
          </a:stretch>
        </p:blipFill>
        <p:spPr/>
      </p:pic>
      <p:cxnSp>
        <p:nvCxnSpPr>
          <p:cNvPr id="6" name="直线连接符 5"/>
          <p:cNvCxnSpPr/>
          <p:nvPr/>
        </p:nvCxnSpPr>
        <p:spPr>
          <a:xfrm flipV="1">
            <a:off x="3200400" y="3200400"/>
            <a:ext cx="1422400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1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2429" y="213779"/>
            <a:ext cx="5352295" cy="1008083"/>
          </a:xfrm>
        </p:spPr>
        <p:txBody>
          <a:bodyPr/>
          <a:lstStyle/>
          <a:p>
            <a:pPr algn="l"/>
            <a:r>
              <a:rPr kumimoji="1" lang="en-US" altLang="zh-CN" dirty="0" err="1" smtClean="0"/>
              <a:t>Crossfilter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2429" y="1509359"/>
            <a:ext cx="8323421" cy="412944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kumimoji="1" lang="en-US" altLang="zh-CN" dirty="0" smtClean="0">
                <a:solidFill>
                  <a:schemeClr val="tx1"/>
                </a:solidFill>
              </a:rPr>
              <a:t>- dc-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js</a:t>
            </a:r>
            <a:r>
              <a:rPr kumimoji="1" lang="en-US" altLang="zh-CN" dirty="0" smtClean="0">
                <a:solidFill>
                  <a:schemeClr val="tx1"/>
                </a:solidFill>
              </a:rPr>
              <a:t> library</a:t>
            </a:r>
          </a:p>
          <a:p>
            <a:pPr algn="l"/>
            <a:r>
              <a:rPr kumimoji="1" lang="en-US" altLang="zh-CN" dirty="0" smtClean="0">
                <a:solidFill>
                  <a:schemeClr val="tx1"/>
                </a:solidFill>
              </a:rPr>
              <a:t>- Allows multivariate comparison</a:t>
            </a:r>
          </a:p>
          <a:p>
            <a:pPr algn="l"/>
            <a:r>
              <a:rPr kumimoji="1" lang="en-US" altLang="zh-CN" dirty="0" smtClean="0">
                <a:solidFill>
                  <a:schemeClr val="tx1"/>
                </a:solidFill>
              </a:rPr>
              <a:t>- Very fast interaction with coordinated views</a:t>
            </a:r>
          </a:p>
          <a:p>
            <a:pPr algn="l"/>
            <a:r>
              <a:rPr kumimoji="1" lang="en-US" altLang="zh-CN" dirty="0" smtClean="0">
                <a:solidFill>
                  <a:schemeClr val="tx1"/>
                </a:solidFill>
              </a:rPr>
              <a:t>- We explore the tweets by candidates, parties, topics, locations and time </a:t>
            </a:r>
            <a:endParaRPr kumimoji="1" lang="en-US" altLang="zh-CN" dirty="0" smtClean="0"/>
          </a:p>
          <a:p>
            <a:pPr marL="457200" indent="-457200" algn="l">
              <a:buFontTx/>
              <a:buChar char="-"/>
            </a:pPr>
            <a:r>
              <a:rPr kumimoji="1" lang="en-US" altLang="zh-CN" dirty="0" smtClean="0">
                <a:solidFill>
                  <a:schemeClr val="tx1"/>
                </a:solidFill>
              </a:rPr>
              <a:t>Link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 online dynamic visualization</a:t>
            </a:r>
            <a:r>
              <a:rPr kumimoji="1" lang="en-US" altLang="zh-CN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>
              <a:buFontTx/>
              <a:buChar char="-"/>
            </a:pPr>
            <a:r>
              <a:rPr kumimoji="1" lang="en-US" altLang="zh-CN" dirty="0">
                <a:solidFill>
                  <a:schemeClr val="tx1"/>
                </a:solidFill>
                <a:hlinkClick r:id="rId3"/>
              </a:rPr>
              <a:t>https://xinranwang.shinyapps.io/</a:t>
            </a:r>
            <a:r>
              <a:rPr kumimoji="1" lang="en-US" altLang="zh-CN" dirty="0" smtClean="0">
                <a:solidFill>
                  <a:schemeClr val="tx1"/>
                </a:solidFill>
                <a:hlinkClick r:id="rId3"/>
              </a:rPr>
              <a:t>visfinal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(not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always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load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correctly,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github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page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containing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project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also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included)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kumimoji="1" lang="en-US" altLang="zh-CN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kumimoji="1" lang="en-US" altLang="zh-CN" dirty="0" smtClean="0">
                <a:solidFill>
                  <a:schemeClr val="tx1"/>
                </a:solidFill>
                <a:hlinkClick r:id="rId4"/>
              </a:rPr>
              <a:t>://github.com/XinranWa/G4063_Final_Project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5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Processing tweets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269"/>
            <a:ext cx="8229600" cy="3993894"/>
          </a:xfrm>
        </p:spPr>
        <p:txBody>
          <a:bodyPr/>
          <a:lstStyle/>
          <a:p>
            <a:r>
              <a:rPr kumimoji="1" lang="en-US" altLang="zh-CN" dirty="0" smtClean="0"/>
              <a:t>Time period: March 15, 2016 - April 15, 2016</a:t>
            </a:r>
          </a:p>
          <a:p>
            <a:r>
              <a:rPr kumimoji="1" lang="en-US" altLang="zh-CN" dirty="0" smtClean="0"/>
              <a:t>Using summary </a:t>
            </a:r>
            <a:r>
              <a:rPr kumimoji="1" lang="en-US" altLang="zh-CN" dirty="0" err="1" smtClean="0"/>
              <a:t>csv</a:t>
            </a:r>
            <a:r>
              <a:rPr kumimoji="1" lang="en-US" altLang="zh-CN" dirty="0" smtClean="0"/>
              <a:t> file</a:t>
            </a:r>
          </a:p>
          <a:p>
            <a:r>
              <a:rPr kumimoji="1" lang="en-US" altLang="zh-CN" dirty="0" smtClean="0"/>
              <a:t>Sampling 5000 tweets for each day: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    original files take too long to process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1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Manipulating 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b="1" dirty="0" smtClean="0"/>
              <a:t>Topics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13 topics chosen: Military, Economy, Immigration, Health Care, Gun Control, Race, Gender, Climate, Religion, International, Verbal Attack, Election, Support</a:t>
            </a:r>
          </a:p>
          <a:p>
            <a:r>
              <a:rPr kumimoji="1" lang="en-US" altLang="zh-CN" b="1" dirty="0" smtClean="0"/>
              <a:t>Location</a:t>
            </a:r>
            <a:r>
              <a:rPr kumimoji="1" lang="en-US" altLang="zh-CN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Use twitter users self-reported location 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Substitute major cities with state to obtain more counts</a:t>
            </a:r>
          </a:p>
        </p:txBody>
      </p:sp>
    </p:spTree>
    <p:extLst>
      <p:ext uri="{BB962C8B-B14F-4D97-AF65-F5344CB8AC3E}">
        <p14:creationId xmlns:p14="http://schemas.microsoft.com/office/powerpoint/2010/main" val="214967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Geo-located Tweets on Map</a:t>
            </a:r>
            <a:endParaRPr kumimoji="1" lang="zh-CN" altLang="en-US" dirty="0"/>
          </a:p>
        </p:txBody>
      </p:sp>
      <p:pic>
        <p:nvPicPr>
          <p:cNvPr id="4" name="内容占位符 3" descr="Screen Shot 2016-04-20 at 3.26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 b="7356"/>
          <a:stretch>
            <a:fillRect/>
          </a:stretch>
        </p:blipFill>
        <p:spPr>
          <a:xfrm>
            <a:off x="125246" y="1417638"/>
            <a:ext cx="8561554" cy="4708525"/>
          </a:xfrm>
        </p:spPr>
      </p:pic>
    </p:spTree>
    <p:extLst>
      <p:ext uri="{BB962C8B-B14F-4D97-AF65-F5344CB8AC3E}">
        <p14:creationId xmlns:p14="http://schemas.microsoft.com/office/powerpoint/2010/main" val="2012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More interesting to analyze by topics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600" b="1" dirty="0" smtClean="0"/>
              <a:t>Support</a:t>
            </a:r>
          </a:p>
          <a:p>
            <a:pPr marL="0" indent="0">
              <a:buNone/>
            </a:pPr>
            <a:r>
              <a:rPr kumimoji="1" lang="en-US" altLang="zh-CN" dirty="0" smtClean="0"/>
              <a:t>Keywords</a:t>
            </a:r>
          </a:p>
          <a:p>
            <a:pPr marL="0" indent="0">
              <a:buNone/>
            </a:pPr>
            <a:r>
              <a:rPr kumimoji="1" lang="en-US" altLang="zh-CN" dirty="0" smtClean="0"/>
              <a:t>- hash tags of each candidates</a:t>
            </a:r>
          </a:p>
          <a:p>
            <a:pPr marL="0" indent="0">
              <a:buNone/>
            </a:pPr>
            <a:r>
              <a:rPr kumimoji="1" lang="en-US" altLang="zh-CN" dirty="0" smtClean="0"/>
              <a:t>- supportive words</a:t>
            </a:r>
          </a:p>
          <a:p>
            <a:pPr marL="0" indent="0">
              <a:buNone/>
            </a:pPr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eelthebern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alwaystrump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stillsanders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 Trump and Sanders more popular on Twitter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73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 Shot 2016-04-20 at 4.1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4" y="725789"/>
            <a:ext cx="3785789" cy="56384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56701" y="278239"/>
            <a:ext cx="2485326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Support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图片 4" descr="Screen Shot 2016-04-20 at 4.17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3" y="2099733"/>
            <a:ext cx="4445000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Keywords: 11 major magazines/newspapers</a:t>
            </a:r>
          </a:p>
          <a:p>
            <a:r>
              <a:rPr kumimoji="1" lang="en-US" altLang="zh-CN" dirty="0" smtClean="0"/>
              <a:t>All election related vocabularies</a:t>
            </a:r>
          </a:p>
          <a:p>
            <a:r>
              <a:rPr kumimoji="1" lang="en-US" altLang="zh-CN" dirty="0" smtClean="0"/>
              <a:t>Equal share between two parties</a:t>
            </a:r>
          </a:p>
          <a:p>
            <a:r>
              <a:rPr kumimoji="1" lang="en-US" altLang="zh-CN" dirty="0" smtClean="0"/>
              <a:t>Trump has the largest counts</a:t>
            </a:r>
          </a:p>
          <a:p>
            <a:r>
              <a:rPr kumimoji="1" lang="en-US" altLang="zh-CN" dirty="0" smtClean="0"/>
              <a:t>Peak at April, 5 – Wisconsin Primary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64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By topic - Election</a:t>
            </a:r>
            <a:endParaRPr kumimoji="1" lang="zh-CN" altLang="en-US" dirty="0"/>
          </a:p>
        </p:txBody>
      </p:sp>
      <p:pic>
        <p:nvPicPr>
          <p:cNvPr id="10" name="内容占位符 9" descr="Screen Shot 2016-04-20 at 4.05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76" r="-71676"/>
          <a:stretch>
            <a:fillRect/>
          </a:stretch>
        </p:blipFill>
        <p:spPr>
          <a:xfrm>
            <a:off x="-1174073" y="1417638"/>
            <a:ext cx="5726605" cy="4525963"/>
          </a:xfrm>
        </p:spPr>
      </p:pic>
      <p:pic>
        <p:nvPicPr>
          <p:cNvPr id="11" name="图片 10" descr="Screen Shot 2016-04-20 at 4.06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42" y="2045477"/>
            <a:ext cx="5874058" cy="36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4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282</Words>
  <Application>Microsoft Macintosh PowerPoint</Application>
  <PresentationFormat>全屏显示(4:3)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Exploring Election on Twitter with Crossfilter</vt:lpstr>
      <vt:lpstr>Crossfilter</vt:lpstr>
      <vt:lpstr>Processing tweets</vt:lpstr>
      <vt:lpstr>Manipulating variables</vt:lpstr>
      <vt:lpstr>Geo-located Tweets on Map</vt:lpstr>
      <vt:lpstr>More interesting to analyze by topics</vt:lpstr>
      <vt:lpstr>PowerPoint 演示文稿</vt:lpstr>
      <vt:lpstr>Election</vt:lpstr>
      <vt:lpstr>By topic - Election</vt:lpstr>
      <vt:lpstr>Verbal Attack</vt:lpstr>
      <vt:lpstr>Verbal Attack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Election Tweets Visualization with Crossfilter</dc:title>
  <dc:creator>apple apple</dc:creator>
  <cp:lastModifiedBy>apple apple</cp:lastModifiedBy>
  <cp:revision>12</cp:revision>
  <dcterms:created xsi:type="dcterms:W3CDTF">2016-04-20T18:53:25Z</dcterms:created>
  <dcterms:modified xsi:type="dcterms:W3CDTF">2016-04-20T23:45:10Z</dcterms:modified>
</cp:coreProperties>
</file>