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bea57f3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bea57f3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bea57f3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bea57f3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bea57f33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bea57f33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52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445B30-1312-40B5-3123-4939227D737D}"/>
              </a:ext>
            </a:extLst>
          </p:cNvPr>
          <p:cNvSpPr txBox="1"/>
          <p:nvPr/>
        </p:nvSpPr>
        <p:spPr>
          <a:xfrm>
            <a:off x="1813432" y="3142770"/>
            <a:ext cx="4694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400" dirty="0"/>
              <a:t>Group 3</a:t>
            </a:r>
            <a:br>
              <a:rPr lang="en" altLang="zh-CN" sz="1400" dirty="0"/>
            </a:br>
            <a:r>
              <a:rPr lang="en" altLang="zh-CN" sz="1400" dirty="0"/>
              <a:t>Qing Xiang, Xiao Ding, Xinran Tang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Processor components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PC:</a:t>
            </a:r>
            <a:r>
              <a:rPr lang="en"/>
              <a:t> Register which contains the address of next instruction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IMEM:</a:t>
            </a:r>
            <a:r>
              <a:rPr lang="en"/>
              <a:t> store instructions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DMEM:</a:t>
            </a:r>
            <a:r>
              <a:rPr lang="en"/>
              <a:t> Store data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Control Unit:</a:t>
            </a:r>
            <a:r>
              <a:rPr lang="en"/>
              <a:t> decides which component is active for the current instruction.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Register File:</a:t>
            </a:r>
            <a:r>
              <a:rPr lang="en"/>
              <a:t> contains 32 registers.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Immediate Generator:</a:t>
            </a:r>
            <a:r>
              <a:rPr lang="en"/>
              <a:t> extends immediate field from instruction to 32 bits.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ALU:</a:t>
            </a:r>
            <a:r>
              <a:rPr lang="en"/>
              <a:t> add, sub, and, or, branch comparison etc.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ALU Control:</a:t>
            </a:r>
            <a:r>
              <a:rPr lang="en"/>
              <a:t> decides ALU’s operation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2 Adders:</a:t>
            </a:r>
            <a:r>
              <a:rPr lang="en"/>
              <a:t> For next instruction and branch target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3 Multiplexers:</a:t>
            </a:r>
            <a:r>
              <a:rPr lang="en"/>
              <a:t> For PC (+4 or + Imm), ALU (input is from Reg or Imm) and data to be written (is from ALU or DMEM)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Timeline and Division of work </a:t>
            </a:r>
            <a:endParaRPr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83125" y="11631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 b="1" dirty="0"/>
              <a:t>Before Milestone 2 (Nov 4th to Nov 18th):</a:t>
            </a:r>
            <a:endParaRPr sz="1090" b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90" dirty="0"/>
              <a:t>Task 1 (Qing Xiang): PC + Control Unit + 2 Adders + Immediate Generator</a:t>
            </a:r>
            <a:endParaRPr sz="109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90" dirty="0"/>
              <a:t>Task 2 (Xiao Ding): Register File + ALU + ALU Control</a:t>
            </a:r>
            <a:endParaRPr sz="109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90" dirty="0"/>
              <a:t>Task 3 (Xinran Tang): IMEM + DMEM</a:t>
            </a:r>
            <a:endParaRPr sz="109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90" dirty="0"/>
              <a:t>All tasks include testbench for each component.</a:t>
            </a:r>
            <a:endParaRPr sz="109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90" dirty="0"/>
              <a:t>Tasks 1, 2, 3 will be simultaneous.</a:t>
            </a:r>
            <a:endParaRPr sz="109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90" b="1" dirty="0"/>
              <a:t>Before Milestone 3 (Nov 18th to Dec 16th):</a:t>
            </a:r>
            <a:endParaRPr sz="1090" b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90" dirty="0"/>
              <a:t>Task 4: Top module (including 3 multiplexers)</a:t>
            </a:r>
            <a:endParaRPr sz="109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90" dirty="0"/>
              <a:t>Task 5: Testbench for top module</a:t>
            </a:r>
            <a:endParaRPr sz="109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90" dirty="0"/>
              <a:t>Task 6: FPGA implementation</a:t>
            </a:r>
            <a:endParaRPr sz="109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1090" dirty="0"/>
              <a:t>Tasks 4, 5, 6 will be sequential.</a:t>
            </a:r>
            <a:endParaRPr sz="109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Mitigation Plan</a:t>
            </a:r>
            <a:endParaRPr b="1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65275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early!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someone’s sick, other members split the current task, and he/she will spend more time on next task.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task is too hard, then attend more OH and ask questions on Slack.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2132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285</Words>
  <Application>Microsoft Office PowerPoint</Application>
  <PresentationFormat>全屏显示(16:9)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Project Overview</vt:lpstr>
      <vt:lpstr>Processor components</vt:lpstr>
      <vt:lpstr>Timeline and Division of work </vt:lpstr>
      <vt:lpstr>Mitigation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cp:lastModifiedBy>TangXinran</cp:lastModifiedBy>
  <cp:revision>6</cp:revision>
  <dcterms:modified xsi:type="dcterms:W3CDTF">2022-11-03T17:58:04Z</dcterms:modified>
</cp:coreProperties>
</file>