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78"/>
    <p:restoredTop sz="94629"/>
  </p:normalViewPr>
  <p:slideViewPr>
    <p:cSldViewPr snapToGrid="0" snapToObjects="1">
      <p:cViewPr varScale="1">
        <p:scale>
          <a:sx n="103" d="100"/>
          <a:sy n="103" d="100"/>
        </p:scale>
        <p:origin x="3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88ED1A-529A-D441-9FF7-B6FACE408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16862E-B0ED-B94F-B641-3260C15A6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30D846-603A-4A4A-AC2D-48A98D543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639F-2E13-D04B-9D81-8C30CD13438B}" type="datetimeFigureOut">
              <a:rPr kumimoji="1" lang="zh-CN" altLang="en-US" smtClean="0"/>
              <a:t>2021/8/10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2BDF79-CBB9-8F48-8EEA-A3A050F0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37E324-462F-FD4D-B8A9-1993628E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0A04-7A34-BC44-A8FC-0F050AE012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944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3E9B89-ABAC-2D45-97EF-65392C8A7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E05D11-97C2-234D-9CA3-839D4F22C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4C2FC3-8811-5E42-90A3-70B8D1AA3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639F-2E13-D04B-9D81-8C30CD13438B}" type="datetimeFigureOut">
              <a:rPr kumimoji="1" lang="zh-CN" altLang="en-US" smtClean="0"/>
              <a:t>2021/8/10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5E9A21-4947-D649-B6E1-F4C16D602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FEF970-276C-9F4C-B063-A070BC9ED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0A04-7A34-BC44-A8FC-0F050AE012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8259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6D8D6D6-EF6E-F54A-BC01-221C49F3E7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F81488-03AD-B149-8952-3B9172BFF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35C11E-6E04-D74B-B34A-3B2107309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639F-2E13-D04B-9D81-8C30CD13438B}" type="datetimeFigureOut">
              <a:rPr kumimoji="1" lang="zh-CN" altLang="en-US" smtClean="0"/>
              <a:t>2021/8/10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56B3F8-A05C-154C-9861-5FED0A93E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C9E2E4-65B6-E241-846A-A21DA8ABD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0A04-7A34-BC44-A8FC-0F050AE012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525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BAF31-3EB7-FF49-BAD2-665A50694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2167D7-DF81-7C43-92E4-ADC5AD28B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5D51A2-4437-4041-81DA-86F7DE889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639F-2E13-D04B-9D81-8C30CD13438B}" type="datetimeFigureOut">
              <a:rPr kumimoji="1" lang="zh-CN" altLang="en-US" smtClean="0"/>
              <a:t>2021/8/10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86ADC2-77D7-9949-BF28-95D16F885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DB1405-9707-0349-8F0D-077BAD2D8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0A04-7A34-BC44-A8FC-0F050AE012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9970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F56F1-EE64-1841-B4B1-734C376B8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10BB21-BCC6-0741-BFD1-BE815C195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D47ECE-1368-FC45-B93E-4480C372C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639F-2E13-D04B-9D81-8C30CD13438B}" type="datetimeFigureOut">
              <a:rPr kumimoji="1" lang="zh-CN" altLang="en-US" smtClean="0"/>
              <a:t>2021/8/10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3E040A-6B5B-A447-BA2B-5B33FE955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FBE729-B76D-6641-87C5-7D1BFEFAF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0A04-7A34-BC44-A8FC-0F050AE012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8864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17FC4A-EB9C-E242-A7C8-90B06EF07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277841-A6B4-9C40-BFC6-97DF08FF9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8F1461-ACDB-9B45-869B-1F417071C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189123-4526-1A43-AD66-E8B25C911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639F-2E13-D04B-9D81-8C30CD13438B}" type="datetimeFigureOut">
              <a:rPr kumimoji="1" lang="zh-CN" altLang="en-US" smtClean="0"/>
              <a:t>2021/8/10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66AA43-1C96-1A4E-A98F-9B167384B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F0CFFE-7AE9-9A45-A363-9F500DC86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0A04-7A34-BC44-A8FC-0F050AE012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8819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32013-0377-1847-8157-DA7C3B3CE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191C90-1429-9144-9FCC-EF0BD0EAF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DFE174-CACE-0142-B5E7-4CAEC9324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6041C1-92C9-9041-9609-B96E0422D3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4E7A37-3DC1-F54C-A642-E7DBAAF1A4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A4DD51F-701C-B242-9ECE-C0F864C31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639F-2E13-D04B-9D81-8C30CD13438B}" type="datetimeFigureOut">
              <a:rPr kumimoji="1" lang="zh-CN" altLang="en-US" smtClean="0"/>
              <a:t>2021/8/10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979EC05-8D04-1C4D-A76A-68C09410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56CA240-35D2-6742-8ED8-1DBC8D9FF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0A04-7A34-BC44-A8FC-0F050AE012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453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3604E-3CB4-3349-AD3F-7CBB8FE09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FD69B53-7306-3D41-B902-B79E81A1F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639F-2E13-D04B-9D81-8C30CD13438B}" type="datetimeFigureOut">
              <a:rPr kumimoji="1" lang="zh-CN" altLang="en-US" smtClean="0"/>
              <a:t>2021/8/10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04A189-7743-CF4F-8409-5D7498683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2484C8-17F8-9B43-B42F-BBFC3304C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0A04-7A34-BC44-A8FC-0F050AE012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672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F6BE5E-3E2F-694C-8E5C-790072278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639F-2E13-D04B-9D81-8C30CD13438B}" type="datetimeFigureOut">
              <a:rPr kumimoji="1" lang="zh-CN" altLang="en-US" smtClean="0"/>
              <a:t>2021/8/10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7A7C8C-FDB9-7B43-BDFB-EF04BCDD5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A979C0-DC5D-0D4F-ADA9-C3DD7D1F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0A04-7A34-BC44-A8FC-0F050AE012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076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84891-3641-2846-85D9-32BB777C6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200C10-5D0C-B549-95ED-E10513129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1603D3-051A-1343-A905-B4E2C32F5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2CEF85-6242-5C44-B709-176603300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639F-2E13-D04B-9D81-8C30CD13438B}" type="datetimeFigureOut">
              <a:rPr kumimoji="1" lang="zh-CN" altLang="en-US" smtClean="0"/>
              <a:t>2021/8/10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B81AEB-1D0C-0540-8E05-7D137B729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2B267C-7881-2642-89BB-3913D998D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0A04-7A34-BC44-A8FC-0F050AE012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0716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420F4-18C7-F144-9F01-D56AC8542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09DDC7-9E67-8D41-8389-E4888611A8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DF26DC-B552-3046-B427-D3235508A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71693C-E1E5-224D-85ED-B43A1544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639F-2E13-D04B-9D81-8C30CD13438B}" type="datetimeFigureOut">
              <a:rPr kumimoji="1" lang="zh-CN" altLang="en-US" smtClean="0"/>
              <a:t>2021/8/10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FEDFFA-A651-9B48-B06B-FC88B3515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E11814-2752-B247-995F-4F9A3765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0A04-7A34-BC44-A8FC-0F050AE012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4030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FD8FCC-14D7-D94F-91DD-B39D77CAD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8A6AAA-32DD-E444-92E5-E32F4B10B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3A4BB6-6A98-D14D-83A7-81B22682D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5639F-2E13-D04B-9D81-8C30CD13438B}" type="datetimeFigureOut">
              <a:rPr kumimoji="1" lang="zh-CN" altLang="en-US" smtClean="0"/>
              <a:t>2021/8/10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DD691D-0D6F-3F44-85F2-FC8DEF8471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167CA2-2298-A746-9BBB-E039EE765A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E0A04-7A34-BC44-A8FC-0F050AE012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490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55C86-2A7B-4D41-BF51-A960528FD1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9E7C30-9AC6-9742-B73E-2E8D9A4506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8728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53A2E160-DC39-734A-B714-E58815BB7F0A}"/>
              </a:ext>
            </a:extLst>
          </p:cNvPr>
          <p:cNvSpPr/>
          <p:nvPr/>
        </p:nvSpPr>
        <p:spPr>
          <a:xfrm>
            <a:off x="2051222" y="1383955"/>
            <a:ext cx="1828800" cy="6549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春江花月夜</a:t>
            </a:r>
            <a:r>
              <a:rPr kumimoji="1" lang="en-US" altLang="zh-CN" dirty="0"/>
              <a:t>—1</a:t>
            </a:r>
            <a:endParaRPr kumimoji="1" lang="zh-CN" altLang="en-US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E674330E-9EE6-914B-884B-7D8E3FA11A4F}"/>
              </a:ext>
            </a:extLst>
          </p:cNvPr>
          <p:cNvSpPr/>
          <p:nvPr/>
        </p:nvSpPr>
        <p:spPr>
          <a:xfrm>
            <a:off x="2051222" y="2519541"/>
            <a:ext cx="1828800" cy="6549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春望</a:t>
            </a:r>
            <a:r>
              <a:rPr kumimoji="1" lang="en-US" altLang="zh-CN" dirty="0"/>
              <a:t>— 2</a:t>
            </a:r>
            <a:endParaRPr kumimoji="1" lang="zh-CN" altLang="en-US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39D22A7E-84B1-EC45-AC6F-0A027DD947DA}"/>
              </a:ext>
            </a:extLst>
          </p:cNvPr>
          <p:cNvSpPr/>
          <p:nvPr/>
        </p:nvSpPr>
        <p:spPr>
          <a:xfrm>
            <a:off x="2051222" y="3655127"/>
            <a:ext cx="1828800" cy="6549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江南春</a:t>
            </a:r>
            <a:r>
              <a:rPr kumimoji="1" lang="en-US" altLang="zh-CN" dirty="0"/>
              <a:t>— 3</a:t>
            </a:r>
            <a:endParaRPr kumimoji="1" lang="zh-CN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75DF9A60-4FDF-5542-A083-201A215AD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408670"/>
              </p:ext>
            </p:extLst>
          </p:nvPr>
        </p:nvGraphicFramePr>
        <p:xfrm>
          <a:off x="4374292" y="1383955"/>
          <a:ext cx="2570206" cy="29260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41405">
                  <a:extLst>
                    <a:ext uri="{9D8B030D-6E8A-4147-A177-3AD203B41FA5}">
                      <a16:colId xmlns:a16="http://schemas.microsoft.com/office/drawing/2014/main" val="1663257593"/>
                    </a:ext>
                  </a:extLst>
                </a:gridCol>
                <a:gridCol w="1828801">
                  <a:extLst>
                    <a:ext uri="{9D8B030D-6E8A-4147-A177-3AD203B41FA5}">
                      <a16:colId xmlns:a16="http://schemas.microsoft.com/office/drawing/2014/main" val="725329997"/>
                    </a:ext>
                  </a:extLst>
                </a:gridCol>
              </a:tblGrid>
              <a:tr h="34264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term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/>
                        <a:t>Postings list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898882"/>
                  </a:ext>
                </a:extLst>
              </a:tr>
              <a:tr h="342643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/>
                        <a:t>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/>
                        <a:t>1-&gt;2-&gt;3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170654"/>
                  </a:ext>
                </a:extLst>
              </a:tr>
              <a:tr h="34264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1-&gt;3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107165"/>
                  </a:ext>
                </a:extLst>
              </a:tr>
              <a:tr h="34264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287237"/>
                  </a:ext>
                </a:extLst>
              </a:tr>
              <a:tr h="34264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605891"/>
                  </a:ext>
                </a:extLst>
              </a:tr>
              <a:tr h="34264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505982"/>
                  </a:ext>
                </a:extLst>
              </a:tr>
              <a:tr h="34264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956456"/>
                  </a:ext>
                </a:extLst>
              </a:tr>
              <a:tr h="34264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838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701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</TotalTime>
  <Words>34</Words>
  <Application>Microsoft Macintosh PowerPoint</Application>
  <PresentationFormat>宽屏</PresentationFormat>
  <Paragraphs>19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2</cp:revision>
  <dcterms:created xsi:type="dcterms:W3CDTF">2021-08-10T07:10:52Z</dcterms:created>
  <dcterms:modified xsi:type="dcterms:W3CDTF">2021-08-11T00:42:16Z</dcterms:modified>
</cp:coreProperties>
</file>