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7"/>
  </p:normalViewPr>
  <p:slideViewPr>
    <p:cSldViewPr snapToGrid="0" snapToObjects="1">
      <p:cViewPr varScale="1">
        <p:scale>
          <a:sx n="102" d="100"/>
          <a:sy n="102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B3540-D642-214C-85CF-619F9B085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31FCD3-9384-E940-9336-EC9E79C7F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DA8137-B3A4-0F46-A6A9-C2123A295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7923-0C99-0C40-B6E3-6B0D9A2B586F}" type="datetimeFigureOut">
              <a:rPr kumimoji="1" lang="zh-CN" altLang="en-US" smtClean="0"/>
              <a:t>2021/9/2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FBDB03-C164-6741-B355-2E13EC29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126576-CD04-F344-B99E-5A13EE9E1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0323-8764-5744-BC40-AB397B873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4340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A8CFE-F30E-3F4D-A1FE-85B68A003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827462-956A-C847-9185-922601DB3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D31CC4-283E-3E49-AF56-AF2D0C9DE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7923-0C99-0C40-B6E3-6B0D9A2B586F}" type="datetimeFigureOut">
              <a:rPr kumimoji="1" lang="zh-CN" altLang="en-US" smtClean="0"/>
              <a:t>2021/9/2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F229D0-F8B8-0342-9E13-E5C5B3683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36DDC9-64A4-1142-9436-F01FB4987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0323-8764-5744-BC40-AB397B873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1465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F11696-6E22-A642-9954-7B304ECA2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631CBA-F3DB-5C4E-9148-0AAE58D14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E50052-D2E7-A547-8CB5-7CAF3B1B6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7923-0C99-0C40-B6E3-6B0D9A2B586F}" type="datetimeFigureOut">
              <a:rPr kumimoji="1" lang="zh-CN" altLang="en-US" smtClean="0"/>
              <a:t>2021/9/2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36703A-0EF7-BF48-BFA4-C18C79518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2B89B3-326C-6547-8089-8D5B2BFC6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0323-8764-5744-BC40-AB397B873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7050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15AC2D-EDF1-8A4D-92FE-C936E8EB7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A2A4A1-F474-E14D-957E-90EE0685B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E430EA-0896-1044-B8E7-9EFA14640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7923-0C99-0C40-B6E3-6B0D9A2B586F}" type="datetimeFigureOut">
              <a:rPr kumimoji="1" lang="zh-CN" altLang="en-US" smtClean="0"/>
              <a:t>2021/9/2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C11D81-5D78-8C46-85CE-90C3C1EAF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7D713A-7DCA-054B-9AB3-719C70081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0323-8764-5744-BC40-AB397B873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7789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7EB05F-8EBB-A845-9674-FE76CFAD8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F83389-8CDB-0C48-8E49-41F473502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DD56CE-62E6-684C-AE1B-DC5D81E12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7923-0C99-0C40-B6E3-6B0D9A2B586F}" type="datetimeFigureOut">
              <a:rPr kumimoji="1" lang="zh-CN" altLang="en-US" smtClean="0"/>
              <a:t>2021/9/2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411311-B170-1640-8E76-F159F72D9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0F460C-32B8-FD4D-9613-7A546A18C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0323-8764-5744-BC40-AB397B873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0245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CC775-8461-B248-A139-DEFCFB424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7B6468-CCCE-C744-A583-2F62629736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2D6F9B-4E1E-474E-B083-6B86BD21D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5DAE5E-11A7-034C-80C2-F77B69D04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7923-0C99-0C40-B6E3-6B0D9A2B586F}" type="datetimeFigureOut">
              <a:rPr kumimoji="1" lang="zh-CN" altLang="en-US" smtClean="0"/>
              <a:t>2021/9/2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885ADB-F314-824C-9132-0ADD77037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FD2572-B42E-1247-A2CD-AA48578F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0323-8764-5744-BC40-AB397B873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5607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C50C9A-9C2B-9B45-896E-4823747BB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4B5576-2F4F-E54C-A766-F7862936B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8B1E9E-52A6-FF4E-BACE-04140CD77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BF01486-9225-FB4C-9A30-587828EAAD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E0DDFD-E1E3-8A4B-A6D6-ABCCEE58FD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50F70D-B858-C944-90D3-694FBB725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7923-0C99-0C40-B6E3-6B0D9A2B586F}" type="datetimeFigureOut">
              <a:rPr kumimoji="1" lang="zh-CN" altLang="en-US" smtClean="0"/>
              <a:t>2021/9/2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BD86BCA-2EDA-AC4E-B664-B9314B604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34BB95-A524-AC46-A06D-4B6D75896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0323-8764-5744-BC40-AB397B873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9949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9B609-1E6E-204E-B14A-5D153E14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34FF532-70E9-CB45-AA50-C12FB6E1A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7923-0C99-0C40-B6E3-6B0D9A2B586F}" type="datetimeFigureOut">
              <a:rPr kumimoji="1" lang="zh-CN" altLang="en-US" smtClean="0"/>
              <a:t>2021/9/2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4B176B-3B39-7440-B91F-ED5DA1509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D4CA1E-A1D6-664F-884D-2F27FD779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0323-8764-5744-BC40-AB397B873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3424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AF5A3A1-14E4-DB43-9FC3-9359FF39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7923-0C99-0C40-B6E3-6B0D9A2B586F}" type="datetimeFigureOut">
              <a:rPr kumimoji="1" lang="zh-CN" altLang="en-US" smtClean="0"/>
              <a:t>2021/9/2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C4BB02-11E8-5243-9CE4-BA27EC87A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15985A-B5CE-6C47-9E6A-4F7972E60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0323-8764-5744-BC40-AB397B873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838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FAE995-9A33-D349-84E6-DBB002C00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9126F6-1FD1-E349-BDCC-6AAFAC6F7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914882-3968-8D44-A484-F5CA608D2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CD4E74-1E61-E746-A60E-DD2EB66F6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7923-0C99-0C40-B6E3-6B0D9A2B586F}" type="datetimeFigureOut">
              <a:rPr kumimoji="1" lang="zh-CN" altLang="en-US" smtClean="0"/>
              <a:t>2021/9/2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803559-8A74-644C-BC67-65D2F5882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2B39FA-FF52-1D49-A976-3D276C90B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0323-8764-5744-BC40-AB397B873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9188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EAB11-4F29-E44D-BBE3-B0C0BC1F6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DFF4196-33FF-0146-8D05-6B299D773E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B6B70D-E44B-434C-ADBC-8F6D2C70C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E00824-5745-A94A-A2C0-5A429EBD6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7923-0C99-0C40-B6E3-6B0D9A2B586F}" type="datetimeFigureOut">
              <a:rPr kumimoji="1" lang="zh-CN" altLang="en-US" smtClean="0"/>
              <a:t>2021/9/2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6874C1-157A-4D41-8AC0-A3C66CCF4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6C87DE-7C88-D542-BF76-BBBC4B35B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0323-8764-5744-BC40-AB397B873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6183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584CAB9-BFAF-674B-BF42-EB00A1014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0039A5-A64F-CC41-BBFA-858DA1DF1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2AFD51-D794-F240-867D-6ACE8D15A8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57923-0C99-0C40-B6E3-6B0D9A2B586F}" type="datetimeFigureOut">
              <a:rPr kumimoji="1" lang="zh-CN" altLang="en-US" smtClean="0"/>
              <a:t>2021/9/2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89D12D-CA31-D349-BB48-7375F1298F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EA3725-F74D-3740-970D-AFDEC954D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40323-8764-5744-BC40-AB397B8730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239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399E1F7-F4D8-6843-873F-C2BD4C9A5458}"/>
              </a:ext>
            </a:extLst>
          </p:cNvPr>
          <p:cNvSpPr txBox="1"/>
          <p:nvPr/>
        </p:nvSpPr>
        <p:spPr>
          <a:xfrm>
            <a:off x="1465544" y="3196987"/>
            <a:ext cx="1069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[1,3,6,7]</a:t>
            </a:r>
            <a:endParaRPr kumimoji="1" lang="zh-CN" altLang="en-US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1EE5AA0-084D-6C4E-B7C5-1CCE12B11DAA}"/>
              </a:ext>
            </a:extLst>
          </p:cNvPr>
          <p:cNvSpPr txBox="1"/>
          <p:nvPr/>
        </p:nvSpPr>
        <p:spPr>
          <a:xfrm>
            <a:off x="3096016" y="3196987"/>
            <a:ext cx="1445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[1,2,5,6,7]</a:t>
            </a:r>
            <a:endParaRPr kumimoji="1" lang="zh-CN" altLang="en-US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1A7A32-60E5-E74F-AFE2-39D0B6CECB9D}"/>
              </a:ext>
            </a:extLst>
          </p:cNvPr>
          <p:cNvSpPr txBox="1"/>
          <p:nvPr/>
        </p:nvSpPr>
        <p:spPr>
          <a:xfrm>
            <a:off x="1465544" y="4010416"/>
            <a:ext cx="1312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01010011</a:t>
            </a:r>
            <a:endParaRPr kumimoji="1" lang="zh-CN" altLang="en-US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6C91D75-6635-6145-B875-A8CA73EDE2A9}"/>
              </a:ext>
            </a:extLst>
          </p:cNvPr>
          <p:cNvSpPr txBox="1"/>
          <p:nvPr/>
        </p:nvSpPr>
        <p:spPr>
          <a:xfrm>
            <a:off x="3096016" y="4010416"/>
            <a:ext cx="1312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01100111</a:t>
            </a:r>
            <a:endParaRPr kumimoji="1" lang="zh-CN" altLang="en-US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A2ACF4F-123A-9D43-B8B7-4A87EAA5828A}"/>
              </a:ext>
            </a:extLst>
          </p:cNvPr>
          <p:cNvSpPr txBox="1"/>
          <p:nvPr/>
        </p:nvSpPr>
        <p:spPr>
          <a:xfrm>
            <a:off x="1465544" y="4841496"/>
            <a:ext cx="7089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01010011 AND 01100111 = 01000011		[1,6,7]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CDD90F1-C7FF-1046-A317-7EAC5F47A836}"/>
              </a:ext>
            </a:extLst>
          </p:cNvPr>
          <p:cNvSpPr txBox="1"/>
          <p:nvPr/>
        </p:nvSpPr>
        <p:spPr>
          <a:xfrm>
            <a:off x="1465543" y="5672576"/>
            <a:ext cx="7373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01010011 OR   01100111 = 01110111		[1,2,3,5,6,7]</a:t>
            </a:r>
            <a:endParaRPr kumimoji="1" lang="zh-CN" altLang="en-US" sz="2000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2D281A3D-D997-4C48-8CD1-195584CE8C17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000066" y="3597097"/>
            <a:ext cx="0" cy="444097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D3DD3303-86CF-F54A-A824-02A1D93FB091}"/>
              </a:ext>
            </a:extLst>
          </p:cNvPr>
          <p:cNvCxnSpPr>
            <a:cxnSpLocks/>
          </p:cNvCxnSpPr>
          <p:nvPr/>
        </p:nvCxnSpPr>
        <p:spPr>
          <a:xfrm flipH="1">
            <a:off x="3674296" y="3597097"/>
            <a:ext cx="1" cy="444097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6B62404E-48FC-444E-9BC9-77570733461B}"/>
              </a:ext>
            </a:extLst>
          </p:cNvPr>
          <p:cNvCxnSpPr>
            <a:cxnSpLocks/>
          </p:cNvCxnSpPr>
          <p:nvPr/>
        </p:nvCxnSpPr>
        <p:spPr>
          <a:xfrm>
            <a:off x="5755308" y="5051214"/>
            <a:ext cx="1184112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E9A54911-EE1C-E543-A275-F0798150AC03}"/>
              </a:ext>
            </a:extLst>
          </p:cNvPr>
          <p:cNvCxnSpPr>
            <a:cxnSpLocks/>
          </p:cNvCxnSpPr>
          <p:nvPr/>
        </p:nvCxnSpPr>
        <p:spPr>
          <a:xfrm>
            <a:off x="5767834" y="5892546"/>
            <a:ext cx="1184112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E2BB225B-7A1F-364E-B858-F81F915CAA4B}"/>
              </a:ext>
            </a:extLst>
          </p:cNvPr>
          <p:cNvSpPr txBox="1"/>
          <p:nvPr/>
        </p:nvSpPr>
        <p:spPr>
          <a:xfrm>
            <a:off x="1477088" y="1748307"/>
            <a:ext cx="1069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[1,3,6,7]</a:t>
            </a:r>
            <a:endParaRPr kumimoji="1" lang="zh-CN" altLang="en-US" sz="20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668DA8D-0461-8F48-9513-9F212A31C193}"/>
              </a:ext>
            </a:extLst>
          </p:cNvPr>
          <p:cNvSpPr txBox="1"/>
          <p:nvPr/>
        </p:nvSpPr>
        <p:spPr>
          <a:xfrm>
            <a:off x="3107560" y="1748307"/>
            <a:ext cx="1445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[1,2,5,6,7]</a:t>
            </a:r>
            <a:endParaRPr kumimoji="1" lang="zh-CN" altLang="en-US" sz="2000" dirty="0"/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25D0B3F8-CF71-0945-81E7-76FB0EA4359F}"/>
              </a:ext>
            </a:extLst>
          </p:cNvPr>
          <p:cNvCxnSpPr>
            <a:cxnSpLocks/>
          </p:cNvCxnSpPr>
          <p:nvPr/>
        </p:nvCxnSpPr>
        <p:spPr>
          <a:xfrm flipV="1">
            <a:off x="4553248" y="1549566"/>
            <a:ext cx="1082483" cy="396795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3523FEC2-DF49-144E-9528-FC5E90FD0166}"/>
              </a:ext>
            </a:extLst>
          </p:cNvPr>
          <p:cNvCxnSpPr>
            <a:cxnSpLocks/>
          </p:cNvCxnSpPr>
          <p:nvPr/>
        </p:nvCxnSpPr>
        <p:spPr>
          <a:xfrm>
            <a:off x="4553248" y="1946361"/>
            <a:ext cx="1082483" cy="367313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BB793103-EF74-3C41-BDE6-C4011E1FD255}"/>
              </a:ext>
            </a:extLst>
          </p:cNvPr>
          <p:cNvSpPr txBox="1"/>
          <p:nvPr/>
        </p:nvSpPr>
        <p:spPr>
          <a:xfrm>
            <a:off x="5824387" y="1344290"/>
            <a:ext cx="1069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[1,6,7]</a:t>
            </a:r>
            <a:endParaRPr kumimoji="1" lang="zh-CN" altLang="en-US" sz="20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FE63966-D8B0-E44C-9F06-DC7DFA5F4EB1}"/>
              </a:ext>
            </a:extLst>
          </p:cNvPr>
          <p:cNvSpPr txBox="1"/>
          <p:nvPr/>
        </p:nvSpPr>
        <p:spPr>
          <a:xfrm>
            <a:off x="5824387" y="2113619"/>
            <a:ext cx="2203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[1,2,3,5,6,7]</a:t>
            </a:r>
            <a:endParaRPr kumimoji="1" lang="zh-CN" altLang="en-US" sz="20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B6825F8-366C-6144-9D59-82950B5E011B}"/>
              </a:ext>
            </a:extLst>
          </p:cNvPr>
          <p:cNvSpPr txBox="1"/>
          <p:nvPr/>
        </p:nvSpPr>
        <p:spPr>
          <a:xfrm rot="20375273">
            <a:off x="4633719" y="1344288"/>
            <a:ext cx="726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AND</a:t>
            </a:r>
            <a:endParaRPr kumimoji="1" lang="zh-CN" altLang="en-US" sz="20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2D63284-4616-CA49-8EC2-460188A8C4FC}"/>
              </a:ext>
            </a:extLst>
          </p:cNvPr>
          <p:cNvSpPr txBox="1"/>
          <p:nvPr/>
        </p:nvSpPr>
        <p:spPr>
          <a:xfrm rot="1272096">
            <a:off x="4676896" y="2129068"/>
            <a:ext cx="572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OR</a:t>
            </a:r>
            <a:endParaRPr kumimoji="1" lang="zh-CN" altLang="en-US" sz="20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6B61779-1E96-314E-B7CB-3550B638044E}"/>
              </a:ext>
            </a:extLst>
          </p:cNvPr>
          <p:cNvSpPr/>
          <p:nvPr/>
        </p:nvSpPr>
        <p:spPr>
          <a:xfrm>
            <a:off x="1438134" y="975501"/>
            <a:ext cx="110799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数组</a:t>
            </a:r>
            <a:endParaRPr lang="zh-CN" altLang="en-US" sz="3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B11CCA9-F3EC-6842-BC18-E9C98BEF7F3C}"/>
              </a:ext>
            </a:extLst>
          </p:cNvPr>
          <p:cNvSpPr/>
          <p:nvPr/>
        </p:nvSpPr>
        <p:spPr>
          <a:xfrm>
            <a:off x="1438134" y="2616934"/>
            <a:ext cx="189507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BitMaps</a:t>
            </a:r>
            <a:endParaRPr lang="zh-CN" altLang="en-US" sz="3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8468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45</Words>
  <Application>Microsoft Macintosh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</cp:revision>
  <dcterms:created xsi:type="dcterms:W3CDTF">2021-09-02T02:08:36Z</dcterms:created>
  <dcterms:modified xsi:type="dcterms:W3CDTF">2021-09-02T02:47:05Z</dcterms:modified>
</cp:coreProperties>
</file>