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095">
          <p15:clr>
            <a:srgbClr val="A4A3A4"/>
          </p15:clr>
        </p15:guide>
        <p15:guide id="3" pos="2200">
          <p15:clr>
            <a:srgbClr val="A4A3A4"/>
          </p15:clr>
        </p15:guide>
        <p15:guide id="4" pos="2364">
          <p15:clr>
            <a:srgbClr val="A4A3A4"/>
          </p15:clr>
        </p15:guide>
        <p15:guide id="5" pos="2614">
          <p15:clr>
            <a:srgbClr val="A4A3A4"/>
          </p15:clr>
        </p15:guide>
        <p15:guide id="6" orient="horz" pos="3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F22"/>
    <a:srgbClr val="CB9A05"/>
    <a:srgbClr val="C8B808"/>
    <a:srgbClr val="C18D10"/>
    <a:srgbClr val="00F66E"/>
    <a:srgbClr val="0B9BFF"/>
    <a:srgbClr val="BE08BC"/>
    <a:srgbClr val="BE0896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5647" autoAdjust="0"/>
  </p:normalViewPr>
  <p:slideViewPr>
    <p:cSldViewPr snapToGrid="0">
      <p:cViewPr>
        <p:scale>
          <a:sx n="200" d="100"/>
          <a:sy n="200" d="100"/>
        </p:scale>
        <p:origin x="2892" y="96"/>
      </p:cViewPr>
      <p:guideLst>
        <p:guide orient="horz" pos="3840"/>
        <p:guide pos="2095"/>
        <p:guide pos="2200"/>
        <p:guide pos="2364"/>
        <p:guide pos="2614"/>
        <p:guide orient="horz"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1034" y="1143000"/>
            <a:ext cx="173593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6A28-0777-4B4E-BFB3-92BABCCB8CC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8.tiff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7.tif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igTrain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" y="1500505"/>
            <a:ext cx="828000" cy="1419686"/>
          </a:xfrm>
          <a:prstGeom prst="rect">
            <a:avLst/>
          </a:prstGeom>
        </p:spPr>
      </p:pic>
      <p:pic>
        <p:nvPicPr>
          <p:cNvPr id="17" name="图片 16" descr="FigTrain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575" y="1496695"/>
            <a:ext cx="828000" cy="14236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16200000">
            <a:off x="895340" y="2450335"/>
            <a:ext cx="921600" cy="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48140" y="2446735"/>
            <a:ext cx="1003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  <a:stCxn id="181" idx="0"/>
            <a:endCxn id="22" idx="1"/>
          </p:cNvCxnSpPr>
          <p:nvPr/>
        </p:nvCxnSpPr>
        <p:spPr>
          <a:xfrm flipH="1" flipV="1">
            <a:off x="1478540" y="1845021"/>
            <a:ext cx="1835" cy="76033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 rot="16200000" flipV="1">
            <a:off x="4783752" y="2446735"/>
            <a:ext cx="921600" cy="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1" name="矩形 140"/>
          <p:cNvSpPr/>
          <p:nvPr/>
        </p:nvSpPr>
        <p:spPr>
          <a:xfrm rot="16200000" flipV="1">
            <a:off x="4909340" y="2450335"/>
            <a:ext cx="921600" cy="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368" name="直接箭头连接符 367"/>
          <p:cNvCxnSpPr/>
          <p:nvPr/>
        </p:nvCxnSpPr>
        <p:spPr>
          <a:xfrm flipV="1">
            <a:off x="5503340" y="2446735"/>
            <a:ext cx="100800" cy="0"/>
          </a:xfrm>
          <a:prstGeom prst="straightConnector1">
            <a:avLst/>
          </a:prstGeom>
          <a:ln w="6350">
            <a:solidFill>
              <a:srgbClr val="FABF2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/>
          <p:cNvCxnSpPr>
            <a:stCxn id="14" idx="2"/>
            <a:endCxn id="51" idx="0"/>
          </p:cNvCxnSpPr>
          <p:nvPr/>
        </p:nvCxnSpPr>
        <p:spPr>
          <a:xfrm flipV="1">
            <a:off x="1482090" y="2453005"/>
            <a:ext cx="3722370" cy="635"/>
          </a:xfrm>
          <a:prstGeom prst="straightConnector1">
            <a:avLst/>
          </a:prstGeom>
          <a:ln w="6350">
            <a:solidFill>
              <a:srgbClr val="BE08B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文本框 398"/>
          <p:cNvSpPr txBox="1"/>
          <p:nvPr/>
        </p:nvSpPr>
        <p:spPr>
          <a:xfrm>
            <a:off x="401806" y="2901785"/>
            <a:ext cx="1071715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dirty="0">
                <a:latin typeface="Times New Roman" panose="02020603050405020304" charset="0"/>
                <a:cs typeface="Times New Roman" panose="02020603050405020304" charset="0"/>
              </a:rPr>
              <a:t>Input: </a:t>
            </a:r>
            <a:r>
              <a:rPr lang="en-US" sz="700" dirty="0">
                <a:latin typeface="Times New Roman" panose="02020603050405020304" charset="0"/>
                <a:cs typeface="Times New Roman" panose="02020603050405020304" charset="0"/>
              </a:rPr>
              <a:t>Seismic data</a:t>
            </a:r>
          </a:p>
        </p:txBody>
      </p:sp>
      <p:sp>
        <p:nvSpPr>
          <p:cNvPr id="400" name="文本框 399"/>
          <p:cNvSpPr txBox="1"/>
          <p:nvPr/>
        </p:nvSpPr>
        <p:spPr>
          <a:xfrm>
            <a:off x="5626100" y="2910040"/>
            <a:ext cx="822325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700" dirty="0">
                <a:latin typeface="Times New Roman" panose="02020603050405020304" charset="0"/>
                <a:cs typeface="Times New Roman" panose="02020603050405020304" charset="0"/>
              </a:rPr>
              <a:t>Output: Seismic facies</a:t>
            </a:r>
          </a:p>
        </p:txBody>
      </p:sp>
      <p:sp>
        <p:nvSpPr>
          <p:cNvPr id="14" name="矩形 13"/>
          <p:cNvSpPr/>
          <p:nvPr/>
        </p:nvSpPr>
        <p:spPr>
          <a:xfrm rot="16200000">
            <a:off x="1017740" y="2450335"/>
            <a:ext cx="921600" cy="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1" name="矩形 50"/>
          <p:cNvSpPr/>
          <p:nvPr/>
        </p:nvSpPr>
        <p:spPr>
          <a:xfrm rot="16200000">
            <a:off x="4747340" y="2449456"/>
            <a:ext cx="921600" cy="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3" name="矩形 52"/>
          <p:cNvSpPr/>
          <p:nvPr/>
        </p:nvSpPr>
        <p:spPr>
          <a:xfrm rot="16200000" flipV="1">
            <a:off x="5031740" y="2450335"/>
            <a:ext cx="921600" cy="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81" name="直接箭头连接符 80"/>
          <p:cNvCxnSpPr>
            <a:cxnSpLocks/>
            <a:endCxn id="139" idx="3"/>
          </p:cNvCxnSpPr>
          <p:nvPr/>
        </p:nvCxnSpPr>
        <p:spPr>
          <a:xfrm>
            <a:off x="5244140" y="1892335"/>
            <a:ext cx="412" cy="100800"/>
          </a:xfrm>
          <a:prstGeom prst="straightConnector1">
            <a:avLst/>
          </a:prstGeom>
          <a:ln w="6350">
            <a:solidFill>
              <a:srgbClr val="0B9B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258540" y="2446735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5380940" y="2446735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左中括号 51"/>
          <p:cNvSpPr/>
          <p:nvPr/>
        </p:nvSpPr>
        <p:spPr>
          <a:xfrm rot="16200000">
            <a:off x="4912940" y="1866251"/>
            <a:ext cx="76200" cy="468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中括号 83"/>
          <p:cNvSpPr/>
          <p:nvPr/>
        </p:nvSpPr>
        <p:spPr>
          <a:xfrm rot="16200000">
            <a:off x="5190140" y="2938120"/>
            <a:ext cx="72000" cy="360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407670" y="2473325"/>
            <a:ext cx="133350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800" b="1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2078" y="2791511"/>
            <a:ext cx="1074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800" b="1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201818" y="2894381"/>
            <a:ext cx="111760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550540" y="1829013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694540" y="1829013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1316540" y="2897556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442540" y="2896790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66940" y="2446735"/>
            <a:ext cx="1003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1248560" y="1989110"/>
            <a:ext cx="0" cy="921600"/>
          </a:xfrm>
          <a:prstGeom prst="line">
            <a:avLst/>
          </a:prstGeom>
          <a:ln w="1143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5594985" y="1993345"/>
            <a:ext cx="0" cy="921600"/>
          </a:xfrm>
          <a:prstGeom prst="line">
            <a:avLst/>
          </a:prstGeom>
          <a:ln w="1143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对象 1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71800" y="5988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5988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CE68390-CAEB-4E88-A928-F8B83270E1F1}"/>
              </a:ext>
            </a:extLst>
          </p:cNvPr>
          <p:cNvSpPr/>
          <p:nvPr/>
        </p:nvSpPr>
        <p:spPr>
          <a:xfrm>
            <a:off x="1395741" y="1955981"/>
            <a:ext cx="84696" cy="493424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6200000" flipV="1">
            <a:off x="1248140" y="1611021"/>
            <a:ext cx="460800" cy="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5" name="矩形 24"/>
          <p:cNvSpPr/>
          <p:nvPr/>
        </p:nvSpPr>
        <p:spPr>
          <a:xfrm rot="16200000" flipV="1">
            <a:off x="1366940" y="1607421"/>
            <a:ext cx="460800" cy="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0" name="文本框 149"/>
          <p:cNvSpPr txBox="1"/>
          <p:nvPr/>
        </p:nvSpPr>
        <p:spPr>
          <a:xfrm rot="18897094">
            <a:off x="1686560" y="1263966"/>
            <a:ext cx="1236345" cy="1225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51" name="文本框 150"/>
          <p:cNvSpPr txBox="1"/>
          <p:nvPr/>
        </p:nvSpPr>
        <p:spPr>
          <a:xfrm rot="2620193">
            <a:off x="3739515" y="1278586"/>
            <a:ext cx="1204595" cy="1225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15" name="矩形 14"/>
          <p:cNvSpPr/>
          <p:nvPr/>
        </p:nvSpPr>
        <p:spPr>
          <a:xfrm rot="16200000" flipV="1">
            <a:off x="1496540" y="1603821"/>
            <a:ext cx="460800" cy="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485740" y="1605596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611740" y="1604961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  <a:stCxn id="182" idx="0"/>
            <a:endCxn id="43" idx="1"/>
          </p:cNvCxnSpPr>
          <p:nvPr/>
        </p:nvCxnSpPr>
        <p:spPr>
          <a:xfrm flipV="1">
            <a:off x="1729804" y="1237026"/>
            <a:ext cx="736" cy="74324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cxnSpLocks/>
            <a:stCxn id="202" idx="4"/>
            <a:endCxn id="75" idx="1"/>
          </p:cNvCxnSpPr>
          <p:nvPr/>
        </p:nvCxnSpPr>
        <p:spPr>
          <a:xfrm>
            <a:off x="4974140" y="1315147"/>
            <a:ext cx="0" cy="70739"/>
          </a:xfrm>
          <a:prstGeom prst="straightConnector1">
            <a:avLst/>
          </a:prstGeom>
          <a:ln w="6350">
            <a:solidFill>
              <a:srgbClr val="0B9B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 rot="16200000" flipV="1">
            <a:off x="4696940" y="1608944"/>
            <a:ext cx="460800" cy="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5" name="矩形 74"/>
          <p:cNvSpPr/>
          <p:nvPr/>
        </p:nvSpPr>
        <p:spPr>
          <a:xfrm rot="5400000" flipV="1">
            <a:off x="4743740" y="1601886"/>
            <a:ext cx="4608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7" name="矩形 76"/>
          <p:cNvSpPr/>
          <p:nvPr/>
        </p:nvSpPr>
        <p:spPr>
          <a:xfrm rot="5400000" flipV="1">
            <a:off x="4880540" y="1611021"/>
            <a:ext cx="460800" cy="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8" name="矩形 77"/>
          <p:cNvSpPr/>
          <p:nvPr/>
        </p:nvSpPr>
        <p:spPr>
          <a:xfrm rot="5400000" flipV="1">
            <a:off x="5010140" y="1611021"/>
            <a:ext cx="460800" cy="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4995740" y="1611946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125340" y="1613216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左中括号 49"/>
          <p:cNvSpPr/>
          <p:nvPr/>
        </p:nvSpPr>
        <p:spPr>
          <a:xfrm rot="16200000">
            <a:off x="4617740" y="1251337"/>
            <a:ext cx="72000" cy="720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1824140" y="1225125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968140" y="1227665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83330"/>
              </p:ext>
            </p:extLst>
          </p:nvPr>
        </p:nvGraphicFramePr>
        <p:xfrm>
          <a:off x="1229360" y="1502726"/>
          <a:ext cx="251424" cy="17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8" imgW="558800" imgH="393700" progId="Equation.KSEE3">
                  <p:embed/>
                </p:oleObj>
              </mc:Choice>
              <mc:Fallback>
                <p:oleObj r:id="rId8" imgW="558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9360" y="1502726"/>
                        <a:ext cx="251424" cy="177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3" name="直接箭头连接符 372"/>
          <p:cNvCxnSpPr/>
          <p:nvPr/>
        </p:nvCxnSpPr>
        <p:spPr>
          <a:xfrm>
            <a:off x="1734185" y="1610676"/>
            <a:ext cx="3185795" cy="5080"/>
          </a:xfrm>
          <a:prstGeom prst="straightConnector1">
            <a:avLst/>
          </a:prstGeom>
          <a:ln w="6350">
            <a:solidFill>
              <a:srgbClr val="BE08B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6">
            <a:extLst>
              <a:ext uri="{FF2B5EF4-FFF2-40B4-BE49-F238E27FC236}">
                <a16:creationId xmlns:a16="http://schemas.microsoft.com/office/drawing/2014/main" id="{638A1A8A-D678-45AB-A3A5-64DBEEDDBCE4}"/>
              </a:ext>
            </a:extLst>
          </p:cNvPr>
          <p:cNvSpPr/>
          <p:nvPr/>
        </p:nvSpPr>
        <p:spPr>
          <a:xfrm>
            <a:off x="1642816" y="1344770"/>
            <a:ext cx="63949" cy="257811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6200000" flipV="1">
            <a:off x="1615340" y="1114626"/>
            <a:ext cx="230400" cy="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4" name="矩形 43"/>
          <p:cNvSpPr/>
          <p:nvPr/>
        </p:nvSpPr>
        <p:spPr>
          <a:xfrm rot="16200000" flipV="1">
            <a:off x="1748540" y="1107442"/>
            <a:ext cx="2304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7" name="矩形 26"/>
          <p:cNvSpPr/>
          <p:nvPr/>
        </p:nvSpPr>
        <p:spPr>
          <a:xfrm rot="16200000" flipV="1">
            <a:off x="1888940" y="1109982"/>
            <a:ext cx="2304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744940" y="1124266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885340" y="1124901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  <a:stCxn id="183" idx="0"/>
            <a:endCxn id="56" idx="0"/>
          </p:cNvCxnSpPr>
          <p:nvPr/>
        </p:nvCxnSpPr>
        <p:spPr>
          <a:xfrm flipH="1" flipV="1">
            <a:off x="2004140" y="866836"/>
            <a:ext cx="3393" cy="72568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198" idx="4"/>
            <a:endCxn id="36" idx="1"/>
          </p:cNvCxnSpPr>
          <p:nvPr/>
        </p:nvCxnSpPr>
        <p:spPr>
          <a:xfrm flipH="1">
            <a:off x="4686140" y="933874"/>
            <a:ext cx="1879" cy="80622"/>
          </a:xfrm>
          <a:prstGeom prst="straightConnector1">
            <a:avLst/>
          </a:prstGeom>
          <a:ln w="6350">
            <a:solidFill>
              <a:srgbClr val="0B9B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 rot="16200000" flipV="1">
            <a:off x="4502540" y="1113157"/>
            <a:ext cx="2304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6" name="矩形 35"/>
          <p:cNvSpPr/>
          <p:nvPr/>
        </p:nvSpPr>
        <p:spPr>
          <a:xfrm rot="5400000" flipV="1">
            <a:off x="4570940" y="1100896"/>
            <a:ext cx="230400" cy="57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1" name="矩形 60"/>
          <p:cNvSpPr/>
          <p:nvPr/>
        </p:nvSpPr>
        <p:spPr>
          <a:xfrm rot="5400000" flipV="1">
            <a:off x="4718540" y="1115296"/>
            <a:ext cx="2304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0" name="矩形 69"/>
          <p:cNvSpPr/>
          <p:nvPr/>
        </p:nvSpPr>
        <p:spPr>
          <a:xfrm rot="5400000" flipV="1">
            <a:off x="4853593" y="1115296"/>
            <a:ext cx="2304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4718540" y="1124901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</p:cNvCxnSpPr>
          <p:nvPr/>
        </p:nvCxnSpPr>
        <p:spPr>
          <a:xfrm flipV="1">
            <a:off x="4851740" y="1125536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左中括号 47"/>
          <p:cNvSpPr/>
          <p:nvPr/>
        </p:nvSpPr>
        <p:spPr>
          <a:xfrm rot="16200000">
            <a:off x="4228940" y="845933"/>
            <a:ext cx="72000" cy="1224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2112140" y="850473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2270540" y="849997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45357"/>
              </p:ext>
            </p:extLst>
          </p:nvPr>
        </p:nvGraphicFramePr>
        <p:xfrm>
          <a:off x="1385730" y="1006656"/>
          <a:ext cx="327019" cy="2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10" imgW="558800" imgH="393700" progId="Equation.KSEE3">
                  <p:embed/>
                </p:oleObj>
              </mc:Choice>
              <mc:Fallback>
                <p:oleObj r:id="rId10" imgW="558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85730" y="1006656"/>
                        <a:ext cx="327019" cy="2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6" name="直接箭头连接符 375"/>
          <p:cNvCxnSpPr>
            <a:stCxn id="27" idx="0"/>
          </p:cNvCxnSpPr>
          <p:nvPr/>
        </p:nvCxnSpPr>
        <p:spPr>
          <a:xfrm>
            <a:off x="2023110" y="1124266"/>
            <a:ext cx="2574000" cy="0"/>
          </a:xfrm>
          <a:prstGeom prst="straightConnector1">
            <a:avLst/>
          </a:prstGeom>
          <a:ln w="6350">
            <a:solidFill>
              <a:srgbClr val="BE08B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6">
            <a:extLst>
              <a:ext uri="{FF2B5EF4-FFF2-40B4-BE49-F238E27FC236}">
                <a16:creationId xmlns:a16="http://schemas.microsoft.com/office/drawing/2014/main" id="{DC36FD88-9B41-4617-A9EA-DE4CF17D995C}"/>
              </a:ext>
            </a:extLst>
          </p:cNvPr>
          <p:cNvSpPr/>
          <p:nvPr/>
        </p:nvSpPr>
        <p:spPr>
          <a:xfrm>
            <a:off x="1913958" y="972099"/>
            <a:ext cx="71214" cy="152014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V="1">
            <a:off x="1989740" y="751636"/>
            <a:ext cx="28800" cy="115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7" name="矩形 56"/>
          <p:cNvSpPr/>
          <p:nvPr/>
        </p:nvSpPr>
        <p:spPr>
          <a:xfrm flipV="1">
            <a:off x="2126540" y="750856"/>
            <a:ext cx="57600" cy="115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331" name="直接箭头连接符 330"/>
          <p:cNvCxnSpPr>
            <a:cxnSpLocks/>
            <a:stCxn id="196" idx="4"/>
            <a:endCxn id="62" idx="1"/>
          </p:cNvCxnSpPr>
          <p:nvPr/>
        </p:nvCxnSpPr>
        <p:spPr>
          <a:xfrm>
            <a:off x="4321064" y="680166"/>
            <a:ext cx="1476" cy="70323"/>
          </a:xfrm>
          <a:prstGeom prst="straightConnector1">
            <a:avLst/>
          </a:prstGeom>
          <a:ln w="6350">
            <a:solidFill>
              <a:srgbClr val="0B9B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/>
          <p:cNvCxnSpPr>
            <a:stCxn id="28" idx="3"/>
            <a:endCxn id="63" idx="1"/>
          </p:cNvCxnSpPr>
          <p:nvPr/>
        </p:nvCxnSpPr>
        <p:spPr>
          <a:xfrm flipV="1">
            <a:off x="2350135" y="807240"/>
            <a:ext cx="1831975" cy="635"/>
          </a:xfrm>
          <a:prstGeom prst="straightConnector1">
            <a:avLst/>
          </a:prstGeom>
          <a:ln w="6350">
            <a:solidFill>
              <a:srgbClr val="BE08B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188902" y="804700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018540" y="804065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187" idx="0"/>
            <a:endCxn id="65" idx="3"/>
          </p:cNvCxnSpPr>
          <p:nvPr/>
        </p:nvCxnSpPr>
        <p:spPr>
          <a:xfrm flipH="1" flipV="1">
            <a:off x="2320940" y="609499"/>
            <a:ext cx="2807" cy="71176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flipV="1">
            <a:off x="2292140" y="750221"/>
            <a:ext cx="57600" cy="115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2" name="矩形 61"/>
          <p:cNvSpPr/>
          <p:nvPr/>
        </p:nvSpPr>
        <p:spPr>
          <a:xfrm rot="5400000" flipV="1">
            <a:off x="4264940" y="750489"/>
            <a:ext cx="115200" cy="115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3" name="矩形 62"/>
          <p:cNvSpPr/>
          <p:nvPr/>
        </p:nvSpPr>
        <p:spPr>
          <a:xfrm flipV="1">
            <a:off x="4182140" y="749650"/>
            <a:ext cx="57600" cy="115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387340" y="807875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 rot="5400000" flipV="1">
            <a:off x="4459340" y="778654"/>
            <a:ext cx="115200" cy="57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8" name="矩形 67"/>
          <p:cNvSpPr/>
          <p:nvPr/>
        </p:nvSpPr>
        <p:spPr>
          <a:xfrm rot="5400000" flipV="1">
            <a:off x="4629759" y="778450"/>
            <a:ext cx="114935" cy="57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4552940" y="811050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2486540" y="592818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92106"/>
              </p:ext>
            </p:extLst>
          </p:nvPr>
        </p:nvGraphicFramePr>
        <p:xfrm>
          <a:off x="1651700" y="688505"/>
          <a:ext cx="326823" cy="2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2" imgW="558800" imgH="393700" progId="Equation.KSEE3">
                  <p:embed/>
                </p:oleObj>
              </mc:Choice>
              <mc:Fallback>
                <p:oleObj r:id="rId12" imgW="558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51700" y="688505"/>
                        <a:ext cx="326823" cy="2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2702540" y="596292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115" name="左中括号 114"/>
          <p:cNvSpPr/>
          <p:nvPr/>
        </p:nvSpPr>
        <p:spPr>
          <a:xfrm rot="16200000">
            <a:off x="3678140" y="565113"/>
            <a:ext cx="76200" cy="1800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6">
            <a:extLst>
              <a:ext uri="{FF2B5EF4-FFF2-40B4-BE49-F238E27FC236}">
                <a16:creationId xmlns:a16="http://schemas.microsoft.com/office/drawing/2014/main" id="{626C9567-BCD4-4750-B935-1630F43D3BD9}"/>
              </a:ext>
            </a:extLst>
          </p:cNvPr>
          <p:cNvSpPr/>
          <p:nvPr/>
        </p:nvSpPr>
        <p:spPr>
          <a:xfrm>
            <a:off x="2219562" y="715373"/>
            <a:ext cx="99767" cy="89328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5400000" flipV="1">
            <a:off x="2292140" y="551899"/>
            <a:ext cx="57600" cy="57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6" name="矩形 65"/>
          <p:cNvSpPr/>
          <p:nvPr/>
        </p:nvSpPr>
        <p:spPr>
          <a:xfrm rot="5400000" flipV="1">
            <a:off x="2486540" y="523094"/>
            <a:ext cx="57600" cy="115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4" name="矩形 33"/>
          <p:cNvSpPr/>
          <p:nvPr/>
        </p:nvSpPr>
        <p:spPr>
          <a:xfrm rot="5400000" flipV="1">
            <a:off x="2709740" y="524295"/>
            <a:ext cx="57600" cy="115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576540" y="581895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353340" y="581340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  <a:stCxn id="191" idx="0"/>
            <a:endCxn id="86" idx="2"/>
          </p:cNvCxnSpPr>
          <p:nvPr/>
        </p:nvCxnSpPr>
        <p:spPr>
          <a:xfrm flipH="1" flipV="1">
            <a:off x="2740921" y="406995"/>
            <a:ext cx="1439" cy="73221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2803525" y="583245"/>
            <a:ext cx="756000" cy="1270"/>
          </a:xfrm>
          <a:prstGeom prst="straightConnector1">
            <a:avLst/>
          </a:prstGeom>
          <a:ln w="6350">
            <a:solidFill>
              <a:srgbClr val="BE08B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559340" y="553095"/>
            <a:ext cx="115200" cy="57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696140" y="553095"/>
            <a:ext cx="230400" cy="57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3926540" y="581895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4156940" y="581895"/>
            <a:ext cx="100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034540" y="548650"/>
            <a:ext cx="115200" cy="57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257740" y="556270"/>
            <a:ext cx="115200" cy="57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/>
          <p:cNvCxnSpPr>
            <a:cxnSpLocks/>
            <a:stCxn id="193" idx="4"/>
            <a:endCxn id="93" idx="0"/>
          </p:cNvCxnSpPr>
          <p:nvPr/>
        </p:nvCxnSpPr>
        <p:spPr>
          <a:xfrm flipH="1">
            <a:off x="3811340" y="480216"/>
            <a:ext cx="2582" cy="72879"/>
          </a:xfrm>
          <a:prstGeom prst="straightConnector1">
            <a:avLst/>
          </a:prstGeom>
          <a:ln w="6350">
            <a:solidFill>
              <a:srgbClr val="0B9B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212445" y="392597"/>
            <a:ext cx="10096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sz="800" baseline="-25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</a:p>
        </p:txBody>
      </p:sp>
      <p:graphicFrame>
        <p:nvGraphicFramePr>
          <p:cNvPr id="117" name="对象 1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207504"/>
              </p:ext>
            </p:extLst>
          </p:nvPr>
        </p:nvGraphicFramePr>
        <p:xfrm>
          <a:off x="1967885" y="416295"/>
          <a:ext cx="326823" cy="2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4" imgW="558800" imgH="393700" progId="Equation.KSEE3">
                  <p:embed/>
                </p:oleObj>
              </mc:Choice>
              <mc:Fallback>
                <p:oleObj r:id="rId14" imgW="558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67885" y="416295"/>
                        <a:ext cx="326823" cy="2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矩形 6">
            <a:extLst>
              <a:ext uri="{FF2B5EF4-FFF2-40B4-BE49-F238E27FC236}">
                <a16:creationId xmlns:a16="http://schemas.microsoft.com/office/drawing/2014/main" id="{D8F949B9-B700-4499-AE6A-8F59A603BC27}"/>
              </a:ext>
            </a:extLst>
          </p:cNvPr>
          <p:cNvSpPr/>
          <p:nvPr/>
        </p:nvSpPr>
        <p:spPr>
          <a:xfrm>
            <a:off x="2604065" y="513778"/>
            <a:ext cx="131907" cy="69022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683321" y="378195"/>
            <a:ext cx="1152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803525" y="388935"/>
            <a:ext cx="327600" cy="12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134540" y="378195"/>
            <a:ext cx="2304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88" idx="3"/>
          </p:cNvCxnSpPr>
          <p:nvPr/>
        </p:nvCxnSpPr>
        <p:spPr>
          <a:xfrm flipV="1">
            <a:off x="3369175" y="392745"/>
            <a:ext cx="3276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696190" y="378195"/>
            <a:ext cx="230400" cy="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340313"/>
              </p:ext>
            </p:extLst>
          </p:nvPr>
        </p:nvGraphicFramePr>
        <p:xfrm>
          <a:off x="2393297" y="278543"/>
          <a:ext cx="284829" cy="2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6" imgW="558800" imgH="393700" progId="Equation.KSEE3">
                  <p:embed/>
                </p:oleObj>
              </mc:Choice>
              <mc:Fallback>
                <p:oleObj r:id="rId16" imgW="558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93297" y="278543"/>
                        <a:ext cx="284829" cy="2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矩形 6">
            <a:extLst>
              <a:ext uri="{FF2B5EF4-FFF2-40B4-BE49-F238E27FC236}">
                <a16:creationId xmlns:a16="http://schemas.microsoft.com/office/drawing/2014/main" id="{F8B2A164-500A-478D-B296-38E78CA32EB6}"/>
              </a:ext>
            </a:extLst>
          </p:cNvPr>
          <p:cNvSpPr/>
          <p:nvPr/>
        </p:nvSpPr>
        <p:spPr>
          <a:xfrm rot="10800000" flipH="1">
            <a:off x="3539921" y="396344"/>
            <a:ext cx="270080" cy="53991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6">
            <a:extLst>
              <a:ext uri="{FF2B5EF4-FFF2-40B4-BE49-F238E27FC236}">
                <a16:creationId xmlns:a16="http://schemas.microsoft.com/office/drawing/2014/main" id="{19C735CC-D8F6-4411-8216-64F08D8F2A8C}"/>
              </a:ext>
            </a:extLst>
          </p:cNvPr>
          <p:cNvSpPr/>
          <p:nvPr/>
        </p:nvSpPr>
        <p:spPr>
          <a:xfrm rot="10800000" flipH="1">
            <a:off x="4184491" y="582800"/>
            <a:ext cx="135097" cy="67301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6">
            <a:extLst>
              <a:ext uri="{FF2B5EF4-FFF2-40B4-BE49-F238E27FC236}">
                <a16:creationId xmlns:a16="http://schemas.microsoft.com/office/drawing/2014/main" id="{72986796-5B41-4630-902A-9C0A94A6ED7B}"/>
              </a:ext>
            </a:extLst>
          </p:cNvPr>
          <p:cNvSpPr/>
          <p:nvPr/>
        </p:nvSpPr>
        <p:spPr>
          <a:xfrm rot="10800000" flipH="1">
            <a:off x="4582021" y="812262"/>
            <a:ext cx="106431" cy="89854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6">
            <a:extLst>
              <a:ext uri="{FF2B5EF4-FFF2-40B4-BE49-F238E27FC236}">
                <a16:creationId xmlns:a16="http://schemas.microsoft.com/office/drawing/2014/main" id="{D1004D77-3265-4F31-A657-3DE56540F968}"/>
              </a:ext>
            </a:extLst>
          </p:cNvPr>
          <p:cNvSpPr/>
          <p:nvPr/>
        </p:nvSpPr>
        <p:spPr>
          <a:xfrm rot="10800000" flipH="1">
            <a:off x="4879033" y="1124113"/>
            <a:ext cx="87249" cy="158350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6">
            <a:extLst>
              <a:ext uri="{FF2B5EF4-FFF2-40B4-BE49-F238E27FC236}">
                <a16:creationId xmlns:a16="http://schemas.microsoft.com/office/drawing/2014/main" id="{CD0025DF-7D7A-4892-A2CD-0DD09A13D37F}"/>
              </a:ext>
            </a:extLst>
          </p:cNvPr>
          <p:cNvSpPr/>
          <p:nvPr/>
        </p:nvSpPr>
        <p:spPr>
          <a:xfrm rot="10800000" flipH="1">
            <a:off x="5156512" y="1610675"/>
            <a:ext cx="87002" cy="276347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  <a:gd name="connsiteX0" fmla="*/ 0 w 167600"/>
              <a:gd name="connsiteY0" fmla="*/ 70858 h 70858"/>
              <a:gd name="connsiteX1" fmla="*/ 0 w 167600"/>
              <a:gd name="connsiteY1" fmla="*/ 208 h 70858"/>
              <a:gd name="connsiteX2" fmla="*/ 167600 w 167600"/>
              <a:gd name="connsiteY2" fmla="*/ 0 h 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0858">
                <a:moveTo>
                  <a:pt x="0" y="70858"/>
                </a:moveTo>
                <a:lnTo>
                  <a:pt x="0" y="208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206595" y="350566"/>
            <a:ext cx="140400" cy="63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56853" y="292832"/>
            <a:ext cx="88074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>
                <a:latin typeface="Times New Roman" panose="02020603050405020304" charset="0"/>
                <a:cs typeface="Times New Roman" panose="02020603050405020304" charset="0"/>
              </a:rPr>
              <a:t>Conv2D + Activation</a:t>
            </a:r>
            <a:endParaRPr lang="zh-CN" altLang="en-US" sz="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275810" y="450896"/>
            <a:ext cx="1270" cy="90000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274540" y="616631"/>
            <a:ext cx="1270" cy="90000"/>
          </a:xfrm>
          <a:prstGeom prst="straightConnector1">
            <a:avLst/>
          </a:prstGeom>
          <a:ln w="6350">
            <a:solidFill>
              <a:srgbClr val="0B9B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204690" y="792526"/>
            <a:ext cx="140400" cy="635"/>
          </a:xfrm>
          <a:prstGeom prst="straightConnector1">
            <a:avLst/>
          </a:prstGeom>
          <a:ln w="6350">
            <a:solidFill>
              <a:srgbClr val="BE08B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5206595" y="1042081"/>
            <a:ext cx="140400" cy="0"/>
          </a:xfrm>
          <a:prstGeom prst="straightConnector1">
            <a:avLst/>
          </a:prstGeom>
          <a:ln w="6350">
            <a:solidFill>
              <a:srgbClr val="FABF2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文本框 381"/>
          <p:cNvSpPr txBox="1"/>
          <p:nvPr/>
        </p:nvSpPr>
        <p:spPr>
          <a:xfrm>
            <a:off x="5361142" y="444892"/>
            <a:ext cx="62928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Pooling2D SxS</a:t>
            </a:r>
            <a:endParaRPr lang="zh-CN" altLang="en-US" sz="8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5356828" y="605088"/>
            <a:ext cx="843280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>
                <a:solidFill>
                  <a:srgbClr val="0B9BFF"/>
                </a:solidFill>
                <a:latin typeface="Times New Roman" panose="02020603050405020304" charset="0"/>
                <a:cs typeface="Times New Roman" panose="02020603050405020304" charset="0"/>
              </a:rPr>
              <a:t>Up-sampling2D SxS</a:t>
            </a:r>
          </a:p>
        </p:txBody>
      </p:sp>
      <p:sp>
        <p:nvSpPr>
          <p:cNvPr id="384" name="文本框 383"/>
          <p:cNvSpPr txBox="1"/>
          <p:nvPr/>
        </p:nvSpPr>
        <p:spPr>
          <a:xfrm>
            <a:off x="5332162" y="729387"/>
            <a:ext cx="24574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>
                <a:solidFill>
                  <a:srgbClr val="BE08BC"/>
                </a:solidFill>
                <a:latin typeface="Times New Roman" panose="02020603050405020304" charset="0"/>
                <a:cs typeface="Times New Roman" panose="02020603050405020304" charset="0"/>
              </a:rPr>
              <a:t> Copy</a:t>
            </a:r>
          </a:p>
        </p:txBody>
      </p:sp>
      <p:sp>
        <p:nvSpPr>
          <p:cNvPr id="385" name="文本框 384"/>
          <p:cNvSpPr txBox="1"/>
          <p:nvPr/>
        </p:nvSpPr>
        <p:spPr>
          <a:xfrm>
            <a:off x="5360648" y="880162"/>
            <a:ext cx="501650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5360737" y="987405"/>
            <a:ext cx="1058545" cy="122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800" dirty="0">
                <a:solidFill>
                  <a:srgbClr val="FABF22"/>
                </a:solidFill>
                <a:latin typeface="Times New Roman" panose="02020603050405020304" charset="0"/>
                <a:cs typeface="Times New Roman" panose="02020603050405020304" charset="0"/>
              </a:rPr>
              <a:t>Conv2D 1x1 </a:t>
            </a:r>
            <a:r>
              <a:rPr lang="en-US" altLang="zh-CN" sz="800" dirty="0">
                <a:solidFill>
                  <a:srgbClr val="FABF2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+ Activation</a:t>
            </a:r>
            <a:endParaRPr lang="en-US" altLang="zh-CN" sz="800" dirty="0">
              <a:solidFill>
                <a:srgbClr val="FABF2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9450" y="295730"/>
            <a:ext cx="1239520" cy="1071659"/>
          </a:xfrm>
          <a:prstGeom prst="rect">
            <a:avLst/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中括号 84"/>
          <p:cNvSpPr/>
          <p:nvPr/>
        </p:nvSpPr>
        <p:spPr>
          <a:xfrm rot="16200000">
            <a:off x="5239200" y="880326"/>
            <a:ext cx="72000" cy="1080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3534D9B-AB5F-49CE-9D9F-8A6728845635}"/>
              </a:ext>
            </a:extLst>
          </p:cNvPr>
          <p:cNvSpPr txBox="1"/>
          <p:nvPr/>
        </p:nvSpPr>
        <p:spPr>
          <a:xfrm>
            <a:off x="5368837" y="1096385"/>
            <a:ext cx="8223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>
                <a:latin typeface="Times New Roman" panose="02020603050405020304" charset="0"/>
                <a:cs typeface="Times New Roman" panose="02020603050405020304" charset="0"/>
              </a:rPr>
              <a:t>Shortcut connection</a:t>
            </a:r>
            <a:endParaRPr lang="zh-CN" altLang="en-US" sz="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2" name="矩形 6">
            <a:extLst>
              <a:ext uri="{FF2B5EF4-FFF2-40B4-BE49-F238E27FC236}">
                <a16:creationId xmlns:a16="http://schemas.microsoft.com/office/drawing/2014/main" id="{72F11E53-0388-4F1A-8F3C-1812555A94D6}"/>
              </a:ext>
            </a:extLst>
          </p:cNvPr>
          <p:cNvSpPr/>
          <p:nvPr/>
        </p:nvSpPr>
        <p:spPr>
          <a:xfrm>
            <a:off x="5217962" y="1135014"/>
            <a:ext cx="125856" cy="72079"/>
          </a:xfrm>
          <a:custGeom>
            <a:avLst/>
            <a:gdLst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114260 w 114260"/>
              <a:gd name="connsiteY2" fmla="*/ 70650 h 70650"/>
              <a:gd name="connsiteX3" fmla="*/ 0 w 114260"/>
              <a:gd name="connsiteY3" fmla="*/ 70650 h 70650"/>
              <a:gd name="connsiteX4" fmla="*/ 0 w 114260"/>
              <a:gd name="connsiteY4" fmla="*/ 0 h 70650"/>
              <a:gd name="connsiteX0" fmla="*/ 0 w 114260"/>
              <a:gd name="connsiteY0" fmla="*/ 0 h 70650"/>
              <a:gd name="connsiteX1" fmla="*/ 114260 w 114260"/>
              <a:gd name="connsiteY1" fmla="*/ 0 h 70650"/>
              <a:gd name="connsiteX2" fmla="*/ 0 w 114260"/>
              <a:gd name="connsiteY2" fmla="*/ 70650 h 70650"/>
              <a:gd name="connsiteX3" fmla="*/ 0 w 114260"/>
              <a:gd name="connsiteY3" fmla="*/ 0 h 70650"/>
              <a:gd name="connsiteX0" fmla="*/ 0 w 205700"/>
              <a:gd name="connsiteY0" fmla="*/ 70650 h 91440"/>
              <a:gd name="connsiteX1" fmla="*/ 0 w 205700"/>
              <a:gd name="connsiteY1" fmla="*/ 0 h 91440"/>
              <a:gd name="connsiteX2" fmla="*/ 205700 w 205700"/>
              <a:gd name="connsiteY2" fmla="*/ 91440 h 9144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74744"/>
              <a:gd name="connsiteY0" fmla="*/ 70650 h 70650"/>
              <a:gd name="connsiteX1" fmla="*/ 0 w 174744"/>
              <a:gd name="connsiteY1" fmla="*/ 0 h 70650"/>
              <a:gd name="connsiteX2" fmla="*/ 174744 w 174744"/>
              <a:gd name="connsiteY2" fmla="*/ 8096 h 70650"/>
              <a:gd name="connsiteX0" fmla="*/ 0 w 167600"/>
              <a:gd name="connsiteY0" fmla="*/ 72079 h 72079"/>
              <a:gd name="connsiteX1" fmla="*/ 0 w 167600"/>
              <a:gd name="connsiteY1" fmla="*/ 1429 h 72079"/>
              <a:gd name="connsiteX2" fmla="*/ 167600 w 167600"/>
              <a:gd name="connsiteY2" fmla="*/ 0 h 7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00" h="72079">
                <a:moveTo>
                  <a:pt x="0" y="72079"/>
                </a:moveTo>
                <a:lnTo>
                  <a:pt x="0" y="1429"/>
                </a:lnTo>
                <a:lnTo>
                  <a:pt x="167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或者 7">
            <a:extLst>
              <a:ext uri="{FF2B5EF4-FFF2-40B4-BE49-F238E27FC236}">
                <a16:creationId xmlns:a16="http://schemas.microsoft.com/office/drawing/2014/main" id="{3AE824CE-A5F8-4DAF-A457-0EA9A147FAC8}"/>
              </a:ext>
            </a:extLst>
          </p:cNvPr>
          <p:cNvSpPr/>
          <p:nvPr/>
        </p:nvSpPr>
        <p:spPr>
          <a:xfrm>
            <a:off x="5227947" y="1234851"/>
            <a:ext cx="108000" cy="108000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E523D75-5494-42C4-B2F2-66E098414DF3}"/>
              </a:ext>
            </a:extLst>
          </p:cNvPr>
          <p:cNvSpPr txBox="1"/>
          <p:nvPr/>
        </p:nvSpPr>
        <p:spPr>
          <a:xfrm>
            <a:off x="5368837" y="1222394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>
                <a:latin typeface="Times New Roman" panose="02020603050405020304" charset="0"/>
                <a:cs typeface="Times New Roman" panose="02020603050405020304" charset="0"/>
              </a:rPr>
              <a:t>Add</a:t>
            </a:r>
          </a:p>
        </p:txBody>
      </p:sp>
      <p:sp>
        <p:nvSpPr>
          <p:cNvPr id="181" name="流程图: 或者 180">
            <a:extLst>
              <a:ext uri="{FF2B5EF4-FFF2-40B4-BE49-F238E27FC236}">
                <a16:creationId xmlns:a16="http://schemas.microsoft.com/office/drawing/2014/main" id="{82E154AD-732F-41DD-B7DE-904BDDE50867}"/>
              </a:ext>
            </a:extLst>
          </p:cNvPr>
          <p:cNvSpPr/>
          <p:nvPr/>
        </p:nvSpPr>
        <p:spPr>
          <a:xfrm>
            <a:off x="1448401" y="1921054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流程图: 或者 181">
            <a:extLst>
              <a:ext uri="{FF2B5EF4-FFF2-40B4-BE49-F238E27FC236}">
                <a16:creationId xmlns:a16="http://schemas.microsoft.com/office/drawing/2014/main" id="{3A4ABC91-8B6A-47BB-A68B-EF53F9589306}"/>
              </a:ext>
            </a:extLst>
          </p:cNvPr>
          <p:cNvSpPr/>
          <p:nvPr/>
        </p:nvSpPr>
        <p:spPr>
          <a:xfrm>
            <a:off x="1697830" y="1311350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或者 182">
            <a:extLst>
              <a:ext uri="{FF2B5EF4-FFF2-40B4-BE49-F238E27FC236}">
                <a16:creationId xmlns:a16="http://schemas.microsoft.com/office/drawing/2014/main" id="{5E561333-7CC4-4E0D-8CA5-92C766C92219}"/>
              </a:ext>
            </a:extLst>
          </p:cNvPr>
          <p:cNvSpPr/>
          <p:nvPr/>
        </p:nvSpPr>
        <p:spPr>
          <a:xfrm>
            <a:off x="1975559" y="939404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流程图: 或者 186">
            <a:extLst>
              <a:ext uri="{FF2B5EF4-FFF2-40B4-BE49-F238E27FC236}">
                <a16:creationId xmlns:a16="http://schemas.microsoft.com/office/drawing/2014/main" id="{19A927CA-1992-4B5A-BDEF-CDA3D4FFD98A}"/>
              </a:ext>
            </a:extLst>
          </p:cNvPr>
          <p:cNvSpPr/>
          <p:nvPr/>
        </p:nvSpPr>
        <p:spPr>
          <a:xfrm>
            <a:off x="2291773" y="680675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流程图: 或者 190">
            <a:extLst>
              <a:ext uri="{FF2B5EF4-FFF2-40B4-BE49-F238E27FC236}">
                <a16:creationId xmlns:a16="http://schemas.microsoft.com/office/drawing/2014/main" id="{71A7AD63-CC5E-4EC6-BE56-0B8E1037F272}"/>
              </a:ext>
            </a:extLst>
          </p:cNvPr>
          <p:cNvSpPr/>
          <p:nvPr/>
        </p:nvSpPr>
        <p:spPr>
          <a:xfrm>
            <a:off x="2710386" y="480216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流程图: 或者 192">
            <a:extLst>
              <a:ext uri="{FF2B5EF4-FFF2-40B4-BE49-F238E27FC236}">
                <a16:creationId xmlns:a16="http://schemas.microsoft.com/office/drawing/2014/main" id="{C9943F86-9A7B-44C7-A09F-52D2E58F9B0F}"/>
              </a:ext>
            </a:extLst>
          </p:cNvPr>
          <p:cNvSpPr/>
          <p:nvPr/>
        </p:nvSpPr>
        <p:spPr>
          <a:xfrm>
            <a:off x="3781948" y="416268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流程图: 或者 195">
            <a:extLst>
              <a:ext uri="{FF2B5EF4-FFF2-40B4-BE49-F238E27FC236}">
                <a16:creationId xmlns:a16="http://schemas.microsoft.com/office/drawing/2014/main" id="{184CA24E-BF55-494C-967C-D52A002D92A1}"/>
              </a:ext>
            </a:extLst>
          </p:cNvPr>
          <p:cNvSpPr/>
          <p:nvPr/>
        </p:nvSpPr>
        <p:spPr>
          <a:xfrm>
            <a:off x="4289090" y="616218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流程图: 或者 197">
            <a:extLst>
              <a:ext uri="{FF2B5EF4-FFF2-40B4-BE49-F238E27FC236}">
                <a16:creationId xmlns:a16="http://schemas.microsoft.com/office/drawing/2014/main" id="{5BCD1721-3563-40B3-BC1A-ED1CC292A71A}"/>
              </a:ext>
            </a:extLst>
          </p:cNvPr>
          <p:cNvSpPr/>
          <p:nvPr/>
        </p:nvSpPr>
        <p:spPr>
          <a:xfrm>
            <a:off x="4656045" y="869926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流程图: 或者 201">
            <a:extLst>
              <a:ext uri="{FF2B5EF4-FFF2-40B4-BE49-F238E27FC236}">
                <a16:creationId xmlns:a16="http://schemas.microsoft.com/office/drawing/2014/main" id="{EC27746E-DFF5-42AF-A872-D25B56CBE34C}"/>
              </a:ext>
            </a:extLst>
          </p:cNvPr>
          <p:cNvSpPr/>
          <p:nvPr/>
        </p:nvSpPr>
        <p:spPr>
          <a:xfrm>
            <a:off x="4942166" y="1251199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流程图: 或者 204">
            <a:extLst>
              <a:ext uri="{FF2B5EF4-FFF2-40B4-BE49-F238E27FC236}">
                <a16:creationId xmlns:a16="http://schemas.microsoft.com/office/drawing/2014/main" id="{719E204C-411D-4982-A234-83FABA2E2B3A}"/>
              </a:ext>
            </a:extLst>
          </p:cNvPr>
          <p:cNvSpPr/>
          <p:nvPr/>
        </p:nvSpPr>
        <p:spPr>
          <a:xfrm>
            <a:off x="5211627" y="1851551"/>
            <a:ext cx="63948" cy="63948"/>
          </a:xfrm>
          <a:prstGeom prst="flowChar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41</Words>
  <Application>Microsoft Office PowerPoint</Application>
  <PresentationFormat>宽屏</PresentationFormat>
  <Paragraphs>26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</vt:lpstr>
      <vt:lpstr>Equation.KSEE3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chaii</cp:lastModifiedBy>
  <cp:revision>580</cp:revision>
  <dcterms:created xsi:type="dcterms:W3CDTF">2017-11-02T01:20:00Z</dcterms:created>
  <dcterms:modified xsi:type="dcterms:W3CDTF">2021-12-14T08:44:51Z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F7FF34EE95EB47C886492471C9848C68</vt:lpwstr>
  </property>
</Properties>
</file>