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9" r:id="rId2"/>
  </p:sldIdLst>
  <p:sldSz cx="6858000" cy="12192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>
          <p15:clr>
            <a:srgbClr val="A4A3A4"/>
          </p15:clr>
        </p15:guide>
        <p15:guide id="2" pos="2092" userDrawn="1">
          <p15:clr>
            <a:srgbClr val="A4A3A4"/>
          </p15:clr>
        </p15:guide>
        <p15:guide id="3" pos="2205" userDrawn="1">
          <p15:clr>
            <a:srgbClr val="A4A3A4"/>
          </p15:clr>
        </p15:guide>
        <p15:guide id="4" pos="2364">
          <p15:clr>
            <a:srgbClr val="A4A3A4"/>
          </p15:clr>
        </p15:guide>
        <p15:guide id="5" pos="2614">
          <p15:clr>
            <a:srgbClr val="A4A3A4"/>
          </p15:clr>
        </p15:guide>
        <p15:guide id="6" orient="horz" pos="39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F22"/>
    <a:srgbClr val="CB9A05"/>
    <a:srgbClr val="C8B808"/>
    <a:srgbClr val="C18D10"/>
    <a:srgbClr val="00F66E"/>
    <a:srgbClr val="0B9BFF"/>
    <a:srgbClr val="BE08BC"/>
    <a:srgbClr val="BE0896"/>
    <a:srgbClr val="C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9" autoAdjust="0"/>
    <p:restoredTop sz="95647" autoAdjust="0"/>
  </p:normalViewPr>
  <p:slideViewPr>
    <p:cSldViewPr snapToGrid="0">
      <p:cViewPr>
        <p:scale>
          <a:sx n="200" d="100"/>
          <a:sy n="200" d="100"/>
        </p:scale>
        <p:origin x="2892" y="68"/>
      </p:cViewPr>
      <p:guideLst>
        <p:guide orient="horz" pos="3840"/>
        <p:guide pos="2092"/>
        <p:guide pos="2205"/>
        <p:guide pos="2364"/>
        <p:guide pos="2614"/>
        <p:guide orient="horz" pos="3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61034" y="1143000"/>
            <a:ext cx="1735931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6A28-0777-4B4E-BFB3-92BABCCB8CC4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1C56-3FEF-4008-AA1F-963A7ED087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6A28-0777-4B4E-BFB3-92BABCCB8CC4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1C56-3FEF-4008-AA1F-963A7ED087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6A28-0777-4B4E-BFB3-92BABCCB8CC4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1C56-3FEF-4008-AA1F-963A7ED087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6A28-0777-4B4E-BFB3-92BABCCB8CC4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1C56-3FEF-4008-AA1F-963A7ED087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6A28-0777-4B4E-BFB3-92BABCCB8CC4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1C56-3FEF-4008-AA1F-963A7ED087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6A28-0777-4B4E-BFB3-92BABCCB8CC4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1C56-3FEF-4008-AA1F-963A7ED087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6A28-0777-4B4E-BFB3-92BABCCB8CC4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1C56-3FEF-4008-AA1F-963A7ED087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6A28-0777-4B4E-BFB3-92BABCCB8CC4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1C56-3FEF-4008-AA1F-963A7ED087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6A28-0777-4B4E-BFB3-92BABCCB8CC4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1C56-3FEF-4008-AA1F-963A7ED087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6A28-0777-4B4E-BFB3-92BABCCB8CC4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1C56-3FEF-4008-AA1F-963A7ED087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6A28-0777-4B4E-BFB3-92BABCCB8CC4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1C56-3FEF-4008-AA1F-963A7ED087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56A28-0777-4B4E-BFB3-92BABCCB8CC4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81C56-3FEF-4008-AA1F-963A7ED087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05FE019F-760F-4B15-9A51-59C954EA7FC8}"/>
              </a:ext>
            </a:extLst>
          </p:cNvPr>
          <p:cNvGrpSpPr/>
          <p:nvPr/>
        </p:nvGrpSpPr>
        <p:grpSpPr>
          <a:xfrm>
            <a:off x="1819087" y="1435519"/>
            <a:ext cx="45719" cy="148434"/>
            <a:chOff x="1820675" y="1444680"/>
            <a:chExt cx="45719" cy="148434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451AD69B-5EF8-49EF-B93E-F661BB6D48A6}"/>
                </a:ext>
              </a:extLst>
            </p:cNvPr>
            <p:cNvSpPr/>
            <p:nvPr/>
          </p:nvSpPr>
          <p:spPr>
            <a:xfrm>
              <a:off x="1820675" y="144468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6DE89BEF-AB63-4258-A30C-ADECADDBDABA}"/>
                </a:ext>
              </a:extLst>
            </p:cNvPr>
            <p:cNvSpPr/>
            <p:nvPr/>
          </p:nvSpPr>
          <p:spPr>
            <a:xfrm>
              <a:off x="1820675" y="149603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88AA1405-D27C-4729-BE65-583703B02120}"/>
                </a:ext>
              </a:extLst>
            </p:cNvPr>
            <p:cNvSpPr/>
            <p:nvPr/>
          </p:nvSpPr>
          <p:spPr>
            <a:xfrm>
              <a:off x="1820675" y="15473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4DD7AD4-02E1-452B-9694-6C98B81ACBA7}"/>
              </a:ext>
            </a:extLst>
          </p:cNvPr>
          <p:cNvGrpSpPr/>
          <p:nvPr/>
        </p:nvGrpSpPr>
        <p:grpSpPr>
          <a:xfrm>
            <a:off x="689973" y="314325"/>
            <a:ext cx="2469059" cy="1097215"/>
            <a:chOff x="689973" y="314325"/>
            <a:chExt cx="2469059" cy="1097215"/>
          </a:xfrm>
        </p:grpSpPr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476ED040-653B-48FB-8C41-446C0B6C10FD}"/>
                </a:ext>
              </a:extLst>
            </p:cNvPr>
            <p:cNvSpPr/>
            <p:nvPr/>
          </p:nvSpPr>
          <p:spPr>
            <a:xfrm>
              <a:off x="689973" y="338455"/>
              <a:ext cx="2425697" cy="995046"/>
            </a:xfrm>
            <a:prstGeom prst="roundRect">
              <a:avLst>
                <a:gd name="adj" fmla="val 3508"/>
              </a:avLst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gradFill flip="none" rotWithShape="1"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46000">
                    <a:schemeClr val="accent6">
                      <a:lumMod val="95000"/>
                      <a:lumOff val="5000"/>
                    </a:schemeClr>
                  </a:gs>
                  <a:gs pos="100000">
                    <a:schemeClr val="accent6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0" name="矩形: 圆角 37">
              <a:extLst>
                <a:ext uri="{FF2B5EF4-FFF2-40B4-BE49-F238E27FC236}">
                  <a16:creationId xmlns:a16="http://schemas.microsoft.com/office/drawing/2014/main" id="{4EAA3D9C-906D-4F12-8D41-82B7A5072DA0}"/>
                </a:ext>
              </a:extLst>
            </p:cNvPr>
            <p:cNvSpPr/>
            <p:nvPr/>
          </p:nvSpPr>
          <p:spPr>
            <a:xfrm>
              <a:off x="1845084" y="734689"/>
              <a:ext cx="1094927" cy="501295"/>
            </a:xfrm>
            <a:custGeom>
              <a:avLst/>
              <a:gdLst>
                <a:gd name="connsiteX0" fmla="*/ 0 w 1562604"/>
                <a:gd name="connsiteY0" fmla="*/ 260439 h 1738987"/>
                <a:gd name="connsiteX1" fmla="*/ 260439 w 1562604"/>
                <a:gd name="connsiteY1" fmla="*/ 0 h 1738987"/>
                <a:gd name="connsiteX2" fmla="*/ 1302165 w 1562604"/>
                <a:gd name="connsiteY2" fmla="*/ 0 h 1738987"/>
                <a:gd name="connsiteX3" fmla="*/ 1562604 w 1562604"/>
                <a:gd name="connsiteY3" fmla="*/ 260439 h 1738987"/>
                <a:gd name="connsiteX4" fmla="*/ 1562604 w 1562604"/>
                <a:gd name="connsiteY4" fmla="*/ 1478548 h 1738987"/>
                <a:gd name="connsiteX5" fmla="*/ 1302165 w 1562604"/>
                <a:gd name="connsiteY5" fmla="*/ 1738987 h 1738987"/>
                <a:gd name="connsiteX6" fmla="*/ 260439 w 1562604"/>
                <a:gd name="connsiteY6" fmla="*/ 1738987 h 1738987"/>
                <a:gd name="connsiteX7" fmla="*/ 0 w 1562604"/>
                <a:gd name="connsiteY7" fmla="*/ 1478548 h 1738987"/>
                <a:gd name="connsiteX8" fmla="*/ 0 w 1562604"/>
                <a:gd name="connsiteY8" fmla="*/ 260439 h 1738987"/>
                <a:gd name="connsiteX0" fmla="*/ 0 w 1562604"/>
                <a:gd name="connsiteY0" fmla="*/ 260439 h 1738987"/>
                <a:gd name="connsiteX1" fmla="*/ 260439 w 1562604"/>
                <a:gd name="connsiteY1" fmla="*/ 0 h 1738987"/>
                <a:gd name="connsiteX2" fmla="*/ 1302165 w 1562604"/>
                <a:gd name="connsiteY2" fmla="*/ 0 h 1738987"/>
                <a:gd name="connsiteX3" fmla="*/ 1562604 w 1562604"/>
                <a:gd name="connsiteY3" fmla="*/ 260439 h 1738987"/>
                <a:gd name="connsiteX4" fmla="*/ 1562604 w 1562604"/>
                <a:gd name="connsiteY4" fmla="*/ 1478548 h 1738987"/>
                <a:gd name="connsiteX5" fmla="*/ 1302165 w 1562604"/>
                <a:gd name="connsiteY5" fmla="*/ 1738987 h 1738987"/>
                <a:gd name="connsiteX6" fmla="*/ 260439 w 1562604"/>
                <a:gd name="connsiteY6" fmla="*/ 1738987 h 1738987"/>
                <a:gd name="connsiteX7" fmla="*/ 91440 w 1562604"/>
                <a:gd name="connsiteY7" fmla="*/ 1569988 h 1738987"/>
                <a:gd name="connsiteX0" fmla="*/ 0 w 1562604"/>
                <a:gd name="connsiteY0" fmla="*/ 260439 h 1738987"/>
                <a:gd name="connsiteX1" fmla="*/ 260439 w 1562604"/>
                <a:gd name="connsiteY1" fmla="*/ 0 h 1738987"/>
                <a:gd name="connsiteX2" fmla="*/ 1302165 w 1562604"/>
                <a:gd name="connsiteY2" fmla="*/ 0 h 1738987"/>
                <a:gd name="connsiteX3" fmla="*/ 1562604 w 1562604"/>
                <a:gd name="connsiteY3" fmla="*/ 260439 h 1738987"/>
                <a:gd name="connsiteX4" fmla="*/ 1562604 w 1562604"/>
                <a:gd name="connsiteY4" fmla="*/ 1478548 h 1738987"/>
                <a:gd name="connsiteX5" fmla="*/ 1302165 w 1562604"/>
                <a:gd name="connsiteY5" fmla="*/ 1738987 h 1738987"/>
                <a:gd name="connsiteX6" fmla="*/ 260439 w 1562604"/>
                <a:gd name="connsiteY6" fmla="*/ 1738987 h 1738987"/>
                <a:gd name="connsiteX7" fmla="*/ 91440 w 1562604"/>
                <a:gd name="connsiteY7" fmla="*/ 1569988 h 1738987"/>
                <a:gd name="connsiteX0" fmla="*/ 0 w 1562604"/>
                <a:gd name="connsiteY0" fmla="*/ 260439 h 1738987"/>
                <a:gd name="connsiteX1" fmla="*/ 260439 w 1562604"/>
                <a:gd name="connsiteY1" fmla="*/ 0 h 1738987"/>
                <a:gd name="connsiteX2" fmla="*/ 1302165 w 1562604"/>
                <a:gd name="connsiteY2" fmla="*/ 0 h 1738987"/>
                <a:gd name="connsiteX3" fmla="*/ 1562604 w 1562604"/>
                <a:gd name="connsiteY3" fmla="*/ 260439 h 1738987"/>
                <a:gd name="connsiteX4" fmla="*/ 1562604 w 1562604"/>
                <a:gd name="connsiteY4" fmla="*/ 1478548 h 1738987"/>
                <a:gd name="connsiteX5" fmla="*/ 1302165 w 1562604"/>
                <a:gd name="connsiteY5" fmla="*/ 1738987 h 1738987"/>
                <a:gd name="connsiteX6" fmla="*/ 260439 w 1562604"/>
                <a:gd name="connsiteY6" fmla="*/ 1738987 h 1738987"/>
                <a:gd name="connsiteX0" fmla="*/ 0 w 1562604"/>
                <a:gd name="connsiteY0" fmla="*/ 260439 h 1738987"/>
                <a:gd name="connsiteX1" fmla="*/ 260439 w 1562604"/>
                <a:gd name="connsiteY1" fmla="*/ 0 h 1738987"/>
                <a:gd name="connsiteX2" fmla="*/ 1302165 w 1562604"/>
                <a:gd name="connsiteY2" fmla="*/ 0 h 1738987"/>
                <a:gd name="connsiteX3" fmla="*/ 1562604 w 1562604"/>
                <a:gd name="connsiteY3" fmla="*/ 260439 h 1738987"/>
                <a:gd name="connsiteX4" fmla="*/ 1562604 w 1562604"/>
                <a:gd name="connsiteY4" fmla="*/ 1478548 h 1738987"/>
                <a:gd name="connsiteX5" fmla="*/ 1302165 w 1562604"/>
                <a:gd name="connsiteY5" fmla="*/ 1738987 h 1738987"/>
                <a:gd name="connsiteX6" fmla="*/ 260439 w 1562604"/>
                <a:gd name="connsiteY6" fmla="*/ 1738987 h 1738987"/>
                <a:gd name="connsiteX0" fmla="*/ 0 w 1302165"/>
                <a:gd name="connsiteY0" fmla="*/ 0 h 1738987"/>
                <a:gd name="connsiteX1" fmla="*/ 1041726 w 1302165"/>
                <a:gd name="connsiteY1" fmla="*/ 0 h 1738987"/>
                <a:gd name="connsiteX2" fmla="*/ 1302165 w 1302165"/>
                <a:gd name="connsiteY2" fmla="*/ 260439 h 1738987"/>
                <a:gd name="connsiteX3" fmla="*/ 1302165 w 1302165"/>
                <a:gd name="connsiteY3" fmla="*/ 1478548 h 1738987"/>
                <a:gd name="connsiteX4" fmla="*/ 1041726 w 1302165"/>
                <a:gd name="connsiteY4" fmla="*/ 1738987 h 1738987"/>
                <a:gd name="connsiteX5" fmla="*/ 0 w 1302165"/>
                <a:gd name="connsiteY5" fmla="*/ 1738987 h 1738987"/>
                <a:gd name="connsiteX0" fmla="*/ 388620 w 1302165"/>
                <a:gd name="connsiteY0" fmla="*/ 7620 h 1738987"/>
                <a:gd name="connsiteX1" fmla="*/ 1041726 w 1302165"/>
                <a:gd name="connsiteY1" fmla="*/ 0 h 1738987"/>
                <a:gd name="connsiteX2" fmla="*/ 1302165 w 1302165"/>
                <a:gd name="connsiteY2" fmla="*/ 260439 h 1738987"/>
                <a:gd name="connsiteX3" fmla="*/ 1302165 w 1302165"/>
                <a:gd name="connsiteY3" fmla="*/ 1478548 h 1738987"/>
                <a:gd name="connsiteX4" fmla="*/ 1041726 w 1302165"/>
                <a:gd name="connsiteY4" fmla="*/ 1738987 h 1738987"/>
                <a:gd name="connsiteX5" fmla="*/ 0 w 1302165"/>
                <a:gd name="connsiteY5" fmla="*/ 1738987 h 1738987"/>
                <a:gd name="connsiteX0" fmla="*/ 0 w 913545"/>
                <a:gd name="connsiteY0" fmla="*/ 7620 h 1741369"/>
                <a:gd name="connsiteX1" fmla="*/ 653106 w 913545"/>
                <a:gd name="connsiteY1" fmla="*/ 0 h 1741369"/>
                <a:gd name="connsiteX2" fmla="*/ 913545 w 913545"/>
                <a:gd name="connsiteY2" fmla="*/ 260439 h 1741369"/>
                <a:gd name="connsiteX3" fmla="*/ 913545 w 913545"/>
                <a:gd name="connsiteY3" fmla="*/ 1478548 h 1741369"/>
                <a:gd name="connsiteX4" fmla="*/ 653106 w 913545"/>
                <a:gd name="connsiteY4" fmla="*/ 1738987 h 1741369"/>
                <a:gd name="connsiteX5" fmla="*/ 197168 w 913545"/>
                <a:gd name="connsiteY5" fmla="*/ 1741369 h 1741369"/>
                <a:gd name="connsiteX0" fmla="*/ 0 w 899257"/>
                <a:gd name="connsiteY0" fmla="*/ 2858 h 1741369"/>
                <a:gd name="connsiteX1" fmla="*/ 638818 w 899257"/>
                <a:gd name="connsiteY1" fmla="*/ 0 h 1741369"/>
                <a:gd name="connsiteX2" fmla="*/ 899257 w 899257"/>
                <a:gd name="connsiteY2" fmla="*/ 260439 h 1741369"/>
                <a:gd name="connsiteX3" fmla="*/ 899257 w 899257"/>
                <a:gd name="connsiteY3" fmla="*/ 1478548 h 1741369"/>
                <a:gd name="connsiteX4" fmla="*/ 638818 w 899257"/>
                <a:gd name="connsiteY4" fmla="*/ 1738987 h 1741369"/>
                <a:gd name="connsiteX5" fmla="*/ 182880 w 899257"/>
                <a:gd name="connsiteY5" fmla="*/ 1741369 h 1741369"/>
                <a:gd name="connsiteX0" fmla="*/ 0 w 899257"/>
                <a:gd name="connsiteY0" fmla="*/ 2858 h 1741369"/>
                <a:gd name="connsiteX1" fmla="*/ 638818 w 899257"/>
                <a:gd name="connsiteY1" fmla="*/ 0 h 1741369"/>
                <a:gd name="connsiteX2" fmla="*/ 899257 w 899257"/>
                <a:gd name="connsiteY2" fmla="*/ 260439 h 1741369"/>
                <a:gd name="connsiteX3" fmla="*/ 899257 w 899257"/>
                <a:gd name="connsiteY3" fmla="*/ 1478548 h 1741369"/>
                <a:gd name="connsiteX4" fmla="*/ 638818 w 899257"/>
                <a:gd name="connsiteY4" fmla="*/ 1738987 h 1741369"/>
                <a:gd name="connsiteX5" fmla="*/ 75316 w 899257"/>
                <a:gd name="connsiteY5" fmla="*/ 1741369 h 1741369"/>
                <a:gd name="connsiteX0" fmla="*/ 0 w 899257"/>
                <a:gd name="connsiteY0" fmla="*/ 2858 h 1738987"/>
                <a:gd name="connsiteX1" fmla="*/ 638818 w 899257"/>
                <a:gd name="connsiteY1" fmla="*/ 0 h 1738987"/>
                <a:gd name="connsiteX2" fmla="*/ 899257 w 899257"/>
                <a:gd name="connsiteY2" fmla="*/ 260439 h 1738987"/>
                <a:gd name="connsiteX3" fmla="*/ 899257 w 899257"/>
                <a:gd name="connsiteY3" fmla="*/ 1478548 h 1738987"/>
                <a:gd name="connsiteX4" fmla="*/ 638818 w 899257"/>
                <a:gd name="connsiteY4" fmla="*/ 1738987 h 1738987"/>
                <a:gd name="connsiteX5" fmla="*/ 44025 w 899257"/>
                <a:gd name="connsiteY5" fmla="*/ 1730613 h 1738987"/>
                <a:gd name="connsiteX0" fmla="*/ 0 w 899257"/>
                <a:gd name="connsiteY0" fmla="*/ 2858 h 1738987"/>
                <a:gd name="connsiteX1" fmla="*/ 638818 w 899257"/>
                <a:gd name="connsiteY1" fmla="*/ 0 h 1738987"/>
                <a:gd name="connsiteX2" fmla="*/ 899257 w 899257"/>
                <a:gd name="connsiteY2" fmla="*/ 260439 h 1738987"/>
                <a:gd name="connsiteX3" fmla="*/ 899257 w 899257"/>
                <a:gd name="connsiteY3" fmla="*/ 1478548 h 1738987"/>
                <a:gd name="connsiteX4" fmla="*/ 717046 w 899257"/>
                <a:gd name="connsiteY4" fmla="*/ 1738987 h 1738987"/>
                <a:gd name="connsiteX5" fmla="*/ 44025 w 899257"/>
                <a:gd name="connsiteY5" fmla="*/ 1730613 h 1738987"/>
                <a:gd name="connsiteX0" fmla="*/ 0 w 899257"/>
                <a:gd name="connsiteY0" fmla="*/ 2858 h 1738987"/>
                <a:gd name="connsiteX1" fmla="*/ 714439 w 899257"/>
                <a:gd name="connsiteY1" fmla="*/ 0 h 1738987"/>
                <a:gd name="connsiteX2" fmla="*/ 899257 w 899257"/>
                <a:gd name="connsiteY2" fmla="*/ 260439 h 1738987"/>
                <a:gd name="connsiteX3" fmla="*/ 899257 w 899257"/>
                <a:gd name="connsiteY3" fmla="*/ 1478548 h 1738987"/>
                <a:gd name="connsiteX4" fmla="*/ 717046 w 899257"/>
                <a:gd name="connsiteY4" fmla="*/ 1738987 h 1738987"/>
                <a:gd name="connsiteX5" fmla="*/ 44025 w 899257"/>
                <a:gd name="connsiteY5" fmla="*/ 1730613 h 1738987"/>
                <a:gd name="connsiteX0" fmla="*/ 0 w 899257"/>
                <a:gd name="connsiteY0" fmla="*/ 2858 h 1738987"/>
                <a:gd name="connsiteX1" fmla="*/ 714439 w 899257"/>
                <a:gd name="connsiteY1" fmla="*/ 0 h 1738987"/>
                <a:gd name="connsiteX2" fmla="*/ 899257 w 899257"/>
                <a:gd name="connsiteY2" fmla="*/ 260439 h 1738987"/>
                <a:gd name="connsiteX3" fmla="*/ 899257 w 899257"/>
                <a:gd name="connsiteY3" fmla="*/ 1478548 h 1738987"/>
                <a:gd name="connsiteX4" fmla="*/ 717046 w 899257"/>
                <a:gd name="connsiteY4" fmla="*/ 1738987 h 1738987"/>
                <a:gd name="connsiteX5" fmla="*/ 28379 w 899257"/>
                <a:gd name="connsiteY5" fmla="*/ 1730613 h 1738987"/>
                <a:gd name="connsiteX0" fmla="*/ 0 w 899257"/>
                <a:gd name="connsiteY0" fmla="*/ 2858 h 1741369"/>
                <a:gd name="connsiteX1" fmla="*/ 714439 w 899257"/>
                <a:gd name="connsiteY1" fmla="*/ 0 h 1741369"/>
                <a:gd name="connsiteX2" fmla="*/ 899257 w 899257"/>
                <a:gd name="connsiteY2" fmla="*/ 260439 h 1741369"/>
                <a:gd name="connsiteX3" fmla="*/ 899257 w 899257"/>
                <a:gd name="connsiteY3" fmla="*/ 1478548 h 1741369"/>
                <a:gd name="connsiteX4" fmla="*/ 717046 w 899257"/>
                <a:gd name="connsiteY4" fmla="*/ 1738987 h 1741369"/>
                <a:gd name="connsiteX5" fmla="*/ 49240 w 899257"/>
                <a:gd name="connsiteY5" fmla="*/ 1741369 h 1741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9257" h="1741369">
                  <a:moveTo>
                    <a:pt x="0" y="2858"/>
                  </a:moveTo>
                  <a:lnTo>
                    <a:pt x="714439" y="0"/>
                  </a:lnTo>
                  <a:cubicBezTo>
                    <a:pt x="858275" y="0"/>
                    <a:pt x="899257" y="116603"/>
                    <a:pt x="899257" y="260439"/>
                  </a:cubicBezTo>
                  <a:lnTo>
                    <a:pt x="899257" y="1478548"/>
                  </a:lnTo>
                  <a:cubicBezTo>
                    <a:pt x="899257" y="1622384"/>
                    <a:pt x="860882" y="1738987"/>
                    <a:pt x="717046" y="1738987"/>
                  </a:cubicBezTo>
                  <a:lnTo>
                    <a:pt x="49240" y="1741369"/>
                  </a:lnTo>
                </a:path>
              </a:pathLst>
            </a:custGeom>
            <a:ln w="12700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C5D177E9-148E-4320-92CA-C6225E069278}"/>
                </a:ext>
              </a:extLst>
            </p:cNvPr>
            <p:cNvSpPr/>
            <p:nvPr/>
          </p:nvSpPr>
          <p:spPr>
            <a:xfrm>
              <a:off x="832209" y="407151"/>
              <a:ext cx="2016000" cy="115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Convolution</a:t>
              </a:r>
              <a:endParaRPr lang="zh-CN" alt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E2F34DF-6DB1-4340-BD08-A14EED2A4E5F}"/>
                </a:ext>
              </a:extLst>
            </p:cNvPr>
            <p:cNvSpPr/>
            <p:nvPr/>
          </p:nvSpPr>
          <p:spPr>
            <a:xfrm>
              <a:off x="832209" y="598373"/>
              <a:ext cx="2016000" cy="115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Activation</a:t>
              </a:r>
              <a:endParaRPr lang="zh-CN" alt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583CF8F-6E7E-477A-BB3C-C0E06640B36F}"/>
                </a:ext>
              </a:extLst>
            </p:cNvPr>
            <p:cNvSpPr/>
            <p:nvPr/>
          </p:nvSpPr>
          <p:spPr>
            <a:xfrm>
              <a:off x="832209" y="806262"/>
              <a:ext cx="2016000" cy="11376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Convolution</a:t>
              </a:r>
              <a:endParaRPr lang="zh-CN" alt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5825A52-ED5E-4A06-90EA-690A1111337C}"/>
                </a:ext>
              </a:extLst>
            </p:cNvPr>
            <p:cNvSpPr/>
            <p:nvPr/>
          </p:nvSpPr>
          <p:spPr>
            <a:xfrm>
              <a:off x="832209" y="996045"/>
              <a:ext cx="2016000" cy="115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Activation</a:t>
              </a:r>
              <a:endParaRPr lang="zh-CN" alt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0EA622AE-93C7-47FE-A185-A5623F71C6D6}"/>
                </a:ext>
              </a:extLst>
            </p:cNvPr>
            <p:cNvCxnSpPr>
              <a:cxnSpLocks/>
              <a:stCxn id="161" idx="2"/>
              <a:endCxn id="35" idx="0"/>
            </p:cNvCxnSpPr>
            <p:nvPr/>
          </p:nvCxnSpPr>
          <p:spPr>
            <a:xfrm>
              <a:off x="1840209" y="522351"/>
              <a:ext cx="0" cy="76022"/>
            </a:xfrm>
            <a:prstGeom prst="straightConnector1">
              <a:avLst/>
            </a:prstGeom>
            <a:ln w="12700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9DDF8A0A-BBB8-4740-8EDA-FE54F643D606}"/>
                </a:ext>
              </a:extLst>
            </p:cNvPr>
            <p:cNvCxnSpPr>
              <a:cxnSpLocks/>
              <a:stCxn id="35" idx="2"/>
              <a:endCxn id="36" idx="0"/>
            </p:cNvCxnSpPr>
            <p:nvPr/>
          </p:nvCxnSpPr>
          <p:spPr>
            <a:xfrm>
              <a:off x="1840209" y="713573"/>
              <a:ext cx="0" cy="92689"/>
            </a:xfrm>
            <a:prstGeom prst="straightConnector1">
              <a:avLst/>
            </a:prstGeom>
            <a:ln w="12700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147CE1F4-FCE0-478F-A672-FFE878AEB3D8}"/>
                </a:ext>
              </a:extLst>
            </p:cNvPr>
            <p:cNvCxnSpPr>
              <a:cxnSpLocks/>
              <a:stCxn id="36" idx="2"/>
              <a:endCxn id="37" idx="0"/>
            </p:cNvCxnSpPr>
            <p:nvPr/>
          </p:nvCxnSpPr>
          <p:spPr>
            <a:xfrm>
              <a:off x="1840209" y="920024"/>
              <a:ext cx="0" cy="76021"/>
            </a:xfrm>
            <a:prstGeom prst="straightConnector1">
              <a:avLst/>
            </a:prstGeom>
            <a:ln w="12700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0A383F4D-613E-47D0-8038-43E0938B341D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H="1">
              <a:off x="1838772" y="1111245"/>
              <a:ext cx="1437" cy="70780"/>
            </a:xfrm>
            <a:prstGeom prst="straightConnector1">
              <a:avLst/>
            </a:prstGeom>
            <a:ln w="12700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4FA71A1-5203-46D0-A1E8-2A0CD573BDEC}"/>
                </a:ext>
              </a:extLst>
            </p:cNvPr>
            <p:cNvSpPr txBox="1"/>
            <p:nvPr/>
          </p:nvSpPr>
          <p:spPr>
            <a:xfrm>
              <a:off x="2851255" y="409736"/>
              <a:ext cx="307777" cy="96557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FFFF00"/>
                  </a:solidFill>
                  <a:latin typeface="Times New Roman" panose="02020603050405020304" charset="0"/>
                  <a:cs typeface="Times New Roman" panose="02020603050405020304" charset="0"/>
                </a:rPr>
                <a:t>Shortcut connection</a:t>
              </a:r>
              <a:endParaRPr lang="zh-CN" altLang="en-US" sz="800" b="1" dirty="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59" name="直接箭头连接符 158">
              <a:extLst>
                <a:ext uri="{FF2B5EF4-FFF2-40B4-BE49-F238E27FC236}">
                  <a16:creationId xmlns:a16="http://schemas.microsoft.com/office/drawing/2014/main" id="{52E91B4B-704E-42D0-A2C7-317577495B75}"/>
                </a:ext>
              </a:extLst>
            </p:cNvPr>
            <p:cNvCxnSpPr>
              <a:cxnSpLocks/>
              <a:endCxn id="161" idx="0"/>
            </p:cNvCxnSpPr>
            <p:nvPr/>
          </p:nvCxnSpPr>
          <p:spPr>
            <a:xfrm>
              <a:off x="1840209" y="314325"/>
              <a:ext cx="0" cy="92826"/>
            </a:xfrm>
            <a:prstGeom prst="straightConnector1">
              <a:avLst/>
            </a:prstGeom>
            <a:ln w="12700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E3C280B2-9BF4-471C-A109-C8AF770A684E}"/>
                </a:ext>
              </a:extLst>
            </p:cNvPr>
            <p:cNvCxnSpPr>
              <a:cxnSpLocks/>
            </p:cNvCxnSpPr>
            <p:nvPr/>
          </p:nvCxnSpPr>
          <p:spPr>
            <a:xfrm>
              <a:off x="1841152" y="1306764"/>
              <a:ext cx="0" cy="104776"/>
            </a:xfrm>
            <a:prstGeom prst="straightConnector1">
              <a:avLst/>
            </a:prstGeom>
            <a:ln w="1270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流程图: 或者 24">
              <a:extLst>
                <a:ext uri="{FF2B5EF4-FFF2-40B4-BE49-F238E27FC236}">
                  <a16:creationId xmlns:a16="http://schemas.microsoft.com/office/drawing/2014/main" id="{25CD55DE-C607-4F73-A643-395297CF130F}"/>
                </a:ext>
              </a:extLst>
            </p:cNvPr>
            <p:cNvSpPr/>
            <p:nvPr/>
          </p:nvSpPr>
          <p:spPr>
            <a:xfrm>
              <a:off x="1779628" y="1178122"/>
              <a:ext cx="125575" cy="125575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22766BA-B90D-4BB0-BA51-9D2B7CA0184E}"/>
              </a:ext>
            </a:extLst>
          </p:cNvPr>
          <p:cNvGrpSpPr/>
          <p:nvPr/>
        </p:nvGrpSpPr>
        <p:grpSpPr>
          <a:xfrm>
            <a:off x="689973" y="1605109"/>
            <a:ext cx="2469059" cy="1097215"/>
            <a:chOff x="689973" y="314325"/>
            <a:chExt cx="2469059" cy="1097215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DBE150A5-A882-4B75-A52B-9D7834E5E785}"/>
                </a:ext>
              </a:extLst>
            </p:cNvPr>
            <p:cNvSpPr/>
            <p:nvPr/>
          </p:nvSpPr>
          <p:spPr>
            <a:xfrm>
              <a:off x="689973" y="338455"/>
              <a:ext cx="2425697" cy="995046"/>
            </a:xfrm>
            <a:prstGeom prst="roundRect">
              <a:avLst>
                <a:gd name="adj" fmla="val 3508"/>
              </a:avLst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gradFill flip="none" rotWithShape="1"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46000">
                    <a:schemeClr val="accent6">
                      <a:lumMod val="95000"/>
                      <a:lumOff val="5000"/>
                    </a:schemeClr>
                  </a:gs>
                  <a:gs pos="100000">
                    <a:schemeClr val="accent6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矩形: 圆角 37">
              <a:extLst>
                <a:ext uri="{FF2B5EF4-FFF2-40B4-BE49-F238E27FC236}">
                  <a16:creationId xmlns:a16="http://schemas.microsoft.com/office/drawing/2014/main" id="{FDD2401F-A968-415C-BDAB-A2AEA039427A}"/>
                </a:ext>
              </a:extLst>
            </p:cNvPr>
            <p:cNvSpPr/>
            <p:nvPr/>
          </p:nvSpPr>
          <p:spPr>
            <a:xfrm>
              <a:off x="1845084" y="734689"/>
              <a:ext cx="1094927" cy="501295"/>
            </a:xfrm>
            <a:custGeom>
              <a:avLst/>
              <a:gdLst>
                <a:gd name="connsiteX0" fmla="*/ 0 w 1562604"/>
                <a:gd name="connsiteY0" fmla="*/ 260439 h 1738987"/>
                <a:gd name="connsiteX1" fmla="*/ 260439 w 1562604"/>
                <a:gd name="connsiteY1" fmla="*/ 0 h 1738987"/>
                <a:gd name="connsiteX2" fmla="*/ 1302165 w 1562604"/>
                <a:gd name="connsiteY2" fmla="*/ 0 h 1738987"/>
                <a:gd name="connsiteX3" fmla="*/ 1562604 w 1562604"/>
                <a:gd name="connsiteY3" fmla="*/ 260439 h 1738987"/>
                <a:gd name="connsiteX4" fmla="*/ 1562604 w 1562604"/>
                <a:gd name="connsiteY4" fmla="*/ 1478548 h 1738987"/>
                <a:gd name="connsiteX5" fmla="*/ 1302165 w 1562604"/>
                <a:gd name="connsiteY5" fmla="*/ 1738987 h 1738987"/>
                <a:gd name="connsiteX6" fmla="*/ 260439 w 1562604"/>
                <a:gd name="connsiteY6" fmla="*/ 1738987 h 1738987"/>
                <a:gd name="connsiteX7" fmla="*/ 0 w 1562604"/>
                <a:gd name="connsiteY7" fmla="*/ 1478548 h 1738987"/>
                <a:gd name="connsiteX8" fmla="*/ 0 w 1562604"/>
                <a:gd name="connsiteY8" fmla="*/ 260439 h 1738987"/>
                <a:gd name="connsiteX0" fmla="*/ 0 w 1562604"/>
                <a:gd name="connsiteY0" fmla="*/ 260439 h 1738987"/>
                <a:gd name="connsiteX1" fmla="*/ 260439 w 1562604"/>
                <a:gd name="connsiteY1" fmla="*/ 0 h 1738987"/>
                <a:gd name="connsiteX2" fmla="*/ 1302165 w 1562604"/>
                <a:gd name="connsiteY2" fmla="*/ 0 h 1738987"/>
                <a:gd name="connsiteX3" fmla="*/ 1562604 w 1562604"/>
                <a:gd name="connsiteY3" fmla="*/ 260439 h 1738987"/>
                <a:gd name="connsiteX4" fmla="*/ 1562604 w 1562604"/>
                <a:gd name="connsiteY4" fmla="*/ 1478548 h 1738987"/>
                <a:gd name="connsiteX5" fmla="*/ 1302165 w 1562604"/>
                <a:gd name="connsiteY5" fmla="*/ 1738987 h 1738987"/>
                <a:gd name="connsiteX6" fmla="*/ 260439 w 1562604"/>
                <a:gd name="connsiteY6" fmla="*/ 1738987 h 1738987"/>
                <a:gd name="connsiteX7" fmla="*/ 91440 w 1562604"/>
                <a:gd name="connsiteY7" fmla="*/ 1569988 h 1738987"/>
                <a:gd name="connsiteX0" fmla="*/ 0 w 1562604"/>
                <a:gd name="connsiteY0" fmla="*/ 260439 h 1738987"/>
                <a:gd name="connsiteX1" fmla="*/ 260439 w 1562604"/>
                <a:gd name="connsiteY1" fmla="*/ 0 h 1738987"/>
                <a:gd name="connsiteX2" fmla="*/ 1302165 w 1562604"/>
                <a:gd name="connsiteY2" fmla="*/ 0 h 1738987"/>
                <a:gd name="connsiteX3" fmla="*/ 1562604 w 1562604"/>
                <a:gd name="connsiteY3" fmla="*/ 260439 h 1738987"/>
                <a:gd name="connsiteX4" fmla="*/ 1562604 w 1562604"/>
                <a:gd name="connsiteY4" fmla="*/ 1478548 h 1738987"/>
                <a:gd name="connsiteX5" fmla="*/ 1302165 w 1562604"/>
                <a:gd name="connsiteY5" fmla="*/ 1738987 h 1738987"/>
                <a:gd name="connsiteX6" fmla="*/ 260439 w 1562604"/>
                <a:gd name="connsiteY6" fmla="*/ 1738987 h 1738987"/>
                <a:gd name="connsiteX7" fmla="*/ 91440 w 1562604"/>
                <a:gd name="connsiteY7" fmla="*/ 1569988 h 1738987"/>
                <a:gd name="connsiteX0" fmla="*/ 0 w 1562604"/>
                <a:gd name="connsiteY0" fmla="*/ 260439 h 1738987"/>
                <a:gd name="connsiteX1" fmla="*/ 260439 w 1562604"/>
                <a:gd name="connsiteY1" fmla="*/ 0 h 1738987"/>
                <a:gd name="connsiteX2" fmla="*/ 1302165 w 1562604"/>
                <a:gd name="connsiteY2" fmla="*/ 0 h 1738987"/>
                <a:gd name="connsiteX3" fmla="*/ 1562604 w 1562604"/>
                <a:gd name="connsiteY3" fmla="*/ 260439 h 1738987"/>
                <a:gd name="connsiteX4" fmla="*/ 1562604 w 1562604"/>
                <a:gd name="connsiteY4" fmla="*/ 1478548 h 1738987"/>
                <a:gd name="connsiteX5" fmla="*/ 1302165 w 1562604"/>
                <a:gd name="connsiteY5" fmla="*/ 1738987 h 1738987"/>
                <a:gd name="connsiteX6" fmla="*/ 260439 w 1562604"/>
                <a:gd name="connsiteY6" fmla="*/ 1738987 h 1738987"/>
                <a:gd name="connsiteX0" fmla="*/ 0 w 1562604"/>
                <a:gd name="connsiteY0" fmla="*/ 260439 h 1738987"/>
                <a:gd name="connsiteX1" fmla="*/ 260439 w 1562604"/>
                <a:gd name="connsiteY1" fmla="*/ 0 h 1738987"/>
                <a:gd name="connsiteX2" fmla="*/ 1302165 w 1562604"/>
                <a:gd name="connsiteY2" fmla="*/ 0 h 1738987"/>
                <a:gd name="connsiteX3" fmla="*/ 1562604 w 1562604"/>
                <a:gd name="connsiteY3" fmla="*/ 260439 h 1738987"/>
                <a:gd name="connsiteX4" fmla="*/ 1562604 w 1562604"/>
                <a:gd name="connsiteY4" fmla="*/ 1478548 h 1738987"/>
                <a:gd name="connsiteX5" fmla="*/ 1302165 w 1562604"/>
                <a:gd name="connsiteY5" fmla="*/ 1738987 h 1738987"/>
                <a:gd name="connsiteX6" fmla="*/ 260439 w 1562604"/>
                <a:gd name="connsiteY6" fmla="*/ 1738987 h 1738987"/>
                <a:gd name="connsiteX0" fmla="*/ 0 w 1302165"/>
                <a:gd name="connsiteY0" fmla="*/ 0 h 1738987"/>
                <a:gd name="connsiteX1" fmla="*/ 1041726 w 1302165"/>
                <a:gd name="connsiteY1" fmla="*/ 0 h 1738987"/>
                <a:gd name="connsiteX2" fmla="*/ 1302165 w 1302165"/>
                <a:gd name="connsiteY2" fmla="*/ 260439 h 1738987"/>
                <a:gd name="connsiteX3" fmla="*/ 1302165 w 1302165"/>
                <a:gd name="connsiteY3" fmla="*/ 1478548 h 1738987"/>
                <a:gd name="connsiteX4" fmla="*/ 1041726 w 1302165"/>
                <a:gd name="connsiteY4" fmla="*/ 1738987 h 1738987"/>
                <a:gd name="connsiteX5" fmla="*/ 0 w 1302165"/>
                <a:gd name="connsiteY5" fmla="*/ 1738987 h 1738987"/>
                <a:gd name="connsiteX0" fmla="*/ 388620 w 1302165"/>
                <a:gd name="connsiteY0" fmla="*/ 7620 h 1738987"/>
                <a:gd name="connsiteX1" fmla="*/ 1041726 w 1302165"/>
                <a:gd name="connsiteY1" fmla="*/ 0 h 1738987"/>
                <a:gd name="connsiteX2" fmla="*/ 1302165 w 1302165"/>
                <a:gd name="connsiteY2" fmla="*/ 260439 h 1738987"/>
                <a:gd name="connsiteX3" fmla="*/ 1302165 w 1302165"/>
                <a:gd name="connsiteY3" fmla="*/ 1478548 h 1738987"/>
                <a:gd name="connsiteX4" fmla="*/ 1041726 w 1302165"/>
                <a:gd name="connsiteY4" fmla="*/ 1738987 h 1738987"/>
                <a:gd name="connsiteX5" fmla="*/ 0 w 1302165"/>
                <a:gd name="connsiteY5" fmla="*/ 1738987 h 1738987"/>
                <a:gd name="connsiteX0" fmla="*/ 0 w 913545"/>
                <a:gd name="connsiteY0" fmla="*/ 7620 h 1741369"/>
                <a:gd name="connsiteX1" fmla="*/ 653106 w 913545"/>
                <a:gd name="connsiteY1" fmla="*/ 0 h 1741369"/>
                <a:gd name="connsiteX2" fmla="*/ 913545 w 913545"/>
                <a:gd name="connsiteY2" fmla="*/ 260439 h 1741369"/>
                <a:gd name="connsiteX3" fmla="*/ 913545 w 913545"/>
                <a:gd name="connsiteY3" fmla="*/ 1478548 h 1741369"/>
                <a:gd name="connsiteX4" fmla="*/ 653106 w 913545"/>
                <a:gd name="connsiteY4" fmla="*/ 1738987 h 1741369"/>
                <a:gd name="connsiteX5" fmla="*/ 197168 w 913545"/>
                <a:gd name="connsiteY5" fmla="*/ 1741369 h 1741369"/>
                <a:gd name="connsiteX0" fmla="*/ 0 w 899257"/>
                <a:gd name="connsiteY0" fmla="*/ 2858 h 1741369"/>
                <a:gd name="connsiteX1" fmla="*/ 638818 w 899257"/>
                <a:gd name="connsiteY1" fmla="*/ 0 h 1741369"/>
                <a:gd name="connsiteX2" fmla="*/ 899257 w 899257"/>
                <a:gd name="connsiteY2" fmla="*/ 260439 h 1741369"/>
                <a:gd name="connsiteX3" fmla="*/ 899257 w 899257"/>
                <a:gd name="connsiteY3" fmla="*/ 1478548 h 1741369"/>
                <a:gd name="connsiteX4" fmla="*/ 638818 w 899257"/>
                <a:gd name="connsiteY4" fmla="*/ 1738987 h 1741369"/>
                <a:gd name="connsiteX5" fmla="*/ 182880 w 899257"/>
                <a:gd name="connsiteY5" fmla="*/ 1741369 h 1741369"/>
                <a:gd name="connsiteX0" fmla="*/ 0 w 899257"/>
                <a:gd name="connsiteY0" fmla="*/ 2858 h 1741369"/>
                <a:gd name="connsiteX1" fmla="*/ 638818 w 899257"/>
                <a:gd name="connsiteY1" fmla="*/ 0 h 1741369"/>
                <a:gd name="connsiteX2" fmla="*/ 899257 w 899257"/>
                <a:gd name="connsiteY2" fmla="*/ 260439 h 1741369"/>
                <a:gd name="connsiteX3" fmla="*/ 899257 w 899257"/>
                <a:gd name="connsiteY3" fmla="*/ 1478548 h 1741369"/>
                <a:gd name="connsiteX4" fmla="*/ 638818 w 899257"/>
                <a:gd name="connsiteY4" fmla="*/ 1738987 h 1741369"/>
                <a:gd name="connsiteX5" fmla="*/ 75316 w 899257"/>
                <a:gd name="connsiteY5" fmla="*/ 1741369 h 1741369"/>
                <a:gd name="connsiteX0" fmla="*/ 0 w 899257"/>
                <a:gd name="connsiteY0" fmla="*/ 2858 h 1738987"/>
                <a:gd name="connsiteX1" fmla="*/ 638818 w 899257"/>
                <a:gd name="connsiteY1" fmla="*/ 0 h 1738987"/>
                <a:gd name="connsiteX2" fmla="*/ 899257 w 899257"/>
                <a:gd name="connsiteY2" fmla="*/ 260439 h 1738987"/>
                <a:gd name="connsiteX3" fmla="*/ 899257 w 899257"/>
                <a:gd name="connsiteY3" fmla="*/ 1478548 h 1738987"/>
                <a:gd name="connsiteX4" fmla="*/ 638818 w 899257"/>
                <a:gd name="connsiteY4" fmla="*/ 1738987 h 1738987"/>
                <a:gd name="connsiteX5" fmla="*/ 44025 w 899257"/>
                <a:gd name="connsiteY5" fmla="*/ 1730613 h 1738987"/>
                <a:gd name="connsiteX0" fmla="*/ 0 w 899257"/>
                <a:gd name="connsiteY0" fmla="*/ 2858 h 1738987"/>
                <a:gd name="connsiteX1" fmla="*/ 638818 w 899257"/>
                <a:gd name="connsiteY1" fmla="*/ 0 h 1738987"/>
                <a:gd name="connsiteX2" fmla="*/ 899257 w 899257"/>
                <a:gd name="connsiteY2" fmla="*/ 260439 h 1738987"/>
                <a:gd name="connsiteX3" fmla="*/ 899257 w 899257"/>
                <a:gd name="connsiteY3" fmla="*/ 1478548 h 1738987"/>
                <a:gd name="connsiteX4" fmla="*/ 717046 w 899257"/>
                <a:gd name="connsiteY4" fmla="*/ 1738987 h 1738987"/>
                <a:gd name="connsiteX5" fmla="*/ 44025 w 899257"/>
                <a:gd name="connsiteY5" fmla="*/ 1730613 h 1738987"/>
                <a:gd name="connsiteX0" fmla="*/ 0 w 899257"/>
                <a:gd name="connsiteY0" fmla="*/ 2858 h 1738987"/>
                <a:gd name="connsiteX1" fmla="*/ 714439 w 899257"/>
                <a:gd name="connsiteY1" fmla="*/ 0 h 1738987"/>
                <a:gd name="connsiteX2" fmla="*/ 899257 w 899257"/>
                <a:gd name="connsiteY2" fmla="*/ 260439 h 1738987"/>
                <a:gd name="connsiteX3" fmla="*/ 899257 w 899257"/>
                <a:gd name="connsiteY3" fmla="*/ 1478548 h 1738987"/>
                <a:gd name="connsiteX4" fmla="*/ 717046 w 899257"/>
                <a:gd name="connsiteY4" fmla="*/ 1738987 h 1738987"/>
                <a:gd name="connsiteX5" fmla="*/ 44025 w 899257"/>
                <a:gd name="connsiteY5" fmla="*/ 1730613 h 1738987"/>
                <a:gd name="connsiteX0" fmla="*/ 0 w 899257"/>
                <a:gd name="connsiteY0" fmla="*/ 2858 h 1738987"/>
                <a:gd name="connsiteX1" fmla="*/ 714439 w 899257"/>
                <a:gd name="connsiteY1" fmla="*/ 0 h 1738987"/>
                <a:gd name="connsiteX2" fmla="*/ 899257 w 899257"/>
                <a:gd name="connsiteY2" fmla="*/ 260439 h 1738987"/>
                <a:gd name="connsiteX3" fmla="*/ 899257 w 899257"/>
                <a:gd name="connsiteY3" fmla="*/ 1478548 h 1738987"/>
                <a:gd name="connsiteX4" fmla="*/ 717046 w 899257"/>
                <a:gd name="connsiteY4" fmla="*/ 1738987 h 1738987"/>
                <a:gd name="connsiteX5" fmla="*/ 28379 w 899257"/>
                <a:gd name="connsiteY5" fmla="*/ 1730613 h 1738987"/>
                <a:gd name="connsiteX0" fmla="*/ 0 w 899257"/>
                <a:gd name="connsiteY0" fmla="*/ 2858 h 1741369"/>
                <a:gd name="connsiteX1" fmla="*/ 714439 w 899257"/>
                <a:gd name="connsiteY1" fmla="*/ 0 h 1741369"/>
                <a:gd name="connsiteX2" fmla="*/ 899257 w 899257"/>
                <a:gd name="connsiteY2" fmla="*/ 260439 h 1741369"/>
                <a:gd name="connsiteX3" fmla="*/ 899257 w 899257"/>
                <a:gd name="connsiteY3" fmla="*/ 1478548 h 1741369"/>
                <a:gd name="connsiteX4" fmla="*/ 717046 w 899257"/>
                <a:gd name="connsiteY4" fmla="*/ 1738987 h 1741369"/>
                <a:gd name="connsiteX5" fmla="*/ 49240 w 899257"/>
                <a:gd name="connsiteY5" fmla="*/ 1741369 h 1741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9257" h="1741369">
                  <a:moveTo>
                    <a:pt x="0" y="2858"/>
                  </a:moveTo>
                  <a:lnTo>
                    <a:pt x="714439" y="0"/>
                  </a:lnTo>
                  <a:cubicBezTo>
                    <a:pt x="858275" y="0"/>
                    <a:pt x="899257" y="116603"/>
                    <a:pt x="899257" y="260439"/>
                  </a:cubicBezTo>
                  <a:lnTo>
                    <a:pt x="899257" y="1478548"/>
                  </a:lnTo>
                  <a:cubicBezTo>
                    <a:pt x="899257" y="1622384"/>
                    <a:pt x="860882" y="1738987"/>
                    <a:pt x="717046" y="1738987"/>
                  </a:cubicBezTo>
                  <a:lnTo>
                    <a:pt x="49240" y="1741369"/>
                  </a:lnTo>
                </a:path>
              </a:pathLst>
            </a:custGeom>
            <a:ln w="12700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17626B8-9F0A-4C0E-9D9C-4BFFB22E935F}"/>
                </a:ext>
              </a:extLst>
            </p:cNvPr>
            <p:cNvSpPr/>
            <p:nvPr/>
          </p:nvSpPr>
          <p:spPr>
            <a:xfrm>
              <a:off x="832209" y="407151"/>
              <a:ext cx="2016000" cy="115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Convolution</a:t>
              </a:r>
              <a:endParaRPr lang="zh-CN" alt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27BDD92-3898-4E84-AA84-DFB16CE78914}"/>
                </a:ext>
              </a:extLst>
            </p:cNvPr>
            <p:cNvSpPr/>
            <p:nvPr/>
          </p:nvSpPr>
          <p:spPr>
            <a:xfrm>
              <a:off x="832209" y="598373"/>
              <a:ext cx="2016000" cy="115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Activation</a:t>
              </a:r>
              <a:endParaRPr lang="zh-CN" alt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2A9839E-5414-465E-B52B-FE9DD2B80C60}"/>
                </a:ext>
              </a:extLst>
            </p:cNvPr>
            <p:cNvSpPr/>
            <p:nvPr/>
          </p:nvSpPr>
          <p:spPr>
            <a:xfrm>
              <a:off x="832209" y="806262"/>
              <a:ext cx="2016000" cy="11376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Convolution</a:t>
              </a:r>
              <a:endParaRPr lang="zh-CN" alt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C4C5CEE-3385-4EDB-97DB-A0596CC1AD87}"/>
                </a:ext>
              </a:extLst>
            </p:cNvPr>
            <p:cNvSpPr/>
            <p:nvPr/>
          </p:nvSpPr>
          <p:spPr>
            <a:xfrm>
              <a:off x="832209" y="996045"/>
              <a:ext cx="2016000" cy="115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Activation</a:t>
              </a:r>
              <a:endParaRPr lang="zh-CN" alt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D1A298C1-2D12-44EF-BCB4-BC92BA390680}"/>
                </a:ext>
              </a:extLst>
            </p:cNvPr>
            <p:cNvCxnSpPr>
              <a:cxnSpLocks/>
              <a:stCxn id="43" idx="2"/>
              <a:endCxn id="44" idx="0"/>
            </p:cNvCxnSpPr>
            <p:nvPr/>
          </p:nvCxnSpPr>
          <p:spPr>
            <a:xfrm>
              <a:off x="1840209" y="522351"/>
              <a:ext cx="0" cy="76022"/>
            </a:xfrm>
            <a:prstGeom prst="straightConnector1">
              <a:avLst/>
            </a:prstGeom>
            <a:ln w="12700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30554A9D-4392-43B5-968D-43A28F8CE612}"/>
                </a:ext>
              </a:extLst>
            </p:cNvPr>
            <p:cNvCxnSpPr>
              <a:cxnSpLocks/>
              <a:stCxn id="44" idx="2"/>
              <a:endCxn id="46" idx="0"/>
            </p:cNvCxnSpPr>
            <p:nvPr/>
          </p:nvCxnSpPr>
          <p:spPr>
            <a:xfrm>
              <a:off x="1840209" y="713573"/>
              <a:ext cx="0" cy="92689"/>
            </a:xfrm>
            <a:prstGeom prst="straightConnector1">
              <a:avLst/>
            </a:prstGeom>
            <a:ln w="12700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9D098AF4-A811-4C1A-BA4E-A42887A76C88}"/>
                </a:ext>
              </a:extLst>
            </p:cNvPr>
            <p:cNvCxnSpPr>
              <a:cxnSpLocks/>
              <a:stCxn id="46" idx="2"/>
              <a:endCxn id="47" idx="0"/>
            </p:cNvCxnSpPr>
            <p:nvPr/>
          </p:nvCxnSpPr>
          <p:spPr>
            <a:xfrm>
              <a:off x="1840209" y="920024"/>
              <a:ext cx="0" cy="76021"/>
            </a:xfrm>
            <a:prstGeom prst="straightConnector1">
              <a:avLst/>
            </a:prstGeom>
            <a:ln w="12700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9F9493BE-DBA2-4A7B-859A-56155DE785F8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 flipH="1">
              <a:off x="1838772" y="1111245"/>
              <a:ext cx="1437" cy="70780"/>
            </a:xfrm>
            <a:prstGeom prst="straightConnector1">
              <a:avLst/>
            </a:prstGeom>
            <a:ln w="12700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F0A9B73-16C0-4A26-B891-6D556BFBC7EE}"/>
                </a:ext>
              </a:extLst>
            </p:cNvPr>
            <p:cNvSpPr txBox="1"/>
            <p:nvPr/>
          </p:nvSpPr>
          <p:spPr>
            <a:xfrm>
              <a:off x="2851255" y="409736"/>
              <a:ext cx="307777" cy="96557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FFFF00"/>
                  </a:solidFill>
                  <a:latin typeface="Times New Roman" panose="02020603050405020304" charset="0"/>
                  <a:cs typeface="Times New Roman" panose="02020603050405020304" charset="0"/>
                </a:rPr>
                <a:t>Shortcut connection</a:t>
              </a:r>
              <a:endParaRPr lang="zh-CN" altLang="en-US" sz="800" b="1" dirty="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E3097945-FF4C-4AE7-BB3C-1FE163A1B1B6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1840209" y="314325"/>
              <a:ext cx="0" cy="92826"/>
            </a:xfrm>
            <a:prstGeom prst="straightConnector1">
              <a:avLst/>
            </a:prstGeom>
            <a:ln w="12700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A7D66470-C2AA-40B3-BEEE-23CAA2C4ACD6}"/>
                </a:ext>
              </a:extLst>
            </p:cNvPr>
            <p:cNvCxnSpPr>
              <a:cxnSpLocks/>
            </p:cNvCxnSpPr>
            <p:nvPr/>
          </p:nvCxnSpPr>
          <p:spPr>
            <a:xfrm>
              <a:off x="1841152" y="1306764"/>
              <a:ext cx="0" cy="104776"/>
            </a:xfrm>
            <a:prstGeom prst="straightConnector1">
              <a:avLst/>
            </a:prstGeom>
            <a:ln w="1270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流程图: 或者 55">
              <a:extLst>
                <a:ext uri="{FF2B5EF4-FFF2-40B4-BE49-F238E27FC236}">
                  <a16:creationId xmlns:a16="http://schemas.microsoft.com/office/drawing/2014/main" id="{7D09F7A6-2864-4730-AD9A-43140DCB5EF7}"/>
                </a:ext>
              </a:extLst>
            </p:cNvPr>
            <p:cNvSpPr/>
            <p:nvPr/>
          </p:nvSpPr>
          <p:spPr>
            <a:xfrm>
              <a:off x="1779628" y="1178122"/>
              <a:ext cx="125575" cy="125575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4070B124-F845-42DC-A490-0CC3280C3CEF}"/>
              </a:ext>
            </a:extLst>
          </p:cNvPr>
          <p:cNvSpPr txBox="1"/>
          <p:nvPr/>
        </p:nvSpPr>
        <p:spPr>
          <a:xfrm>
            <a:off x="1779628" y="1396386"/>
            <a:ext cx="12969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Omitted shortcut blocks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15</Words>
  <Application>Microsoft Office PowerPoint</Application>
  <PresentationFormat>宽屏</PresentationFormat>
  <Paragraphs>11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chaii</cp:lastModifiedBy>
  <cp:revision>586</cp:revision>
  <dcterms:created xsi:type="dcterms:W3CDTF">2017-11-02T01:20:00Z</dcterms:created>
  <dcterms:modified xsi:type="dcterms:W3CDTF">2021-12-15T02:23:43Z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F7FF34EE95EB47C886492471C9848C68</vt:lpwstr>
  </property>
</Properties>
</file>