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A98A-D516-401A-8F97-57457F31F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313C8-4344-49BB-BDAC-CC54FFEE6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D008-F8A9-4963-9C1B-D361AB9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BEBF-A28C-45D1-8765-D3E88DBD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928A-8A8E-4747-874C-3CE31F05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1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5E23-3208-4A7A-8D9E-37339351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71DC8-4399-40AE-9CCA-2C794C106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3002-C675-4D9A-AC45-1A87B04E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946E-6199-4FA0-8DAE-B495DE30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7FC42-EDF5-44A7-814B-B564819C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CF59-7A64-4FA8-9440-07EEA4851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21BE0-09FE-434F-AD88-5F427FF87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1790-36AC-49E1-8C4C-1FEEBD1B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3E3A-FA6C-4EB9-ABEA-FA7F53D8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F014F-F855-424C-BD4B-DA7781AB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9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457A-3E9F-46A1-8679-E34D63BC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AC60-55AD-4F7B-9F09-B21C7926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ADF9-0FBB-461B-9F4E-B3156B64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065E-EDB5-475E-8F1C-DB414B80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6BF1-2584-4095-912D-130B8FC3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DE1F-D384-4276-84FF-34883C88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3F4F-3E63-41C3-8450-F8477B06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1599-C9B1-422E-BC02-6779E6C6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E387-747E-488A-BE3E-02136975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25B4-0FD5-45B7-B88E-C478E186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5E80-B3E0-461A-BD73-007EA5F1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CEDC-E805-498C-AAF3-34B55F936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0EC2C-C155-45D1-8E8C-04CC4A51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587E-9CCE-4FD6-90EE-80BB941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174D6-D495-4F16-86FA-A0A4710D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C97CC-F912-4CDB-9B94-CEEA4B88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0F3C-D958-40FB-9262-F600A5EE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19BA6-3EC9-48FE-9DC4-BAAB4A552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AE299-7279-4AA9-8F35-BF09595F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D7056-24B0-4BA2-AF7B-7702FE7F7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AD1E0-4F9A-46FA-8786-8D32A276B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E6AB8-7D27-45DF-9340-7C0DA1FF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78C45-DD38-4FB6-B5E6-60D97234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C6AF6-85B7-420E-A2D8-BB75D418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9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C50F-D67A-43E8-80D6-3ADB465F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D45D8-328A-4B6A-901E-A5A00A3A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AA1D1-EA8A-4E7E-9C47-91652EC6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4049B-0A6B-4DC4-8A27-09B194E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A4AA8-8A49-4DA8-A704-D6D9737F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2C0FA-A45A-4984-BBDD-696C4B22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6DC1-34F9-4DDF-BF53-51D219FD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1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210D-4473-4252-BE11-37B2C8BE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1461-F533-4258-88CE-865C4ED5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56FE4-33CF-4B6D-807F-640C8FF17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0FD7-2BF8-4AF9-8322-4B05EF2B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0D2F7-4324-4A9A-A267-D6404315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4804-CB37-47DA-A734-4578A9AD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E6BB-EBDC-4843-849A-7E0F7519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E4ACE-437A-4ADC-BEF9-0054A8311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87036-99A6-4461-99DD-A728F02F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6528-86C3-40BD-BF4F-1A368BD4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68C6F-1AD6-4E3B-856D-83973027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AA3-D584-4011-B470-708770A9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7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137FF-60B7-4AA0-B8E9-63BA25EF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A6D42-18C5-40C3-8333-CAF98872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3D4F-BF58-4C2E-8F15-E807C120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20AC-70F2-4474-B459-007A019FC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6A2E-26AB-4717-8A23-68CD4DC89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8DBEC15-15F3-4D81-9F6F-881734C91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450148"/>
              </p:ext>
            </p:extLst>
          </p:nvPr>
        </p:nvGraphicFramePr>
        <p:xfrm>
          <a:off x="0" y="1524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3" imgW="4390885" imgH="3276600" progId="AcroExch.Document.DC">
                  <p:embed/>
                </p:oleObj>
              </mc:Choice>
              <mc:Fallback>
                <p:oleObj name="Acrobat Document" r:id="rId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524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E201C4E-9F7A-4D57-B293-C466D5554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29055"/>
              </p:ext>
            </p:extLst>
          </p:nvPr>
        </p:nvGraphicFramePr>
        <p:xfrm>
          <a:off x="-1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Acrobat Document" r:id="rId5" imgW="4390885" imgH="3276600" progId="AcroExch.Document.DC">
                  <p:embed/>
                </p:oleObj>
              </mc:Choice>
              <mc:Fallback>
                <p:oleObj name="Acrobat Document" r:id="rId5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CA34ACE-D6B7-48C2-9C21-2A9E36A2C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792399"/>
              </p:ext>
            </p:extLst>
          </p:nvPr>
        </p:nvGraphicFramePr>
        <p:xfrm>
          <a:off x="4038373" y="1524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7" imgW="4390885" imgH="3276600" progId="AcroExch.Document.DC">
                  <p:embed/>
                </p:oleObj>
              </mc:Choice>
              <mc:Fallback>
                <p:oleObj name="Acrobat Document" r:id="rId7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373" y="1524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174A989-4FA2-4452-A29C-58778321F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23399"/>
              </p:ext>
            </p:extLst>
          </p:nvPr>
        </p:nvGraphicFramePr>
        <p:xfrm>
          <a:off x="4038373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9" imgW="4390885" imgH="3276600" progId="AcroExch.Document.DC">
                  <p:embed/>
                </p:oleObj>
              </mc:Choice>
              <mc:Fallback>
                <p:oleObj name="Acrobat Document" r:id="rId9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8373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70BA0AE-1125-4CA7-A366-2BF40D977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930657"/>
              </p:ext>
            </p:extLst>
          </p:nvPr>
        </p:nvGraphicFramePr>
        <p:xfrm>
          <a:off x="7987875" y="1524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11" imgW="4390885" imgH="3276600" progId="AcroExch.Document.DC">
                  <p:embed/>
                </p:oleObj>
              </mc:Choice>
              <mc:Fallback>
                <p:oleObj name="Acrobat Document" r:id="rId11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87875" y="1524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F4EDA7A-9DE3-4095-A6C3-841C3525E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590329"/>
              </p:ext>
            </p:extLst>
          </p:nvPr>
        </p:nvGraphicFramePr>
        <p:xfrm>
          <a:off x="7987875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crobat Document" r:id="rId13" imgW="4390885" imgH="3276600" progId="AcroExch.Document.DC">
                  <p:embed/>
                </p:oleObj>
              </mc:Choice>
              <mc:Fallback>
                <p:oleObj name="Acrobat Document" r:id="rId1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87875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86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3A7F9BE-ED83-4929-B77C-DD92ECBE5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10515"/>
              </p:ext>
            </p:extLst>
          </p:nvPr>
        </p:nvGraphicFramePr>
        <p:xfrm>
          <a:off x="0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Acrobat Document" r:id="rId3" imgW="4390885" imgH="3276600" progId="AcroExch.Document.DC">
                  <p:embed/>
                </p:oleObj>
              </mc:Choice>
              <mc:Fallback>
                <p:oleObj name="Acrobat Document" r:id="rId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D2D4425-61AF-4CCF-8A72-2F6784618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412173"/>
              </p:ext>
            </p:extLst>
          </p:nvPr>
        </p:nvGraphicFramePr>
        <p:xfrm>
          <a:off x="0" y="32766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Acrobat Document" r:id="rId5" imgW="4390885" imgH="3276600" progId="AcroExch.Document.DC">
                  <p:embed/>
                </p:oleObj>
              </mc:Choice>
              <mc:Fallback>
                <p:oleObj name="Acrobat Document" r:id="rId5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2766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00B142-60EC-4551-8CB9-FF22C6640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49503"/>
              </p:ext>
            </p:extLst>
          </p:nvPr>
        </p:nvGraphicFramePr>
        <p:xfrm>
          <a:off x="4017510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crobat Document" r:id="rId7" imgW="4390885" imgH="3276600" progId="AcroExch.Document.DC">
                  <p:embed/>
                </p:oleObj>
              </mc:Choice>
              <mc:Fallback>
                <p:oleObj name="Acrobat Document" r:id="rId7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17510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AC3F459-0244-4A3E-8A71-3CA317EBA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600150"/>
              </p:ext>
            </p:extLst>
          </p:nvPr>
        </p:nvGraphicFramePr>
        <p:xfrm>
          <a:off x="4017510" y="32766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Acrobat Document" r:id="rId9" imgW="4390885" imgH="3276600" progId="AcroExch.Document.DC">
                  <p:embed/>
                </p:oleObj>
              </mc:Choice>
              <mc:Fallback>
                <p:oleObj name="Acrobat Document" r:id="rId9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7510" y="32766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71BEA5F-FD65-40A2-B2A0-590149201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59767"/>
              </p:ext>
            </p:extLst>
          </p:nvPr>
        </p:nvGraphicFramePr>
        <p:xfrm>
          <a:off x="8035020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Acrobat Document" r:id="rId11" imgW="4390885" imgH="3276600" progId="AcroExch.Document.DC">
                  <p:embed/>
                </p:oleObj>
              </mc:Choice>
              <mc:Fallback>
                <p:oleObj name="Acrobat Document" r:id="rId11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5020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614820-5454-4CA0-B56C-7D8B6B973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634737"/>
              </p:ext>
            </p:extLst>
          </p:nvPr>
        </p:nvGraphicFramePr>
        <p:xfrm>
          <a:off x="8035019" y="32766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Acrobat Document" r:id="rId13" imgW="4390885" imgH="3276600" progId="AcroExch.Document.DC">
                  <p:embed/>
                </p:oleObj>
              </mc:Choice>
              <mc:Fallback>
                <p:oleObj name="Acrobat Document" r:id="rId1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35019" y="32766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12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31CFB65-9965-4973-988B-E851D7371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143351"/>
              </p:ext>
            </p:extLst>
          </p:nvPr>
        </p:nvGraphicFramePr>
        <p:xfrm>
          <a:off x="0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Acrobat Document" r:id="rId3" imgW="4390885" imgH="3276600" progId="AcroExch.Document.DC">
                  <p:embed/>
                </p:oleObj>
              </mc:Choice>
              <mc:Fallback>
                <p:oleObj name="Acrobat Document" r:id="rId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B6CCF45-1A0D-4EF8-B67E-8D7F34C24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82469"/>
              </p:ext>
            </p:extLst>
          </p:nvPr>
        </p:nvGraphicFramePr>
        <p:xfrm>
          <a:off x="0" y="32766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Acrobat Document" r:id="rId5" imgW="4390885" imgH="3276600" progId="AcroExch.Document.DC">
                  <p:embed/>
                </p:oleObj>
              </mc:Choice>
              <mc:Fallback>
                <p:oleObj name="Acrobat Document" r:id="rId5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2766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57EB15-2235-4673-BC76-6A8DB30D3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233134"/>
              </p:ext>
            </p:extLst>
          </p:nvPr>
        </p:nvGraphicFramePr>
        <p:xfrm>
          <a:off x="4027488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Acrobat Document" r:id="rId7" imgW="4390885" imgH="3276600" progId="AcroExch.Document.DC">
                  <p:embed/>
                </p:oleObj>
              </mc:Choice>
              <mc:Fallback>
                <p:oleObj name="Acrobat Document" r:id="rId7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7488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B72439-AE3D-4CEA-B500-F3A06674B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859824"/>
              </p:ext>
            </p:extLst>
          </p:nvPr>
        </p:nvGraphicFramePr>
        <p:xfrm>
          <a:off x="4027488" y="32766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Acrobat Document" r:id="rId9" imgW="4390885" imgH="3276600" progId="AcroExch.Document.DC">
                  <p:embed/>
                </p:oleObj>
              </mc:Choice>
              <mc:Fallback>
                <p:oleObj name="Acrobat Document" r:id="rId9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27488" y="32766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08554C-C896-4238-81BC-EC2AEF312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107667"/>
              </p:ext>
            </p:extLst>
          </p:nvPr>
        </p:nvGraphicFramePr>
        <p:xfrm>
          <a:off x="8054976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Acrobat Document" r:id="rId11" imgW="4390885" imgH="3276600" progId="AcroExch.Document.DC">
                  <p:embed/>
                </p:oleObj>
              </mc:Choice>
              <mc:Fallback>
                <p:oleObj name="Acrobat Document" r:id="rId11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54976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B925EAF-A072-46DB-8B53-9A1EAA7A76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585449"/>
              </p:ext>
            </p:extLst>
          </p:nvPr>
        </p:nvGraphicFramePr>
        <p:xfrm>
          <a:off x="8054976" y="32766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Acrobat Document" r:id="rId13" imgW="4390885" imgH="3276600" progId="AcroExch.Document.DC">
                  <p:embed/>
                </p:oleObj>
              </mc:Choice>
              <mc:Fallback>
                <p:oleObj name="Acrobat Document" r:id="rId1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54976" y="32766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44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E79D353-B65F-4B4D-81EB-B1F7952B9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6589"/>
              </p:ext>
            </p:extLst>
          </p:nvPr>
        </p:nvGraphicFramePr>
        <p:xfrm>
          <a:off x="0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Acrobat Document" r:id="rId3" imgW="4390885" imgH="3276600" progId="AcroExch.Document.DC">
                  <p:embed/>
                </p:oleObj>
              </mc:Choice>
              <mc:Fallback>
                <p:oleObj name="Acrobat Document" r:id="rId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E6FA22-D449-4E28-BA41-930DD603A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566717"/>
              </p:ext>
            </p:extLst>
          </p:nvPr>
        </p:nvGraphicFramePr>
        <p:xfrm>
          <a:off x="0" y="32766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Acrobat Document" r:id="rId5" imgW="4390885" imgH="3276600" progId="AcroExch.Document.DC">
                  <p:embed/>
                </p:oleObj>
              </mc:Choice>
              <mc:Fallback>
                <p:oleObj name="Acrobat Document" r:id="rId5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2766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114CE32-2454-43F9-885C-D5E83E4AF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3339"/>
              </p:ext>
            </p:extLst>
          </p:nvPr>
        </p:nvGraphicFramePr>
        <p:xfrm>
          <a:off x="4039281" y="32766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Acrobat Document" r:id="rId7" imgW="4390885" imgH="3276600" progId="AcroExch.Document.DC">
                  <p:embed/>
                </p:oleObj>
              </mc:Choice>
              <mc:Fallback>
                <p:oleObj name="Acrobat Document" r:id="rId7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81" y="32766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97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5C5532C-0F82-4F9E-97CA-E708159FE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333262"/>
              </p:ext>
            </p:extLst>
          </p:nvPr>
        </p:nvGraphicFramePr>
        <p:xfrm>
          <a:off x="1264455" y="0"/>
          <a:ext cx="966309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Acrobat Document" r:id="rId3" imgW="10239162" imgH="7267575" progId="AcroExch.Document.DC">
                  <p:embed/>
                </p:oleObj>
              </mc:Choice>
              <mc:Fallback>
                <p:oleObj name="Acrobat Document" r:id="rId3" imgW="10239162" imgH="72675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4455" y="0"/>
                        <a:ext cx="966309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22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Xintong Wang</dc:creator>
  <cp:lastModifiedBy>Xintong Wang</cp:lastModifiedBy>
  <cp:revision>4</cp:revision>
  <dcterms:created xsi:type="dcterms:W3CDTF">2018-06-28T16:02:31Z</dcterms:created>
  <dcterms:modified xsi:type="dcterms:W3CDTF">2018-06-28T18:05:45Z</dcterms:modified>
</cp:coreProperties>
</file>