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8" r:id="rId4"/>
    <p:sldId id="264" r:id="rId5"/>
    <p:sldId id="259" r:id="rId6"/>
    <p:sldId id="260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A98A-D516-401A-8F97-57457F31F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313C8-4344-49BB-BDAC-CC54FFEE6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AD008-F8A9-4963-9C1B-D361AB9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94D-DCAD-4AE6-9760-125623721F4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5BEBF-A28C-45D1-8765-D3E88DBD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3928A-8A8E-4747-874C-3CE31F05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3971-B253-4008-B299-4F3FDE81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1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5E23-3208-4A7A-8D9E-37339351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71DC8-4399-40AE-9CCA-2C794C106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53002-C675-4D9A-AC45-1A87B04E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94D-DCAD-4AE6-9760-125623721F4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F946E-6199-4FA0-8DAE-B495DE30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7FC42-EDF5-44A7-814B-B564819C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3971-B253-4008-B299-4F3FDE81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7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DCF59-7A64-4FA8-9440-07EEA4851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21BE0-09FE-434F-AD88-5F427FF87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81790-36AC-49E1-8C4C-1FEEBD1B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94D-DCAD-4AE6-9760-125623721F4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53E3A-FA6C-4EB9-ABEA-FA7F53D8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F014F-F855-424C-BD4B-DA7781AB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3971-B253-4008-B299-4F3FDE81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9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9457A-3E9F-46A1-8679-E34D63BC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AAC60-55AD-4F7B-9F09-B21C7926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DADF9-0FBB-461B-9F4E-B3156B64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94D-DCAD-4AE6-9760-125623721F4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E065E-EDB5-475E-8F1C-DB414B80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76BF1-2584-4095-912D-130B8FC3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3971-B253-4008-B299-4F3FDE81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7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DE1F-D384-4276-84FF-34883C88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C3F4F-3E63-41C3-8450-F8477B06A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71599-C9B1-422E-BC02-6779E6C6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94D-DCAD-4AE6-9760-125623721F4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E387-747E-488A-BE3E-02136975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625B4-0FD5-45B7-B88E-C478E186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3971-B253-4008-B299-4F3FDE81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5E80-B3E0-461A-BD73-007EA5F1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BCEDC-E805-498C-AAF3-34B55F936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0EC2C-C155-45D1-8E8C-04CC4A51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8587E-9CCE-4FD6-90EE-80BB9413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94D-DCAD-4AE6-9760-125623721F4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174D6-D495-4F16-86FA-A0A4710D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C97CC-F912-4CDB-9B94-CEEA4B88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3971-B253-4008-B299-4F3FDE81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0F3C-D958-40FB-9262-F600A5EE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19BA6-3EC9-48FE-9DC4-BAAB4A552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AE299-7279-4AA9-8F35-BF09595FB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D7056-24B0-4BA2-AF7B-7702FE7F7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AD1E0-4F9A-46FA-8786-8D32A276B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2E6AB8-7D27-45DF-9340-7C0DA1FF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94D-DCAD-4AE6-9760-125623721F4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78C45-DD38-4FB6-B5E6-60D97234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C6AF6-85B7-420E-A2D8-BB75D418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3971-B253-4008-B299-4F3FDE81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9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C50F-D67A-43E8-80D6-3ADB465F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D45D8-328A-4B6A-901E-A5A00A3A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94D-DCAD-4AE6-9760-125623721F4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AA1D1-EA8A-4E7E-9C47-91652EC6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4049B-0A6B-4DC4-8A27-09B194EB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3971-B253-4008-B299-4F3FDE81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6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A4AA8-8A49-4DA8-A704-D6D9737F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94D-DCAD-4AE6-9760-125623721F4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2C0FA-A45A-4984-BBDD-696C4B22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86DC1-34F9-4DDF-BF53-51D219FD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3971-B253-4008-B299-4F3FDE81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1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210D-4473-4252-BE11-37B2C8BE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1461-F533-4258-88CE-865C4ED58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56FE4-33CF-4B6D-807F-640C8FF17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50FD7-2BF8-4AF9-8322-4B05EF2B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94D-DCAD-4AE6-9760-125623721F4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0D2F7-4324-4A9A-A267-D6404315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34804-CB37-47DA-A734-4578A9AD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3971-B253-4008-B299-4F3FDE81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3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E6BB-EBDC-4843-849A-7E0F7519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EE4ACE-437A-4ADC-BEF9-0054A8311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87036-99A6-4461-99DD-A728F02F3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6528-86C3-40BD-BF4F-1A368BD4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894D-DCAD-4AE6-9760-125623721F4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68C6F-1AD6-4E3B-856D-83973027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5FAA3-D584-4011-B470-708770A9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3971-B253-4008-B299-4F3FDE81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7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137FF-60B7-4AA0-B8E9-63BA25EF1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A6D42-18C5-40C3-8333-CAF98872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63D4F-BF58-4C2E-8F15-E807C1200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894D-DCAD-4AE6-9760-125623721F4D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20AC-70F2-4474-B459-007A019FC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56A2E-26AB-4717-8A23-68CD4DC89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43971-B253-4008-B299-4F3FDE81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9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87188B7-9B9B-4351-A9ED-7809E339F3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623345"/>
              </p:ext>
            </p:extLst>
          </p:nvPr>
        </p:nvGraphicFramePr>
        <p:xfrm>
          <a:off x="0" y="15240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Acrobat Document" r:id="rId3" imgW="4390885" imgH="3276600" progId="AcroExch.Document.DC">
                  <p:embed/>
                </p:oleObj>
              </mc:Choice>
              <mc:Fallback>
                <p:oleObj name="Acrobat Document" r:id="rId3" imgW="4390885" imgH="3276600" progId="AcroExch.Document.DC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D8DBEC15-15F3-4D81-9F6F-881734C918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5240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741434C-59F4-48CC-9F8A-9D245370EA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270331"/>
              </p:ext>
            </p:extLst>
          </p:nvPr>
        </p:nvGraphicFramePr>
        <p:xfrm>
          <a:off x="4016828" y="15240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Acrobat Document" r:id="rId5" imgW="4390885" imgH="3276600" progId="AcroExch.Document.DC">
                  <p:embed/>
                </p:oleObj>
              </mc:Choice>
              <mc:Fallback>
                <p:oleObj name="Acrobat Document" r:id="rId5" imgW="4390885" imgH="3276600" progId="AcroExch.Document.DC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E201C4E-9F7A-4D57-B293-C466D5554C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16828" y="15240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6F53187-E99E-464D-8DD3-2704F7A51A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610867"/>
              </p:ext>
            </p:extLst>
          </p:nvPr>
        </p:nvGraphicFramePr>
        <p:xfrm>
          <a:off x="8033656" y="15240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Acrobat Document" r:id="rId7" imgW="4390885" imgH="3276600" progId="AcroExch.Document.DC">
                  <p:embed/>
                </p:oleObj>
              </mc:Choice>
              <mc:Fallback>
                <p:oleObj name="Acrobat Document" r:id="rId7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33656" y="15240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46E5876-89E4-45D3-B352-92F2D67E6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192130"/>
              </p:ext>
            </p:extLst>
          </p:nvPr>
        </p:nvGraphicFramePr>
        <p:xfrm>
          <a:off x="0" y="342900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Acrobat Document" r:id="rId9" imgW="4390885" imgH="3276600" progId="AcroExch.Document.DC">
                  <p:embed/>
                </p:oleObj>
              </mc:Choice>
              <mc:Fallback>
                <p:oleObj name="Acrobat Document" r:id="rId9" imgW="4390885" imgH="3276600" progId="AcroExch.Document.D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CA34ACE-D6B7-48C2-9C21-2A9E36A2C9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342900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23DA792-64A7-47AB-9313-02DE1A50C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425089"/>
              </p:ext>
            </p:extLst>
          </p:nvPr>
        </p:nvGraphicFramePr>
        <p:xfrm>
          <a:off x="4038373" y="342900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Acrobat Document" r:id="rId11" imgW="4390885" imgH="3276600" progId="AcroExch.Document.DC">
                  <p:embed/>
                </p:oleObj>
              </mc:Choice>
              <mc:Fallback>
                <p:oleObj name="Acrobat Document" r:id="rId11" imgW="4390885" imgH="3276600" progId="AcroExch.Document.DC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174A989-4FA2-4452-A29C-58778321FD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38373" y="342900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FB079D8-7E84-4F63-898C-5504D23C3B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712073"/>
              </p:ext>
            </p:extLst>
          </p:nvPr>
        </p:nvGraphicFramePr>
        <p:xfrm>
          <a:off x="8033655" y="342900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Acrobat Document" r:id="rId13" imgW="4390885" imgH="3276600" progId="AcroExch.Document.DC">
                  <p:embed/>
                </p:oleObj>
              </mc:Choice>
              <mc:Fallback>
                <p:oleObj name="Acrobat Document" r:id="rId13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33655" y="342900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889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BF7AE73-DEBE-40B6-A445-BDEAB75157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668795"/>
              </p:ext>
            </p:extLst>
          </p:nvPr>
        </p:nvGraphicFramePr>
        <p:xfrm>
          <a:off x="0" y="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Acrobat Document" r:id="rId3" imgW="4390885" imgH="3276600" progId="AcroExch.Document.DC">
                  <p:embed/>
                </p:oleObj>
              </mc:Choice>
              <mc:Fallback>
                <p:oleObj name="Acrobat Document" r:id="rId3" imgW="4390885" imgH="3276600" progId="AcroExch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70BA0AE-1125-4CA7-A366-2BF40D9771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39098A0-08D5-4CD3-8AB7-18FAEBDE8D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151975"/>
              </p:ext>
            </p:extLst>
          </p:nvPr>
        </p:nvGraphicFramePr>
        <p:xfrm>
          <a:off x="3995057" y="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Acrobat Document" r:id="rId5" imgW="4390885" imgH="3276600" progId="AcroExch.Document.DC">
                  <p:embed/>
                </p:oleObj>
              </mc:Choice>
              <mc:Fallback>
                <p:oleObj name="Acrobat Document" r:id="rId5" imgW="4390885" imgH="3276600" progId="AcroExch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F4EDA7A-9DE3-4095-A6C3-841C3525EB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95057" y="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80C09EE-D686-478B-BF1D-B349AB0ED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920694"/>
              </p:ext>
            </p:extLst>
          </p:nvPr>
        </p:nvGraphicFramePr>
        <p:xfrm>
          <a:off x="7990114" y="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Acrobat Document" r:id="rId7" imgW="4390885" imgH="3276600" progId="AcroExch.Document.DC">
                  <p:embed/>
                </p:oleObj>
              </mc:Choice>
              <mc:Fallback>
                <p:oleObj name="Acrobat Document" r:id="rId7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90114" y="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B7660BB-CEF4-4A4E-82F2-5ABBF11019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423257"/>
              </p:ext>
            </p:extLst>
          </p:nvPr>
        </p:nvGraphicFramePr>
        <p:xfrm>
          <a:off x="0" y="342900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Acrobat Document" r:id="rId9" imgW="4390885" imgH="3276600" progId="AcroExch.Document.DC">
                  <p:embed/>
                </p:oleObj>
              </mc:Choice>
              <mc:Fallback>
                <p:oleObj name="Acrobat Document" r:id="rId9" imgW="4390885" imgH="3276600" progId="AcroExch.Document.DC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23A7F9BE-ED83-4929-B77C-DD92ECBE5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342900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DED3847-1AA1-4603-8981-1CCDFFE86E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783092"/>
              </p:ext>
            </p:extLst>
          </p:nvPr>
        </p:nvGraphicFramePr>
        <p:xfrm>
          <a:off x="3995057" y="342900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Acrobat Document" r:id="rId11" imgW="4390885" imgH="3276600" progId="AcroExch.Document.DC">
                  <p:embed/>
                </p:oleObj>
              </mc:Choice>
              <mc:Fallback>
                <p:oleObj name="Acrobat Document" r:id="rId11" imgW="4390885" imgH="3276600" progId="AcroExch.Document.DC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D2D4425-61AF-4CCF-8A72-2F6784618C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5057" y="342900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E6E1B66-5011-4454-9E16-5EB35254C4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597823"/>
              </p:ext>
            </p:extLst>
          </p:nvPr>
        </p:nvGraphicFramePr>
        <p:xfrm>
          <a:off x="7990114" y="342900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Acrobat Document" r:id="rId13" imgW="4390885" imgH="3276600" progId="AcroExch.Document.DC">
                  <p:embed/>
                </p:oleObj>
              </mc:Choice>
              <mc:Fallback>
                <p:oleObj name="Acrobat Document" r:id="rId13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990114" y="342900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699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F00B142-60EC-4551-8CB9-FF22C66401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750636"/>
              </p:ext>
            </p:extLst>
          </p:nvPr>
        </p:nvGraphicFramePr>
        <p:xfrm>
          <a:off x="0" y="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Acrobat Document" r:id="rId3" imgW="4390885" imgH="3276600" progId="AcroExch.Document.DC">
                  <p:embed/>
                </p:oleObj>
              </mc:Choice>
              <mc:Fallback>
                <p:oleObj name="Acrobat Document" r:id="rId3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AC3F459-0244-4A3E-8A71-3CA317EBA5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260676"/>
              </p:ext>
            </p:extLst>
          </p:nvPr>
        </p:nvGraphicFramePr>
        <p:xfrm>
          <a:off x="4011953" y="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Acrobat Document" r:id="rId5" imgW="4390885" imgH="3276600" progId="AcroExch.Document.DC">
                  <p:embed/>
                </p:oleObj>
              </mc:Choice>
              <mc:Fallback>
                <p:oleObj name="Acrobat Document" r:id="rId5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11953" y="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71BEA5F-FD65-40A2-B2A0-590149201F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849828"/>
              </p:ext>
            </p:extLst>
          </p:nvPr>
        </p:nvGraphicFramePr>
        <p:xfrm>
          <a:off x="0" y="342900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Acrobat Document" r:id="rId7" imgW="4390885" imgH="3276600" progId="AcroExch.Document.DC">
                  <p:embed/>
                </p:oleObj>
              </mc:Choice>
              <mc:Fallback>
                <p:oleObj name="Acrobat Document" r:id="rId7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342900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C614820-5454-4CA0-B56C-7D8B6B9730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285172"/>
              </p:ext>
            </p:extLst>
          </p:nvPr>
        </p:nvGraphicFramePr>
        <p:xfrm>
          <a:off x="4011953" y="342900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Acrobat Document" r:id="rId9" imgW="4390885" imgH="3276600" progId="AcroExch.Document.DC">
                  <p:embed/>
                </p:oleObj>
              </mc:Choice>
              <mc:Fallback>
                <p:oleObj name="Acrobat Document" r:id="rId9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11953" y="342900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5332AEC-89D8-48B3-BF46-45A0C915B0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303300"/>
              </p:ext>
            </p:extLst>
          </p:nvPr>
        </p:nvGraphicFramePr>
        <p:xfrm>
          <a:off x="8023906" y="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Acrobat Document" r:id="rId11" imgW="4390885" imgH="3276600" progId="AcroExch.Document.DC">
                  <p:embed/>
                </p:oleObj>
              </mc:Choice>
              <mc:Fallback>
                <p:oleObj name="Acrobat Document" r:id="rId11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23906" y="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5A9CAD6-FEDD-4F1E-BAAD-6C8C67E24A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853011"/>
              </p:ext>
            </p:extLst>
          </p:nvPr>
        </p:nvGraphicFramePr>
        <p:xfrm>
          <a:off x="8023906" y="342900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Acrobat Document" r:id="rId13" imgW="4390885" imgH="3276600" progId="AcroExch.Document.DC">
                  <p:embed/>
                </p:oleObj>
              </mc:Choice>
              <mc:Fallback>
                <p:oleObj name="Acrobat Document" r:id="rId13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23906" y="342900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412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DDF129E-3B7D-44EC-9CDB-0C65857C22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213497"/>
              </p:ext>
            </p:extLst>
          </p:nvPr>
        </p:nvGraphicFramePr>
        <p:xfrm>
          <a:off x="0" y="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Acrobat Document" r:id="rId3" imgW="4390885" imgH="3276600" progId="AcroExch.Document.DC">
                  <p:embed/>
                </p:oleObj>
              </mc:Choice>
              <mc:Fallback>
                <p:oleObj name="Acrobat Document" r:id="rId3" imgW="4390885" imgH="3276600" progId="AcroExch.Document.DC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431CFB65-9965-4973-988B-E851D73714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D0F1061-30C6-4A16-81FD-B9FD3B8A32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69727"/>
              </p:ext>
            </p:extLst>
          </p:nvPr>
        </p:nvGraphicFramePr>
        <p:xfrm>
          <a:off x="4049486" y="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Acrobat Document" r:id="rId5" imgW="4390885" imgH="3276600" progId="AcroExch.Document.DC">
                  <p:embed/>
                </p:oleObj>
              </mc:Choice>
              <mc:Fallback>
                <p:oleObj name="Acrobat Document" r:id="rId5" imgW="4390885" imgH="3276600" progId="AcroExch.Document.DC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FB6CCF45-1A0D-4EF8-B67E-8D7F34C244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49486" y="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F3E0896-A296-4B15-BCF6-76D4806223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889167"/>
              </p:ext>
            </p:extLst>
          </p:nvPr>
        </p:nvGraphicFramePr>
        <p:xfrm>
          <a:off x="0" y="327660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Acrobat Document" r:id="rId7" imgW="4390885" imgH="3276600" progId="AcroExch.Document.DC">
                  <p:embed/>
                </p:oleObj>
              </mc:Choice>
              <mc:Fallback>
                <p:oleObj name="Acrobat Document" r:id="rId7" imgW="4390885" imgH="3276600" progId="AcroExch.Document.D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A57EB15-2235-4673-BC76-6A8DB30D39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327660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F22DC8A-DE18-4A96-B158-02ECD60D3E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003754"/>
              </p:ext>
            </p:extLst>
          </p:nvPr>
        </p:nvGraphicFramePr>
        <p:xfrm>
          <a:off x="4049486" y="327660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Acrobat Document" r:id="rId9" imgW="4390885" imgH="3276600" progId="AcroExch.Document.DC">
                  <p:embed/>
                </p:oleObj>
              </mc:Choice>
              <mc:Fallback>
                <p:oleObj name="Acrobat Document" r:id="rId9" imgW="4390885" imgH="3276600" progId="AcroExch.Document.DC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8B72439-AE3D-4CEA-B500-F3A06674B3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49486" y="327660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5D89DEC-76BB-4D81-A517-EA7F7705A5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828696"/>
              </p:ext>
            </p:extLst>
          </p:nvPr>
        </p:nvGraphicFramePr>
        <p:xfrm>
          <a:off x="8000845" y="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Acrobat Document" r:id="rId11" imgW="4390885" imgH="3276600" progId="AcroExch.Document.DC">
                  <p:embed/>
                </p:oleObj>
              </mc:Choice>
              <mc:Fallback>
                <p:oleObj name="Acrobat Document" r:id="rId11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00845" y="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4855DC0-72CB-4BA8-BA86-33DDC9521F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634764"/>
              </p:ext>
            </p:extLst>
          </p:nvPr>
        </p:nvGraphicFramePr>
        <p:xfrm>
          <a:off x="8000844" y="327660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Acrobat Document" r:id="rId13" imgW="4390885" imgH="3276600" progId="AcroExch.Document.DC">
                  <p:embed/>
                </p:oleObj>
              </mc:Choice>
              <mc:Fallback>
                <p:oleObj name="Acrobat Document" r:id="rId13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00844" y="327660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65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608554C-C896-4238-81BC-EC2AEF312B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463925"/>
              </p:ext>
            </p:extLst>
          </p:nvPr>
        </p:nvGraphicFramePr>
        <p:xfrm>
          <a:off x="0" y="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Acrobat Document" r:id="rId3" imgW="4390885" imgH="3276600" progId="AcroExch.Document.DC">
                  <p:embed/>
                </p:oleObj>
              </mc:Choice>
              <mc:Fallback>
                <p:oleObj name="Acrobat Document" r:id="rId3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B925EAF-A072-46DB-8B53-9A1EAA7A76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298362"/>
              </p:ext>
            </p:extLst>
          </p:nvPr>
        </p:nvGraphicFramePr>
        <p:xfrm>
          <a:off x="4049033" y="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Acrobat Document" r:id="rId5" imgW="4390885" imgH="3276600" progId="AcroExch.Document.DC">
                  <p:embed/>
                </p:oleObj>
              </mc:Choice>
              <mc:Fallback>
                <p:oleObj name="Acrobat Document" r:id="rId5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49033" y="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74EB161-37C7-4376-BC65-A49A728B0D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530991"/>
              </p:ext>
            </p:extLst>
          </p:nvPr>
        </p:nvGraphicFramePr>
        <p:xfrm>
          <a:off x="0" y="342900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Acrobat Document" r:id="rId7" imgW="4390885" imgH="3276600" progId="AcroExch.Document.DC">
                  <p:embed/>
                </p:oleObj>
              </mc:Choice>
              <mc:Fallback>
                <p:oleObj name="Acrobat Document" r:id="rId7" imgW="4390885" imgH="3276600" progId="AcroExch.Document.DC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EE79D353-B65F-4B4D-81EB-B1F7952B9F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342900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A04F5C7-2B18-4F25-BA82-5C657B7931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279287"/>
              </p:ext>
            </p:extLst>
          </p:nvPr>
        </p:nvGraphicFramePr>
        <p:xfrm>
          <a:off x="4049032" y="342900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Acrobat Document" r:id="rId9" imgW="4390885" imgH="3276600" progId="AcroExch.Document.DC">
                  <p:embed/>
                </p:oleObj>
              </mc:Choice>
              <mc:Fallback>
                <p:oleObj name="Acrobat Document" r:id="rId9" imgW="4390885" imgH="3276600" progId="AcroExch.Document.DC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56E6FA22-D449-4E28-BA41-930DD603A2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49032" y="342900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50584CF-69B3-42EA-9AE1-7F5B001B4F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589301"/>
              </p:ext>
            </p:extLst>
          </p:nvPr>
        </p:nvGraphicFramePr>
        <p:xfrm>
          <a:off x="8098066" y="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Acrobat Document" r:id="rId11" imgW="4390885" imgH="3276600" progId="AcroExch.Document.DC">
                  <p:embed/>
                </p:oleObj>
              </mc:Choice>
              <mc:Fallback>
                <p:oleObj name="Acrobat Document" r:id="rId11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98066" y="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0BC3BEC-21AA-4CC8-9840-05E6A44647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088442"/>
              </p:ext>
            </p:extLst>
          </p:nvPr>
        </p:nvGraphicFramePr>
        <p:xfrm>
          <a:off x="8098064" y="342900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Acrobat Document" r:id="rId13" imgW="4390885" imgH="3276600" progId="AcroExch.Document.DC">
                  <p:embed/>
                </p:oleObj>
              </mc:Choice>
              <mc:Fallback>
                <p:oleObj name="Acrobat Document" r:id="rId13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98064" y="342900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244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114CE32-2454-43F9-885C-D5E83E4AFB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593430"/>
              </p:ext>
            </p:extLst>
          </p:nvPr>
        </p:nvGraphicFramePr>
        <p:xfrm>
          <a:off x="3900487" y="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Acrobat Document" r:id="rId3" imgW="4390885" imgH="3276600" progId="AcroExch.Document.DC">
                  <p:embed/>
                </p:oleObj>
              </mc:Choice>
              <mc:Fallback>
                <p:oleObj name="Acrobat Document" r:id="rId3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0487" y="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FD088FD-AF2F-4657-8A17-646E5EA0EA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375244"/>
              </p:ext>
            </p:extLst>
          </p:nvPr>
        </p:nvGraphicFramePr>
        <p:xfrm>
          <a:off x="7968116" y="0"/>
          <a:ext cx="43910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Acrobat Document" r:id="rId5" imgW="4390885" imgH="3276600" progId="AcroExch.Document.DC">
                  <p:embed/>
                </p:oleObj>
              </mc:Choice>
              <mc:Fallback>
                <p:oleObj name="Acrobat Document" r:id="rId5" imgW="4390885" imgH="3276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68116" y="0"/>
                        <a:ext cx="43910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297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5C5532C-0F82-4F9E-97CA-E708159FE5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333262"/>
              </p:ext>
            </p:extLst>
          </p:nvPr>
        </p:nvGraphicFramePr>
        <p:xfrm>
          <a:off x="1264455" y="0"/>
          <a:ext cx="9663090" cy="685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Acrobat Document" r:id="rId3" imgW="10239162" imgH="7267575" progId="AcroExch.Document.DC">
                  <p:embed/>
                </p:oleObj>
              </mc:Choice>
              <mc:Fallback>
                <p:oleObj name="Acrobat Document" r:id="rId3" imgW="10239162" imgH="726757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4455" y="0"/>
                        <a:ext cx="9663090" cy="6857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22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72DCCEF-A20E-4976-94CE-B740631C49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296786"/>
              </p:ext>
            </p:extLst>
          </p:nvPr>
        </p:nvGraphicFramePr>
        <p:xfrm>
          <a:off x="1422191" y="0"/>
          <a:ext cx="9347617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Acrobat Document" r:id="rId3" imgW="9905882" imgH="7267575" progId="AcroExch.Document.DC">
                  <p:embed/>
                </p:oleObj>
              </mc:Choice>
              <mc:Fallback>
                <p:oleObj name="Acrobat Document" r:id="rId3" imgW="9905882" imgH="726757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2191" y="0"/>
                        <a:ext cx="9347617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123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Acrobat Document</vt:lpstr>
      <vt:lpstr>Adobe 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Xintong Wang</dc:creator>
  <cp:lastModifiedBy>Xintong Wang</cp:lastModifiedBy>
  <cp:revision>8</cp:revision>
  <dcterms:created xsi:type="dcterms:W3CDTF">2018-06-28T16:02:31Z</dcterms:created>
  <dcterms:modified xsi:type="dcterms:W3CDTF">2018-06-28T20:56:43Z</dcterms:modified>
</cp:coreProperties>
</file>