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XintongHao/BU-Tutor" TargetMode="External"/><Relationship Id="rId5" Type="http://schemas.openxmlformats.org/officeDocument/2006/relationships/hyperlink" Target="https://trello.com/b/bgQIvEZm/bu-tu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361127" y="367438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rgbClr val="C24054"/>
                </a:solidFill>
                <a:latin typeface="Arial"/>
                <a:ea typeface="Arial"/>
                <a:cs typeface="Arial"/>
                <a:sym typeface="Arial"/>
              </a:rPr>
              <a:t>GitHub link: </a:t>
            </a:r>
            <a:r>
              <a:rPr b="1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https://github.com/XintongHao/BU-Tutor</a:t>
            </a:r>
            <a:endParaRPr b="1" i="0" sz="1400" u="none" cap="none" strike="noStrike">
              <a:solidFill>
                <a:srgbClr val="C240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rgbClr val="C24054"/>
                </a:solidFill>
                <a:latin typeface="Arial"/>
                <a:ea typeface="Arial"/>
                <a:cs typeface="Arial"/>
                <a:sym typeface="Arial"/>
              </a:rPr>
              <a:t>Trello link: </a:t>
            </a:r>
            <a:r>
              <a:rPr b="1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https://trello.com/b/bgQIvEZm/bu-tutor</a:t>
            </a:r>
            <a:endParaRPr b="1" i="0" sz="1400" u="none" cap="none" strike="noStrike">
              <a:solidFill>
                <a:srgbClr val="C240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240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0" y="3470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3600"/>
              <a:t>Implemented User Stories</a:t>
            </a:r>
            <a:endParaRPr sz="3600"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1495600"/>
            <a:ext cx="85206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>
                <a:solidFill>
                  <a:srgbClr val="000000"/>
                </a:solidFill>
              </a:rPr>
              <a:t>Set up mongoDB as our database.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b="1" lang="en-US" sz="1400">
                <a:solidFill>
                  <a:srgbClr val="000000"/>
                </a:solidFill>
              </a:rPr>
              <a:t>{ username: “  ”   keyword: “  ”}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b="1" lang="en-US" sz="1400">
                <a:solidFill>
                  <a:srgbClr val="000000"/>
                </a:solidFill>
              </a:rPr>
              <a:t>{ name: “  ”   image: “  ”  Email: “  ”   Phone number: “  ”  Resume: “  ”  Skills: “  ” }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>
                <a:solidFill>
                  <a:srgbClr val="000000"/>
                </a:solidFill>
              </a:rPr>
              <a:t>Allow user to sign up a new account and login with the account they created into mongoDB.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>
                <a:solidFill>
                  <a:srgbClr val="000000"/>
                </a:solidFill>
              </a:rPr>
              <a:t>Allow the tutor to edit their basic information and upload their image and resume.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25" y="881825"/>
            <a:ext cx="2333750" cy="72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 flipH="1">
            <a:off x="2779850" y="1609350"/>
            <a:ext cx="633900" cy="82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746500" y="1617475"/>
            <a:ext cx="528300" cy="81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841450" y="1966000"/>
            <a:ext cx="1629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</a:rPr>
              <a:t>Tutor Profiles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25" y="2426200"/>
            <a:ext cx="2216955" cy="25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905" y="2426200"/>
            <a:ext cx="2438440" cy="25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645175" y="1966000"/>
            <a:ext cx="1629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Student</a:t>
            </a:r>
            <a:r>
              <a:rPr b="1" lang="en-US">
                <a:solidFill>
                  <a:srgbClr val="0000FF"/>
                </a:solidFill>
              </a:rPr>
              <a:t> Profiles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757038" y="462250"/>
            <a:ext cx="1629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User Information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0" y="3470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SW Decision</a:t>
            </a:r>
            <a:endParaRPr sz="3600"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1495600"/>
            <a:ext cx="85206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1.Use AWS Cloud9 as development environment.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</a:rPr>
              <a:t>AWS Cloud9 allows you to write, run and debug your code with just a browser, and share your IDE with your teammates in real time.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2.Use mongoDB as our database.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3.</a:t>
            </a:r>
            <a:r>
              <a:rPr lang="en-US" sz="1600">
                <a:solidFill>
                  <a:srgbClr val="000000"/>
                </a:solidFill>
              </a:rPr>
              <a:t>User HTML, CSS, JavaScript as programming language.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4.Use </a:t>
            </a:r>
            <a:r>
              <a:rPr lang="en-US" sz="1600">
                <a:solidFill>
                  <a:srgbClr val="000000"/>
                </a:solidFill>
              </a:rPr>
              <a:t>Google Login API and Google Calendar API.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0" y="3470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Changes from Our Plan</a:t>
            </a:r>
            <a:endParaRPr sz="3600"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11700" y="1495600"/>
            <a:ext cx="85206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>
                <a:solidFill>
                  <a:srgbClr val="000000"/>
                </a:solidFill>
              </a:rPr>
              <a:t>Put the Mental Health part into waiting list.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Reason: Qualification &amp; Privacy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2.	No longer just match one tutor for a student but provide a list of tutors.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  	Reason: More Choices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0" y="3470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Sprint</a:t>
            </a:r>
            <a:r>
              <a:rPr lang="en-US" sz="3600"/>
              <a:t> 3</a:t>
            </a:r>
            <a:endParaRPr sz="3600"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11700" y="1495600"/>
            <a:ext cx="85206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Develop the DataBase.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(tutor/student profile, skill, courses, language, rate)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Filter options and match data.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Extension: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Add plaza function for discussion.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Establish rating system.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065625" y="3420225"/>
            <a:ext cx="997700" cy="1162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TUTOR1: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EC516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EC601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EC602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EC605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109150" y="3420225"/>
            <a:ext cx="997700" cy="1162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TUTOR2: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EC512</a:t>
            </a:r>
            <a:endParaRPr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EC605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152675" y="3420225"/>
            <a:ext cx="997700" cy="1162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TUTOR3: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EC503</a:t>
            </a:r>
            <a:endParaRPr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EC504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EC551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EC602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196200" y="3439600"/>
            <a:ext cx="997700" cy="11236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TUTOR4: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EC503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EC512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EC516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EC601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133400" y="1298900"/>
            <a:ext cx="12981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EC503</a:t>
            </a:r>
            <a:r>
              <a:rPr lang="en-US"/>
              <a:t>  80%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EC512</a:t>
            </a:r>
            <a:r>
              <a:rPr lang="en-US"/>
              <a:t>  20%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133425" y="2284400"/>
            <a:ext cx="155100" cy="93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1266073">
            <a:off x="2113110" y="2284438"/>
            <a:ext cx="154993" cy="9347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-3029539">
            <a:off x="2891078" y="2121747"/>
            <a:ext cx="155144" cy="12651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4146360">
            <a:off x="3683435" y="1644957"/>
            <a:ext cx="154778" cy="190379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83825" y="2362075"/>
            <a:ext cx="481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0%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486925" y="2359563"/>
            <a:ext cx="653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20%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39050" y="2407363"/>
            <a:ext cx="653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80%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399225" y="2407375"/>
            <a:ext cx="939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100%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794925" y="1887200"/>
            <a:ext cx="9978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354400" y="1550750"/>
            <a:ext cx="1259400" cy="18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TUTOR 4</a:t>
            </a:r>
            <a:endParaRPr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TUTOR 3</a:t>
            </a:r>
            <a:endParaRPr>
              <a:solidFill>
                <a:srgbClr val="FF00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TUTOR 2</a:t>
            </a:r>
            <a:endParaRPr>
              <a:solidFill>
                <a:srgbClr val="F1C23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F9000"/>
                </a:solidFill>
              </a:rPr>
              <a:t>TUTOR 1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311700" y="34702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Matching Algorithm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x="361127" y="367438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rgbClr val="FF437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400" u="none" cap="none" strike="noStrike">
                <a:solidFill>
                  <a:srgbClr val="FF437F"/>
                </a:solidFill>
                <a:latin typeface="Arial"/>
                <a:ea typeface="Arial"/>
                <a:cs typeface="Arial"/>
                <a:sym typeface="Arial"/>
              </a:rPr>
              <a:t>Xintong Hao, Yinzhu Su, Yuchen Wang</a:t>
            </a:r>
            <a:endParaRPr b="1" i="0" sz="1400" u="none" cap="none" strike="noStrike">
              <a:solidFill>
                <a:srgbClr val="FF43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