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797" r:id="rId4"/>
  </p:sldMasterIdLst>
  <p:notesMasterIdLst>
    <p:notesMasterId r:id="rId6"/>
  </p:notesMasterIdLst>
  <p:handoutMasterIdLst>
    <p:handoutMasterId r:id="rId7"/>
  </p:handoutMasterIdLst>
  <p:sldIdLst>
    <p:sldId id="256" r:id="rId5"/>
  </p:sldIdLst>
  <p:sldSz cx="36576000" cy="21945600"/>
  <p:notesSz cx="6858000" cy="9144000"/>
  <p:defaultTextStyle>
    <a:defPPr>
      <a:defRPr lang="en-US"/>
    </a:defPPr>
    <a:lvl1pPr marL="0" algn="l" defTabSz="3343840" rtl="0" eaLnBrk="1" latinLnBrk="0" hangingPunct="1">
      <a:defRPr sz="6533" kern="1200">
        <a:solidFill>
          <a:schemeClr val="tx1"/>
        </a:solidFill>
        <a:latin typeface="+mn-lt"/>
        <a:ea typeface="+mn-ea"/>
        <a:cs typeface="+mn-cs"/>
      </a:defRPr>
    </a:lvl1pPr>
    <a:lvl2pPr marL="1671921" algn="l" defTabSz="3343840" rtl="0" eaLnBrk="1" latinLnBrk="0" hangingPunct="1">
      <a:defRPr sz="6533" kern="1200">
        <a:solidFill>
          <a:schemeClr val="tx1"/>
        </a:solidFill>
        <a:latin typeface="+mn-lt"/>
        <a:ea typeface="+mn-ea"/>
        <a:cs typeface="+mn-cs"/>
      </a:defRPr>
    </a:lvl2pPr>
    <a:lvl3pPr marL="3343840" algn="l" defTabSz="3343840" rtl="0" eaLnBrk="1" latinLnBrk="0" hangingPunct="1">
      <a:defRPr sz="6533" kern="1200">
        <a:solidFill>
          <a:schemeClr val="tx1"/>
        </a:solidFill>
        <a:latin typeface="+mn-lt"/>
        <a:ea typeface="+mn-ea"/>
        <a:cs typeface="+mn-cs"/>
      </a:defRPr>
    </a:lvl3pPr>
    <a:lvl4pPr marL="5015761" algn="l" defTabSz="3343840" rtl="0" eaLnBrk="1" latinLnBrk="0" hangingPunct="1">
      <a:defRPr sz="6533" kern="1200">
        <a:solidFill>
          <a:schemeClr val="tx1"/>
        </a:solidFill>
        <a:latin typeface="+mn-lt"/>
        <a:ea typeface="+mn-ea"/>
        <a:cs typeface="+mn-cs"/>
      </a:defRPr>
    </a:lvl4pPr>
    <a:lvl5pPr marL="6687681" algn="l" defTabSz="3343840" rtl="0" eaLnBrk="1" latinLnBrk="0" hangingPunct="1">
      <a:defRPr sz="6533" kern="1200">
        <a:solidFill>
          <a:schemeClr val="tx1"/>
        </a:solidFill>
        <a:latin typeface="+mn-lt"/>
        <a:ea typeface="+mn-ea"/>
        <a:cs typeface="+mn-cs"/>
      </a:defRPr>
    </a:lvl5pPr>
    <a:lvl6pPr marL="8359602" algn="l" defTabSz="3343840" rtl="0" eaLnBrk="1" latinLnBrk="0" hangingPunct="1">
      <a:defRPr sz="6533" kern="1200">
        <a:solidFill>
          <a:schemeClr val="tx1"/>
        </a:solidFill>
        <a:latin typeface="+mn-lt"/>
        <a:ea typeface="+mn-ea"/>
        <a:cs typeface="+mn-cs"/>
      </a:defRPr>
    </a:lvl6pPr>
    <a:lvl7pPr marL="10031523" algn="l" defTabSz="3343840" rtl="0" eaLnBrk="1" latinLnBrk="0" hangingPunct="1">
      <a:defRPr sz="6533" kern="1200">
        <a:solidFill>
          <a:schemeClr val="tx1"/>
        </a:solidFill>
        <a:latin typeface="+mn-lt"/>
        <a:ea typeface="+mn-ea"/>
        <a:cs typeface="+mn-cs"/>
      </a:defRPr>
    </a:lvl7pPr>
    <a:lvl8pPr marL="11703442" algn="l" defTabSz="3343840" rtl="0" eaLnBrk="1" latinLnBrk="0" hangingPunct="1">
      <a:defRPr sz="6533" kern="1200">
        <a:solidFill>
          <a:schemeClr val="tx1"/>
        </a:solidFill>
        <a:latin typeface="+mn-lt"/>
        <a:ea typeface="+mn-ea"/>
        <a:cs typeface="+mn-cs"/>
      </a:defRPr>
    </a:lvl8pPr>
    <a:lvl9pPr marL="13375363" algn="l" defTabSz="3343840" rtl="0" eaLnBrk="1" latinLnBrk="0" hangingPunct="1">
      <a:defRPr sz="65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userDrawn="1">
          <p15:clr>
            <a:srgbClr val="A4A3A4"/>
          </p15:clr>
        </p15:guide>
        <p15:guide id="2" orient="horz" pos="192" userDrawn="1">
          <p15:clr>
            <a:srgbClr val="A4A3A4"/>
          </p15:clr>
        </p15:guide>
        <p15:guide id="3" orient="horz" pos="13440" userDrawn="1">
          <p15:clr>
            <a:srgbClr val="A4A3A4"/>
          </p15:clr>
        </p15:guide>
        <p15:guide id="4" orient="horz" userDrawn="1">
          <p15:clr>
            <a:srgbClr val="A4A3A4"/>
          </p15:clr>
        </p15:guide>
        <p15:guide id="5" pos="484" userDrawn="1">
          <p15:clr>
            <a:srgbClr val="A4A3A4"/>
          </p15:clr>
        </p15:guide>
        <p15:guide id="6" pos="225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0000"/>
    <a:srgbClr val="FF0002"/>
    <a:srgbClr val="F6A601"/>
    <a:srgbClr val="40878B"/>
    <a:srgbClr val="19E5D7"/>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5" autoAdjust="0"/>
    <p:restoredTop sz="94706" autoAdjust="0"/>
  </p:normalViewPr>
  <p:slideViewPr>
    <p:cSldViewPr snapToGrid="0" snapToObjects="1" showGuides="1">
      <p:cViewPr>
        <p:scale>
          <a:sx n="35" d="100"/>
          <a:sy n="35" d="100"/>
        </p:scale>
        <p:origin x="1472" y="496"/>
      </p:cViewPr>
      <p:guideLst>
        <p:guide orient="horz" pos="2212"/>
        <p:guide orient="horz" pos="192"/>
        <p:guide orient="horz" pos="13440"/>
        <p:guide orient="horz"/>
        <p:guide pos="484"/>
        <p:guide pos="225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5/3/18</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3343840" rtl="0" eaLnBrk="1" latinLnBrk="0" hangingPunct="1">
      <a:defRPr sz="4400" kern="1200">
        <a:solidFill>
          <a:schemeClr val="tx1"/>
        </a:solidFill>
        <a:latin typeface="+mn-lt"/>
        <a:ea typeface="+mn-ea"/>
        <a:cs typeface="+mn-cs"/>
      </a:defRPr>
    </a:lvl1pPr>
    <a:lvl2pPr marL="1671921" algn="l" defTabSz="3343840" rtl="0" eaLnBrk="1" latinLnBrk="0" hangingPunct="1">
      <a:defRPr sz="4400" kern="1200">
        <a:solidFill>
          <a:schemeClr val="tx1"/>
        </a:solidFill>
        <a:latin typeface="+mn-lt"/>
        <a:ea typeface="+mn-ea"/>
        <a:cs typeface="+mn-cs"/>
      </a:defRPr>
    </a:lvl2pPr>
    <a:lvl3pPr marL="3343840" algn="l" defTabSz="3343840" rtl="0" eaLnBrk="1" latinLnBrk="0" hangingPunct="1">
      <a:defRPr sz="4400" kern="1200">
        <a:solidFill>
          <a:schemeClr val="tx1"/>
        </a:solidFill>
        <a:latin typeface="+mn-lt"/>
        <a:ea typeface="+mn-ea"/>
        <a:cs typeface="+mn-cs"/>
      </a:defRPr>
    </a:lvl3pPr>
    <a:lvl4pPr marL="5015761" algn="l" defTabSz="3343840" rtl="0" eaLnBrk="1" latinLnBrk="0" hangingPunct="1">
      <a:defRPr sz="4400" kern="1200">
        <a:solidFill>
          <a:schemeClr val="tx1"/>
        </a:solidFill>
        <a:latin typeface="+mn-lt"/>
        <a:ea typeface="+mn-ea"/>
        <a:cs typeface="+mn-cs"/>
      </a:defRPr>
    </a:lvl4pPr>
    <a:lvl5pPr marL="6687681" algn="l" defTabSz="3343840" rtl="0" eaLnBrk="1" latinLnBrk="0" hangingPunct="1">
      <a:defRPr sz="4400" kern="1200">
        <a:solidFill>
          <a:schemeClr val="tx1"/>
        </a:solidFill>
        <a:latin typeface="+mn-lt"/>
        <a:ea typeface="+mn-ea"/>
        <a:cs typeface="+mn-cs"/>
      </a:defRPr>
    </a:lvl5pPr>
    <a:lvl6pPr marL="8359602" algn="l" defTabSz="3343840" rtl="0" eaLnBrk="1" latinLnBrk="0" hangingPunct="1">
      <a:defRPr sz="4400" kern="1200">
        <a:solidFill>
          <a:schemeClr val="tx1"/>
        </a:solidFill>
        <a:latin typeface="+mn-lt"/>
        <a:ea typeface="+mn-ea"/>
        <a:cs typeface="+mn-cs"/>
      </a:defRPr>
    </a:lvl6pPr>
    <a:lvl7pPr marL="10031523" algn="l" defTabSz="3343840" rtl="0" eaLnBrk="1" latinLnBrk="0" hangingPunct="1">
      <a:defRPr sz="4400" kern="1200">
        <a:solidFill>
          <a:schemeClr val="tx1"/>
        </a:solidFill>
        <a:latin typeface="+mn-lt"/>
        <a:ea typeface="+mn-ea"/>
        <a:cs typeface="+mn-cs"/>
      </a:defRPr>
    </a:lvl7pPr>
    <a:lvl8pPr marL="11703442" algn="l" defTabSz="3343840" rtl="0" eaLnBrk="1" latinLnBrk="0" hangingPunct="1">
      <a:defRPr sz="4400" kern="1200">
        <a:solidFill>
          <a:schemeClr val="tx1"/>
        </a:solidFill>
        <a:latin typeface="+mn-lt"/>
        <a:ea typeface="+mn-ea"/>
        <a:cs typeface="+mn-cs"/>
      </a:defRPr>
    </a:lvl8pPr>
    <a:lvl9pPr marL="13375363" algn="l" defTabSz="3343840"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685800"/>
            <a:ext cx="5715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8"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68617" y="3549879"/>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68615" y="9709341"/>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655972" y="4084217"/>
            <a:ext cx="837406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655971" y="3549879"/>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8548616" y="4084217"/>
            <a:ext cx="837406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8542000" y="3549879"/>
            <a:ext cx="8382000"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7434645" y="3549879"/>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7434645" y="4084217"/>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434645" y="9749490"/>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7432551" y="10332722"/>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434645" y="1735393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7432551" y="17910072"/>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53488" y="10265729"/>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77"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78"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73218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5471163"/>
            <a:ext cx="31546800" cy="9128758"/>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2495550" y="14686283"/>
            <a:ext cx="31546800" cy="480059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20955F-7BF5-4342-9621-3153F0730A38}"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14473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5842000"/>
            <a:ext cx="1554480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5842000"/>
            <a:ext cx="1554480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0955F-7BF5-4342-9621-3153F0730A38}"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4797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168401"/>
            <a:ext cx="3154680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6" y="5379722"/>
            <a:ext cx="15473361" cy="263651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2519366" y="8016240"/>
            <a:ext cx="15473361"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5379722"/>
            <a:ext cx="15549564" cy="263651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8516600" y="8016240"/>
            <a:ext cx="1554956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0955F-7BF5-4342-9621-3153F0730A38}"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413011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0955F-7BF5-4342-9621-3153F0730A38}"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281979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0955F-7BF5-4342-9621-3153F0730A38}"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1029757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463040"/>
            <a:ext cx="11796711" cy="512064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5549564" y="3159762"/>
            <a:ext cx="18516600" cy="155956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6" y="6583680"/>
            <a:ext cx="11796711" cy="1219708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3D20955F-7BF5-4342-9621-3153F0730A38}"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2532205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463040"/>
            <a:ext cx="11796711" cy="512064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159762"/>
            <a:ext cx="18516600" cy="155956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519366" y="6583680"/>
            <a:ext cx="11796711" cy="1219708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3D20955F-7BF5-4342-9621-3153F0730A38}"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558580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128698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168400"/>
            <a:ext cx="788670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0" y="1168400"/>
            <a:ext cx="2320290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81765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453775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6"/>
            <a:ext cx="8380677"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49626"/>
            <a:ext cx="8374063" cy="493317"/>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0"/>
            <a:ext cx="8382000"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514142"/>
            <a:ext cx="837538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7"/>
            <a:ext cx="17266707"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49626"/>
            <a:ext cx="17266708"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7"/>
            <a:ext cx="17266708"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88963"/>
            <a:ext cx="17266708"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49626"/>
            <a:ext cx="837251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09"/>
            <a:ext cx="8372515"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54291"/>
            <a:ext cx="837251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5"/>
            <a:ext cx="8376708"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58734"/>
            <a:ext cx="8372515" cy="493317"/>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7"/>
            <a:ext cx="8376708" cy="522392"/>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220710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8" y="4084217"/>
            <a:ext cx="11326064"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68616" y="3528078"/>
            <a:ext cx="11310939"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68616" y="12047634"/>
            <a:ext cx="1132738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85068" y="11512901"/>
            <a:ext cx="1131093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2628563" y="14311130"/>
            <a:ext cx="11309612"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628563" y="13733190"/>
            <a:ext cx="11309612"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635179" y="4116602"/>
            <a:ext cx="11309612"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628564" y="3528078"/>
            <a:ext cx="11316229"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496451" y="3528078"/>
            <a:ext cx="1131335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496451" y="4084217"/>
            <a:ext cx="1131335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496451" y="11491495"/>
            <a:ext cx="1131335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492258" y="12074728"/>
            <a:ext cx="1131755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496451" y="17137186"/>
            <a:ext cx="11313357"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496451" y="17720418"/>
            <a:ext cx="11317551"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75"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77"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318346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75903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40268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7744" y="4084217"/>
            <a:ext cx="838067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61054" y="3528078"/>
            <a:ext cx="8374063" cy="536406"/>
          </a:xfrm>
          <a:prstGeom prst="rect">
            <a:avLst/>
          </a:prstGeom>
          <a:noFill/>
        </p:spPr>
        <p:txBody>
          <a:bodyPr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7083" y="10054421"/>
            <a:ext cx="8382000"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60393" y="9492594"/>
            <a:ext cx="837538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655969" y="4106018"/>
            <a:ext cx="17266707"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655971" y="3528078"/>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655971" y="14650648"/>
            <a:ext cx="1726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655971" y="14067415"/>
            <a:ext cx="17266708"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467445" y="3528078"/>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467445" y="4111310"/>
            <a:ext cx="8372515"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467445" y="9532743"/>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465350" y="10115976"/>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467445" y="17137186"/>
            <a:ext cx="8372515" cy="536406"/>
          </a:xfrm>
          <a:prstGeom prst="rect">
            <a:avLst/>
          </a:prstGeom>
          <a:noFill/>
        </p:spPr>
        <p:txBody>
          <a:bodyPr wrap="square" lIns="52249" tIns="52249" rIns="52249" bIns="52249" anchor="ctr"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465350" y="17720418"/>
            <a:ext cx="8376708" cy="551118"/>
          </a:xfrm>
          <a:prstGeom prst="rect">
            <a:avLst/>
          </a:prstGeom>
        </p:spPr>
        <p:txBody>
          <a:bodyPr wrap="square" lIns="130622" tIns="130622" rIns="130622" bIns="130622">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132001" indent="-435385">
              <a:defRPr sz="1867">
                <a:latin typeface="Trebuchet MS" pitchFamily="34" charset="0"/>
              </a:defRPr>
            </a:lvl2pPr>
            <a:lvl3pPr marL="1567386" indent="-435385">
              <a:defRPr sz="1867">
                <a:latin typeface="Trebuchet MS" pitchFamily="34" charset="0"/>
              </a:defRPr>
            </a:lvl3pPr>
            <a:lvl4pPr marL="2046310" indent="-478924">
              <a:defRPr sz="1867">
                <a:latin typeface="Trebuchet MS" pitchFamily="34" charset="0"/>
              </a:defRPr>
            </a:lvl4pPr>
            <a:lvl5pPr marL="2394617" indent="-348309">
              <a:defRPr sz="1867">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4883151" y="1437560"/>
            <a:ext cx="26809701" cy="797640"/>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84" name="Text Placeholder 76"/>
          <p:cNvSpPr>
            <a:spLocks noGrp="1"/>
          </p:cNvSpPr>
          <p:nvPr>
            <p:ph type="body" sz="quarter" idx="184" hasCustomPrompt="1"/>
          </p:nvPr>
        </p:nvSpPr>
        <p:spPr>
          <a:xfrm>
            <a:off x="4883151" y="2235202"/>
            <a:ext cx="26809701" cy="846073"/>
          </a:xfrm>
          <a:prstGeom prst="rect">
            <a:avLst/>
          </a:prstGeom>
        </p:spPr>
        <p:txBody>
          <a:bodyPr>
            <a:normAutofit/>
          </a:bodyPr>
          <a:lstStyle>
            <a:lvl1pPr marL="0" indent="0" algn="ctr">
              <a:buFontTx/>
              <a:buNone/>
              <a:defRPr sz="3733">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85" name="Text Placeholder 76"/>
          <p:cNvSpPr>
            <a:spLocks noGrp="1"/>
          </p:cNvSpPr>
          <p:nvPr>
            <p:ph type="body" sz="quarter" idx="185" hasCustomPrompt="1"/>
          </p:nvPr>
        </p:nvSpPr>
        <p:spPr>
          <a:xfrm>
            <a:off x="4883151" y="309848"/>
            <a:ext cx="26809701" cy="1112552"/>
          </a:xfrm>
          <a:prstGeom prst="rect">
            <a:avLst/>
          </a:prstGeom>
        </p:spPr>
        <p:txBody>
          <a:bodyPr>
            <a:normAutofit/>
          </a:bodyPr>
          <a:lstStyle>
            <a:lvl1pPr marL="0" indent="0" algn="ctr">
              <a:buFontTx/>
              <a:buNone/>
              <a:defRPr sz="64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364659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591562"/>
            <a:ext cx="27432000" cy="764032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4572000" y="11526522"/>
            <a:ext cx="27432000" cy="529843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0955F-7BF5-4342-9621-3153F0730A38}"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F9AB-FD27-D942-9BCA-E904AF45D5B6}" type="slidenum">
              <a:rPr lang="en-US" smtClean="0"/>
              <a:t>‹#›</a:t>
            </a:fld>
            <a:endParaRPr lang="en-US"/>
          </a:p>
        </p:txBody>
      </p:sp>
    </p:spTree>
    <p:extLst>
      <p:ext uri="{BB962C8B-B14F-4D97-AF65-F5344CB8AC3E}">
        <p14:creationId xmlns:p14="http://schemas.microsoft.com/office/powerpoint/2010/main" val="369145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3.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2.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4.xml"/><Relationship Id="rId16" Type="http://schemas.openxmlformats.org/officeDocument/2006/relationships/oleObject" Target="../embeddings/oleObject7.bin"/><Relationship Id="rId1" Type="http://schemas.openxmlformats.org/officeDocument/2006/relationships/slideLayout" Target="../slideLayouts/slideLayout3.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10.jpeg"/><Relationship Id="rId18" Type="http://schemas.openxmlformats.org/officeDocument/2006/relationships/oleObject" Target="../embeddings/oleObject11.bin"/><Relationship Id="rId3" Type="http://schemas.openxmlformats.org/officeDocument/2006/relationships/slideLayout" Target="../slideLayouts/slideLayout7.xml"/><Relationship Id="rId21" Type="http://schemas.openxmlformats.org/officeDocument/2006/relationships/image" Target="../media/image2.wmf"/><Relationship Id="rId7" Type="http://schemas.openxmlformats.org/officeDocument/2006/relationships/oleObject" Target="../embeddings/oleObject9.bin"/><Relationship Id="rId12" Type="http://schemas.openxmlformats.org/officeDocument/2006/relationships/hyperlink" Target="http://www.facebook.com/pages/PosterPresentationscom/217914411419?v=app_4949752878&amp;ref=ts" TargetMode="External"/><Relationship Id="rId17" Type="http://schemas.openxmlformats.org/officeDocument/2006/relationships/image" Target="../media/image8.png"/><Relationship Id="rId2" Type="http://schemas.openxmlformats.org/officeDocument/2006/relationships/slideLayout" Target="../slideLayouts/slideLayout6.xml"/><Relationship Id="rId16" Type="http://schemas.openxmlformats.org/officeDocument/2006/relationships/image" Target="../media/image7.png"/><Relationship Id="rId20" Type="http://schemas.openxmlformats.org/officeDocument/2006/relationships/oleObject" Target="../embeddings/oleObject12.bin"/><Relationship Id="rId1" Type="http://schemas.openxmlformats.org/officeDocument/2006/relationships/slideLayout" Target="../slideLayouts/slideLayout5.xml"/><Relationship Id="rId6" Type="http://schemas.openxmlformats.org/officeDocument/2006/relationships/vmlDrawing" Target="../drawings/vmlDrawing3.vml"/><Relationship Id="rId11" Type="http://schemas.openxmlformats.org/officeDocument/2006/relationships/image" Target="../media/image4.wmf"/><Relationship Id="rId5" Type="http://schemas.openxmlformats.org/officeDocument/2006/relationships/theme" Target="../theme/theme3.xml"/><Relationship Id="rId15" Type="http://schemas.openxmlformats.org/officeDocument/2006/relationships/image" Target="../media/image6.png"/><Relationship Id="rId10" Type="http://schemas.openxmlformats.org/officeDocument/2006/relationships/oleObject" Target="../embeddings/oleObject10.bin"/><Relationship Id="rId19"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image" Target="../media/image9.png"/><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4.xml"/><Relationship Id="rId18" Type="http://schemas.openxmlformats.org/officeDocument/2006/relationships/oleObject" Target="../embeddings/oleObject10.bin"/><Relationship Id="rId26" Type="http://schemas.openxmlformats.org/officeDocument/2006/relationships/oleObject" Target="../embeddings/oleObject11.bin"/><Relationship Id="rId3" Type="http://schemas.openxmlformats.org/officeDocument/2006/relationships/slideLayout" Target="../slideLayouts/slideLayout11.xml"/><Relationship Id="rId21" Type="http://schemas.openxmlformats.org/officeDocument/2006/relationships/image" Target="../media/image10.jpe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9.png"/><Relationship Id="rId25" Type="http://schemas.openxmlformats.org/officeDocument/2006/relationships/image" Target="../media/image8.png"/><Relationship Id="rId2" Type="http://schemas.openxmlformats.org/officeDocument/2006/relationships/slideLayout" Target="../slideLayouts/slideLayout10.xml"/><Relationship Id="rId16" Type="http://schemas.openxmlformats.org/officeDocument/2006/relationships/image" Target="../media/image3.wmf"/><Relationship Id="rId20" Type="http://schemas.openxmlformats.org/officeDocument/2006/relationships/hyperlink" Target="http://www.facebook.com/pages/PosterPresentationscom/217914411419?v=app_4949752878&amp;ref=ts" TargetMode="External"/><Relationship Id="rId29" Type="http://schemas.openxmlformats.org/officeDocument/2006/relationships/image" Target="../media/image2.wm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image" Target="../media/image7.png"/><Relationship Id="rId5" Type="http://schemas.openxmlformats.org/officeDocument/2006/relationships/slideLayout" Target="../slideLayouts/slideLayout13.xml"/><Relationship Id="rId15" Type="http://schemas.openxmlformats.org/officeDocument/2006/relationships/oleObject" Target="../embeddings/oleObject9.bin"/><Relationship Id="rId23" Type="http://schemas.openxmlformats.org/officeDocument/2006/relationships/image" Target="../media/image6.png"/><Relationship Id="rId28" Type="http://schemas.openxmlformats.org/officeDocument/2006/relationships/oleObject" Target="../embeddings/oleObject12.bin"/><Relationship Id="rId10" Type="http://schemas.openxmlformats.org/officeDocument/2006/relationships/slideLayout" Target="../slideLayouts/slideLayout18.xml"/><Relationship Id="rId19" Type="http://schemas.openxmlformats.org/officeDocument/2006/relationships/image" Target="../media/image4.wmf"/><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vmlDrawing" Target="../drawings/vmlDrawing4.vml"/><Relationship Id="rId22" Type="http://schemas.openxmlformats.org/officeDocument/2006/relationships/image" Target="../media/image5.png"/><Relationship Id="rId27"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10" name="Text Box 14"/>
          <p:cNvSpPr txBox="1">
            <a:spLocks noChangeArrowheads="1"/>
          </p:cNvSpPr>
          <p:nvPr/>
        </p:nvSpPr>
        <p:spPr bwMode="auto">
          <a:xfrm>
            <a:off x="1224495" y="21542588"/>
            <a:ext cx="2095500" cy="255121"/>
          </a:xfrm>
          <a:prstGeom prst="rect">
            <a:avLst/>
          </a:prstGeom>
          <a:noFill/>
          <a:ln w="9525">
            <a:noFill/>
            <a:miter lim="800000"/>
            <a:headEnd/>
            <a:tailEnd/>
          </a:ln>
          <a:effectLst/>
        </p:spPr>
        <p:txBody>
          <a:bodyPr lIns="69533" tIns="34760" rIns="69533" bIns="3476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31" name="Group 30"/>
          <p:cNvGrpSpPr>
            <a:grpSpLocks noChangeAspect="1"/>
          </p:cNvGrpSpPr>
          <p:nvPr userDrawn="1"/>
        </p:nvGrpSpPr>
        <p:grpSpPr>
          <a:xfrm>
            <a:off x="-9645020" y="5"/>
            <a:ext cx="8811379" cy="21945596"/>
            <a:chOff x="-11220550" y="-1"/>
            <a:chExt cx="11014226" cy="27432000"/>
          </a:xfrm>
        </p:grpSpPr>
        <p:sp>
          <p:nvSpPr>
            <p:cNvPr id="32" name="Rectangle 31"/>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37" name="Straight Connector 36"/>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5"/>
            <a:stretch>
              <a:fillRect/>
            </a:stretch>
          </p:blipFill>
          <p:spPr>
            <a:xfrm>
              <a:off x="-10736023" y="7928687"/>
              <a:ext cx="1597665" cy="1001614"/>
            </a:xfrm>
            <a:prstGeom prst="rect">
              <a:avLst/>
            </a:prstGeom>
          </p:spPr>
        </p:pic>
        <p:pic>
          <p:nvPicPr>
            <p:cNvPr id="39" name="Picture 38"/>
            <p:cNvPicPr>
              <a:picLocks noChangeAspect="1"/>
            </p:cNvPicPr>
            <p:nvPr userDrawn="1"/>
          </p:nvPicPr>
          <p:blipFill>
            <a:blip r:embed="rId6"/>
            <a:stretch>
              <a:fillRect/>
            </a:stretch>
          </p:blipFill>
          <p:spPr>
            <a:xfrm>
              <a:off x="-10736023" y="12354606"/>
              <a:ext cx="9986807" cy="877997"/>
            </a:xfrm>
            <a:prstGeom prst="rect">
              <a:avLst/>
            </a:prstGeom>
          </p:spPr>
        </p:pic>
        <p:grpSp>
          <p:nvGrpSpPr>
            <p:cNvPr id="40" name="Group 39"/>
            <p:cNvGrpSpPr/>
            <p:nvPr userDrawn="1"/>
          </p:nvGrpSpPr>
          <p:grpSpPr>
            <a:xfrm>
              <a:off x="-9844888" y="19920594"/>
              <a:ext cx="7631077" cy="1987495"/>
              <a:chOff x="-4516464" y="11354923"/>
              <a:chExt cx="3516822" cy="1095766"/>
            </a:xfrm>
          </p:grpSpPr>
          <p:grpSp>
            <p:nvGrpSpPr>
              <p:cNvPr id="50" name="Group 49"/>
              <p:cNvGrpSpPr/>
              <p:nvPr userDrawn="1"/>
            </p:nvGrpSpPr>
            <p:grpSpPr>
              <a:xfrm>
                <a:off x="-2783494" y="11354966"/>
                <a:ext cx="624373" cy="894738"/>
                <a:chOff x="-3958698" y="11538812"/>
                <a:chExt cx="779266" cy="1282149"/>
              </a:xfrm>
            </p:grpSpPr>
            <p:pic>
              <p:nvPicPr>
                <p:cNvPr id="56" name="Picture 55"/>
                <p:cNvPicPr>
                  <a:picLocks noChangeAspect="1"/>
                </p:cNvPicPr>
                <p:nvPr userDrawn="1"/>
              </p:nvPicPr>
              <p:blipFill>
                <a:blip r:embed="rId7"/>
                <a:stretch>
                  <a:fillRect/>
                </a:stretch>
              </p:blipFill>
              <p:spPr>
                <a:xfrm>
                  <a:off x="-3948160" y="11538812"/>
                  <a:ext cx="768728" cy="1090753"/>
                </a:xfrm>
                <a:prstGeom prst="rect">
                  <a:avLst/>
                </a:prstGeom>
              </p:spPr>
            </p:pic>
            <p:sp>
              <p:nvSpPr>
                <p:cNvPr id="5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51" name="Group 50"/>
              <p:cNvGrpSpPr/>
              <p:nvPr userDrawn="1"/>
            </p:nvGrpSpPr>
            <p:grpSpPr>
              <a:xfrm>
                <a:off x="-2033159" y="11354923"/>
                <a:ext cx="1033517" cy="907712"/>
                <a:chOff x="-2921738" y="11604219"/>
                <a:chExt cx="1420279" cy="1247398"/>
              </a:xfrm>
            </p:grpSpPr>
            <p:pic>
              <p:nvPicPr>
                <p:cNvPr id="54" name="Picture 53"/>
                <p:cNvPicPr>
                  <a:picLocks noChangeAspect="1"/>
                </p:cNvPicPr>
                <p:nvPr userDrawn="1"/>
              </p:nvPicPr>
              <p:blipFill>
                <a:blip r:embed="rId7"/>
                <a:stretch>
                  <a:fillRect/>
                </a:stretch>
              </p:blipFill>
              <p:spPr>
                <a:xfrm>
                  <a:off x="-2921738" y="11604219"/>
                  <a:ext cx="1420279" cy="1029695"/>
                </a:xfrm>
                <a:prstGeom prst="rect">
                  <a:avLst/>
                </a:prstGeom>
              </p:spPr>
            </p:pic>
            <p:sp>
              <p:nvSpPr>
                <p:cNvPr id="55" name="TextBox 54"/>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52" name="Picture 51"/>
              <p:cNvPicPr>
                <a:picLocks noChangeAspect="1"/>
              </p:cNvPicPr>
              <p:nvPr userDrawn="1"/>
            </p:nvPicPr>
            <p:blipFill>
              <a:blip r:embed="rId8"/>
              <a:stretch>
                <a:fillRect/>
              </a:stretch>
            </p:blipFill>
            <p:spPr>
              <a:xfrm>
                <a:off x="-4516464" y="11354941"/>
                <a:ext cx="1098742" cy="847761"/>
              </a:xfrm>
              <a:prstGeom prst="rect">
                <a:avLst/>
              </a:prstGeom>
            </p:spPr>
          </p:pic>
          <p:sp>
            <p:nvSpPr>
              <p:cNvPr id="53" name="TextBox 52"/>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45" name="Group 44"/>
            <p:cNvGrpSpPr/>
            <p:nvPr userDrawn="1"/>
          </p:nvGrpSpPr>
          <p:grpSpPr>
            <a:xfrm>
              <a:off x="-10454000" y="23717523"/>
              <a:ext cx="9139136" cy="2061267"/>
              <a:chOff x="-4818900" y="13423406"/>
              <a:chExt cx="4211819" cy="1136440"/>
            </a:xfrm>
          </p:grpSpPr>
          <p:graphicFrame>
            <p:nvGraphicFramePr>
              <p:cNvPr id="46" name="Object 45"/>
              <p:cNvGraphicFramePr>
                <a:graphicFrameLocks noChangeAspect="1"/>
              </p:cNvGraphicFramePr>
              <p:nvPr userDrawn="1">
                <p:extLst>
                  <p:ext uri="{D42A27DB-BD31-4B8C-83A1-F6EECF244321}">
                    <p14:modId xmlns:p14="http://schemas.microsoft.com/office/powerpoint/2010/main" val="1264841653"/>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16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610234" y="13433123"/>
                            <a:ext cx="1828800" cy="1117600"/>
                          </a:xfrm>
                          <a:prstGeom prst="rect">
                            <a:avLst/>
                          </a:prstGeom>
                        </p:spPr>
                      </p:pic>
                    </p:oleObj>
                  </mc:Fallback>
                </mc:AlternateContent>
              </a:graphicData>
            </a:graphic>
          </p:graphicFrame>
          <p:graphicFrame>
            <p:nvGraphicFramePr>
              <p:cNvPr id="47" name="Object 46"/>
              <p:cNvGraphicFramePr>
                <a:graphicFrameLocks noChangeAspect="1"/>
              </p:cNvGraphicFramePr>
              <p:nvPr userDrawn="1">
                <p:extLst>
                  <p:ext uri="{D42A27DB-BD31-4B8C-83A1-F6EECF244321}">
                    <p14:modId xmlns:p14="http://schemas.microsoft.com/office/powerpoint/2010/main" val="1848138043"/>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16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637523" y="13442246"/>
                            <a:ext cx="1828800" cy="1117600"/>
                          </a:xfrm>
                          <a:prstGeom prst="rect">
                            <a:avLst/>
                          </a:prstGeom>
                        </p:spPr>
                      </p:pic>
                    </p:oleObj>
                  </mc:Fallback>
                </mc:AlternateContent>
              </a:graphicData>
            </a:graphic>
          </p:graphicFrame>
          <p:sp>
            <p:nvSpPr>
              <p:cNvPr id="48" name="TextBox 47"/>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49" name="TextBox 48"/>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8" name="Group 57"/>
          <p:cNvGrpSpPr>
            <a:grpSpLocks noChangeAspect="1"/>
          </p:cNvGrpSpPr>
          <p:nvPr userDrawn="1"/>
        </p:nvGrpSpPr>
        <p:grpSpPr>
          <a:xfrm>
            <a:off x="37190895" y="14957"/>
            <a:ext cx="8843680" cy="21930643"/>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0" name="Object 59"/>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16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39540164" y="3976767"/>
                          <a:ext cx="5586150" cy="1716939"/>
                        </a:xfrm>
                        <a:prstGeom prst="rect">
                          <a:avLst/>
                        </a:prstGeom>
                      </p:spPr>
                    </p:pic>
                  </p:oleObj>
                </mc:Fallback>
              </mc:AlternateContent>
            </a:graphicData>
          </a:graphic>
        </p:graphicFrame>
        <p:pic>
          <p:nvPicPr>
            <p:cNvPr id="61" name="Picture 60"/>
            <p:cNvPicPr>
              <a:picLocks noChangeAspect="1"/>
            </p:cNvPicPr>
            <p:nvPr userDrawn="1"/>
          </p:nvPicPr>
          <p:blipFill>
            <a:blip r:embed="rId15"/>
            <a:stretch>
              <a:fillRect/>
            </a:stretch>
          </p:blipFill>
          <p:spPr>
            <a:xfrm>
              <a:off x="37296876" y="8347566"/>
              <a:ext cx="2969584" cy="1140240"/>
            </a:xfrm>
            <a:prstGeom prst="rect">
              <a:avLst/>
            </a:prstGeom>
            <a:ln>
              <a:noFill/>
            </a:ln>
          </p:spPr>
        </p:pic>
        <p:graphicFrame>
          <p:nvGraphicFramePr>
            <p:cNvPr id="62" name="Object 61"/>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16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37524683" y="12604371"/>
                          <a:ext cx="1482265" cy="825421"/>
                        </a:xfrm>
                        <a:prstGeom prst="rect">
                          <a:avLst/>
                        </a:prstGeom>
                      </p:spPr>
                    </p:pic>
                  </p:oleObj>
                </mc:Fallback>
              </mc:AlternateContent>
            </a:graphicData>
          </a:graphic>
        </p:graphicFrame>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66"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sp>
        <p:nvSpPr>
          <p:cNvPr id="44" name="Rectangle 43"/>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69" name="Rectangle 68"/>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0" name="Rounded Rectangle 69"/>
          <p:cNvSpPr/>
          <p:nvPr userDrawn="1"/>
        </p:nvSpPr>
        <p:spPr>
          <a:xfrm>
            <a:off x="779299"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1" name="Rounded Rectangle 70"/>
          <p:cNvSpPr/>
          <p:nvPr userDrawn="1"/>
        </p:nvSpPr>
        <p:spPr>
          <a:xfrm>
            <a:off x="9648040"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2" name="Rounded Rectangle 71"/>
          <p:cNvSpPr/>
          <p:nvPr userDrawn="1"/>
        </p:nvSpPr>
        <p:spPr>
          <a:xfrm>
            <a:off x="18546724"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73" name="Rounded Rectangle 72"/>
          <p:cNvSpPr/>
          <p:nvPr userDrawn="1"/>
        </p:nvSpPr>
        <p:spPr>
          <a:xfrm>
            <a:off x="27438451" y="3532293"/>
            <a:ext cx="8371317" cy="178308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1" name="TextBox 40"/>
          <p:cNvSpPr txBox="1"/>
          <p:nvPr userDrawn="1"/>
        </p:nvSpPr>
        <p:spPr>
          <a:xfrm>
            <a:off x="37495569" y="19952509"/>
            <a:ext cx="5049432"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92" r:id="rId2"/>
  </p:sldLayoutIdLst>
  <p:txStyles>
    <p:titleStyle>
      <a:lvl1pPr algn="ctr" defTabSz="3343756" rtl="0" eaLnBrk="1" latinLnBrk="0" hangingPunct="1">
        <a:spcBef>
          <a:spcPct val="0"/>
        </a:spcBef>
        <a:buNone/>
        <a:defRPr sz="6667" kern="1200">
          <a:solidFill>
            <a:schemeClr val="bg1"/>
          </a:solidFill>
          <a:latin typeface="Trebuchet MS" pitchFamily="34" charset="0"/>
          <a:ea typeface="+mj-ea"/>
          <a:cs typeface="+mj-cs"/>
        </a:defRPr>
      </a:lvl1pPr>
    </p:titleStyle>
    <p:bodyStyle>
      <a:lvl1pPr marL="1253910" indent="-1253910" algn="l" defTabSz="3343756" rtl="0" eaLnBrk="1" latinLnBrk="0" hangingPunct="1">
        <a:spcBef>
          <a:spcPct val="20000"/>
        </a:spcBef>
        <a:buFont typeface="Arial" pitchFamily="34" charset="0"/>
        <a:buChar char="•"/>
        <a:defRPr sz="11733" kern="1200">
          <a:solidFill>
            <a:schemeClr val="tx1"/>
          </a:solidFill>
          <a:latin typeface="+mn-lt"/>
          <a:ea typeface="+mn-ea"/>
          <a:cs typeface="+mn-cs"/>
        </a:defRPr>
      </a:lvl1pPr>
      <a:lvl2pPr marL="2716803" indent="-1044925" algn="l" defTabSz="3343756" rtl="0" eaLnBrk="1" latinLnBrk="0" hangingPunct="1">
        <a:spcBef>
          <a:spcPct val="20000"/>
        </a:spcBef>
        <a:buFont typeface="Arial" pitchFamily="34" charset="0"/>
        <a:buChar char="–"/>
        <a:defRPr sz="10266" kern="1200">
          <a:solidFill>
            <a:schemeClr val="tx1"/>
          </a:solidFill>
          <a:latin typeface="+mn-lt"/>
          <a:ea typeface="+mn-ea"/>
          <a:cs typeface="+mn-cs"/>
        </a:defRPr>
      </a:lvl2pPr>
      <a:lvl3pPr marL="4179697" indent="-835939" algn="l" defTabSz="3343756"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51576"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4pPr>
      <a:lvl5pPr marL="752345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5pPr>
      <a:lvl6pPr marL="919533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6pPr>
      <a:lvl7pPr marL="10867211"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7pPr>
      <a:lvl8pPr marL="12539089"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8pPr>
      <a:lvl9pPr marL="14210967"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9pPr>
    </p:bodyStyle>
    <p:otherStyle>
      <a:defPPr>
        <a:defRPr lang="en-US"/>
      </a:defPPr>
      <a:lvl1pPr marL="0" algn="l" defTabSz="3343756" rtl="0" eaLnBrk="1" latinLnBrk="0" hangingPunct="1">
        <a:defRPr sz="6533" kern="1200">
          <a:solidFill>
            <a:schemeClr val="tx1"/>
          </a:solidFill>
          <a:latin typeface="+mn-lt"/>
          <a:ea typeface="+mn-ea"/>
          <a:cs typeface="+mn-cs"/>
        </a:defRPr>
      </a:lvl1pPr>
      <a:lvl2pPr marL="1671880" algn="l" defTabSz="3343756" rtl="0" eaLnBrk="1" latinLnBrk="0" hangingPunct="1">
        <a:defRPr sz="6533" kern="1200">
          <a:solidFill>
            <a:schemeClr val="tx1"/>
          </a:solidFill>
          <a:latin typeface="+mn-lt"/>
          <a:ea typeface="+mn-ea"/>
          <a:cs typeface="+mn-cs"/>
        </a:defRPr>
      </a:lvl2pPr>
      <a:lvl3pPr marL="3343756" algn="l" defTabSz="3343756" rtl="0" eaLnBrk="1" latinLnBrk="0" hangingPunct="1">
        <a:defRPr sz="6533" kern="1200">
          <a:solidFill>
            <a:schemeClr val="tx1"/>
          </a:solidFill>
          <a:latin typeface="+mn-lt"/>
          <a:ea typeface="+mn-ea"/>
          <a:cs typeface="+mn-cs"/>
        </a:defRPr>
      </a:lvl3pPr>
      <a:lvl4pPr marL="5015636" algn="l" defTabSz="3343756" rtl="0" eaLnBrk="1" latinLnBrk="0" hangingPunct="1">
        <a:defRPr sz="6533" kern="1200">
          <a:solidFill>
            <a:schemeClr val="tx1"/>
          </a:solidFill>
          <a:latin typeface="+mn-lt"/>
          <a:ea typeface="+mn-ea"/>
          <a:cs typeface="+mn-cs"/>
        </a:defRPr>
      </a:lvl4pPr>
      <a:lvl5pPr marL="6687514" algn="l" defTabSz="3343756" rtl="0" eaLnBrk="1" latinLnBrk="0" hangingPunct="1">
        <a:defRPr sz="6533" kern="1200">
          <a:solidFill>
            <a:schemeClr val="tx1"/>
          </a:solidFill>
          <a:latin typeface="+mn-lt"/>
          <a:ea typeface="+mn-ea"/>
          <a:cs typeface="+mn-cs"/>
        </a:defRPr>
      </a:lvl5pPr>
      <a:lvl6pPr marL="8359394" algn="l" defTabSz="3343756" rtl="0" eaLnBrk="1" latinLnBrk="0" hangingPunct="1">
        <a:defRPr sz="6533" kern="1200">
          <a:solidFill>
            <a:schemeClr val="tx1"/>
          </a:solidFill>
          <a:latin typeface="+mn-lt"/>
          <a:ea typeface="+mn-ea"/>
          <a:cs typeface="+mn-cs"/>
        </a:defRPr>
      </a:lvl6pPr>
      <a:lvl7pPr marL="10031272" algn="l" defTabSz="3343756" rtl="0" eaLnBrk="1" latinLnBrk="0" hangingPunct="1">
        <a:defRPr sz="6533" kern="1200">
          <a:solidFill>
            <a:schemeClr val="tx1"/>
          </a:solidFill>
          <a:latin typeface="+mn-lt"/>
          <a:ea typeface="+mn-ea"/>
          <a:cs typeface="+mn-cs"/>
        </a:defRPr>
      </a:lvl7pPr>
      <a:lvl8pPr marL="11703150" algn="l" defTabSz="3343756" rtl="0" eaLnBrk="1" latinLnBrk="0" hangingPunct="1">
        <a:defRPr sz="6533" kern="1200">
          <a:solidFill>
            <a:schemeClr val="tx1"/>
          </a:solidFill>
          <a:latin typeface="+mn-lt"/>
          <a:ea typeface="+mn-ea"/>
          <a:cs typeface="+mn-cs"/>
        </a:defRPr>
      </a:lvl8pPr>
      <a:lvl9pPr marL="13375028" algn="l" defTabSz="3343756" rtl="0" eaLnBrk="1" latinLnBrk="0" hangingPunct="1">
        <a:defRPr sz="65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10" name="Text Box 14"/>
          <p:cNvSpPr txBox="1">
            <a:spLocks noChangeArrowheads="1"/>
          </p:cNvSpPr>
          <p:nvPr/>
        </p:nvSpPr>
        <p:spPr bwMode="auto">
          <a:xfrm>
            <a:off x="1251587" y="21488401"/>
            <a:ext cx="2095500" cy="255121"/>
          </a:xfrm>
          <a:prstGeom prst="rect">
            <a:avLst/>
          </a:prstGeom>
          <a:noFill/>
          <a:ln w="9525">
            <a:noFill/>
            <a:miter lim="800000"/>
            <a:headEnd/>
            <a:tailEnd/>
          </a:ln>
          <a:effectLst/>
        </p:spPr>
        <p:txBody>
          <a:bodyPr lIns="69533" tIns="34760" rIns="69533" bIns="3476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56" name="Group 55"/>
          <p:cNvGrpSpPr>
            <a:grpSpLocks noChangeAspect="1"/>
          </p:cNvGrpSpPr>
          <p:nvPr userDrawn="1"/>
        </p:nvGrpSpPr>
        <p:grpSpPr>
          <a:xfrm>
            <a:off x="37190895" y="14957"/>
            <a:ext cx="8843680" cy="21930643"/>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2186"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7"/>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2187"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64"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grpSp>
        <p:nvGrpSpPr>
          <p:cNvPr id="38" name="Group 37"/>
          <p:cNvGrpSpPr>
            <a:grpSpLocks noChangeAspect="1"/>
          </p:cNvGrpSpPr>
          <p:nvPr userDrawn="1"/>
        </p:nvGrpSpPr>
        <p:grpSpPr>
          <a:xfrm>
            <a:off x="-9645020" y="5"/>
            <a:ext cx="8811379" cy="21945596"/>
            <a:chOff x="-11220550" y="-1"/>
            <a:chExt cx="11014226" cy="27432000"/>
          </a:xfrm>
        </p:grpSpPr>
        <p:sp>
          <p:nvSpPr>
            <p:cNvPr id="40" name="Rectangle 39"/>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41" name="Straight Connector 40"/>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userDrawn="1"/>
          </p:nvPicPr>
          <p:blipFill>
            <a:blip r:embed="rId12"/>
            <a:stretch>
              <a:fillRect/>
            </a:stretch>
          </p:blipFill>
          <p:spPr>
            <a:xfrm>
              <a:off x="-10736023" y="7928687"/>
              <a:ext cx="1597665" cy="1001614"/>
            </a:xfrm>
            <a:prstGeom prst="rect">
              <a:avLst/>
            </a:prstGeom>
          </p:spPr>
        </p:pic>
        <p:pic>
          <p:nvPicPr>
            <p:cNvPr id="44" name="Picture 43"/>
            <p:cNvPicPr>
              <a:picLocks noChangeAspect="1"/>
            </p:cNvPicPr>
            <p:nvPr userDrawn="1"/>
          </p:nvPicPr>
          <p:blipFill>
            <a:blip r:embed="rId13"/>
            <a:stretch>
              <a:fillRect/>
            </a:stretch>
          </p:blipFill>
          <p:spPr>
            <a:xfrm>
              <a:off x="-10736023" y="12354606"/>
              <a:ext cx="9986807" cy="877997"/>
            </a:xfrm>
            <a:prstGeom prst="rect">
              <a:avLst/>
            </a:prstGeom>
          </p:spPr>
        </p:pic>
        <p:grpSp>
          <p:nvGrpSpPr>
            <p:cNvPr id="45" name="Group 44"/>
            <p:cNvGrpSpPr/>
            <p:nvPr userDrawn="1"/>
          </p:nvGrpSpPr>
          <p:grpSpPr>
            <a:xfrm>
              <a:off x="-9844888" y="19920594"/>
              <a:ext cx="7631077" cy="1987495"/>
              <a:chOff x="-4516464" y="11354923"/>
              <a:chExt cx="3516822" cy="1095766"/>
            </a:xfrm>
          </p:grpSpPr>
          <p:grpSp>
            <p:nvGrpSpPr>
              <p:cNvPr id="66" name="Group 65"/>
              <p:cNvGrpSpPr/>
              <p:nvPr userDrawn="1"/>
            </p:nvGrpSpPr>
            <p:grpSpPr>
              <a:xfrm>
                <a:off x="-2783494" y="11354966"/>
                <a:ext cx="624373" cy="894738"/>
                <a:chOff x="-3958698" y="11538812"/>
                <a:chExt cx="779266" cy="1282149"/>
              </a:xfrm>
            </p:grpSpPr>
            <p:pic>
              <p:nvPicPr>
                <p:cNvPr id="72" name="Picture 71"/>
                <p:cNvPicPr>
                  <a:picLocks noChangeAspect="1"/>
                </p:cNvPicPr>
                <p:nvPr userDrawn="1"/>
              </p:nvPicPr>
              <p:blipFill>
                <a:blip r:embed="rId14"/>
                <a:stretch>
                  <a:fillRect/>
                </a:stretch>
              </p:blipFill>
              <p:spPr>
                <a:xfrm>
                  <a:off x="-3948160" y="11538812"/>
                  <a:ext cx="768728" cy="1090753"/>
                </a:xfrm>
                <a:prstGeom prst="rect">
                  <a:avLst/>
                </a:prstGeom>
              </p:spPr>
            </p:pic>
            <p:sp>
              <p:nvSpPr>
                <p:cNvPr id="73" name="TextBox 72"/>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67" name="Group 66"/>
              <p:cNvGrpSpPr/>
              <p:nvPr userDrawn="1"/>
            </p:nvGrpSpPr>
            <p:grpSpPr>
              <a:xfrm>
                <a:off x="-2033159" y="11354923"/>
                <a:ext cx="1033517" cy="907712"/>
                <a:chOff x="-2921738" y="11604219"/>
                <a:chExt cx="1420279" cy="1247398"/>
              </a:xfrm>
            </p:grpSpPr>
            <p:pic>
              <p:nvPicPr>
                <p:cNvPr id="70" name="Picture 69"/>
                <p:cNvPicPr>
                  <a:picLocks noChangeAspect="1"/>
                </p:cNvPicPr>
                <p:nvPr userDrawn="1"/>
              </p:nvPicPr>
              <p:blipFill>
                <a:blip r:embed="rId14"/>
                <a:stretch>
                  <a:fillRect/>
                </a:stretch>
              </p:blipFill>
              <p:spPr>
                <a:xfrm>
                  <a:off x="-2921738" y="11604219"/>
                  <a:ext cx="1420279" cy="1029695"/>
                </a:xfrm>
                <a:prstGeom prst="rect">
                  <a:avLst/>
                </a:prstGeom>
              </p:spPr>
            </p:pic>
            <p:sp>
              <p:nvSpPr>
                <p:cNvPr id="71" name="TextBox 70"/>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68" name="Picture 67"/>
              <p:cNvPicPr>
                <a:picLocks noChangeAspect="1"/>
              </p:cNvPicPr>
              <p:nvPr userDrawn="1"/>
            </p:nvPicPr>
            <p:blipFill>
              <a:blip r:embed="rId15"/>
              <a:stretch>
                <a:fillRect/>
              </a:stretch>
            </p:blipFill>
            <p:spPr>
              <a:xfrm>
                <a:off x="-4516464" y="11354941"/>
                <a:ext cx="1098742" cy="847761"/>
              </a:xfrm>
              <a:prstGeom prst="rect">
                <a:avLst/>
              </a:prstGeom>
            </p:spPr>
          </p:pic>
          <p:sp>
            <p:nvSpPr>
              <p:cNvPr id="69" name="TextBox 68"/>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46" name="Group 45"/>
            <p:cNvGrpSpPr/>
            <p:nvPr userDrawn="1"/>
          </p:nvGrpSpPr>
          <p:grpSpPr>
            <a:xfrm>
              <a:off x="-10454000" y="23717523"/>
              <a:ext cx="9139136" cy="2061267"/>
              <a:chOff x="-4818900" y="13423406"/>
              <a:chExt cx="4211819" cy="1136440"/>
            </a:xfrm>
          </p:grpSpPr>
          <p:graphicFrame>
            <p:nvGraphicFramePr>
              <p:cNvPr id="47" name="Object 46"/>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2188"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610234" y="13433123"/>
                            <a:ext cx="1828800" cy="1117600"/>
                          </a:xfrm>
                          <a:prstGeom prst="rect">
                            <a:avLst/>
                          </a:prstGeom>
                        </p:spPr>
                      </p:pic>
                    </p:oleObj>
                  </mc:Fallback>
                </mc:AlternateContent>
              </a:graphicData>
            </a:graphic>
          </p:graphicFrame>
          <p:graphicFrame>
            <p:nvGraphicFramePr>
              <p:cNvPr id="48" name="Object 47"/>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2189"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637523" y="13442246"/>
                            <a:ext cx="1828800" cy="1117600"/>
                          </a:xfrm>
                          <a:prstGeom prst="rect">
                            <a:avLst/>
                          </a:prstGeom>
                        </p:spPr>
                      </p:pic>
                    </p:oleObj>
                  </mc:Fallback>
                </mc:AlternateContent>
              </a:graphicData>
            </a:graphic>
          </p:graphicFrame>
          <p:sp>
            <p:nvSpPr>
              <p:cNvPr id="49" name="TextBox 48"/>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50" name="TextBox 49"/>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3" name="Rectangle 42"/>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1" name="Rectangle 50"/>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2" name="Rounded Rectangle 51"/>
          <p:cNvSpPr/>
          <p:nvPr userDrawn="1"/>
        </p:nvSpPr>
        <p:spPr>
          <a:xfrm>
            <a:off x="779297" y="3505200"/>
            <a:ext cx="11356547"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3" name="Rounded Rectangle 52"/>
          <p:cNvSpPr/>
          <p:nvPr userDrawn="1"/>
        </p:nvSpPr>
        <p:spPr>
          <a:xfrm>
            <a:off x="12639918" y="3505200"/>
            <a:ext cx="1132114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4" name="Rounded Rectangle 53"/>
          <p:cNvSpPr/>
          <p:nvPr userDrawn="1"/>
        </p:nvSpPr>
        <p:spPr>
          <a:xfrm>
            <a:off x="24465131" y="3505200"/>
            <a:ext cx="1132114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55" name="TextBox 54"/>
          <p:cNvSpPr txBox="1"/>
          <p:nvPr userDrawn="1"/>
        </p:nvSpPr>
        <p:spPr>
          <a:xfrm>
            <a:off x="37495569" y="19952509"/>
            <a:ext cx="5210299"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91" r:id="rId2"/>
  </p:sldLayoutIdLst>
  <p:txStyles>
    <p:titleStyle>
      <a:lvl1pPr algn="ctr" defTabSz="3343756" rtl="0" eaLnBrk="1" latinLnBrk="0" hangingPunct="1">
        <a:spcBef>
          <a:spcPct val="0"/>
        </a:spcBef>
        <a:buNone/>
        <a:defRPr sz="6667" kern="1200">
          <a:solidFill>
            <a:schemeClr val="bg1"/>
          </a:solidFill>
          <a:latin typeface="Trebuchet MS" pitchFamily="34" charset="0"/>
          <a:ea typeface="+mj-ea"/>
          <a:cs typeface="+mj-cs"/>
        </a:defRPr>
      </a:lvl1pPr>
    </p:titleStyle>
    <p:bodyStyle>
      <a:lvl1pPr marL="1253910" indent="-1253910" algn="l" defTabSz="3343756" rtl="0" eaLnBrk="1" latinLnBrk="0" hangingPunct="1">
        <a:spcBef>
          <a:spcPct val="20000"/>
        </a:spcBef>
        <a:buFont typeface="Arial" pitchFamily="34" charset="0"/>
        <a:buChar char="•"/>
        <a:defRPr sz="11733" kern="1200">
          <a:solidFill>
            <a:schemeClr val="tx1"/>
          </a:solidFill>
          <a:latin typeface="+mn-lt"/>
          <a:ea typeface="+mn-ea"/>
          <a:cs typeface="+mn-cs"/>
        </a:defRPr>
      </a:lvl1pPr>
      <a:lvl2pPr marL="2716803" indent="-1044925" algn="l" defTabSz="3343756" rtl="0" eaLnBrk="1" latinLnBrk="0" hangingPunct="1">
        <a:spcBef>
          <a:spcPct val="20000"/>
        </a:spcBef>
        <a:buFont typeface="Arial" pitchFamily="34" charset="0"/>
        <a:buChar char="–"/>
        <a:defRPr sz="10266" kern="1200">
          <a:solidFill>
            <a:schemeClr val="tx1"/>
          </a:solidFill>
          <a:latin typeface="+mn-lt"/>
          <a:ea typeface="+mn-ea"/>
          <a:cs typeface="+mn-cs"/>
        </a:defRPr>
      </a:lvl2pPr>
      <a:lvl3pPr marL="4179697" indent="-835939" algn="l" defTabSz="3343756"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51576"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4pPr>
      <a:lvl5pPr marL="752345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5pPr>
      <a:lvl6pPr marL="919533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6pPr>
      <a:lvl7pPr marL="10867211"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7pPr>
      <a:lvl8pPr marL="12539089"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8pPr>
      <a:lvl9pPr marL="14210967"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9pPr>
    </p:bodyStyle>
    <p:otherStyle>
      <a:defPPr>
        <a:defRPr lang="en-US"/>
      </a:defPPr>
      <a:lvl1pPr marL="0" algn="l" defTabSz="3343756" rtl="0" eaLnBrk="1" latinLnBrk="0" hangingPunct="1">
        <a:defRPr sz="6533" kern="1200">
          <a:solidFill>
            <a:schemeClr val="tx1"/>
          </a:solidFill>
          <a:latin typeface="+mn-lt"/>
          <a:ea typeface="+mn-ea"/>
          <a:cs typeface="+mn-cs"/>
        </a:defRPr>
      </a:lvl1pPr>
      <a:lvl2pPr marL="1671880" algn="l" defTabSz="3343756" rtl="0" eaLnBrk="1" latinLnBrk="0" hangingPunct="1">
        <a:defRPr sz="6533" kern="1200">
          <a:solidFill>
            <a:schemeClr val="tx1"/>
          </a:solidFill>
          <a:latin typeface="+mn-lt"/>
          <a:ea typeface="+mn-ea"/>
          <a:cs typeface="+mn-cs"/>
        </a:defRPr>
      </a:lvl2pPr>
      <a:lvl3pPr marL="3343756" algn="l" defTabSz="3343756" rtl="0" eaLnBrk="1" latinLnBrk="0" hangingPunct="1">
        <a:defRPr sz="6533" kern="1200">
          <a:solidFill>
            <a:schemeClr val="tx1"/>
          </a:solidFill>
          <a:latin typeface="+mn-lt"/>
          <a:ea typeface="+mn-ea"/>
          <a:cs typeface="+mn-cs"/>
        </a:defRPr>
      </a:lvl3pPr>
      <a:lvl4pPr marL="5015636" algn="l" defTabSz="3343756" rtl="0" eaLnBrk="1" latinLnBrk="0" hangingPunct="1">
        <a:defRPr sz="6533" kern="1200">
          <a:solidFill>
            <a:schemeClr val="tx1"/>
          </a:solidFill>
          <a:latin typeface="+mn-lt"/>
          <a:ea typeface="+mn-ea"/>
          <a:cs typeface="+mn-cs"/>
        </a:defRPr>
      </a:lvl4pPr>
      <a:lvl5pPr marL="6687514" algn="l" defTabSz="3343756" rtl="0" eaLnBrk="1" latinLnBrk="0" hangingPunct="1">
        <a:defRPr sz="6533" kern="1200">
          <a:solidFill>
            <a:schemeClr val="tx1"/>
          </a:solidFill>
          <a:latin typeface="+mn-lt"/>
          <a:ea typeface="+mn-ea"/>
          <a:cs typeface="+mn-cs"/>
        </a:defRPr>
      </a:lvl5pPr>
      <a:lvl6pPr marL="8359394" algn="l" defTabSz="3343756" rtl="0" eaLnBrk="1" latinLnBrk="0" hangingPunct="1">
        <a:defRPr sz="6533" kern="1200">
          <a:solidFill>
            <a:schemeClr val="tx1"/>
          </a:solidFill>
          <a:latin typeface="+mn-lt"/>
          <a:ea typeface="+mn-ea"/>
          <a:cs typeface="+mn-cs"/>
        </a:defRPr>
      </a:lvl6pPr>
      <a:lvl7pPr marL="10031272" algn="l" defTabSz="3343756" rtl="0" eaLnBrk="1" latinLnBrk="0" hangingPunct="1">
        <a:defRPr sz="6533" kern="1200">
          <a:solidFill>
            <a:schemeClr val="tx1"/>
          </a:solidFill>
          <a:latin typeface="+mn-lt"/>
          <a:ea typeface="+mn-ea"/>
          <a:cs typeface="+mn-cs"/>
        </a:defRPr>
      </a:lvl7pPr>
      <a:lvl8pPr marL="11703150" algn="l" defTabSz="3343756" rtl="0" eaLnBrk="1" latinLnBrk="0" hangingPunct="1">
        <a:defRPr sz="6533" kern="1200">
          <a:solidFill>
            <a:schemeClr val="tx1"/>
          </a:solidFill>
          <a:latin typeface="+mn-lt"/>
          <a:ea typeface="+mn-ea"/>
          <a:cs typeface="+mn-cs"/>
        </a:defRPr>
      </a:lvl8pPr>
      <a:lvl9pPr marL="13375028" algn="l" defTabSz="3343756" rtl="0" eaLnBrk="1" latinLnBrk="0" hangingPunct="1">
        <a:defRPr sz="65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10" name="Text Box 14"/>
          <p:cNvSpPr txBox="1">
            <a:spLocks noChangeArrowheads="1"/>
          </p:cNvSpPr>
          <p:nvPr/>
        </p:nvSpPr>
        <p:spPr bwMode="auto">
          <a:xfrm>
            <a:off x="1197402" y="21488401"/>
            <a:ext cx="2095500" cy="255121"/>
          </a:xfrm>
          <a:prstGeom prst="rect">
            <a:avLst/>
          </a:prstGeom>
          <a:noFill/>
          <a:ln w="9525">
            <a:noFill/>
            <a:miter lim="800000"/>
            <a:headEnd/>
            <a:tailEnd/>
          </a:ln>
          <a:effectLst/>
        </p:spPr>
        <p:txBody>
          <a:bodyPr lIns="69533" tIns="34760" rIns="69533" bIns="3476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56" name="Group 55"/>
          <p:cNvGrpSpPr>
            <a:grpSpLocks noChangeAspect="1"/>
          </p:cNvGrpSpPr>
          <p:nvPr userDrawn="1"/>
        </p:nvGrpSpPr>
        <p:grpSpPr>
          <a:xfrm>
            <a:off x="37190895" y="14957"/>
            <a:ext cx="8843680" cy="21930643"/>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3210" name="Image" r:id="rId7" imgW="4571280" imgH="1688760" progId="Photoshop.Image.13">
                    <p:embed/>
                  </p:oleObj>
                </mc:Choice>
                <mc:Fallback>
                  <p:oleObj name="Image" r:id="rId7" imgW="4571280" imgH="1688760" progId="Photoshop.Image.13">
                    <p:embed/>
                    <p:pic>
                      <p:nvPicPr>
                        <p:cNvPr id="0" name=""/>
                        <p:cNvPicPr/>
                        <p:nvPr/>
                      </p:nvPicPr>
                      <p:blipFill>
                        <a:blip r:embed="rId8"/>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9"/>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3211" name="Image" r:id="rId10" imgW="1574280" imgH="1053720" progId="Photoshop.Image.13">
                    <p:embed/>
                  </p:oleObj>
                </mc:Choice>
                <mc:Fallback>
                  <p:oleObj name="Image" r:id="rId10" imgW="1574280" imgH="1053720" progId="Photoshop.Image.13">
                    <p:embed/>
                    <p:pic>
                      <p:nvPicPr>
                        <p:cNvPr id="0" name=""/>
                        <p:cNvPicPr/>
                        <p:nvPr/>
                      </p:nvPicPr>
                      <p:blipFill>
                        <a:blip r:embed="rId11"/>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64" name="Picture 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9645020" y="5"/>
            <a:ext cx="8811379" cy="21945596"/>
            <a:chOff x="-11220550" y="-1"/>
            <a:chExt cx="11014226" cy="27432000"/>
          </a:xfrm>
        </p:grpSpPr>
        <p:sp>
          <p:nvSpPr>
            <p:cNvPr id="45" name="Rectangle 44"/>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46" name="Straight Connector 45"/>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14"/>
            <a:stretch>
              <a:fillRect/>
            </a:stretch>
          </p:blipFill>
          <p:spPr>
            <a:xfrm>
              <a:off x="-10736023" y="7928687"/>
              <a:ext cx="1597665" cy="1001614"/>
            </a:xfrm>
            <a:prstGeom prst="rect">
              <a:avLst/>
            </a:prstGeom>
          </p:spPr>
        </p:pic>
        <p:pic>
          <p:nvPicPr>
            <p:cNvPr id="48" name="Picture 47"/>
            <p:cNvPicPr>
              <a:picLocks noChangeAspect="1"/>
            </p:cNvPicPr>
            <p:nvPr userDrawn="1"/>
          </p:nvPicPr>
          <p:blipFill>
            <a:blip r:embed="rId15"/>
            <a:stretch>
              <a:fillRect/>
            </a:stretch>
          </p:blipFill>
          <p:spPr>
            <a:xfrm>
              <a:off x="-10736023" y="12354606"/>
              <a:ext cx="9986807" cy="877997"/>
            </a:xfrm>
            <a:prstGeom prst="rect">
              <a:avLst/>
            </a:prstGeom>
          </p:spPr>
        </p:pic>
        <p:grpSp>
          <p:nvGrpSpPr>
            <p:cNvPr id="49" name="Group 48"/>
            <p:cNvGrpSpPr/>
            <p:nvPr userDrawn="1"/>
          </p:nvGrpSpPr>
          <p:grpSpPr>
            <a:xfrm>
              <a:off x="-9844888" y="19920594"/>
              <a:ext cx="7631077" cy="1987495"/>
              <a:chOff x="-4516464" y="11354923"/>
              <a:chExt cx="3516822" cy="1095766"/>
            </a:xfrm>
          </p:grpSpPr>
          <p:grpSp>
            <p:nvGrpSpPr>
              <p:cNvPr id="70" name="Group 69"/>
              <p:cNvGrpSpPr/>
              <p:nvPr userDrawn="1"/>
            </p:nvGrpSpPr>
            <p:grpSpPr>
              <a:xfrm>
                <a:off x="-2783494" y="11354966"/>
                <a:ext cx="624373" cy="894738"/>
                <a:chOff x="-3958698" y="11538812"/>
                <a:chExt cx="779266" cy="1282149"/>
              </a:xfrm>
            </p:grpSpPr>
            <p:pic>
              <p:nvPicPr>
                <p:cNvPr id="76" name="Picture 75"/>
                <p:cNvPicPr>
                  <a:picLocks noChangeAspect="1"/>
                </p:cNvPicPr>
                <p:nvPr userDrawn="1"/>
              </p:nvPicPr>
              <p:blipFill>
                <a:blip r:embed="rId16"/>
                <a:stretch>
                  <a:fillRect/>
                </a:stretch>
              </p:blipFill>
              <p:spPr>
                <a:xfrm>
                  <a:off x="-3948160" y="11538812"/>
                  <a:ext cx="768728" cy="1090753"/>
                </a:xfrm>
                <a:prstGeom prst="rect">
                  <a:avLst/>
                </a:prstGeom>
              </p:spPr>
            </p:pic>
            <p:sp>
              <p:nvSpPr>
                <p:cNvPr id="77" name="TextBox 7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71" name="Group 70"/>
              <p:cNvGrpSpPr/>
              <p:nvPr userDrawn="1"/>
            </p:nvGrpSpPr>
            <p:grpSpPr>
              <a:xfrm>
                <a:off x="-2033159" y="11354923"/>
                <a:ext cx="1033517" cy="907712"/>
                <a:chOff x="-2921738" y="11604219"/>
                <a:chExt cx="1420279" cy="1247398"/>
              </a:xfrm>
            </p:grpSpPr>
            <p:pic>
              <p:nvPicPr>
                <p:cNvPr id="74" name="Picture 73"/>
                <p:cNvPicPr>
                  <a:picLocks noChangeAspect="1"/>
                </p:cNvPicPr>
                <p:nvPr userDrawn="1"/>
              </p:nvPicPr>
              <p:blipFill>
                <a:blip r:embed="rId16"/>
                <a:stretch>
                  <a:fillRect/>
                </a:stretch>
              </p:blipFill>
              <p:spPr>
                <a:xfrm>
                  <a:off x="-2921738" y="11604219"/>
                  <a:ext cx="1420279" cy="1029695"/>
                </a:xfrm>
                <a:prstGeom prst="rect">
                  <a:avLst/>
                </a:prstGeom>
              </p:spPr>
            </p:pic>
            <p:sp>
              <p:nvSpPr>
                <p:cNvPr id="75" name="TextBox 74"/>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72" name="Picture 71"/>
              <p:cNvPicPr>
                <a:picLocks noChangeAspect="1"/>
              </p:cNvPicPr>
              <p:nvPr userDrawn="1"/>
            </p:nvPicPr>
            <p:blipFill>
              <a:blip r:embed="rId17"/>
              <a:stretch>
                <a:fillRect/>
              </a:stretch>
            </p:blipFill>
            <p:spPr>
              <a:xfrm>
                <a:off x="-4516464" y="11354941"/>
                <a:ext cx="1098742" cy="847761"/>
              </a:xfrm>
              <a:prstGeom prst="rect">
                <a:avLst/>
              </a:prstGeom>
            </p:spPr>
          </p:pic>
          <p:sp>
            <p:nvSpPr>
              <p:cNvPr id="73" name="TextBox 72"/>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50" name="Group 49"/>
            <p:cNvGrpSpPr/>
            <p:nvPr userDrawn="1"/>
          </p:nvGrpSpPr>
          <p:grpSpPr>
            <a:xfrm>
              <a:off x="-10454000" y="23717523"/>
              <a:ext cx="9139136" cy="2061267"/>
              <a:chOff x="-4818900" y="13423406"/>
              <a:chExt cx="4211819" cy="1136440"/>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3212"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4610234" y="13433123"/>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3213" name="Image" r:id="rId20" imgW="1828440" imgH="1117440" progId="Photoshop.Image.13">
                      <p:embed/>
                    </p:oleObj>
                  </mc:Choice>
                  <mc:Fallback>
                    <p:oleObj name="Image" r:id="rId20" imgW="1828440" imgH="1117440" progId="Photoshop.Image.13">
                      <p:embed/>
                      <p:pic>
                        <p:nvPicPr>
                          <p:cNvPr id="0" name=""/>
                          <p:cNvPicPr/>
                          <p:nvPr/>
                        </p:nvPicPr>
                        <p:blipFill>
                          <a:blip r:embed="rId21"/>
                          <a:stretch>
                            <a:fillRect/>
                          </a:stretch>
                        </p:blipFill>
                        <p:spPr>
                          <a:xfrm>
                            <a:off x="-2637523" y="13442246"/>
                            <a:ext cx="1828800" cy="1117600"/>
                          </a:xfrm>
                          <a:prstGeom prst="rect">
                            <a:avLst/>
                          </a:prstGeom>
                        </p:spPr>
                      </p:pic>
                    </p:oleObj>
                  </mc:Fallback>
                </mc:AlternateContent>
              </a:graphicData>
            </a:graphic>
          </p:graphicFrame>
          <p:sp>
            <p:nvSpPr>
              <p:cNvPr id="68" name="TextBox 67"/>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69" name="TextBox 68"/>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Rectangle 37"/>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9" name="Rectangle 38"/>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0" name="Rounded Rectangle 39"/>
          <p:cNvSpPr/>
          <p:nvPr userDrawn="1"/>
        </p:nvSpPr>
        <p:spPr>
          <a:xfrm>
            <a:off x="77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1" name="Rounded Rectangle 40"/>
          <p:cNvSpPr/>
          <p:nvPr userDrawn="1"/>
        </p:nvSpPr>
        <p:spPr>
          <a:xfrm>
            <a:off x="2744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2" name="Rounded Rectangle 41"/>
          <p:cNvSpPr/>
          <p:nvPr userDrawn="1"/>
        </p:nvSpPr>
        <p:spPr>
          <a:xfrm>
            <a:off x="9621704" y="3505200"/>
            <a:ext cx="17349893" cy="17698203"/>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3" name="TextBox 42"/>
          <p:cNvSpPr txBox="1"/>
          <p:nvPr userDrawn="1"/>
        </p:nvSpPr>
        <p:spPr>
          <a:xfrm>
            <a:off x="37495569" y="19952509"/>
            <a:ext cx="5303432"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90" r:id="rId2"/>
    <p:sldLayoutId id="2147483705" r:id="rId3"/>
    <p:sldLayoutId id="2147483731" r:id="rId4"/>
  </p:sldLayoutIdLst>
  <p:txStyles>
    <p:titleStyle>
      <a:lvl1pPr algn="ctr" defTabSz="3343756" rtl="0" eaLnBrk="1" latinLnBrk="0" hangingPunct="1">
        <a:spcBef>
          <a:spcPct val="0"/>
        </a:spcBef>
        <a:buNone/>
        <a:defRPr sz="6667" kern="1200">
          <a:solidFill>
            <a:schemeClr val="bg1"/>
          </a:solidFill>
          <a:latin typeface="Trebuchet MS" pitchFamily="34" charset="0"/>
          <a:ea typeface="+mj-ea"/>
          <a:cs typeface="+mj-cs"/>
        </a:defRPr>
      </a:lvl1pPr>
    </p:titleStyle>
    <p:bodyStyle>
      <a:lvl1pPr marL="1253910" indent="-1253910" algn="l" defTabSz="3343756" rtl="0" eaLnBrk="1" latinLnBrk="0" hangingPunct="1">
        <a:spcBef>
          <a:spcPct val="20000"/>
        </a:spcBef>
        <a:buFont typeface="Arial" pitchFamily="34" charset="0"/>
        <a:buChar char="•"/>
        <a:defRPr sz="11733" kern="1200">
          <a:solidFill>
            <a:schemeClr val="tx1"/>
          </a:solidFill>
          <a:latin typeface="+mn-lt"/>
          <a:ea typeface="+mn-ea"/>
          <a:cs typeface="+mn-cs"/>
        </a:defRPr>
      </a:lvl1pPr>
      <a:lvl2pPr marL="2716803" indent="-1044925" algn="l" defTabSz="3343756" rtl="0" eaLnBrk="1" latinLnBrk="0" hangingPunct="1">
        <a:spcBef>
          <a:spcPct val="20000"/>
        </a:spcBef>
        <a:buFont typeface="Arial" pitchFamily="34" charset="0"/>
        <a:buChar char="–"/>
        <a:defRPr sz="10266" kern="1200">
          <a:solidFill>
            <a:schemeClr val="tx1"/>
          </a:solidFill>
          <a:latin typeface="+mn-lt"/>
          <a:ea typeface="+mn-ea"/>
          <a:cs typeface="+mn-cs"/>
        </a:defRPr>
      </a:lvl2pPr>
      <a:lvl3pPr marL="4179697" indent="-835939" algn="l" defTabSz="3343756"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51576"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4pPr>
      <a:lvl5pPr marL="752345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5pPr>
      <a:lvl6pPr marL="9195333"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6pPr>
      <a:lvl7pPr marL="10867211"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7pPr>
      <a:lvl8pPr marL="12539089"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8pPr>
      <a:lvl9pPr marL="14210967" indent="-835939" algn="l" defTabSz="3343756" rtl="0" eaLnBrk="1" latinLnBrk="0" hangingPunct="1">
        <a:spcBef>
          <a:spcPct val="20000"/>
        </a:spcBef>
        <a:buFont typeface="Arial" pitchFamily="34" charset="0"/>
        <a:buChar char="•"/>
        <a:defRPr sz="7333" kern="1200">
          <a:solidFill>
            <a:schemeClr val="tx1"/>
          </a:solidFill>
          <a:latin typeface="+mn-lt"/>
          <a:ea typeface="+mn-ea"/>
          <a:cs typeface="+mn-cs"/>
        </a:defRPr>
      </a:lvl9pPr>
    </p:bodyStyle>
    <p:otherStyle>
      <a:defPPr>
        <a:defRPr lang="en-US"/>
      </a:defPPr>
      <a:lvl1pPr marL="0" algn="l" defTabSz="3343756" rtl="0" eaLnBrk="1" latinLnBrk="0" hangingPunct="1">
        <a:defRPr sz="6533" kern="1200">
          <a:solidFill>
            <a:schemeClr val="tx1"/>
          </a:solidFill>
          <a:latin typeface="+mn-lt"/>
          <a:ea typeface="+mn-ea"/>
          <a:cs typeface="+mn-cs"/>
        </a:defRPr>
      </a:lvl1pPr>
      <a:lvl2pPr marL="1671880" algn="l" defTabSz="3343756" rtl="0" eaLnBrk="1" latinLnBrk="0" hangingPunct="1">
        <a:defRPr sz="6533" kern="1200">
          <a:solidFill>
            <a:schemeClr val="tx1"/>
          </a:solidFill>
          <a:latin typeface="+mn-lt"/>
          <a:ea typeface="+mn-ea"/>
          <a:cs typeface="+mn-cs"/>
        </a:defRPr>
      </a:lvl2pPr>
      <a:lvl3pPr marL="3343756" algn="l" defTabSz="3343756" rtl="0" eaLnBrk="1" latinLnBrk="0" hangingPunct="1">
        <a:defRPr sz="6533" kern="1200">
          <a:solidFill>
            <a:schemeClr val="tx1"/>
          </a:solidFill>
          <a:latin typeface="+mn-lt"/>
          <a:ea typeface="+mn-ea"/>
          <a:cs typeface="+mn-cs"/>
        </a:defRPr>
      </a:lvl3pPr>
      <a:lvl4pPr marL="5015636" algn="l" defTabSz="3343756" rtl="0" eaLnBrk="1" latinLnBrk="0" hangingPunct="1">
        <a:defRPr sz="6533" kern="1200">
          <a:solidFill>
            <a:schemeClr val="tx1"/>
          </a:solidFill>
          <a:latin typeface="+mn-lt"/>
          <a:ea typeface="+mn-ea"/>
          <a:cs typeface="+mn-cs"/>
        </a:defRPr>
      </a:lvl4pPr>
      <a:lvl5pPr marL="6687514" algn="l" defTabSz="3343756" rtl="0" eaLnBrk="1" latinLnBrk="0" hangingPunct="1">
        <a:defRPr sz="6533" kern="1200">
          <a:solidFill>
            <a:schemeClr val="tx1"/>
          </a:solidFill>
          <a:latin typeface="+mn-lt"/>
          <a:ea typeface="+mn-ea"/>
          <a:cs typeface="+mn-cs"/>
        </a:defRPr>
      </a:lvl5pPr>
      <a:lvl6pPr marL="8359394" algn="l" defTabSz="3343756" rtl="0" eaLnBrk="1" latinLnBrk="0" hangingPunct="1">
        <a:defRPr sz="6533" kern="1200">
          <a:solidFill>
            <a:schemeClr val="tx1"/>
          </a:solidFill>
          <a:latin typeface="+mn-lt"/>
          <a:ea typeface="+mn-ea"/>
          <a:cs typeface="+mn-cs"/>
        </a:defRPr>
      </a:lvl6pPr>
      <a:lvl7pPr marL="10031272" algn="l" defTabSz="3343756" rtl="0" eaLnBrk="1" latinLnBrk="0" hangingPunct="1">
        <a:defRPr sz="6533" kern="1200">
          <a:solidFill>
            <a:schemeClr val="tx1"/>
          </a:solidFill>
          <a:latin typeface="+mn-lt"/>
          <a:ea typeface="+mn-ea"/>
          <a:cs typeface="+mn-cs"/>
        </a:defRPr>
      </a:lvl7pPr>
      <a:lvl8pPr marL="11703150" algn="l" defTabSz="3343756" rtl="0" eaLnBrk="1" latinLnBrk="0" hangingPunct="1">
        <a:defRPr sz="6533" kern="1200">
          <a:solidFill>
            <a:schemeClr val="tx1"/>
          </a:solidFill>
          <a:latin typeface="+mn-lt"/>
          <a:ea typeface="+mn-ea"/>
          <a:cs typeface="+mn-cs"/>
        </a:defRPr>
      </a:lvl8pPr>
      <a:lvl9pPr marL="13375028" algn="l" defTabSz="3343756" rtl="0" eaLnBrk="1" latinLnBrk="0" hangingPunct="1">
        <a:defRPr sz="65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168401"/>
            <a:ext cx="3154680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5842000"/>
            <a:ext cx="3154680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0340322"/>
            <a:ext cx="8229600" cy="1168400"/>
          </a:xfrm>
          <a:prstGeom prst="rect">
            <a:avLst/>
          </a:prstGeom>
        </p:spPr>
        <p:txBody>
          <a:bodyPr vert="horz" lIns="91440" tIns="45720" rIns="91440" bIns="45720" rtlCol="0" anchor="ctr"/>
          <a:lstStyle>
            <a:lvl1pPr algn="l">
              <a:defRPr sz="3600">
                <a:solidFill>
                  <a:schemeClr val="tx1">
                    <a:tint val="75000"/>
                  </a:schemeClr>
                </a:solidFill>
              </a:defRPr>
            </a:lvl1pPr>
          </a:lstStyle>
          <a:p>
            <a:fld id="{C764DE79-268F-4C1A-8933-263129D2AF90}" type="datetimeFigureOut">
              <a:rPr lang="en-US" dirty="0"/>
              <a:t>5/3/18</a:t>
            </a:fld>
            <a:endParaRPr lang="en-US" dirty="0"/>
          </a:p>
        </p:txBody>
      </p:sp>
      <p:sp>
        <p:nvSpPr>
          <p:cNvPr id="5" name="Footer Placeholder 4"/>
          <p:cNvSpPr>
            <a:spLocks noGrp="1"/>
          </p:cNvSpPr>
          <p:nvPr>
            <p:ph type="ftr" sz="quarter" idx="3"/>
          </p:nvPr>
        </p:nvSpPr>
        <p:spPr>
          <a:xfrm>
            <a:off x="12115800" y="20340322"/>
            <a:ext cx="12344400" cy="11684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0340322"/>
            <a:ext cx="8229600" cy="1168400"/>
          </a:xfrm>
          <a:prstGeom prst="rect">
            <a:avLst/>
          </a:prstGeom>
        </p:spPr>
        <p:txBody>
          <a:bodyPr vert="horz" lIns="91440" tIns="45720" rIns="91440" bIns="45720" rtlCol="0" anchor="ctr"/>
          <a:lstStyle>
            <a:lvl1pPr algn="r">
              <a:defRPr sz="36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0A82A176-2173-7A40-A090-08C968D0E5A6}"/>
              </a:ext>
            </a:extLst>
          </p:cNvPr>
          <p:cNvSpPr/>
          <p:nvPr userDrawn="1"/>
        </p:nvSpPr>
        <p:spPr>
          <a:xfrm rot="10800000">
            <a:off x="-1" y="21230496"/>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grpSp>
        <p:nvGrpSpPr>
          <p:cNvPr id="8" name="Group 7">
            <a:extLst>
              <a:ext uri="{FF2B5EF4-FFF2-40B4-BE49-F238E27FC236}">
                <a16:creationId xmlns:a16="http://schemas.microsoft.com/office/drawing/2014/main" id="{CC8BD65C-BEA0-6047-B3F3-F919D108786B}"/>
              </a:ext>
            </a:extLst>
          </p:cNvPr>
          <p:cNvGrpSpPr>
            <a:grpSpLocks noChangeAspect="1"/>
          </p:cNvGrpSpPr>
          <p:nvPr userDrawn="1"/>
        </p:nvGrpSpPr>
        <p:grpSpPr>
          <a:xfrm>
            <a:off x="37190895" y="14957"/>
            <a:ext cx="8843680" cy="21930643"/>
            <a:chOff x="36782324" y="0"/>
            <a:chExt cx="11062139" cy="27432000"/>
          </a:xfrm>
        </p:grpSpPr>
        <p:sp>
          <p:nvSpPr>
            <p:cNvPr id="9" name="Rectangle 8">
              <a:extLst>
                <a:ext uri="{FF2B5EF4-FFF2-40B4-BE49-F238E27FC236}">
                  <a16:creationId xmlns:a16="http://schemas.microsoft.com/office/drawing/2014/main" id="{D5904BEB-BB76-4D48-AA88-B0D98E66DF5F}"/>
                </a:ext>
              </a:extLst>
            </p:cNvPr>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33" b="1" spc="800" dirty="0">
                  <a:solidFill>
                    <a:schemeClr val="bg1"/>
                  </a:solidFill>
                  <a:latin typeface="Trebuchet MS" pitchFamily="34" charset="0"/>
                </a:rPr>
                <a:t>QUICK START (cont.)</a:t>
              </a:r>
            </a:p>
            <a:p>
              <a:pPr algn="ctr"/>
              <a:endParaRPr lang="en-US" sz="32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152392"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67" b="0" spc="0" baseline="0" dirty="0">
                  <a:solidFill>
                    <a:schemeClr val="bg1">
                      <a:lumMod val="75000"/>
                    </a:schemeClr>
                  </a:solidFill>
                  <a:latin typeface="Trebuchet MS" pitchFamily="34" charset="0"/>
                </a:rPr>
                <a:t>also create your own color theme.</a:t>
              </a:r>
            </a:p>
            <a:p>
              <a:pPr marL="0" marR="0" lvl="2"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endParaRPr lang="en-US" sz="1867" b="0" baseline="0" dirty="0">
                <a:solidFill>
                  <a:schemeClr val="bg1">
                    <a:lumMod val="75000"/>
                  </a:schemeClr>
                </a:solidFill>
                <a:latin typeface="Trebuchet MS" pitchFamily="34" charset="0"/>
              </a:endParaRPr>
            </a:p>
            <a:p>
              <a:pPr marL="0" indent="0" algn="l" defTabSz="152392"/>
              <a:r>
                <a:rPr lang="en-US" sz="1867"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307052" lvl="2" indent="0" algn="l" defTabSz="152392"/>
              <a:r>
                <a:rPr lang="en-US" sz="1867"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024353" lvl="2"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lang="en-US" sz="1867"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67" b="0" baseline="0" dirty="0">
                <a:solidFill>
                  <a:schemeClr val="bg1">
                    <a:lumMod val="75000"/>
                  </a:schemeClr>
                </a:solidFill>
                <a:latin typeface="Trebuchet MS" pitchFamily="34" charset="0"/>
              </a:endParaRPr>
            </a:p>
            <a:p>
              <a:pPr marL="2024353" lvl="2" indent="0" algn="l" defTabSz="152392"/>
              <a:endParaRPr lang="en-US" sz="1867"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5336" lvl="1" indent="0" algn="l" defTabSz="152392"/>
              <a:r>
                <a:rPr lang="en-US" sz="1867"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52392"/>
              <a:r>
                <a:rPr lang="en-US" sz="1867"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52392"/>
              <a:endParaRPr lang="en-US" sz="1867" b="0" baseline="0" dirty="0">
                <a:solidFill>
                  <a:schemeClr val="bg1">
                    <a:lumMod val="75000"/>
                  </a:schemeClr>
                </a:solidFill>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024353"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1867"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024353"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52392"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52392" rtl="0" eaLnBrk="1" fontAlgn="auto" latinLnBrk="0" hangingPunct="1">
                <a:lnSpc>
                  <a:spcPct val="100000"/>
                </a:lnSpc>
                <a:spcBef>
                  <a:spcPts val="0"/>
                </a:spcBef>
                <a:spcAft>
                  <a:spcPts val="0"/>
                </a:spcAft>
                <a:buClrTx/>
                <a:buSzTx/>
                <a:buFontTx/>
                <a:buNone/>
                <a:tabLst/>
                <a:defRPr/>
              </a:pPr>
              <a:endParaRPr lang="en-US" sz="1867" b="0" baseline="0" dirty="0">
                <a:solidFill>
                  <a:schemeClr val="bg1">
                    <a:lumMod val="75000"/>
                  </a:schemeClr>
                </a:solidFill>
                <a:latin typeface="Trebuchet MS" pitchFamily="34" charset="0"/>
              </a:endParaRPr>
            </a:p>
            <a:p>
              <a:pPr marL="0" marR="0" lvl="0" indent="0" algn="l" defTabSz="152392"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0" name="Object 9">
              <a:extLst>
                <a:ext uri="{FF2B5EF4-FFF2-40B4-BE49-F238E27FC236}">
                  <a16:creationId xmlns:a16="http://schemas.microsoft.com/office/drawing/2014/main" id="{EE926D5B-970B-3345-9569-810C4CED07FA}"/>
                </a:ext>
              </a:extLst>
            </p:cNvPr>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6421" name="Image" r:id="rId15" imgW="4571280" imgH="1688760" progId="Photoshop.Image.13">
                    <p:embed/>
                  </p:oleObj>
                </mc:Choice>
                <mc:Fallback>
                  <p:oleObj name="Image" r:id="rId15" imgW="4571280" imgH="1688760" progId="Photoshop.Image.13">
                    <p:embed/>
                    <p:pic>
                      <p:nvPicPr>
                        <p:cNvPr id="10" name="Object 9">
                          <a:extLst>
                            <a:ext uri="{FF2B5EF4-FFF2-40B4-BE49-F238E27FC236}">
                              <a16:creationId xmlns:a16="http://schemas.microsoft.com/office/drawing/2014/main" id="{E5FF400F-CB8F-5745-9D42-570C5EAE915A}"/>
                            </a:ext>
                          </a:extLst>
                        </p:cNvPr>
                        <p:cNvPicPr/>
                        <p:nvPr/>
                      </p:nvPicPr>
                      <p:blipFill>
                        <a:blip r:embed="rId16"/>
                        <a:stretch>
                          <a:fillRect/>
                        </a:stretch>
                      </p:blipFill>
                      <p:spPr>
                        <a:xfrm>
                          <a:off x="39540164" y="3976767"/>
                          <a:ext cx="5586150" cy="1716939"/>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DD1FBA1D-F94B-A644-B10D-7ECA9B94F726}"/>
                </a:ext>
              </a:extLst>
            </p:cNvPr>
            <p:cNvPicPr>
              <a:picLocks noChangeAspect="1"/>
            </p:cNvPicPr>
            <p:nvPr userDrawn="1"/>
          </p:nvPicPr>
          <p:blipFill>
            <a:blip r:embed="rId17"/>
            <a:stretch>
              <a:fillRect/>
            </a:stretch>
          </p:blipFill>
          <p:spPr>
            <a:xfrm>
              <a:off x="37296876" y="8347566"/>
              <a:ext cx="2969584" cy="1140240"/>
            </a:xfrm>
            <a:prstGeom prst="rect">
              <a:avLst/>
            </a:prstGeom>
            <a:ln>
              <a:noFill/>
            </a:ln>
          </p:spPr>
        </p:pic>
        <p:graphicFrame>
          <p:nvGraphicFramePr>
            <p:cNvPr id="12" name="Object 11">
              <a:extLst>
                <a:ext uri="{FF2B5EF4-FFF2-40B4-BE49-F238E27FC236}">
                  <a16:creationId xmlns:a16="http://schemas.microsoft.com/office/drawing/2014/main" id="{31EB7666-1F4C-B941-9FFD-9B9E229FF106}"/>
                </a:ext>
              </a:extLst>
            </p:cNvPr>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6422" name="Image" r:id="rId18" imgW="1574280" imgH="1053720" progId="Photoshop.Image.13">
                    <p:embed/>
                  </p:oleObj>
                </mc:Choice>
                <mc:Fallback>
                  <p:oleObj name="Image" r:id="rId18" imgW="1574280" imgH="1053720" progId="Photoshop.Image.13">
                    <p:embed/>
                    <p:pic>
                      <p:nvPicPr>
                        <p:cNvPr id="12" name="Object 11">
                          <a:extLst>
                            <a:ext uri="{FF2B5EF4-FFF2-40B4-BE49-F238E27FC236}">
                              <a16:creationId xmlns:a16="http://schemas.microsoft.com/office/drawing/2014/main" id="{92BF65E5-093F-C044-977A-2A088B99A190}"/>
                            </a:ext>
                          </a:extLst>
                        </p:cNvPr>
                        <p:cNvPicPr/>
                        <p:nvPr/>
                      </p:nvPicPr>
                      <p:blipFill>
                        <a:blip r:embed="rId19"/>
                        <a:stretch>
                          <a:fillRect/>
                        </a:stretch>
                      </p:blipFill>
                      <p:spPr>
                        <a:xfrm>
                          <a:off x="37524683" y="12604371"/>
                          <a:ext cx="1482265" cy="825421"/>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69C105C8-624E-0E40-8A00-14D54BFD2383}"/>
                </a:ext>
              </a:extLst>
            </p:cNvPr>
            <p:cNvGrpSpPr/>
            <p:nvPr userDrawn="1"/>
          </p:nvGrpSpPr>
          <p:grpSpPr>
            <a:xfrm>
              <a:off x="37163426" y="23152352"/>
              <a:ext cx="10354213" cy="1052915"/>
              <a:chOff x="31687960" y="29635357"/>
              <a:chExt cx="9771399" cy="1090622"/>
            </a:xfrm>
          </p:grpSpPr>
          <p:sp>
            <p:nvSpPr>
              <p:cNvPr id="14" name="Rounded Rectangle 13">
                <a:extLst>
                  <a:ext uri="{FF2B5EF4-FFF2-40B4-BE49-F238E27FC236}">
                    <a16:creationId xmlns:a16="http://schemas.microsoft.com/office/drawing/2014/main" id="{EDD62FC2-7C55-7F49-AB95-CE1D7F5B3D13}"/>
                  </a:ext>
                </a:extLst>
              </p:cNvPr>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pic>
            <p:nvPicPr>
              <p:cNvPr id="15" name="Picture 7" descr="http://t2.gstatic.com/images?q=tbn:ANd9GcR4APHC6TT9w54M2zn_pvCiBxUNcspYPoVxirLRphBoJabfSvu7zw">
                <a:hlinkClick r:id="rId20"/>
                <a:extLst>
                  <a:ext uri="{FF2B5EF4-FFF2-40B4-BE49-F238E27FC236}">
                    <a16:creationId xmlns:a16="http://schemas.microsoft.com/office/drawing/2014/main" id="{E5A78D2B-1DD1-9044-91FB-FFDA684E7AC4}"/>
                  </a:ext>
                </a:extLst>
              </p:cNvPr>
              <p:cNvPicPr>
                <a:picLocks noChangeAspect="1" noChangeArrowheads="1"/>
              </p:cNvPicPr>
              <p:nvPr userDrawn="1"/>
            </p:nvPicPr>
            <p:blipFill>
              <a:blip r:embed="rId21" cstate="print"/>
              <a:srcRect/>
              <a:stretch>
                <a:fillRect/>
              </a:stretch>
            </p:blipFill>
            <p:spPr bwMode="auto">
              <a:xfrm>
                <a:off x="31813900" y="29733687"/>
                <a:ext cx="914401" cy="914399"/>
              </a:xfrm>
              <a:prstGeom prst="rect">
                <a:avLst/>
              </a:prstGeom>
              <a:noFill/>
              <a:ln>
                <a:noFill/>
              </a:ln>
            </p:spPr>
          </p:pic>
          <p:sp>
            <p:nvSpPr>
              <p:cNvPr id="16" name="TextBox 15">
                <a:extLst>
                  <a:ext uri="{FF2B5EF4-FFF2-40B4-BE49-F238E27FC236}">
                    <a16:creationId xmlns:a16="http://schemas.microsoft.com/office/drawing/2014/main" id="{DFD0FC06-C48A-3F40-BEDA-B53642FED512}"/>
                  </a:ext>
                </a:extLst>
              </p:cNvPr>
              <p:cNvSpPr txBox="1"/>
              <p:nvPr userDrawn="1"/>
            </p:nvSpPr>
            <p:spPr>
              <a:xfrm>
                <a:off x="32788169" y="29700257"/>
                <a:ext cx="8671190" cy="864168"/>
              </a:xfrm>
              <a:prstGeom prst="rect">
                <a:avLst/>
              </a:prstGeom>
              <a:noFill/>
              <a:ln>
                <a:noFill/>
              </a:ln>
            </p:spPr>
            <p:txBody>
              <a:bodyPr wrap="square" rtlCol="0">
                <a:spAutoFit/>
              </a:bodyPr>
              <a:lstStyle/>
              <a:p>
                <a:r>
                  <a:rPr lang="en-US" sz="1867" dirty="0">
                    <a:solidFill>
                      <a:schemeClr val="tx2"/>
                    </a:solidFill>
                    <a:latin typeface="Trebuchet MS" pitchFamily="34" charset="0"/>
                  </a:rPr>
                  <a:t>Student</a:t>
                </a:r>
                <a:r>
                  <a:rPr lang="en-US" sz="1867" baseline="0" dirty="0">
                    <a:solidFill>
                      <a:schemeClr val="tx2"/>
                    </a:solidFill>
                    <a:latin typeface="Trebuchet MS" pitchFamily="34" charset="0"/>
                  </a:rPr>
                  <a:t> discounts are available on our </a:t>
                </a:r>
                <a:r>
                  <a:rPr lang="en-US" sz="1867" baseline="0" dirty="0" err="1">
                    <a:solidFill>
                      <a:schemeClr val="tx2"/>
                    </a:solidFill>
                    <a:latin typeface="Trebuchet MS" pitchFamily="34" charset="0"/>
                  </a:rPr>
                  <a:t>Facebook</a:t>
                </a:r>
                <a:r>
                  <a:rPr lang="en-US" sz="1867" baseline="0" dirty="0">
                    <a:solidFill>
                      <a:schemeClr val="tx2"/>
                    </a:solidFill>
                    <a:latin typeface="Trebuchet MS" pitchFamily="34" charset="0"/>
                  </a:rPr>
                  <a:t> page.</a:t>
                </a:r>
                <a:br>
                  <a:rPr lang="en-US" sz="1867" baseline="0" dirty="0">
                    <a:solidFill>
                      <a:schemeClr val="tx2"/>
                    </a:solidFill>
                    <a:latin typeface="Trebuchet MS" pitchFamily="34" charset="0"/>
                  </a:rPr>
                </a:br>
                <a:r>
                  <a:rPr lang="en-US" sz="1867" baseline="0" dirty="0">
                    <a:solidFill>
                      <a:schemeClr val="tx2"/>
                    </a:solidFill>
                    <a:latin typeface="Trebuchet MS" pitchFamily="34" charset="0"/>
                  </a:rPr>
                  <a:t>Go to </a:t>
                </a:r>
                <a:r>
                  <a:rPr lang="en-US" sz="1867" u="sng" baseline="0" dirty="0">
                    <a:solidFill>
                      <a:schemeClr val="tx2"/>
                    </a:solidFill>
                    <a:latin typeface="Trebuchet MS" pitchFamily="34" charset="0"/>
                  </a:rPr>
                  <a:t>PosterPresentations.com</a:t>
                </a:r>
                <a:r>
                  <a:rPr lang="en-US" sz="1867" baseline="0" dirty="0">
                    <a:solidFill>
                      <a:schemeClr val="tx2"/>
                    </a:solidFill>
                    <a:latin typeface="Trebuchet MS" pitchFamily="34" charset="0"/>
                  </a:rPr>
                  <a:t> and click on the FB icon. </a:t>
                </a:r>
                <a:endParaRPr lang="en-US" sz="1867" dirty="0">
                  <a:solidFill>
                    <a:schemeClr val="tx2"/>
                  </a:solidFill>
                  <a:latin typeface="Trebuchet MS" pitchFamily="34" charset="0"/>
                </a:endParaRPr>
              </a:p>
            </p:txBody>
          </p:sp>
        </p:grpSp>
      </p:grpSp>
      <p:grpSp>
        <p:nvGrpSpPr>
          <p:cNvPr id="17" name="Group 16">
            <a:extLst>
              <a:ext uri="{FF2B5EF4-FFF2-40B4-BE49-F238E27FC236}">
                <a16:creationId xmlns:a16="http://schemas.microsoft.com/office/drawing/2014/main" id="{6AA4C6D8-3F8E-FA44-8E47-D7991C05974E}"/>
              </a:ext>
            </a:extLst>
          </p:cNvPr>
          <p:cNvGrpSpPr>
            <a:grpSpLocks noChangeAspect="1"/>
          </p:cNvGrpSpPr>
          <p:nvPr userDrawn="1"/>
        </p:nvGrpSpPr>
        <p:grpSpPr>
          <a:xfrm>
            <a:off x="-9645020" y="5"/>
            <a:ext cx="8811379" cy="21945596"/>
            <a:chOff x="-11220550" y="-1"/>
            <a:chExt cx="11014226" cy="27432000"/>
          </a:xfrm>
        </p:grpSpPr>
        <p:sp>
          <p:nvSpPr>
            <p:cNvPr id="18" name="Rectangle 17">
              <a:extLst>
                <a:ext uri="{FF2B5EF4-FFF2-40B4-BE49-F238E27FC236}">
                  <a16:creationId xmlns:a16="http://schemas.microsoft.com/office/drawing/2014/main" id="{AC06B7D3-FEDD-9B46-A005-72220B80DF1B}"/>
                </a:ext>
              </a:extLst>
            </p:cNvPr>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024353"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800" dirty="0">
                <a:solidFill>
                  <a:schemeClr val="bg1"/>
                </a:solidFill>
                <a:latin typeface="Trebuchet MS" pitchFamily="34" charset="0"/>
              </a:endParaRPr>
            </a:p>
            <a:p>
              <a:pPr algn="ctr"/>
              <a:r>
                <a:rPr lang="en-US" sz="3200" b="1" spc="800" dirty="0">
                  <a:solidFill>
                    <a:schemeClr val="bg1"/>
                  </a:solidFill>
                  <a:latin typeface="Trebuchet MS" pitchFamily="34" charset="0"/>
                </a:rPr>
                <a:t>DESIGN</a:t>
              </a:r>
              <a:r>
                <a:rPr lang="en-US" sz="3200" b="1" spc="800" baseline="0" dirty="0">
                  <a:solidFill>
                    <a:schemeClr val="bg1"/>
                  </a:solidFill>
                  <a:latin typeface="Trebuchet MS" pitchFamily="34" charset="0"/>
                </a:rPr>
                <a:t> </a:t>
              </a:r>
              <a:r>
                <a:rPr lang="en-US" sz="3200" b="1" spc="800" dirty="0">
                  <a:solidFill>
                    <a:schemeClr val="bg1"/>
                  </a:solidFill>
                  <a:latin typeface="Trebuchet MS" pitchFamily="34" charset="0"/>
                </a:rPr>
                <a:t>GUIDE</a:t>
              </a:r>
            </a:p>
            <a:p>
              <a:pPr algn="ctr"/>
              <a:r>
                <a:rPr lang="en-US" sz="1333" b="1" dirty="0">
                  <a:latin typeface="Trebuchet MS" pitchFamily="34" charset="0"/>
                </a:rPr>
                <a:t> </a:t>
              </a:r>
            </a:p>
            <a:p>
              <a:pPr defTabSz="5020601"/>
              <a:r>
                <a:rPr lang="en-US" sz="2133" i="0" dirty="0">
                  <a:latin typeface="Trebuchet MS" pitchFamily="34" charset="0"/>
                </a:rPr>
                <a:t>This PowerPoint</a:t>
              </a:r>
              <a:r>
                <a:rPr lang="en-US" sz="2133" i="0" baseline="0" dirty="0">
                  <a:latin typeface="Trebuchet MS" pitchFamily="34" charset="0"/>
                </a:rPr>
                <a:t> </a:t>
              </a:r>
              <a:r>
                <a:rPr lang="en-US" sz="2133" i="0" dirty="0">
                  <a:latin typeface="Trebuchet MS" pitchFamily="34" charset="0"/>
                </a:rPr>
                <a:t>2007 template produces</a:t>
              </a:r>
              <a:r>
                <a:rPr lang="en-US" sz="2133" i="0" baseline="0" dirty="0">
                  <a:latin typeface="Trebuchet MS" pitchFamily="34" charset="0"/>
                </a:rPr>
                <a:t> </a:t>
              </a:r>
              <a:r>
                <a:rPr lang="en-US" sz="2133" i="0" dirty="0">
                  <a:latin typeface="Trebuchet MS" pitchFamily="34" charset="0"/>
                </a:rPr>
                <a:t>a 36”x60” presentation poster. </a:t>
              </a:r>
              <a:r>
                <a:rPr lang="en-US" sz="2133" dirty="0">
                  <a:latin typeface="Trebuchet MS" pitchFamily="34" charset="0"/>
                </a:rPr>
                <a:t>You</a:t>
              </a:r>
              <a:r>
                <a:rPr lang="en-US" sz="2133" baseline="0" dirty="0">
                  <a:latin typeface="Trebuchet MS" pitchFamily="34" charset="0"/>
                </a:rPr>
                <a:t> can u</a:t>
              </a:r>
              <a:r>
                <a:rPr lang="en-US" sz="2133" dirty="0">
                  <a:latin typeface="Trebuchet MS" pitchFamily="34" charset="0"/>
                </a:rPr>
                <a:t>se</a:t>
              </a:r>
              <a:r>
                <a:rPr lang="en-US" sz="2133" baseline="0" dirty="0">
                  <a:latin typeface="Trebuchet MS" pitchFamily="34" charset="0"/>
                </a:rPr>
                <a:t> it to create your research poster and </a:t>
              </a:r>
              <a:r>
                <a:rPr lang="en-US" sz="2133" dirty="0">
                  <a:latin typeface="Trebuchet MS" pitchFamily="34" charset="0"/>
                </a:rPr>
                <a:t>save valuable time placing titles, subtitles,</a:t>
              </a:r>
              <a:r>
                <a:rPr lang="en-US" sz="2133" baseline="0" dirty="0">
                  <a:latin typeface="Trebuchet MS" pitchFamily="34" charset="0"/>
                </a:rPr>
                <a:t> text, and graphics</a:t>
              </a:r>
              <a:r>
                <a:rPr lang="en-US" sz="2133" dirty="0">
                  <a:latin typeface="Trebuchet MS" pitchFamily="34" charset="0"/>
                </a:rPr>
                <a:t>. </a:t>
              </a:r>
            </a:p>
            <a:p>
              <a:pPr defTabSz="5020601"/>
              <a:r>
                <a:rPr lang="en-US" sz="1333" dirty="0">
                  <a:latin typeface="Trebuchet MS" pitchFamily="34" charset="0"/>
                </a:rPr>
                <a:t> </a:t>
              </a:r>
            </a:p>
            <a:p>
              <a:pPr defTabSz="5852000"/>
              <a:r>
                <a:rPr lang="en-US" sz="2133" dirty="0">
                  <a:latin typeface="Trebuchet MS" pitchFamily="34" charset="0"/>
                </a:rPr>
                <a:t>We provide a series of online answer your poster production questions. To view our template tutorials, go online to </a:t>
              </a:r>
              <a:r>
                <a:rPr lang="en-US" sz="2133" b="1" dirty="0">
                  <a:solidFill>
                    <a:srgbClr val="FFC000"/>
                  </a:solidFill>
                  <a:latin typeface="Trebuchet MS" pitchFamily="34" charset="0"/>
                </a:rPr>
                <a:t>PosterPresentations.com</a:t>
              </a:r>
              <a:r>
                <a:rPr lang="en-US" sz="2133" b="1" dirty="0">
                  <a:solidFill>
                    <a:schemeClr val="bg1"/>
                  </a:solidFill>
                  <a:latin typeface="Trebuchet MS" pitchFamily="34" charset="0"/>
                </a:rPr>
                <a:t> </a:t>
              </a:r>
              <a:r>
                <a:rPr lang="en-US" sz="2133" dirty="0">
                  <a:solidFill>
                    <a:schemeClr val="bg1"/>
                  </a:solidFill>
                  <a:latin typeface="Trebuchet MS" pitchFamily="34" charset="0"/>
                </a:rPr>
                <a:t>and click on HELP DESK.</a:t>
              </a:r>
            </a:p>
            <a:p>
              <a:pPr defTabSz="5852000"/>
              <a:r>
                <a:rPr lang="en-US" sz="1333" dirty="0">
                  <a:latin typeface="Trebuchet MS" pitchFamily="34" charset="0"/>
                </a:rPr>
                <a:t> </a:t>
              </a:r>
            </a:p>
            <a:p>
              <a:pPr defTabSz="5852000"/>
              <a:r>
                <a:rPr lang="en-US" sz="2133" dirty="0">
                  <a:solidFill>
                    <a:schemeClr val="bg1"/>
                  </a:solidFill>
                  <a:latin typeface="Trebuchet MS" pitchFamily="34" charset="0"/>
                </a:rPr>
                <a:t>When</a:t>
              </a:r>
              <a:r>
                <a:rPr lang="en-US" sz="2133" baseline="0" dirty="0">
                  <a:solidFill>
                    <a:schemeClr val="bg1"/>
                  </a:solidFill>
                  <a:latin typeface="Trebuchet MS" pitchFamily="34" charset="0"/>
                </a:rPr>
                <a:t> you are ready to</a:t>
              </a:r>
              <a:r>
                <a:rPr lang="en-US" sz="2133" dirty="0">
                  <a:solidFill>
                    <a:schemeClr val="bg1"/>
                  </a:solidFill>
                  <a:latin typeface="Trebuchet MS" pitchFamily="34" charset="0"/>
                </a:rPr>
                <a:t> </a:t>
              </a:r>
              <a:r>
                <a:rPr lang="en-US" sz="2133" baseline="0" dirty="0">
                  <a:solidFill>
                    <a:schemeClr val="bg1"/>
                  </a:solidFill>
                  <a:latin typeface="Trebuchet MS" pitchFamily="34" charset="0"/>
                </a:rPr>
                <a:t> print your poster</a:t>
              </a:r>
              <a:r>
                <a:rPr lang="en-US" sz="2133" dirty="0">
                  <a:solidFill>
                    <a:schemeClr val="bg1"/>
                  </a:solidFill>
                  <a:latin typeface="Trebuchet MS" pitchFamily="34" charset="0"/>
                </a:rPr>
                <a:t>,</a:t>
              </a:r>
              <a:r>
                <a:rPr lang="en-US" sz="2133" baseline="0" dirty="0">
                  <a:solidFill>
                    <a:schemeClr val="bg1"/>
                  </a:solidFill>
                  <a:latin typeface="Trebuchet MS" pitchFamily="34" charset="0"/>
                </a:rPr>
                <a:t> go online to </a:t>
              </a:r>
              <a:r>
                <a:rPr lang="en-US" sz="2133" b="0" dirty="0">
                  <a:solidFill>
                    <a:schemeClr val="bg1"/>
                  </a:solidFill>
                  <a:latin typeface="Trebuchet MS" pitchFamily="34" charset="0"/>
                </a:rPr>
                <a:t>PosterPresentations.com</a:t>
              </a:r>
              <a:br>
                <a:rPr lang="en-US" sz="2133" dirty="0">
                  <a:solidFill>
                    <a:schemeClr val="bg1"/>
                  </a:solidFill>
                  <a:latin typeface="Trebuchet MS" pitchFamily="34" charset="0"/>
                </a:rPr>
              </a:br>
              <a:r>
                <a:rPr lang="en-US" sz="1333" dirty="0">
                  <a:solidFill>
                    <a:schemeClr val="bg1"/>
                  </a:solidFill>
                  <a:latin typeface="Trebuchet MS" pitchFamily="34" charset="0"/>
                </a:rPr>
                <a:t> </a:t>
              </a:r>
            </a:p>
            <a:p>
              <a:pPr algn="l" defTabSz="5020601"/>
              <a:r>
                <a:rPr lang="en-US" sz="2133" b="0" dirty="0">
                  <a:solidFill>
                    <a:schemeClr val="bg1"/>
                  </a:solidFill>
                  <a:latin typeface="Trebuchet MS" pitchFamily="34" charset="0"/>
                </a:rPr>
                <a:t>Need</a:t>
              </a:r>
              <a:r>
                <a:rPr lang="en-US" sz="2133" b="0" baseline="0" dirty="0">
                  <a:solidFill>
                    <a:schemeClr val="bg1"/>
                  </a:solidFill>
                  <a:latin typeface="Trebuchet MS" pitchFamily="34" charset="0"/>
                </a:rPr>
                <a:t> assistance? Call us at </a:t>
              </a:r>
              <a:r>
                <a:rPr lang="en-US" sz="2133" b="0" dirty="0">
                  <a:solidFill>
                    <a:srgbClr val="FFC000"/>
                  </a:solidFill>
                  <a:latin typeface="Trebuchet MS" pitchFamily="34" charset="0"/>
                </a:rPr>
                <a:t>1.510.649.3001</a:t>
              </a:r>
            </a:p>
            <a:p>
              <a:pPr algn="l" defTabSz="5020601"/>
              <a:r>
                <a:rPr lang="en-US" sz="1333" b="1" dirty="0">
                  <a:solidFill>
                    <a:srgbClr val="FFFF00"/>
                  </a:solidFill>
                  <a:latin typeface="Trebuchet MS" pitchFamily="34" charset="0"/>
                </a:rPr>
                <a:t> </a:t>
              </a:r>
            </a:p>
            <a:p>
              <a:pPr algn="ctr"/>
              <a:endParaRPr lang="en-US" sz="1867" b="1" dirty="0">
                <a:solidFill>
                  <a:schemeClr val="bg1"/>
                </a:solidFill>
                <a:latin typeface="Trebuchet MS" pitchFamily="34" charset="0"/>
              </a:endParaRPr>
            </a:p>
            <a:p>
              <a:pPr algn="ctr"/>
              <a:r>
                <a:rPr lang="en-US" sz="3200" b="1" spc="800" dirty="0">
                  <a:solidFill>
                    <a:schemeClr val="bg1"/>
                  </a:solidFill>
                  <a:latin typeface="Trebuchet MS" pitchFamily="34" charset="0"/>
                </a:rPr>
                <a:t>QUICK START</a:t>
              </a:r>
            </a:p>
            <a:p>
              <a:pPr algn="ctr"/>
              <a:r>
                <a:rPr lang="en-US" sz="1333" b="1" baseline="0" dirty="0">
                  <a:solidFill>
                    <a:schemeClr val="bg1"/>
                  </a:solidFill>
                  <a:latin typeface="Trebuchet MS" pitchFamily="34" charset="0"/>
                </a:rPr>
                <a:t> </a:t>
              </a:r>
            </a:p>
            <a:p>
              <a:pPr algn="ctr"/>
              <a:r>
                <a:rPr lang="en-US" sz="2400" b="1" baseline="0" dirty="0">
                  <a:solidFill>
                    <a:srgbClr val="FFC000"/>
                  </a:solidFill>
                  <a:latin typeface="Trebuchet MS" pitchFamily="34" charset="0"/>
                </a:rPr>
                <a:t>Zoom in and out</a:t>
              </a:r>
            </a:p>
            <a:p>
              <a:pPr marL="1604353" indent="0" algn="l" defTabSz="1134477"/>
              <a:r>
                <a:rPr lang="en-US" sz="1867"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133"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67" b="0" baseline="0" dirty="0">
                  <a:solidFill>
                    <a:schemeClr val="bg1">
                      <a:lumMod val="75000"/>
                    </a:schemeClr>
                  </a:solidFill>
                  <a:latin typeface="Trebuchet MS" pitchFamily="34" charset="0"/>
                </a:rPr>
                <a:t>Start designing your poster by adding the title, the names of the authors, and the affiliated institutions. </a:t>
              </a:r>
              <a:r>
                <a:rPr lang="en-US" sz="1867"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333" b="0" spc="0" baseline="0" dirty="0">
                  <a:solidFill>
                    <a:schemeClr val="bg1">
                      <a:lumMod val="75000"/>
                    </a:schemeClr>
                  </a:solidFill>
                  <a:latin typeface="Trebuchet MS" pitchFamily="34" charset="0"/>
                </a:rPr>
                <a:t> </a:t>
              </a:r>
            </a:p>
            <a:p>
              <a:pPr algn="l"/>
              <a:r>
                <a:rPr lang="en-US" sz="1867" b="1" spc="400" baseline="0" dirty="0">
                  <a:solidFill>
                    <a:srgbClr val="FFC000"/>
                  </a:solidFill>
                  <a:latin typeface="Trebuchet MS" pitchFamily="34" charset="0"/>
                </a:rPr>
                <a:t>TIP</a:t>
              </a:r>
              <a:r>
                <a:rPr lang="en-US" sz="1867" b="1"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The font size of your title should be bigger than your name(s) and institution name(s).</a:t>
              </a:r>
            </a:p>
            <a:p>
              <a:pPr algn="l"/>
              <a:br>
                <a:rPr lang="en-US" sz="2133" b="1" baseline="0" dirty="0">
                  <a:solidFill>
                    <a:schemeClr val="bg1"/>
                  </a:solidFill>
                  <a:latin typeface="Trebuchet MS" pitchFamily="34" charset="0"/>
                </a:rPr>
              </a:br>
              <a:endParaRPr lang="en-US" sz="2133" b="1" dirty="0">
                <a:solidFill>
                  <a:schemeClr val="bg1"/>
                </a:solidFill>
                <a:latin typeface="Trebuchet MS" pitchFamily="34" charset="0"/>
              </a:endParaRPr>
            </a:p>
            <a:p>
              <a:pPr algn="ctr"/>
              <a:endParaRPr lang="en-US" sz="2133" b="1" dirty="0">
                <a:solidFill>
                  <a:srgbClr val="FFC000"/>
                </a:solidFill>
                <a:latin typeface="Trebuchet MS" pitchFamily="34" charset="0"/>
              </a:endParaRPr>
            </a:p>
            <a:p>
              <a:pPr algn="ctr"/>
              <a:endParaRPr lang="en-US" sz="2133"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67"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333" b="0" spc="400" baseline="0" dirty="0">
                <a:solidFill>
                  <a:schemeClr val="bg1">
                    <a:lumMod val="75000"/>
                  </a:schemeClr>
                </a:solidFill>
                <a:latin typeface="Trebuchet MS" pitchFamily="34" charset="0"/>
              </a:endParaRPr>
            </a:p>
            <a:p>
              <a:pPr algn="l"/>
              <a:r>
                <a:rPr lang="en-US" sz="1867" b="1" spc="400" baseline="0" dirty="0">
                  <a:solidFill>
                    <a:srgbClr val="FFC000"/>
                  </a:solidFill>
                  <a:latin typeface="Trebuchet MS" pitchFamily="34" charset="0"/>
                </a:rPr>
                <a:t>TIP:</a:t>
              </a:r>
              <a:r>
                <a:rPr lang="en-US" sz="1867" b="1" spc="0" baseline="0" dirty="0">
                  <a:solidFill>
                    <a:srgbClr val="FFC000"/>
                  </a:solidFill>
                  <a:latin typeface="Trebuchet MS" pitchFamily="34" charset="0"/>
                </a:rPr>
                <a:t> </a:t>
              </a:r>
              <a:r>
                <a:rPr lang="en-US" sz="1867" b="0" baseline="0" dirty="0">
                  <a:solidFill>
                    <a:schemeClr val="bg1">
                      <a:lumMod val="75000"/>
                    </a:schemeClr>
                  </a:solidFill>
                  <a:latin typeface="Trebuchet MS" pitchFamily="34" charset="0"/>
                </a:rPr>
                <a:t>See if your company’s logo is available on our free poster templates page.</a:t>
              </a:r>
            </a:p>
            <a:p>
              <a:pPr algn="l"/>
              <a:endParaRPr lang="en-US" sz="1867"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1303802"/>
              <a:r>
                <a:rPr lang="en-US" sz="1867"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67" b="0" spc="0" baseline="0" dirty="0">
                  <a:solidFill>
                    <a:schemeClr val="bg1">
                      <a:lumMod val="75000"/>
                    </a:schemeClr>
                  </a:solidFill>
                  <a:latin typeface="Trebuchet MS" pitchFamily="34" charset="0"/>
                </a:rPr>
                <a:t>disproportionally.</a:t>
              </a:r>
            </a:p>
            <a:p>
              <a:pPr algn="l" defTabSz="1303802"/>
              <a:endParaRPr lang="en-US" sz="1867" b="0" baseline="0" dirty="0">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endParaRPr lang="en-US" sz="2133"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1303802"/>
              <a:r>
                <a:rPr lang="en-US" sz="1867" b="0" baseline="0" dirty="0">
                  <a:solidFill>
                    <a:schemeClr val="bg1">
                      <a:lumMod val="75000"/>
                    </a:schemeClr>
                  </a:solidFill>
                  <a:latin typeface="Trebuchet MS" pitchFamily="34" charset="0"/>
                </a:rPr>
                <a:t>Zoom in and look at your images at 100% magnification. If they look good they will print well. </a:t>
              </a:r>
              <a:endParaRPr lang="en-US" sz="2133" b="0" dirty="0">
                <a:latin typeface="Trebuchet MS" pitchFamily="34" charset="0"/>
              </a:endParaRPr>
            </a:p>
          </p:txBody>
        </p:sp>
        <p:cxnSp>
          <p:nvCxnSpPr>
            <p:cNvPr id="19" name="Straight Connector 18">
              <a:extLst>
                <a:ext uri="{FF2B5EF4-FFF2-40B4-BE49-F238E27FC236}">
                  <a16:creationId xmlns:a16="http://schemas.microsoft.com/office/drawing/2014/main" id="{B5FC7734-8340-BB4A-A9C8-5B7764077158}"/>
                </a:ext>
              </a:extLst>
            </p:cNvPr>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2ED5974-E667-1046-A155-BEBBAF7FDE72}"/>
                </a:ext>
              </a:extLst>
            </p:cNvPr>
            <p:cNvPicPr>
              <a:picLocks noChangeAspect="1"/>
            </p:cNvPicPr>
            <p:nvPr userDrawn="1"/>
          </p:nvPicPr>
          <p:blipFill>
            <a:blip r:embed="rId22"/>
            <a:stretch>
              <a:fillRect/>
            </a:stretch>
          </p:blipFill>
          <p:spPr>
            <a:xfrm>
              <a:off x="-10736023" y="7928687"/>
              <a:ext cx="1597665" cy="1001614"/>
            </a:xfrm>
            <a:prstGeom prst="rect">
              <a:avLst/>
            </a:prstGeom>
          </p:spPr>
        </p:pic>
        <p:pic>
          <p:nvPicPr>
            <p:cNvPr id="21" name="Picture 20">
              <a:extLst>
                <a:ext uri="{FF2B5EF4-FFF2-40B4-BE49-F238E27FC236}">
                  <a16:creationId xmlns:a16="http://schemas.microsoft.com/office/drawing/2014/main" id="{E0CF6798-CF3D-914A-BDCB-972F09EA1FE8}"/>
                </a:ext>
              </a:extLst>
            </p:cNvPr>
            <p:cNvPicPr>
              <a:picLocks noChangeAspect="1"/>
            </p:cNvPicPr>
            <p:nvPr userDrawn="1"/>
          </p:nvPicPr>
          <p:blipFill>
            <a:blip r:embed="rId23"/>
            <a:stretch>
              <a:fillRect/>
            </a:stretch>
          </p:blipFill>
          <p:spPr>
            <a:xfrm>
              <a:off x="-10736023" y="12354606"/>
              <a:ext cx="9986807" cy="877997"/>
            </a:xfrm>
            <a:prstGeom prst="rect">
              <a:avLst/>
            </a:prstGeom>
          </p:spPr>
        </p:pic>
        <p:grpSp>
          <p:nvGrpSpPr>
            <p:cNvPr id="22" name="Group 21">
              <a:extLst>
                <a:ext uri="{FF2B5EF4-FFF2-40B4-BE49-F238E27FC236}">
                  <a16:creationId xmlns:a16="http://schemas.microsoft.com/office/drawing/2014/main" id="{A53A9760-F703-454C-81B4-0C01B45A300E}"/>
                </a:ext>
              </a:extLst>
            </p:cNvPr>
            <p:cNvGrpSpPr/>
            <p:nvPr userDrawn="1"/>
          </p:nvGrpSpPr>
          <p:grpSpPr>
            <a:xfrm>
              <a:off x="-9844888" y="19920594"/>
              <a:ext cx="7631077" cy="1987495"/>
              <a:chOff x="-4516464" y="11354923"/>
              <a:chExt cx="3516822" cy="1095766"/>
            </a:xfrm>
          </p:grpSpPr>
          <p:grpSp>
            <p:nvGrpSpPr>
              <p:cNvPr id="28" name="Group 27">
                <a:extLst>
                  <a:ext uri="{FF2B5EF4-FFF2-40B4-BE49-F238E27FC236}">
                    <a16:creationId xmlns:a16="http://schemas.microsoft.com/office/drawing/2014/main" id="{4FCE60B1-8CFC-4748-9775-EFA0641C623D}"/>
                  </a:ext>
                </a:extLst>
              </p:cNvPr>
              <p:cNvGrpSpPr/>
              <p:nvPr userDrawn="1"/>
            </p:nvGrpSpPr>
            <p:grpSpPr>
              <a:xfrm>
                <a:off x="-2783494" y="11354966"/>
                <a:ext cx="624373" cy="894738"/>
                <a:chOff x="-3958698" y="11538812"/>
                <a:chExt cx="779266" cy="1282149"/>
              </a:xfrm>
            </p:grpSpPr>
            <p:pic>
              <p:nvPicPr>
                <p:cNvPr id="34" name="Picture 33">
                  <a:extLst>
                    <a:ext uri="{FF2B5EF4-FFF2-40B4-BE49-F238E27FC236}">
                      <a16:creationId xmlns:a16="http://schemas.microsoft.com/office/drawing/2014/main" id="{A7D00D2F-3FCA-B64E-8B3F-C02700621635}"/>
                    </a:ext>
                  </a:extLst>
                </p:cNvPr>
                <p:cNvPicPr>
                  <a:picLocks noChangeAspect="1"/>
                </p:cNvPicPr>
                <p:nvPr userDrawn="1"/>
              </p:nvPicPr>
              <p:blipFill>
                <a:blip r:embed="rId24"/>
                <a:stretch>
                  <a:fillRect/>
                </a:stretch>
              </p:blipFill>
              <p:spPr>
                <a:xfrm>
                  <a:off x="-3948160" y="11538812"/>
                  <a:ext cx="768728" cy="1090753"/>
                </a:xfrm>
                <a:prstGeom prst="rect">
                  <a:avLst/>
                </a:prstGeom>
              </p:spPr>
            </p:pic>
            <p:sp>
              <p:nvSpPr>
                <p:cNvPr id="35" name="TextBox 34">
                  <a:extLst>
                    <a:ext uri="{FF2B5EF4-FFF2-40B4-BE49-F238E27FC236}">
                      <a16:creationId xmlns:a16="http://schemas.microsoft.com/office/drawing/2014/main" id="{49A0681D-0550-C84D-9736-6C544D3CEF55}"/>
                    </a:ext>
                  </a:extLst>
                </p:cNvPr>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600" b="1" dirty="0">
                      <a:solidFill>
                        <a:schemeClr val="tx1"/>
                      </a:solidFill>
                    </a:rPr>
                    <a:t>ORIGINAL</a:t>
                  </a:r>
                </a:p>
              </p:txBody>
            </p:sp>
          </p:grpSp>
          <p:grpSp>
            <p:nvGrpSpPr>
              <p:cNvPr id="29" name="Group 28">
                <a:extLst>
                  <a:ext uri="{FF2B5EF4-FFF2-40B4-BE49-F238E27FC236}">
                    <a16:creationId xmlns:a16="http://schemas.microsoft.com/office/drawing/2014/main" id="{BB067568-5B25-5F48-ACD4-7F794BE9806E}"/>
                  </a:ext>
                </a:extLst>
              </p:cNvPr>
              <p:cNvGrpSpPr/>
              <p:nvPr userDrawn="1"/>
            </p:nvGrpSpPr>
            <p:grpSpPr>
              <a:xfrm>
                <a:off x="-2033159" y="11354923"/>
                <a:ext cx="1033517" cy="907712"/>
                <a:chOff x="-2921738" y="11604219"/>
                <a:chExt cx="1420279" cy="1247398"/>
              </a:xfrm>
            </p:grpSpPr>
            <p:pic>
              <p:nvPicPr>
                <p:cNvPr id="32" name="Picture 31">
                  <a:extLst>
                    <a:ext uri="{FF2B5EF4-FFF2-40B4-BE49-F238E27FC236}">
                      <a16:creationId xmlns:a16="http://schemas.microsoft.com/office/drawing/2014/main" id="{D134E2F8-6932-ED44-8D33-E02BBBC495CE}"/>
                    </a:ext>
                  </a:extLst>
                </p:cNvPr>
                <p:cNvPicPr>
                  <a:picLocks noChangeAspect="1"/>
                </p:cNvPicPr>
                <p:nvPr userDrawn="1"/>
              </p:nvPicPr>
              <p:blipFill>
                <a:blip r:embed="rId24"/>
                <a:stretch>
                  <a:fillRect/>
                </a:stretch>
              </p:blipFill>
              <p:spPr>
                <a:xfrm>
                  <a:off x="-2921738" y="11604219"/>
                  <a:ext cx="1420279" cy="1029695"/>
                </a:xfrm>
                <a:prstGeom prst="rect">
                  <a:avLst/>
                </a:prstGeom>
              </p:spPr>
            </p:pic>
            <p:sp>
              <p:nvSpPr>
                <p:cNvPr id="33" name="TextBox 32">
                  <a:extLst>
                    <a:ext uri="{FF2B5EF4-FFF2-40B4-BE49-F238E27FC236}">
                      <a16:creationId xmlns:a16="http://schemas.microsoft.com/office/drawing/2014/main" id="{D1F96FBC-332C-C641-A83B-4846C4E1EDFC}"/>
                    </a:ext>
                  </a:extLst>
                </p:cNvPr>
                <p:cNvSpPr txBox="1"/>
                <p:nvPr userDrawn="1"/>
              </p:nvSpPr>
              <p:spPr>
                <a:xfrm>
                  <a:off x="-2918992" y="12579504"/>
                  <a:ext cx="1417533" cy="272113"/>
                </a:xfrm>
                <a:prstGeom prst="rect">
                  <a:avLst/>
                </a:prstGeom>
                <a:solidFill>
                  <a:srgbClr val="FF0000"/>
                </a:solidFill>
              </p:spPr>
              <p:txBody>
                <a:bodyPr wrap="square" lIns="0" tIns="0" rIns="0" bIns="0" rtlCol="0">
                  <a:spAutoFit/>
                </a:bodyPr>
                <a:lstStyle/>
                <a:p>
                  <a:pPr algn="ctr"/>
                  <a:r>
                    <a:rPr lang="en-US" sz="1867" b="1" dirty="0">
                      <a:solidFill>
                        <a:schemeClr val="bg1"/>
                      </a:solidFill>
                    </a:rPr>
                    <a:t>DISTORTED</a:t>
                  </a:r>
                  <a:endParaRPr lang="en-US" sz="933" b="1" dirty="0">
                    <a:solidFill>
                      <a:schemeClr val="bg1"/>
                    </a:solidFill>
                  </a:endParaRPr>
                </a:p>
              </p:txBody>
            </p:sp>
          </p:grpSp>
          <p:pic>
            <p:nvPicPr>
              <p:cNvPr id="30" name="Picture 29">
                <a:extLst>
                  <a:ext uri="{FF2B5EF4-FFF2-40B4-BE49-F238E27FC236}">
                    <a16:creationId xmlns:a16="http://schemas.microsoft.com/office/drawing/2014/main" id="{E1622112-1401-A540-9641-2775407EA059}"/>
                  </a:ext>
                </a:extLst>
              </p:cNvPr>
              <p:cNvPicPr>
                <a:picLocks noChangeAspect="1"/>
              </p:cNvPicPr>
              <p:nvPr userDrawn="1"/>
            </p:nvPicPr>
            <p:blipFill>
              <a:blip r:embed="rId25"/>
              <a:stretch>
                <a:fillRect/>
              </a:stretch>
            </p:blipFill>
            <p:spPr>
              <a:xfrm>
                <a:off x="-4516464" y="11354941"/>
                <a:ext cx="1098742" cy="847761"/>
              </a:xfrm>
              <a:prstGeom prst="rect">
                <a:avLst/>
              </a:prstGeom>
            </p:spPr>
          </p:pic>
          <p:sp>
            <p:nvSpPr>
              <p:cNvPr id="31" name="TextBox 30">
                <a:extLst>
                  <a:ext uri="{FF2B5EF4-FFF2-40B4-BE49-F238E27FC236}">
                    <a16:creationId xmlns:a16="http://schemas.microsoft.com/office/drawing/2014/main" id="{B7773E85-7B20-6143-938A-E6C070583DD4}"/>
                  </a:ext>
                </a:extLst>
              </p:cNvPr>
              <p:cNvSpPr txBox="1"/>
              <p:nvPr userDrawn="1"/>
            </p:nvSpPr>
            <p:spPr>
              <a:xfrm>
                <a:off x="-4471893" y="12252677"/>
                <a:ext cx="1035685" cy="198012"/>
              </a:xfrm>
              <a:prstGeom prst="rect">
                <a:avLst/>
              </a:prstGeom>
              <a:noFill/>
            </p:spPr>
            <p:txBody>
              <a:bodyPr wrap="square" lIns="0" tIns="0" rIns="0" bIns="0" rtlCol="0">
                <a:spAutoFit/>
              </a:bodyPr>
              <a:lstStyle/>
              <a:p>
                <a:pPr algn="ctr"/>
                <a:r>
                  <a:rPr lang="en-US" sz="1867" dirty="0">
                    <a:solidFill>
                      <a:schemeClr val="bg1"/>
                    </a:solidFill>
                  </a:rPr>
                  <a:t>Corner</a:t>
                </a:r>
                <a:r>
                  <a:rPr lang="en-US" sz="1867" baseline="0" dirty="0">
                    <a:solidFill>
                      <a:schemeClr val="bg1"/>
                    </a:solidFill>
                  </a:rPr>
                  <a:t> handles</a:t>
                </a:r>
                <a:endParaRPr lang="en-US" sz="1867" dirty="0">
                  <a:solidFill>
                    <a:schemeClr val="bg1"/>
                  </a:solidFill>
                </a:endParaRPr>
              </a:p>
            </p:txBody>
          </p:sp>
        </p:grpSp>
        <p:grpSp>
          <p:nvGrpSpPr>
            <p:cNvPr id="23" name="Group 22">
              <a:extLst>
                <a:ext uri="{FF2B5EF4-FFF2-40B4-BE49-F238E27FC236}">
                  <a16:creationId xmlns:a16="http://schemas.microsoft.com/office/drawing/2014/main" id="{F26A0CF6-5EEB-914B-AC3C-72F71CCB6640}"/>
                </a:ext>
              </a:extLst>
            </p:cNvPr>
            <p:cNvGrpSpPr/>
            <p:nvPr userDrawn="1"/>
          </p:nvGrpSpPr>
          <p:grpSpPr>
            <a:xfrm>
              <a:off x="-10454000" y="23717523"/>
              <a:ext cx="9139136" cy="2061267"/>
              <a:chOff x="-4818900" y="13423406"/>
              <a:chExt cx="4211819" cy="1136440"/>
            </a:xfrm>
          </p:grpSpPr>
          <p:graphicFrame>
            <p:nvGraphicFramePr>
              <p:cNvPr id="24" name="Object 23">
                <a:extLst>
                  <a:ext uri="{FF2B5EF4-FFF2-40B4-BE49-F238E27FC236}">
                    <a16:creationId xmlns:a16="http://schemas.microsoft.com/office/drawing/2014/main" id="{92073023-E17B-0A45-92CB-594D546D19B6}"/>
                  </a:ext>
                </a:extLst>
              </p:cNvPr>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6423" name="Image" r:id="rId26" imgW="1828440" imgH="1117440" progId="Photoshop.Image.13">
                      <p:embed/>
                    </p:oleObj>
                  </mc:Choice>
                  <mc:Fallback>
                    <p:oleObj name="Image" r:id="rId26" imgW="1828440" imgH="1117440" progId="Photoshop.Image.13">
                      <p:embed/>
                      <p:pic>
                        <p:nvPicPr>
                          <p:cNvPr id="24" name="Object 23">
                            <a:extLst>
                              <a:ext uri="{FF2B5EF4-FFF2-40B4-BE49-F238E27FC236}">
                                <a16:creationId xmlns:a16="http://schemas.microsoft.com/office/drawing/2014/main" id="{88CE06BF-F79E-3943-9900-4B8885413339}"/>
                              </a:ext>
                            </a:extLst>
                          </p:cNvPr>
                          <p:cNvPicPr/>
                          <p:nvPr/>
                        </p:nvPicPr>
                        <p:blipFill>
                          <a:blip r:embed="rId27"/>
                          <a:stretch>
                            <a:fillRect/>
                          </a:stretch>
                        </p:blipFill>
                        <p:spPr>
                          <a:xfrm>
                            <a:off x="-4610234" y="13433123"/>
                            <a:ext cx="1828800" cy="11176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8EF7B78-B353-0A4E-92AF-68B7744D21E9}"/>
                  </a:ext>
                </a:extLst>
              </p:cNvPr>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6424" name="Image" r:id="rId28" imgW="1828440" imgH="1117440" progId="Photoshop.Image.13">
                      <p:embed/>
                    </p:oleObj>
                  </mc:Choice>
                  <mc:Fallback>
                    <p:oleObj name="Image" r:id="rId28" imgW="1828440" imgH="1117440" progId="Photoshop.Image.13">
                      <p:embed/>
                      <p:pic>
                        <p:nvPicPr>
                          <p:cNvPr id="25" name="Object 24">
                            <a:extLst>
                              <a:ext uri="{FF2B5EF4-FFF2-40B4-BE49-F238E27FC236}">
                                <a16:creationId xmlns:a16="http://schemas.microsoft.com/office/drawing/2014/main" id="{F415DDA2-1AAC-8C46-8F71-A1343101D085}"/>
                              </a:ext>
                            </a:extLst>
                          </p:cNvPr>
                          <p:cNvPicPr/>
                          <p:nvPr/>
                        </p:nvPicPr>
                        <p:blipFill>
                          <a:blip r:embed="rId29"/>
                          <a:stretch>
                            <a:fillRect/>
                          </a:stretch>
                        </p:blipFill>
                        <p:spPr>
                          <a:xfrm>
                            <a:off x="-2637523" y="13442246"/>
                            <a:ext cx="1828800" cy="1117600"/>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2156CD71-DBF3-B947-BAF8-9450424AB025}"/>
                  </a:ext>
                </a:extLst>
              </p:cNvPr>
              <p:cNvSpPr txBox="1"/>
              <p:nvPr userDrawn="1"/>
            </p:nvSpPr>
            <p:spPr>
              <a:xfrm rot="16200000">
                <a:off x="-5312672" y="13926891"/>
                <a:ext cx="1117601" cy="130057"/>
              </a:xfrm>
              <a:prstGeom prst="rect">
                <a:avLst/>
              </a:prstGeom>
              <a:noFill/>
            </p:spPr>
            <p:txBody>
              <a:bodyPr wrap="square" lIns="0" tIns="0" rIns="0" bIns="0" rtlCol="0">
                <a:spAutoFit/>
              </a:bodyPr>
              <a:lstStyle/>
              <a:p>
                <a:pPr algn="ctr"/>
                <a:r>
                  <a:rPr lang="en-US" sz="1467" dirty="0">
                    <a:solidFill>
                      <a:srgbClr val="92D050"/>
                    </a:solidFill>
                  </a:rPr>
                  <a:t>Good</a:t>
                </a:r>
                <a:r>
                  <a:rPr lang="en-US" sz="1467" baseline="0" dirty="0">
                    <a:solidFill>
                      <a:srgbClr val="92D050"/>
                    </a:solidFill>
                  </a:rPr>
                  <a:t> </a:t>
                </a:r>
                <a:r>
                  <a:rPr lang="en-US" sz="1467" baseline="0" dirty="0">
                    <a:solidFill>
                      <a:schemeClr val="bg1"/>
                    </a:solidFill>
                  </a:rPr>
                  <a:t>printing quality</a:t>
                </a:r>
                <a:endParaRPr lang="en-US" sz="1467" dirty="0">
                  <a:solidFill>
                    <a:schemeClr val="bg1"/>
                  </a:solidFill>
                </a:endParaRPr>
              </a:p>
            </p:txBody>
          </p:sp>
          <p:sp>
            <p:nvSpPr>
              <p:cNvPr id="27" name="TextBox 26">
                <a:extLst>
                  <a:ext uri="{FF2B5EF4-FFF2-40B4-BE49-F238E27FC236}">
                    <a16:creationId xmlns:a16="http://schemas.microsoft.com/office/drawing/2014/main" id="{59322574-91D3-364D-98D9-6717829DA089}"/>
                  </a:ext>
                </a:extLst>
              </p:cNvPr>
              <p:cNvSpPr txBox="1"/>
              <p:nvPr userDrawn="1"/>
            </p:nvSpPr>
            <p:spPr>
              <a:xfrm rot="16200000">
                <a:off x="-1236802" y="13911287"/>
                <a:ext cx="1117601" cy="141840"/>
              </a:xfrm>
              <a:prstGeom prst="rect">
                <a:avLst/>
              </a:prstGeom>
              <a:noFill/>
            </p:spPr>
            <p:txBody>
              <a:bodyPr wrap="square" lIns="0" tIns="0" rIns="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6" name="Rectangle 35">
            <a:extLst>
              <a:ext uri="{FF2B5EF4-FFF2-40B4-BE49-F238E27FC236}">
                <a16:creationId xmlns:a16="http://schemas.microsoft.com/office/drawing/2014/main" id="{825BCE0F-671F-CD4A-B236-6635C8E913CB}"/>
              </a:ext>
            </a:extLst>
          </p:cNvPr>
          <p:cNvSpPr/>
          <p:nvPr userDrawn="1"/>
        </p:nvSpPr>
        <p:spPr>
          <a:xfrm>
            <a:off x="-1" y="-73419"/>
            <a:ext cx="36576001" cy="715104"/>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7" name="Rectangle 36">
            <a:extLst>
              <a:ext uri="{FF2B5EF4-FFF2-40B4-BE49-F238E27FC236}">
                <a16:creationId xmlns:a16="http://schemas.microsoft.com/office/drawing/2014/main" id="{CC702A29-E97E-C644-A96C-AA82691B7E76}"/>
              </a:ext>
            </a:extLst>
          </p:cNvPr>
          <p:cNvSpPr/>
          <p:nvPr userDrawn="1"/>
        </p:nvSpPr>
        <p:spPr>
          <a:xfrm>
            <a:off x="1" y="2949789"/>
            <a:ext cx="36576000" cy="23469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8" name="Rounded Rectangle 37">
            <a:extLst>
              <a:ext uri="{FF2B5EF4-FFF2-40B4-BE49-F238E27FC236}">
                <a16:creationId xmlns:a16="http://schemas.microsoft.com/office/drawing/2014/main" id="{E0E830AF-9387-294D-A44A-6BA433E6E0CE}"/>
              </a:ext>
            </a:extLst>
          </p:cNvPr>
          <p:cNvSpPr/>
          <p:nvPr userDrawn="1"/>
        </p:nvSpPr>
        <p:spPr>
          <a:xfrm>
            <a:off x="77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39" name="Rounded Rectangle 38">
            <a:extLst>
              <a:ext uri="{FF2B5EF4-FFF2-40B4-BE49-F238E27FC236}">
                <a16:creationId xmlns:a16="http://schemas.microsoft.com/office/drawing/2014/main" id="{44251E56-F840-5745-9742-E605D9F40DE0}"/>
              </a:ext>
            </a:extLst>
          </p:cNvPr>
          <p:cNvSpPr/>
          <p:nvPr userDrawn="1"/>
        </p:nvSpPr>
        <p:spPr>
          <a:xfrm>
            <a:off x="27449299" y="3505200"/>
            <a:ext cx="8364703" cy="1769820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0" name="Rounded Rectangle 39">
            <a:extLst>
              <a:ext uri="{FF2B5EF4-FFF2-40B4-BE49-F238E27FC236}">
                <a16:creationId xmlns:a16="http://schemas.microsoft.com/office/drawing/2014/main" id="{AE14C5B8-4B84-3047-BADB-3C8001EB2B61}"/>
              </a:ext>
            </a:extLst>
          </p:cNvPr>
          <p:cNvSpPr/>
          <p:nvPr userDrawn="1"/>
        </p:nvSpPr>
        <p:spPr>
          <a:xfrm>
            <a:off x="9621704" y="3505200"/>
            <a:ext cx="17349893" cy="17698203"/>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33"/>
          </a:p>
        </p:txBody>
      </p:sp>
      <p:sp>
        <p:nvSpPr>
          <p:cNvPr id="41" name="TextBox 40">
            <a:extLst>
              <a:ext uri="{FF2B5EF4-FFF2-40B4-BE49-F238E27FC236}">
                <a16:creationId xmlns:a16="http://schemas.microsoft.com/office/drawing/2014/main" id="{10B23125-74B5-E243-BCDA-4109CCD5210D}"/>
              </a:ext>
            </a:extLst>
          </p:cNvPr>
          <p:cNvSpPr txBox="1"/>
          <p:nvPr userDrawn="1"/>
        </p:nvSpPr>
        <p:spPr>
          <a:xfrm>
            <a:off x="37495569" y="19952509"/>
            <a:ext cx="5303432" cy="1278118"/>
          </a:xfrm>
          <a:prstGeom prst="rect">
            <a:avLst/>
          </a:prstGeom>
          <a:noFill/>
        </p:spPr>
        <p:txBody>
          <a:bodyPr wrap="square" lIns="87072" tIns="43535" rIns="87072" bIns="43535" rtlCol="0">
            <a:spAutoFit/>
          </a:bodyPr>
          <a:lstStyle/>
          <a:p>
            <a:pPr marL="533373" indent="-533373">
              <a:lnSpc>
                <a:spcPct val="100000"/>
              </a:lnSpc>
            </a:pPr>
            <a:r>
              <a:rPr lang="en-US" sz="2133" dirty="0">
                <a:solidFill>
                  <a:schemeClr val="bg1"/>
                </a:solidFill>
              </a:rPr>
              <a:t>© 2015</a:t>
            </a:r>
            <a:r>
              <a:rPr lang="en-US" sz="2133" baseline="0" dirty="0">
                <a:solidFill>
                  <a:schemeClr val="bg1"/>
                </a:solidFill>
              </a:rPr>
              <a:t> </a:t>
            </a:r>
            <a:r>
              <a:rPr lang="en-US" sz="2133" dirty="0">
                <a:solidFill>
                  <a:schemeClr val="bg1"/>
                </a:solidFill>
              </a:rPr>
              <a:t>PosterPresentations.com</a:t>
            </a:r>
          </a:p>
          <a:p>
            <a:pPr marL="304784" indent="0">
              <a:lnSpc>
                <a:spcPct val="100000"/>
              </a:lnSpc>
            </a:pPr>
            <a:r>
              <a:rPr lang="en-US" sz="1867" dirty="0">
                <a:solidFill>
                  <a:schemeClr val="bg1"/>
                </a:solidFill>
              </a:rPr>
              <a:t>2117 Fourth Street ,</a:t>
            </a:r>
            <a:r>
              <a:rPr lang="en-US" sz="1867" baseline="0" dirty="0">
                <a:solidFill>
                  <a:schemeClr val="bg1"/>
                </a:solidFill>
              </a:rPr>
              <a:t> Unit C</a:t>
            </a:r>
          </a:p>
          <a:p>
            <a:pPr marL="304784" indent="0">
              <a:lnSpc>
                <a:spcPct val="100000"/>
              </a:lnSpc>
            </a:pPr>
            <a:r>
              <a:rPr lang="en-US" sz="1867" baseline="0" dirty="0">
                <a:solidFill>
                  <a:schemeClr val="bg1"/>
                </a:solidFill>
              </a:rPr>
              <a:t>Berkeley CA </a:t>
            </a:r>
            <a:r>
              <a:rPr lang="en-US" sz="1600" baseline="0" dirty="0">
                <a:solidFill>
                  <a:schemeClr val="bg1"/>
                </a:solidFill>
              </a:rPr>
              <a:t>94710</a:t>
            </a:r>
            <a:endParaRPr lang="en-US" sz="1867" baseline="0" dirty="0">
              <a:solidFill>
                <a:schemeClr val="bg1"/>
              </a:solidFill>
            </a:endParaRPr>
          </a:p>
          <a:p>
            <a:pPr marL="304784" indent="0">
              <a:lnSpc>
                <a:spcPct val="100000"/>
              </a:lnSpc>
            </a:pPr>
            <a:r>
              <a:rPr lang="en-US" sz="1867" b="1" baseline="0" dirty="0">
                <a:solidFill>
                  <a:srgbClr val="FFFF00"/>
                </a:solidFill>
              </a:rPr>
              <a:t>posterpresenter@gmail.com</a:t>
            </a:r>
            <a:endParaRPr lang="en-US" sz="2133" b="1" dirty="0">
              <a:solidFill>
                <a:srgbClr val="FFFF00"/>
              </a:solidFill>
            </a:endParaRPr>
          </a:p>
        </p:txBody>
      </p:sp>
    </p:spTree>
    <p:extLst>
      <p:ext uri="{BB962C8B-B14F-4D97-AF65-F5344CB8AC3E}">
        <p14:creationId xmlns:p14="http://schemas.microsoft.com/office/powerpoint/2010/main" val="13324653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4000"/>
            <a:lum/>
          </a:blip>
          <a:srcRect/>
          <a:stretch>
            <a:fillRect t="-5000" b="-5000"/>
          </a:stretch>
        </a:blipFill>
        <a:effectLst/>
      </p:bgPr>
    </p:bg>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757744" y="3907234"/>
            <a:ext cx="8380677" cy="15040148"/>
          </a:xfrm>
        </p:spPr>
        <p:txBody>
          <a:bodyPr/>
          <a:lstStyle/>
          <a:p>
            <a:pPr>
              <a:lnSpc>
                <a:spcPct val="100000"/>
              </a:lnSpc>
              <a:spcBef>
                <a:spcPts val="600"/>
              </a:spcBef>
            </a:pPr>
            <a:r>
              <a:rPr lang="en-US" sz="3600" b="1" dirty="0"/>
              <a:t>Airbnb</a:t>
            </a:r>
            <a:r>
              <a:rPr lang="en-US" sz="3600" dirty="0"/>
              <a:t>​: </a:t>
            </a:r>
            <a:r>
              <a:rPr lang="en-US" sz="2800" i="1" dirty="0"/>
              <a:t>​http://</a:t>
            </a:r>
            <a:r>
              <a:rPr lang="en-US" sz="2800" i="1" dirty="0" err="1"/>
              <a:t>insideairbnb.com</a:t>
            </a:r>
            <a:r>
              <a:rPr lang="en-US" sz="2800" i="1" dirty="0"/>
              <a:t>/get-the-</a:t>
            </a:r>
            <a:r>
              <a:rPr lang="en-US" sz="2800" i="1" dirty="0" err="1"/>
              <a:t>data.html</a:t>
            </a:r>
            <a:br>
              <a:rPr lang="en-US" sz="3600" dirty="0"/>
            </a:br>
            <a:r>
              <a:rPr lang="en-US" altLang="zh-Hans" sz="3600" dirty="0"/>
              <a:t>1)</a:t>
            </a:r>
            <a:r>
              <a:rPr lang="zh-Hans" altLang="en-US" sz="3600" dirty="0"/>
              <a:t> </a:t>
            </a:r>
            <a:r>
              <a:rPr lang="en-US" altLang="zh-Hans" sz="3600" dirty="0" err="1"/>
              <a:t>listings.csv</a:t>
            </a:r>
            <a:r>
              <a:rPr lang="en-US" altLang="zh-Hans" sz="3600" dirty="0"/>
              <a:t>:</a:t>
            </a:r>
            <a:r>
              <a:rPr lang="zh-Hans" altLang="en-US" sz="3600" dirty="0"/>
              <a:t> </a:t>
            </a:r>
            <a:r>
              <a:rPr lang="en-US" altLang="zh-Hans" sz="3600" dirty="0"/>
              <a:t>D</a:t>
            </a:r>
            <a:r>
              <a:rPr lang="en-US" altLang="zh-Hans" sz="3200" dirty="0"/>
              <a:t>etails of all the listings in Boston.</a:t>
            </a:r>
          </a:p>
          <a:p>
            <a:pPr>
              <a:lnSpc>
                <a:spcPct val="100000"/>
              </a:lnSpc>
              <a:spcBef>
                <a:spcPts val="600"/>
              </a:spcBef>
            </a:pPr>
            <a:r>
              <a:rPr lang="en-US" altLang="zh-Hans" sz="3600" dirty="0"/>
              <a:t>2)</a:t>
            </a:r>
            <a:r>
              <a:rPr lang="zh-Hans" altLang="en-US" sz="3600" dirty="0"/>
              <a:t> </a:t>
            </a:r>
            <a:r>
              <a:rPr lang="en-US" altLang="zh-Hans" sz="3600" dirty="0" err="1"/>
              <a:t>reviews.csv</a:t>
            </a:r>
            <a:r>
              <a:rPr lang="en-US" altLang="zh-Hans" sz="3600" dirty="0"/>
              <a:t>​</a:t>
            </a:r>
            <a:r>
              <a:rPr lang="zh-Hans" altLang="en-US" sz="3600" dirty="0"/>
              <a:t> </a:t>
            </a:r>
            <a:r>
              <a:rPr lang="en-US" altLang="zh-Hans" sz="3600" dirty="0"/>
              <a:t>:</a:t>
            </a:r>
            <a:r>
              <a:rPr lang="zh-Hans" altLang="en-US" sz="3600" dirty="0"/>
              <a:t> </a:t>
            </a:r>
            <a:r>
              <a:rPr lang="en-US" altLang="zh-Hans" sz="3600" dirty="0" err="1"/>
              <a:t>R</a:t>
            </a:r>
            <a:r>
              <a:rPr lang="en-US" altLang="zh-Hans" sz="3200" dirty="0" err="1"/>
              <a:t>eveiws</a:t>
            </a:r>
            <a:r>
              <a:rPr lang="en-US" altLang="zh-Hans" sz="3200" dirty="0"/>
              <a:t> for each listing.</a:t>
            </a:r>
            <a:endParaRPr lang="en-US" altLang="zh-Hans" sz="2800" dirty="0"/>
          </a:p>
          <a:p>
            <a:pPr>
              <a:lnSpc>
                <a:spcPct val="100000"/>
              </a:lnSpc>
              <a:spcBef>
                <a:spcPts val="600"/>
              </a:spcBef>
            </a:pPr>
            <a:r>
              <a:rPr lang="en-US" altLang="zh-Hans" sz="3600" dirty="0"/>
              <a:t>3)</a:t>
            </a:r>
            <a:r>
              <a:rPr lang="zh-Hans" altLang="en-US" sz="3600" dirty="0"/>
              <a:t> </a:t>
            </a:r>
            <a:r>
              <a:rPr lang="en-US" altLang="zh-Hans" sz="3600" dirty="0"/>
              <a:t>tomslee_airbnb_boston_0282_2016-01-16.csv :​</a:t>
            </a:r>
            <a:r>
              <a:rPr lang="en-US" altLang="zh-Hans" sz="3200" dirty="0"/>
              <a:t>Airbnb Data Collection​ from Jan/2016 to July/2017 by Tom </a:t>
            </a:r>
            <a:r>
              <a:rPr lang="en-US" altLang="zh-Hans" sz="3200" dirty="0" err="1"/>
              <a:t>Slee</a:t>
            </a:r>
            <a:r>
              <a:rPr lang="en-US" altLang="zh-Hans" sz="3200" dirty="0"/>
              <a:t>.</a:t>
            </a:r>
          </a:p>
          <a:p>
            <a:pPr>
              <a:lnSpc>
                <a:spcPct val="100000"/>
              </a:lnSpc>
              <a:spcBef>
                <a:spcPts val="600"/>
              </a:spcBef>
            </a:pPr>
            <a:r>
              <a:rPr lang="en-US" altLang="zh-Hans" sz="3200" b="1" dirty="0"/>
              <a:t>Zillow</a:t>
            </a:r>
            <a:r>
              <a:rPr lang="en-US" altLang="zh-Hans" sz="3200" dirty="0"/>
              <a:t> </a:t>
            </a:r>
            <a:r>
              <a:rPr lang="en-US" altLang="zh-Hans" sz="3600" dirty="0"/>
              <a:t>:</a:t>
            </a:r>
            <a:r>
              <a:rPr lang="en-US" sz="2800" i="1" dirty="0"/>
              <a:t>https://</a:t>
            </a:r>
            <a:r>
              <a:rPr lang="en-US" sz="2800" i="1" dirty="0" err="1"/>
              <a:t>www.zillow.com</a:t>
            </a:r>
            <a:r>
              <a:rPr lang="en-US" sz="2800" i="1" dirty="0"/>
              <a:t>/research/data/ </a:t>
            </a:r>
            <a:endParaRPr lang="en-US" sz="2800" dirty="0"/>
          </a:p>
          <a:p>
            <a:pPr>
              <a:lnSpc>
                <a:spcPct val="100000"/>
              </a:lnSpc>
              <a:spcBef>
                <a:spcPts val="600"/>
              </a:spcBef>
            </a:pPr>
            <a:r>
              <a:rPr lang="en-US" altLang="zh-Hans" sz="3200" dirty="0"/>
              <a:t>Median rents price/square foot by property type and bedroom count.</a:t>
            </a:r>
          </a:p>
          <a:p>
            <a:pPr>
              <a:lnSpc>
                <a:spcPct val="100000"/>
              </a:lnSpc>
              <a:spcBef>
                <a:spcPts val="600"/>
              </a:spcBef>
            </a:pPr>
            <a:r>
              <a:rPr lang="en-US" altLang="zh-Hans" sz="3200" b="1" dirty="0"/>
              <a:t>Google Places API​</a:t>
            </a:r>
            <a:r>
              <a:rPr lang="en-US" altLang="zh-Hans" sz="3200" dirty="0"/>
              <a:t> </a:t>
            </a:r>
          </a:p>
          <a:p>
            <a:pPr>
              <a:lnSpc>
                <a:spcPct val="100000"/>
              </a:lnSpc>
              <a:spcBef>
                <a:spcPts val="600"/>
              </a:spcBef>
            </a:pPr>
            <a:br>
              <a:rPr lang="en-US" altLang="zh-Hans" sz="3200" dirty="0"/>
            </a:br>
            <a:endParaRPr lang="en-US" altLang="zh-Hans" sz="3200" dirty="0"/>
          </a:p>
          <a:p>
            <a:pPr>
              <a:lnSpc>
                <a:spcPct val="100000"/>
              </a:lnSpc>
              <a:spcBef>
                <a:spcPts val="600"/>
              </a:spcBef>
            </a:pPr>
            <a:endParaRPr lang="en-US" altLang="zh-Hans" sz="3200" dirty="0"/>
          </a:p>
          <a:p>
            <a:pPr>
              <a:lnSpc>
                <a:spcPct val="100000"/>
              </a:lnSpc>
              <a:spcBef>
                <a:spcPts val="600"/>
              </a:spcBef>
            </a:pPr>
            <a:r>
              <a:rPr lang="en-US" altLang="zh-Hans" sz="3200" dirty="0"/>
              <a:t> </a:t>
            </a:r>
          </a:p>
          <a:p>
            <a:pPr>
              <a:lnSpc>
                <a:spcPct val="100000"/>
              </a:lnSpc>
              <a:spcBef>
                <a:spcPts val="600"/>
              </a:spcBef>
            </a:pPr>
            <a:endParaRPr lang="en-US" altLang="zh-Hans" sz="3600" dirty="0"/>
          </a:p>
          <a:p>
            <a:endParaRPr lang="en-US" altLang="zh-Hans" sz="3600" dirty="0"/>
          </a:p>
          <a:p>
            <a:r>
              <a:rPr lang="en-US" altLang="zh-Hans" sz="3600" dirty="0"/>
              <a:t> </a:t>
            </a:r>
          </a:p>
          <a:p>
            <a:endParaRPr lang="en-US" altLang="zh-Hans" sz="3600" dirty="0"/>
          </a:p>
          <a:p>
            <a:endParaRPr lang="en-US" sz="3600" dirty="0"/>
          </a:p>
          <a:p>
            <a:endParaRPr lang="en-US" sz="3600" dirty="0"/>
          </a:p>
          <a:p>
            <a:endParaRPr lang="en-US" sz="3600" dirty="0">
              <a:solidFill>
                <a:schemeClr val="accent5">
                  <a:lumMod val="50000"/>
                </a:schemeClr>
              </a:solidFill>
            </a:endParaRPr>
          </a:p>
        </p:txBody>
      </p:sp>
      <p:sp>
        <p:nvSpPr>
          <p:cNvPr id="299" name="Text Placeholder 298"/>
          <p:cNvSpPr>
            <a:spLocks noGrp="1"/>
          </p:cNvSpPr>
          <p:nvPr>
            <p:ph type="body" sz="quarter" idx="11"/>
          </p:nvPr>
        </p:nvSpPr>
        <p:spPr>
          <a:xfrm>
            <a:off x="761054" y="3466527"/>
            <a:ext cx="8374063" cy="659516"/>
          </a:xfrm>
        </p:spPr>
        <p:txBody>
          <a:bodyPr/>
          <a:lstStyle/>
          <a:p>
            <a:r>
              <a:rPr lang="en-US" altLang="zh-Hans" sz="4000" dirty="0">
                <a:solidFill>
                  <a:schemeClr val="accent5">
                    <a:lumMod val="50000"/>
                  </a:schemeClr>
                </a:solidFill>
              </a:rPr>
              <a:t>Data</a:t>
            </a:r>
            <a:r>
              <a:rPr lang="zh-Hans" altLang="en-US" sz="4000" dirty="0">
                <a:solidFill>
                  <a:schemeClr val="accent5">
                    <a:lumMod val="50000"/>
                  </a:schemeClr>
                </a:solidFill>
              </a:rPr>
              <a:t> </a:t>
            </a:r>
            <a:r>
              <a:rPr lang="en-US" altLang="zh-Hans" sz="4000" dirty="0">
                <a:solidFill>
                  <a:schemeClr val="accent5">
                    <a:lumMod val="50000"/>
                  </a:schemeClr>
                </a:solidFill>
              </a:rPr>
              <a:t>Library</a:t>
            </a:r>
            <a:endParaRPr lang="en-US" sz="4000" dirty="0">
              <a:solidFill>
                <a:schemeClr val="accent5">
                  <a:lumMod val="50000"/>
                </a:schemeClr>
              </a:solidFill>
            </a:endParaRPr>
          </a:p>
        </p:txBody>
      </p:sp>
      <p:sp>
        <p:nvSpPr>
          <p:cNvPr id="302" name="Text Placeholder 301"/>
          <p:cNvSpPr>
            <a:spLocks noGrp="1"/>
          </p:cNvSpPr>
          <p:nvPr>
            <p:ph type="body" sz="quarter" idx="19"/>
          </p:nvPr>
        </p:nvSpPr>
        <p:spPr>
          <a:xfrm>
            <a:off x="753117" y="10878368"/>
            <a:ext cx="8382000" cy="2332054"/>
          </a:xfrm>
        </p:spPr>
        <p:txBody>
          <a:bodyPr/>
          <a:lstStyle/>
          <a:p>
            <a:pPr>
              <a:lnSpc>
                <a:spcPct val="100000"/>
              </a:lnSpc>
              <a:spcBef>
                <a:spcPts val="600"/>
              </a:spcBef>
            </a:pPr>
            <a:r>
              <a:rPr lang="en-US" altLang="zh-Hans" sz="3600" dirty="0">
                <a:solidFill>
                  <a:schemeClr val="accent5">
                    <a:lumMod val="50000"/>
                  </a:schemeClr>
                </a:solidFill>
              </a:rPr>
              <a:t>Price</a:t>
            </a:r>
            <a:r>
              <a:rPr lang="zh-Hans" altLang="en-US" sz="3600" dirty="0">
                <a:solidFill>
                  <a:schemeClr val="accent5">
                    <a:lumMod val="50000"/>
                  </a:schemeClr>
                </a:solidFill>
              </a:rPr>
              <a:t> </a:t>
            </a:r>
            <a:r>
              <a:rPr lang="en-US" altLang="zh-Hans" sz="3600" dirty="0">
                <a:solidFill>
                  <a:schemeClr val="accent5">
                    <a:lumMod val="50000"/>
                  </a:schemeClr>
                </a:solidFill>
              </a:rPr>
              <a:t>Range($)</a:t>
            </a:r>
            <a:r>
              <a:rPr lang="en-US" altLang="zh-Hans" sz="3600" dirty="0"/>
              <a:t>:</a:t>
            </a:r>
            <a:r>
              <a:rPr lang="zh-Hans" altLang="en-US" sz="3600" dirty="0"/>
              <a:t> </a:t>
            </a:r>
            <a:r>
              <a:rPr lang="zh-Hans" altLang="en-US" sz="3600" dirty="0">
                <a:solidFill>
                  <a:srgbClr val="19E5D7"/>
                </a:solidFill>
              </a:rPr>
              <a:t>●</a:t>
            </a:r>
            <a:r>
              <a:rPr lang="zh-Hans" altLang="en-US" sz="3600" dirty="0">
                <a:solidFill>
                  <a:schemeClr val="accent5">
                    <a:lumMod val="50000"/>
                  </a:schemeClr>
                </a:solidFill>
              </a:rPr>
              <a:t> </a:t>
            </a:r>
            <a:r>
              <a:rPr lang="en-US" altLang="zh-Hans" sz="3600" dirty="0">
                <a:solidFill>
                  <a:schemeClr val="accent5">
                    <a:lumMod val="50000"/>
                  </a:schemeClr>
                </a:solidFill>
              </a:rPr>
              <a:t>[</a:t>
            </a:r>
            <a:r>
              <a:rPr lang="zh-Hans" altLang="en-US" sz="3600" dirty="0">
                <a:solidFill>
                  <a:schemeClr val="accent5">
                    <a:lumMod val="50000"/>
                  </a:schemeClr>
                </a:solidFill>
              </a:rPr>
              <a:t> </a:t>
            </a:r>
            <a:r>
              <a:rPr lang="en-US" altLang="zh-Hans" sz="3600" dirty="0">
                <a:solidFill>
                  <a:schemeClr val="accent5">
                    <a:lumMod val="50000"/>
                  </a:schemeClr>
                </a:solidFill>
              </a:rPr>
              <a:t>,</a:t>
            </a:r>
            <a:r>
              <a:rPr lang="zh-Hans" altLang="en-US" sz="3600" dirty="0">
                <a:solidFill>
                  <a:schemeClr val="accent5">
                    <a:lumMod val="50000"/>
                  </a:schemeClr>
                </a:solidFill>
              </a:rPr>
              <a:t> </a:t>
            </a:r>
            <a:r>
              <a:rPr lang="en-US" altLang="zh-Hans" sz="3600" dirty="0">
                <a:solidFill>
                  <a:schemeClr val="accent5">
                    <a:lumMod val="50000"/>
                  </a:schemeClr>
                </a:solidFill>
              </a:rPr>
              <a:t>100),</a:t>
            </a:r>
            <a:r>
              <a:rPr lang="zh-Hans" altLang="en-US" sz="3600" dirty="0"/>
              <a:t> </a:t>
            </a:r>
            <a:r>
              <a:rPr lang="zh-Hans" altLang="en-US" sz="3600" dirty="0">
                <a:solidFill>
                  <a:srgbClr val="40878B"/>
                </a:solidFill>
              </a:rPr>
              <a:t>●</a:t>
            </a:r>
            <a:r>
              <a:rPr lang="zh-Hans" altLang="en-US" sz="3600" dirty="0"/>
              <a:t> </a:t>
            </a:r>
            <a:r>
              <a:rPr lang="en-US" altLang="zh-Hans" sz="3600" dirty="0"/>
              <a:t>[100,</a:t>
            </a:r>
            <a:r>
              <a:rPr lang="zh-Hans" altLang="en-US" sz="3600" dirty="0"/>
              <a:t> </a:t>
            </a:r>
            <a:r>
              <a:rPr lang="en-US" altLang="zh-Hans" sz="3600" dirty="0"/>
              <a:t>150),</a:t>
            </a:r>
            <a:r>
              <a:rPr lang="zh-Hans" altLang="en-US" sz="3600" dirty="0"/>
              <a:t> </a:t>
            </a:r>
            <a:endParaRPr lang="en-US" altLang="zh-Hans" sz="3600" dirty="0"/>
          </a:p>
          <a:p>
            <a:pPr>
              <a:lnSpc>
                <a:spcPct val="100000"/>
              </a:lnSpc>
              <a:spcBef>
                <a:spcPts val="600"/>
              </a:spcBef>
            </a:pPr>
            <a:r>
              <a:rPr lang="zh-Hans" altLang="en-US" sz="3600" dirty="0">
                <a:solidFill>
                  <a:srgbClr val="F6A601"/>
                </a:solidFill>
              </a:rPr>
              <a:t>●</a:t>
            </a:r>
            <a:r>
              <a:rPr lang="zh-Hans" altLang="en-US" sz="3600" dirty="0"/>
              <a:t> </a:t>
            </a:r>
            <a:r>
              <a:rPr lang="en-US" altLang="zh-Hans" sz="3600" dirty="0"/>
              <a:t>[150,</a:t>
            </a:r>
            <a:r>
              <a:rPr lang="zh-Hans" altLang="en-US" sz="3600" dirty="0"/>
              <a:t> </a:t>
            </a:r>
            <a:r>
              <a:rPr lang="en-US" altLang="zh-Hans" sz="3600" dirty="0"/>
              <a:t>200),</a:t>
            </a:r>
            <a:r>
              <a:rPr lang="zh-Hans" altLang="en-US" sz="3600" dirty="0"/>
              <a:t> </a:t>
            </a:r>
            <a:r>
              <a:rPr lang="zh-Hans" altLang="en-US" sz="3600" dirty="0">
                <a:solidFill>
                  <a:srgbClr val="FF0002"/>
                </a:solidFill>
              </a:rPr>
              <a:t>●</a:t>
            </a:r>
            <a:r>
              <a:rPr lang="zh-Hans" altLang="en-US" sz="3600" dirty="0"/>
              <a:t> </a:t>
            </a:r>
            <a:r>
              <a:rPr lang="en-US" altLang="zh-Hans" sz="3600" dirty="0"/>
              <a:t>[200,</a:t>
            </a:r>
            <a:r>
              <a:rPr lang="zh-Hans" altLang="en-US" sz="3600" dirty="0"/>
              <a:t> </a:t>
            </a:r>
            <a:r>
              <a:rPr lang="en-US" altLang="zh-Hans" sz="3600" dirty="0"/>
              <a:t>300),</a:t>
            </a:r>
            <a:r>
              <a:rPr lang="zh-Hans" altLang="en-US" sz="3600" dirty="0"/>
              <a:t> </a:t>
            </a:r>
            <a:r>
              <a:rPr lang="zh-Hans" altLang="en-US" sz="3600" dirty="0">
                <a:solidFill>
                  <a:srgbClr val="970000"/>
                </a:solidFill>
              </a:rPr>
              <a:t>●</a:t>
            </a:r>
            <a:r>
              <a:rPr lang="zh-Hans" altLang="en-US" sz="3600" dirty="0"/>
              <a:t> </a:t>
            </a:r>
            <a:r>
              <a:rPr lang="en-US" altLang="zh-Hans" sz="3600" dirty="0"/>
              <a:t>[</a:t>
            </a:r>
            <a:r>
              <a:rPr lang="zh-Hans" altLang="en-US" sz="3600" dirty="0"/>
              <a:t> </a:t>
            </a:r>
            <a:r>
              <a:rPr lang="en-US" altLang="zh-Hans" sz="3600" dirty="0"/>
              <a:t>300,</a:t>
            </a:r>
            <a:r>
              <a:rPr lang="zh-Hans" altLang="en-US" sz="3600" dirty="0"/>
              <a:t> </a:t>
            </a:r>
            <a:r>
              <a:rPr lang="en-US" altLang="zh-Hans" sz="3600" dirty="0"/>
              <a:t>)</a:t>
            </a:r>
            <a:r>
              <a:rPr lang="zh-Hans" altLang="en-US" sz="3600" dirty="0"/>
              <a:t> </a:t>
            </a:r>
            <a:endParaRPr lang="en-US" altLang="zh-Hans" sz="3600" dirty="0"/>
          </a:p>
          <a:p>
            <a:endParaRPr lang="en-US" sz="3600" dirty="0">
              <a:solidFill>
                <a:schemeClr val="accent5">
                  <a:lumMod val="50000"/>
                </a:schemeClr>
              </a:solidFill>
            </a:endParaRPr>
          </a:p>
        </p:txBody>
      </p:sp>
      <p:sp>
        <p:nvSpPr>
          <p:cNvPr id="303" name="Text Placeholder 302"/>
          <p:cNvSpPr>
            <a:spLocks noGrp="1"/>
          </p:cNvSpPr>
          <p:nvPr>
            <p:ph type="body" sz="quarter" idx="20"/>
          </p:nvPr>
        </p:nvSpPr>
        <p:spPr>
          <a:xfrm>
            <a:off x="761054" y="10218852"/>
            <a:ext cx="8375385" cy="659516"/>
          </a:xfrm>
        </p:spPr>
        <p:txBody>
          <a:bodyPr/>
          <a:lstStyle/>
          <a:p>
            <a:r>
              <a:rPr lang="en-US" altLang="zh-Hans" sz="4000" dirty="0"/>
              <a:t>Boston</a:t>
            </a:r>
            <a:r>
              <a:rPr lang="zh-Hans" altLang="en-US" sz="4000" dirty="0"/>
              <a:t> </a:t>
            </a:r>
            <a:r>
              <a:rPr lang="en-US" altLang="zh-Hans" sz="4000" dirty="0"/>
              <a:t>Airbnb</a:t>
            </a:r>
            <a:r>
              <a:rPr lang="zh-Hans" altLang="en-US" sz="4000" dirty="0"/>
              <a:t> </a:t>
            </a:r>
            <a:r>
              <a:rPr lang="en-US" altLang="zh-Hans" sz="4000" dirty="0"/>
              <a:t>Price</a:t>
            </a:r>
            <a:r>
              <a:rPr lang="zh-Hans" altLang="en-US" sz="4000" dirty="0"/>
              <a:t> </a:t>
            </a:r>
            <a:r>
              <a:rPr lang="en-US" altLang="zh-Hans" sz="4000" dirty="0"/>
              <a:t>Map</a:t>
            </a:r>
            <a:endParaRPr lang="en-US" sz="4000" dirty="0">
              <a:solidFill>
                <a:schemeClr val="accent5">
                  <a:lumMod val="50000"/>
                </a:schemeClr>
              </a:solidFill>
            </a:endParaRPr>
          </a:p>
        </p:txBody>
      </p:sp>
      <p:sp>
        <p:nvSpPr>
          <p:cNvPr id="304" name="Text Placeholder 303"/>
          <p:cNvSpPr>
            <a:spLocks noGrp="1"/>
          </p:cNvSpPr>
          <p:nvPr>
            <p:ph type="body" sz="quarter" idx="21"/>
          </p:nvPr>
        </p:nvSpPr>
        <p:spPr>
          <a:xfrm>
            <a:off x="9655969" y="4176355"/>
            <a:ext cx="17266707" cy="2410311"/>
          </a:xfrm>
        </p:spPr>
        <p:txBody>
          <a:bodyPr/>
          <a:lstStyle/>
          <a:p>
            <a:r>
              <a:rPr lang="en-US" sz="3600" dirty="0"/>
              <a:t>The prices of listings in Airbnb depend upon the room type, property type, number of bedrooms and neighborhood</a:t>
            </a:r>
            <a:r>
              <a:rPr lang="en-US" altLang="zh-Hans" sz="3600" dirty="0"/>
              <a:t>s</a:t>
            </a:r>
            <a:r>
              <a:rPr lang="en-US" sz="3600" dirty="0"/>
              <a:t>. It can be seen that the type of entire house with maximum number of bedrooms in specific neighborhood</a:t>
            </a:r>
            <a:r>
              <a:rPr lang="en-US" altLang="zh-Hans" sz="3600" dirty="0"/>
              <a:t>s</a:t>
            </a:r>
            <a:r>
              <a:rPr lang="zh-Hans" altLang="en-US" sz="3600" dirty="0"/>
              <a:t> </a:t>
            </a:r>
            <a:r>
              <a:rPr lang="en-US" altLang="zh-Hans" sz="3600" dirty="0"/>
              <a:t>like</a:t>
            </a:r>
            <a:r>
              <a:rPr lang="zh-Hans" altLang="en-US" sz="3600" dirty="0"/>
              <a:t> </a:t>
            </a:r>
            <a:r>
              <a:rPr lang="en-US" altLang="zh-Hans" sz="3600" dirty="0"/>
              <a:t>like Back Bay, Beacon Hill, Downtown and South End </a:t>
            </a:r>
            <a:r>
              <a:rPr lang="en-US" sz="3600" dirty="0"/>
              <a:t> has the highest price. </a:t>
            </a:r>
          </a:p>
          <a:p>
            <a:endParaRPr lang="en-US" sz="3600" dirty="0">
              <a:solidFill>
                <a:schemeClr val="accent5">
                  <a:lumMod val="50000"/>
                </a:schemeClr>
              </a:solidFill>
            </a:endParaRPr>
          </a:p>
        </p:txBody>
      </p:sp>
      <p:sp>
        <p:nvSpPr>
          <p:cNvPr id="305" name="Text Placeholder 304"/>
          <p:cNvSpPr>
            <a:spLocks noGrp="1"/>
          </p:cNvSpPr>
          <p:nvPr>
            <p:ph type="body" sz="quarter" idx="22"/>
          </p:nvPr>
        </p:nvSpPr>
        <p:spPr>
          <a:xfrm>
            <a:off x="9655971" y="3466528"/>
            <a:ext cx="17266708" cy="659516"/>
          </a:xfrm>
        </p:spPr>
        <p:txBody>
          <a:bodyPr/>
          <a:lstStyle/>
          <a:p>
            <a:r>
              <a:rPr lang="en-US" sz="4000" dirty="0"/>
              <a:t>Factors of influencing the </a:t>
            </a:r>
            <a:r>
              <a:rPr lang="en-US" altLang="zh-Hans" sz="4000" dirty="0"/>
              <a:t>Airbnb</a:t>
            </a:r>
            <a:r>
              <a:rPr lang="en-US" sz="4000" dirty="0"/>
              <a:t> price</a:t>
            </a:r>
            <a:r>
              <a:rPr lang="zh-Hans" altLang="en-US" sz="4000" dirty="0"/>
              <a:t> </a:t>
            </a:r>
            <a:r>
              <a:rPr lang="en-US" sz="4000" dirty="0"/>
              <a:t>in Boston </a:t>
            </a:r>
          </a:p>
        </p:txBody>
      </p:sp>
      <p:sp>
        <p:nvSpPr>
          <p:cNvPr id="306" name="Text Placeholder 305"/>
          <p:cNvSpPr>
            <a:spLocks noGrp="1"/>
          </p:cNvSpPr>
          <p:nvPr>
            <p:ph type="body" sz="quarter" idx="23"/>
          </p:nvPr>
        </p:nvSpPr>
        <p:spPr>
          <a:xfrm>
            <a:off x="9655971" y="14202967"/>
            <a:ext cx="17404968" cy="1181043"/>
          </a:xfrm>
        </p:spPr>
        <p:txBody>
          <a:bodyPr/>
          <a:lstStyle/>
          <a:p>
            <a:r>
              <a:rPr lang="en-US" altLang="zh-Hans" sz="4000" dirty="0"/>
              <a:t>Features: ​['neighborhood', 'bathrooms/bed', '</a:t>
            </a:r>
            <a:r>
              <a:rPr lang="en-US" altLang="zh-Hans" sz="4000" dirty="0" err="1"/>
              <a:t>review_score_rating</a:t>
            </a:r>
            <a:r>
              <a:rPr lang="en-US" altLang="zh-Hans" sz="4000" dirty="0"/>
              <a:t>', '</a:t>
            </a:r>
            <a:r>
              <a:rPr lang="en-US" altLang="zh-Hans" sz="4000" dirty="0" err="1"/>
              <a:t>score_location</a:t>
            </a:r>
            <a:r>
              <a:rPr lang="en-US" altLang="zh-Hans" sz="4000" dirty="0"/>
              <a:t>', '</a:t>
            </a:r>
            <a:r>
              <a:rPr lang="en-US" altLang="zh-Hans" sz="4000" dirty="0" err="1"/>
              <a:t>score_cleanliness</a:t>
            </a:r>
            <a:r>
              <a:rPr lang="en-US" altLang="zh-Hans" sz="4000" dirty="0"/>
              <a:t>', '</a:t>
            </a:r>
            <a:r>
              <a:rPr lang="en-US" altLang="zh-Hans" sz="4000" dirty="0" err="1"/>
              <a:t>restaurant_count</a:t>
            </a:r>
            <a:r>
              <a:rPr lang="en-US" altLang="zh-Hans" sz="4000" dirty="0"/>
              <a:t>', '</a:t>
            </a:r>
            <a:r>
              <a:rPr lang="en-US" altLang="zh-Hans" sz="4000" dirty="0" err="1"/>
              <a:t>convenience_count</a:t>
            </a:r>
            <a:r>
              <a:rPr lang="en-US" altLang="zh-Hans" sz="4000" dirty="0"/>
              <a:t>', '</a:t>
            </a:r>
            <a:r>
              <a:rPr lang="en-US" altLang="zh-Hans" sz="4000" dirty="0" err="1"/>
              <a:t>subway_count</a:t>
            </a:r>
            <a:r>
              <a:rPr lang="en-US" altLang="zh-Hans" sz="4000" dirty="0"/>
              <a:t>'] </a:t>
            </a:r>
          </a:p>
          <a:p>
            <a:endParaRPr lang="en-US" sz="4000" dirty="0">
              <a:solidFill>
                <a:schemeClr val="accent5">
                  <a:lumMod val="50000"/>
                </a:schemeClr>
              </a:solidFill>
            </a:endParaRPr>
          </a:p>
        </p:txBody>
      </p:sp>
      <p:sp>
        <p:nvSpPr>
          <p:cNvPr id="307" name="Text Placeholder 306"/>
          <p:cNvSpPr>
            <a:spLocks noGrp="1"/>
          </p:cNvSpPr>
          <p:nvPr>
            <p:ph type="body" sz="quarter" idx="24"/>
          </p:nvPr>
        </p:nvSpPr>
        <p:spPr>
          <a:xfrm>
            <a:off x="9655971" y="13695423"/>
            <a:ext cx="17266708" cy="604117"/>
          </a:xfrm>
        </p:spPr>
        <p:txBody>
          <a:bodyPr/>
          <a:lstStyle/>
          <a:p>
            <a:r>
              <a:rPr lang="en-US" altLang="zh-Hans" sz="3600" dirty="0">
                <a:solidFill>
                  <a:schemeClr val="accent5">
                    <a:lumMod val="50000"/>
                  </a:schemeClr>
                </a:solidFill>
              </a:rPr>
              <a:t>OLS</a:t>
            </a:r>
            <a:r>
              <a:rPr lang="zh-Hans" altLang="en-US" sz="3600" dirty="0">
                <a:solidFill>
                  <a:schemeClr val="accent5">
                    <a:lumMod val="50000"/>
                  </a:schemeClr>
                </a:solidFill>
              </a:rPr>
              <a:t> </a:t>
            </a:r>
            <a:r>
              <a:rPr lang="en-US" altLang="zh-Hans" sz="3600" dirty="0"/>
              <a:t>Linear</a:t>
            </a:r>
            <a:r>
              <a:rPr lang="zh-Hans" altLang="en-US" sz="3600" dirty="0"/>
              <a:t> </a:t>
            </a:r>
            <a:r>
              <a:rPr lang="en-US" altLang="zh-Hans" sz="3600" dirty="0"/>
              <a:t>Model</a:t>
            </a:r>
            <a:r>
              <a:rPr lang="zh-Hans" altLang="en-US" sz="3600" dirty="0"/>
              <a:t> </a:t>
            </a:r>
            <a:r>
              <a:rPr lang="en-US" altLang="zh-Hans" sz="3600" dirty="0"/>
              <a:t>of</a:t>
            </a:r>
            <a:r>
              <a:rPr lang="zh-Hans" altLang="en-US" sz="3600" dirty="0"/>
              <a:t> </a:t>
            </a:r>
            <a:r>
              <a:rPr lang="en-US" altLang="zh-Hans" sz="3600" dirty="0"/>
              <a:t>Airbnb</a:t>
            </a:r>
            <a:r>
              <a:rPr lang="zh-Hans" altLang="en-US" sz="3600" dirty="0"/>
              <a:t> </a:t>
            </a:r>
            <a:r>
              <a:rPr lang="en-US" altLang="zh-Hans" sz="3600" dirty="0"/>
              <a:t>Price</a:t>
            </a:r>
            <a:endParaRPr lang="en-US" sz="3600" dirty="0">
              <a:solidFill>
                <a:schemeClr val="accent5">
                  <a:lumMod val="50000"/>
                </a:schemeClr>
              </a:solidFill>
            </a:endParaRPr>
          </a:p>
        </p:txBody>
      </p:sp>
      <p:sp>
        <p:nvSpPr>
          <p:cNvPr id="308" name="Text Placeholder 307"/>
          <p:cNvSpPr>
            <a:spLocks noGrp="1"/>
          </p:cNvSpPr>
          <p:nvPr>
            <p:ph type="body" sz="quarter" idx="25"/>
          </p:nvPr>
        </p:nvSpPr>
        <p:spPr>
          <a:xfrm>
            <a:off x="27467445" y="3504552"/>
            <a:ext cx="8372515" cy="1213514"/>
          </a:xfrm>
        </p:spPr>
        <p:txBody>
          <a:bodyPr/>
          <a:lstStyle/>
          <a:p>
            <a:r>
              <a:rPr lang="en-US" altLang="zh-Hans" sz="4000" dirty="0"/>
              <a:t>R</a:t>
            </a:r>
            <a:r>
              <a:rPr lang="en-US" sz="4000" dirty="0"/>
              <a:t>elationship between the benefits of Airbnb and </a:t>
            </a:r>
            <a:r>
              <a:rPr lang="en-US" sz="4000" dirty="0" err="1"/>
              <a:t>neighbourhood</a:t>
            </a:r>
            <a:r>
              <a:rPr lang="en-US" sz="4000" dirty="0"/>
              <a:t> </a:t>
            </a:r>
          </a:p>
        </p:txBody>
      </p:sp>
      <p:sp>
        <p:nvSpPr>
          <p:cNvPr id="309" name="Text Placeholder 308"/>
          <p:cNvSpPr>
            <a:spLocks noGrp="1"/>
          </p:cNvSpPr>
          <p:nvPr>
            <p:ph type="body" sz="quarter" idx="26"/>
          </p:nvPr>
        </p:nvSpPr>
        <p:spPr>
          <a:xfrm>
            <a:off x="27440225" y="4664005"/>
            <a:ext cx="8399736" cy="1260991"/>
          </a:xfrm>
        </p:spPr>
        <p:txBody>
          <a:bodyPr/>
          <a:lstStyle/>
          <a:p>
            <a:r>
              <a:rPr lang="en-US" sz="3600" dirty="0"/>
              <a:t>As a investor, investigate houses in area </a:t>
            </a:r>
            <a:r>
              <a:rPr lang="en-US" altLang="zh-Hans" sz="3600" dirty="0"/>
              <a:t>like</a:t>
            </a:r>
            <a:r>
              <a:rPr lang="zh-Hans" altLang="en-US" sz="3600" dirty="0"/>
              <a:t> </a:t>
            </a:r>
            <a:r>
              <a:rPr lang="en-US" sz="3600" dirty="0"/>
              <a:t>Back Bay and South Boston can get</a:t>
            </a:r>
            <a:r>
              <a:rPr lang="zh-Hans" altLang="en-US" sz="3600" dirty="0"/>
              <a:t> </a:t>
            </a:r>
            <a:r>
              <a:rPr lang="en-US" sz="3600" dirty="0"/>
              <a:t>higher</a:t>
            </a:r>
            <a:endParaRPr lang="en-US" sz="3600" dirty="0">
              <a:solidFill>
                <a:schemeClr val="accent5">
                  <a:lumMod val="50000"/>
                </a:schemeClr>
              </a:solidFill>
            </a:endParaRPr>
          </a:p>
        </p:txBody>
      </p:sp>
      <p:sp>
        <p:nvSpPr>
          <p:cNvPr id="310" name="Text Placeholder 309"/>
          <p:cNvSpPr>
            <a:spLocks noGrp="1"/>
          </p:cNvSpPr>
          <p:nvPr>
            <p:ph type="body" sz="quarter" idx="27"/>
          </p:nvPr>
        </p:nvSpPr>
        <p:spPr>
          <a:xfrm>
            <a:off x="27467445" y="9592939"/>
            <a:ext cx="8372515" cy="1213514"/>
          </a:xfrm>
        </p:spPr>
        <p:txBody>
          <a:bodyPr/>
          <a:lstStyle/>
          <a:p>
            <a:r>
              <a:rPr lang="en-US" sz="4000" dirty="0"/>
              <a:t>Relationship between reviews, ratings and room price </a:t>
            </a:r>
          </a:p>
        </p:txBody>
      </p:sp>
      <p:sp>
        <p:nvSpPr>
          <p:cNvPr id="311" name="Text Placeholder 310"/>
          <p:cNvSpPr>
            <a:spLocks noGrp="1"/>
          </p:cNvSpPr>
          <p:nvPr>
            <p:ph type="body" sz="quarter" idx="28"/>
          </p:nvPr>
        </p:nvSpPr>
        <p:spPr>
          <a:xfrm>
            <a:off x="27436884" y="10695984"/>
            <a:ext cx="8376708" cy="4637300"/>
          </a:xfrm>
        </p:spPr>
        <p:txBody>
          <a:bodyPr/>
          <a:lstStyle/>
          <a:p>
            <a:r>
              <a:rPr lang="en-US" sz="3600" dirty="0"/>
              <a:t>Compared with their top 50 words, we can figure out some differences between them. In the word cloud of lower rating, they still have many positive words in it, but they also have some negative words like ‘issue’, ‘problem’, ‘noise’, ‘never’ and ‘dirty’.</a:t>
            </a:r>
            <a:br>
              <a:rPr lang="en-US" sz="3600" dirty="0"/>
            </a:br>
            <a:endParaRPr lang="en-US" sz="3600" dirty="0"/>
          </a:p>
          <a:p>
            <a:endParaRPr lang="en-US" sz="3600" dirty="0">
              <a:solidFill>
                <a:schemeClr val="accent5">
                  <a:lumMod val="50000"/>
                </a:schemeClr>
              </a:solidFill>
            </a:endParaRPr>
          </a:p>
        </p:txBody>
      </p:sp>
      <p:sp>
        <p:nvSpPr>
          <p:cNvPr id="312" name="Text Placeholder 311"/>
          <p:cNvSpPr>
            <a:spLocks noGrp="1"/>
          </p:cNvSpPr>
          <p:nvPr>
            <p:ph type="body" sz="quarter" idx="29"/>
          </p:nvPr>
        </p:nvSpPr>
        <p:spPr>
          <a:xfrm>
            <a:off x="27506594" y="17180266"/>
            <a:ext cx="8372515" cy="1213514"/>
          </a:xfrm>
        </p:spPr>
        <p:txBody>
          <a:bodyPr/>
          <a:lstStyle/>
          <a:p>
            <a:r>
              <a:rPr lang="en-US" sz="4000" dirty="0"/>
              <a:t>Price difference for different time period between Zillow and Airbnb </a:t>
            </a:r>
          </a:p>
        </p:txBody>
      </p:sp>
      <p:sp>
        <p:nvSpPr>
          <p:cNvPr id="313" name="Text Placeholder 312"/>
          <p:cNvSpPr>
            <a:spLocks noGrp="1"/>
          </p:cNvSpPr>
          <p:nvPr>
            <p:ph type="body" sz="quarter" idx="30"/>
          </p:nvPr>
        </p:nvSpPr>
        <p:spPr>
          <a:xfrm>
            <a:off x="27465350" y="18253584"/>
            <a:ext cx="8348242" cy="1150192"/>
          </a:xfrm>
        </p:spPr>
        <p:txBody>
          <a:bodyPr/>
          <a:lstStyle/>
          <a:p>
            <a:r>
              <a:rPr lang="en-US" altLang="zh-Hans" sz="3200" dirty="0">
                <a:solidFill>
                  <a:schemeClr val="accent5">
                    <a:lumMod val="50000"/>
                  </a:schemeClr>
                </a:solidFill>
              </a:rPr>
              <a:t>Highest</a:t>
            </a:r>
            <a:r>
              <a:rPr lang="zh-Hans" altLang="en-US" sz="3200" dirty="0">
                <a:solidFill>
                  <a:schemeClr val="accent5">
                    <a:lumMod val="50000"/>
                  </a:schemeClr>
                </a:solidFill>
              </a:rPr>
              <a:t> </a:t>
            </a:r>
            <a:r>
              <a:rPr lang="en-US" altLang="zh-Hans" sz="3200" dirty="0">
                <a:solidFill>
                  <a:schemeClr val="accent5">
                    <a:lumMod val="50000"/>
                  </a:schemeClr>
                </a:solidFill>
              </a:rPr>
              <a:t>rental</a:t>
            </a:r>
            <a:r>
              <a:rPr lang="zh-Hans" altLang="en-US" sz="3200" dirty="0">
                <a:solidFill>
                  <a:schemeClr val="accent5">
                    <a:lumMod val="50000"/>
                  </a:schemeClr>
                </a:solidFill>
              </a:rPr>
              <a:t> </a:t>
            </a:r>
            <a:r>
              <a:rPr lang="en-US" altLang="zh-Hans" sz="3200" dirty="0">
                <a:solidFill>
                  <a:schemeClr val="accent5">
                    <a:lumMod val="50000"/>
                  </a:schemeClr>
                </a:solidFill>
              </a:rPr>
              <a:t>price:</a:t>
            </a:r>
            <a:r>
              <a:rPr lang="zh-Hans" altLang="en-US" sz="3200" dirty="0">
                <a:solidFill>
                  <a:schemeClr val="accent5">
                    <a:lumMod val="50000"/>
                  </a:schemeClr>
                </a:solidFill>
              </a:rPr>
              <a:t> </a:t>
            </a:r>
            <a:r>
              <a:rPr lang="en-US" altLang="zh-Hans" sz="3200" dirty="0">
                <a:solidFill>
                  <a:schemeClr val="accent5">
                    <a:lumMod val="50000"/>
                  </a:schemeClr>
                </a:solidFill>
              </a:rPr>
              <a:t>Back</a:t>
            </a:r>
            <a:r>
              <a:rPr lang="zh-Hans" altLang="en-US" sz="3200" dirty="0">
                <a:solidFill>
                  <a:schemeClr val="accent5">
                    <a:lumMod val="50000"/>
                  </a:schemeClr>
                </a:solidFill>
              </a:rPr>
              <a:t> </a:t>
            </a:r>
            <a:r>
              <a:rPr lang="en-US" altLang="zh-Hans" sz="3200" dirty="0">
                <a:solidFill>
                  <a:schemeClr val="accent5">
                    <a:lumMod val="50000"/>
                  </a:schemeClr>
                </a:solidFill>
              </a:rPr>
              <a:t>Bay</a:t>
            </a:r>
            <a:r>
              <a:rPr lang="en-US" altLang="zh-Hans" sz="3200" dirty="0"/>
              <a:t>.</a:t>
            </a:r>
            <a:r>
              <a:rPr lang="zh-Hans" altLang="en-US" sz="3200" dirty="0"/>
              <a:t>                      </a:t>
            </a:r>
            <a:r>
              <a:rPr lang="en-US" altLang="zh-Hans" sz="3200" dirty="0"/>
              <a:t>Peak</a:t>
            </a:r>
            <a:r>
              <a:rPr lang="zh-Hans" altLang="en-US" sz="3200" dirty="0"/>
              <a:t> </a:t>
            </a:r>
            <a:r>
              <a:rPr lang="en-US" altLang="zh-Hans" sz="3200" dirty="0"/>
              <a:t>season:</a:t>
            </a:r>
            <a:r>
              <a:rPr lang="zh-Hans" altLang="en-US" sz="3200" dirty="0"/>
              <a:t> </a:t>
            </a:r>
            <a:r>
              <a:rPr lang="en-US" altLang="zh-Hans" sz="3200" dirty="0"/>
              <a:t>April</a:t>
            </a:r>
            <a:r>
              <a:rPr lang="zh-Hans" altLang="en-US" sz="3200" dirty="0"/>
              <a:t> </a:t>
            </a:r>
            <a:r>
              <a:rPr lang="en-US" altLang="zh-Hans" sz="3200" dirty="0"/>
              <a:t>,</a:t>
            </a:r>
            <a:r>
              <a:rPr lang="zh-Hans" altLang="en-US" sz="3200" dirty="0"/>
              <a:t> </a:t>
            </a:r>
            <a:r>
              <a:rPr lang="en-US" altLang="zh-Hans" sz="3200" dirty="0"/>
              <a:t>Off-season:</a:t>
            </a:r>
            <a:r>
              <a:rPr lang="zh-Hans" altLang="en-US" sz="3200" dirty="0"/>
              <a:t> </a:t>
            </a:r>
            <a:r>
              <a:rPr lang="en-US" altLang="zh-Hans" sz="3200" dirty="0"/>
              <a:t>Jan,</a:t>
            </a:r>
            <a:r>
              <a:rPr lang="zh-Hans" altLang="en-US" sz="3200" dirty="0"/>
              <a:t> </a:t>
            </a:r>
            <a:r>
              <a:rPr lang="en-US" altLang="zh-Hans" sz="3200" dirty="0"/>
              <a:t>Feb</a:t>
            </a:r>
            <a:endParaRPr lang="en-US" sz="3200" dirty="0">
              <a:solidFill>
                <a:schemeClr val="accent5">
                  <a:lumMod val="50000"/>
                </a:schemeClr>
              </a:solidFill>
            </a:endParaRPr>
          </a:p>
        </p:txBody>
      </p:sp>
      <p:sp>
        <p:nvSpPr>
          <p:cNvPr id="351" name="Text Placeholder 350"/>
          <p:cNvSpPr>
            <a:spLocks noGrp="1"/>
          </p:cNvSpPr>
          <p:nvPr>
            <p:ph type="body" sz="quarter" idx="150"/>
          </p:nvPr>
        </p:nvSpPr>
        <p:spPr/>
        <p:txBody>
          <a:bodyPr>
            <a:normAutofit/>
          </a:bodyPr>
          <a:lstStyle/>
          <a:p>
            <a:r>
              <a:rPr lang="en-US" altLang="zh-Hans" dirty="0" err="1"/>
              <a:t>Jiali</a:t>
            </a:r>
            <a:r>
              <a:rPr lang="zh-Hans" altLang="en-US" dirty="0"/>
              <a:t> </a:t>
            </a:r>
            <a:r>
              <a:rPr lang="en-US" altLang="zh-Hans" dirty="0"/>
              <a:t>Ge,</a:t>
            </a:r>
            <a:r>
              <a:rPr lang="zh-Hans" altLang="en-US" dirty="0"/>
              <a:t> </a:t>
            </a:r>
            <a:r>
              <a:rPr lang="en-US" altLang="zh-Hans" dirty="0" err="1"/>
              <a:t>Jingjun</a:t>
            </a:r>
            <a:r>
              <a:rPr lang="zh-Hans" altLang="en-US" dirty="0"/>
              <a:t> </a:t>
            </a:r>
            <a:r>
              <a:rPr lang="en-US" altLang="zh-Hans" dirty="0"/>
              <a:t>Wang,</a:t>
            </a:r>
            <a:r>
              <a:rPr lang="zh-Hans" altLang="en-US" dirty="0"/>
              <a:t> </a:t>
            </a:r>
            <a:r>
              <a:rPr lang="en-US" altLang="zh-Hans" dirty="0"/>
              <a:t>Xintong</a:t>
            </a:r>
            <a:r>
              <a:rPr lang="zh-Hans" altLang="en-US" dirty="0"/>
              <a:t> </a:t>
            </a:r>
            <a:r>
              <a:rPr lang="en-US" altLang="zh-Hans" dirty="0"/>
              <a:t>Hao</a:t>
            </a:r>
            <a:r>
              <a:rPr lang="zh-Hans" altLang="en-US" dirty="0"/>
              <a:t>   </a:t>
            </a:r>
            <a:r>
              <a:rPr lang="en-US" altLang="zh-Hans" dirty="0"/>
              <a:t>CS506</a:t>
            </a:r>
            <a:r>
              <a:rPr lang="zh-Hans" altLang="en-US" dirty="0"/>
              <a:t> </a:t>
            </a:r>
            <a:r>
              <a:rPr lang="en-US" altLang="zh-Hans" dirty="0"/>
              <a:t>Boston</a:t>
            </a:r>
            <a:r>
              <a:rPr lang="zh-Hans" altLang="en-US" dirty="0"/>
              <a:t> </a:t>
            </a:r>
            <a:r>
              <a:rPr lang="en-US" altLang="zh-Hans" dirty="0"/>
              <a:t>University</a:t>
            </a:r>
            <a:endParaRPr lang="en-US" dirty="0">
              <a:solidFill>
                <a:schemeClr val="accent5">
                  <a:lumMod val="50000"/>
                </a:schemeClr>
              </a:solidFill>
            </a:endParaRPr>
          </a:p>
        </p:txBody>
      </p:sp>
      <p:sp>
        <p:nvSpPr>
          <p:cNvPr id="352" name="Text Placeholder 351"/>
          <p:cNvSpPr>
            <a:spLocks noGrp="1"/>
          </p:cNvSpPr>
          <p:nvPr>
            <p:ph type="body" sz="quarter" idx="184"/>
          </p:nvPr>
        </p:nvSpPr>
        <p:spPr/>
        <p:txBody>
          <a:bodyPr/>
          <a:lstStyle/>
          <a:p>
            <a:r>
              <a:rPr lang="en-US" dirty="0"/>
              <a:t>https://</a:t>
            </a:r>
            <a:r>
              <a:rPr lang="en-US" dirty="0" err="1"/>
              <a:t>github.com</a:t>
            </a:r>
            <a:r>
              <a:rPr lang="en-US" dirty="0"/>
              <a:t>/ivyoo00/Airbnb-</a:t>
            </a:r>
            <a:r>
              <a:rPr lang="en-US" dirty="0" err="1"/>
              <a:t>v.s</a:t>
            </a:r>
            <a:r>
              <a:rPr lang="en-US" dirty="0"/>
              <a:t>.-Zillow-in-Boston</a:t>
            </a:r>
            <a:endParaRPr lang="en-US" dirty="0">
              <a:solidFill>
                <a:schemeClr val="accent5">
                  <a:lumMod val="50000"/>
                </a:schemeClr>
              </a:solidFill>
            </a:endParaRPr>
          </a:p>
        </p:txBody>
      </p:sp>
      <p:sp>
        <p:nvSpPr>
          <p:cNvPr id="353" name="Text Placeholder 352"/>
          <p:cNvSpPr>
            <a:spLocks noGrp="1"/>
          </p:cNvSpPr>
          <p:nvPr>
            <p:ph type="body" sz="quarter" idx="185"/>
          </p:nvPr>
        </p:nvSpPr>
        <p:spPr>
          <a:xfrm>
            <a:off x="4883151" y="448393"/>
            <a:ext cx="26809701" cy="1112552"/>
          </a:xfrm>
        </p:spPr>
        <p:txBody>
          <a:bodyPr>
            <a:normAutofit/>
          </a:bodyPr>
          <a:lstStyle/>
          <a:p>
            <a:r>
              <a:rPr lang="en-US" altLang="zh-Hans" b="1" dirty="0">
                <a:solidFill>
                  <a:schemeClr val="accent5">
                    <a:lumMod val="50000"/>
                  </a:schemeClr>
                </a:solidFill>
              </a:rPr>
              <a:t>Airbnb</a:t>
            </a:r>
            <a:r>
              <a:rPr lang="zh-Hans" altLang="en-US" b="1" dirty="0">
                <a:solidFill>
                  <a:schemeClr val="accent5">
                    <a:lumMod val="50000"/>
                  </a:schemeClr>
                </a:solidFill>
              </a:rPr>
              <a:t> </a:t>
            </a:r>
            <a:r>
              <a:rPr lang="en-US" b="1" dirty="0">
                <a:solidFill>
                  <a:schemeClr val="accent5">
                    <a:lumMod val="50000"/>
                  </a:schemeClr>
                </a:solidFill>
              </a:rPr>
              <a:t>Price</a:t>
            </a:r>
            <a:r>
              <a:rPr lang="zh-Hans" altLang="en-US" b="1" dirty="0">
                <a:solidFill>
                  <a:schemeClr val="accent5">
                    <a:lumMod val="50000"/>
                  </a:schemeClr>
                </a:solidFill>
              </a:rPr>
              <a:t> </a:t>
            </a:r>
            <a:r>
              <a:rPr lang="en-US" altLang="zh-Hans" dirty="0"/>
              <a:t>Analysis</a:t>
            </a:r>
            <a:r>
              <a:rPr lang="zh-Hans" altLang="en-US" dirty="0"/>
              <a:t> </a:t>
            </a:r>
            <a:r>
              <a:rPr lang="en-US" altLang="zh-Hans" dirty="0"/>
              <a:t>in</a:t>
            </a:r>
            <a:r>
              <a:rPr lang="zh-Hans" altLang="en-US" dirty="0"/>
              <a:t> </a:t>
            </a:r>
            <a:r>
              <a:rPr lang="en-US" altLang="zh-Hans" dirty="0"/>
              <a:t>Boston</a:t>
            </a:r>
            <a:endParaRPr lang="en-US" b="1" dirty="0">
              <a:solidFill>
                <a:schemeClr val="accent5">
                  <a:lumMod val="50000"/>
                </a:schemeClr>
              </a:solidFill>
            </a:endParaRPr>
          </a:p>
        </p:txBody>
      </p:sp>
      <p:pic>
        <p:nvPicPr>
          <p:cNvPr id="5" name="Picture 4">
            <a:extLst>
              <a:ext uri="{FF2B5EF4-FFF2-40B4-BE49-F238E27FC236}">
                <a16:creationId xmlns:a16="http://schemas.microsoft.com/office/drawing/2014/main" id="{505F895E-89B6-F342-BC1B-714F05007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8683" y="955772"/>
            <a:ext cx="5515428" cy="1723571"/>
          </a:xfrm>
          <a:prstGeom prst="rect">
            <a:avLst/>
          </a:prstGeom>
        </p:spPr>
      </p:pic>
      <p:pic>
        <p:nvPicPr>
          <p:cNvPr id="7" name="Picture 6">
            <a:extLst>
              <a:ext uri="{FF2B5EF4-FFF2-40B4-BE49-F238E27FC236}">
                <a16:creationId xmlns:a16="http://schemas.microsoft.com/office/drawing/2014/main" id="{EE37FD71-DB55-774C-86C3-0D76F63B341D}"/>
              </a:ext>
            </a:extLst>
          </p:cNvPr>
          <p:cNvPicPr>
            <a:picLocks noChangeAspect="1"/>
          </p:cNvPicPr>
          <p:nvPr/>
        </p:nvPicPr>
        <p:blipFill rotWithShape="1">
          <a:blip r:embed="rId5">
            <a:extLst>
              <a:ext uri="{28A0092B-C50C-407E-A947-70E740481C1C}">
                <a14:useLocalDpi xmlns:a14="http://schemas.microsoft.com/office/drawing/2010/main" val="0"/>
              </a:ext>
            </a:extLst>
          </a:blip>
          <a:srcRect l="9259" t="6133" r="5584" b="2162"/>
          <a:stretch/>
        </p:blipFill>
        <p:spPr>
          <a:xfrm>
            <a:off x="788301" y="12469340"/>
            <a:ext cx="8347477" cy="88286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23CEA309-4FFD-9C41-AF9A-79EABE608E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7409" y="6529295"/>
            <a:ext cx="8401300" cy="7080660"/>
          </a:xfrm>
          <a:prstGeom prst="rect">
            <a:avLst/>
          </a:prstGeom>
        </p:spPr>
      </p:pic>
      <p:pic>
        <p:nvPicPr>
          <p:cNvPr id="30" name="Picture 29">
            <a:extLst>
              <a:ext uri="{FF2B5EF4-FFF2-40B4-BE49-F238E27FC236}">
                <a16:creationId xmlns:a16="http://schemas.microsoft.com/office/drawing/2014/main" id="{990BD4E2-D947-C346-A6B9-8389EC0E65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48709" y="6529296"/>
            <a:ext cx="8732960" cy="7080660"/>
          </a:xfrm>
          <a:prstGeom prst="rect">
            <a:avLst/>
          </a:prstGeom>
        </p:spPr>
      </p:pic>
      <p:pic>
        <p:nvPicPr>
          <p:cNvPr id="15" name="Picture 14">
            <a:extLst>
              <a:ext uri="{FF2B5EF4-FFF2-40B4-BE49-F238E27FC236}">
                <a16:creationId xmlns:a16="http://schemas.microsoft.com/office/drawing/2014/main" id="{CDB3DB43-F03D-3F4B-ABA6-3EB29851C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55969" y="15765010"/>
            <a:ext cx="9849106" cy="543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 name="Text Placeholder 305">
            <a:extLst>
              <a:ext uri="{FF2B5EF4-FFF2-40B4-BE49-F238E27FC236}">
                <a16:creationId xmlns:a16="http://schemas.microsoft.com/office/drawing/2014/main" id="{02D2DF5C-B224-034F-8F5B-1A0766E6F444}"/>
              </a:ext>
            </a:extLst>
          </p:cNvPr>
          <p:cNvSpPr txBox="1">
            <a:spLocks/>
          </p:cNvSpPr>
          <p:nvPr/>
        </p:nvSpPr>
        <p:spPr>
          <a:xfrm>
            <a:off x="19505075" y="15384010"/>
            <a:ext cx="7555864" cy="6019217"/>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altLang="zh-Hans" sz="4000" dirty="0"/>
              <a:t>Leading</a:t>
            </a:r>
            <a:r>
              <a:rPr lang="zh-Hans" altLang="en-US" sz="4000" dirty="0"/>
              <a:t> </a:t>
            </a:r>
            <a:r>
              <a:rPr lang="en-US" altLang="zh-Hans" sz="4000" dirty="0"/>
              <a:t>factor:</a:t>
            </a:r>
            <a:r>
              <a:rPr lang="zh-Hans" altLang="en-US" sz="4000" dirty="0"/>
              <a:t> </a:t>
            </a:r>
            <a:r>
              <a:rPr lang="en-US" altLang="zh-Hans" sz="4000" dirty="0"/>
              <a:t>neighborhood.</a:t>
            </a:r>
          </a:p>
          <a:p>
            <a:r>
              <a:rPr lang="en-US" altLang="zh-Hans" sz="4000" dirty="0"/>
              <a:t>Positive:</a:t>
            </a:r>
            <a:r>
              <a:rPr lang="zh-Hans" altLang="en-US" sz="4000" dirty="0"/>
              <a:t> </a:t>
            </a:r>
            <a:r>
              <a:rPr lang="en-US" altLang="zh-Hans" sz="4000" dirty="0"/>
              <a:t>#</a:t>
            </a:r>
            <a:r>
              <a:rPr lang="zh-Hans" altLang="en-US" sz="4000" dirty="0"/>
              <a:t> </a:t>
            </a:r>
            <a:r>
              <a:rPr lang="en-US" altLang="zh-Hans" sz="4000" dirty="0"/>
              <a:t>of</a:t>
            </a:r>
            <a:r>
              <a:rPr lang="zh-Hans" altLang="en-US" sz="4000" dirty="0"/>
              <a:t> </a:t>
            </a:r>
            <a:r>
              <a:rPr lang="en-US" altLang="zh-Hans" sz="4000" dirty="0"/>
              <a:t>bed,</a:t>
            </a:r>
            <a:r>
              <a:rPr lang="zh-Hans" altLang="en-US" sz="4000" dirty="0"/>
              <a:t> </a:t>
            </a:r>
            <a:r>
              <a:rPr lang="en-US" altLang="zh-Hans" sz="4000" dirty="0"/>
              <a:t>#</a:t>
            </a:r>
            <a:r>
              <a:rPr lang="zh-Hans" altLang="en-US" sz="4000" dirty="0"/>
              <a:t> </a:t>
            </a:r>
            <a:r>
              <a:rPr lang="en-US" altLang="zh-Hans" sz="4000" dirty="0"/>
              <a:t>of</a:t>
            </a:r>
            <a:r>
              <a:rPr lang="zh-Hans" altLang="en-US" sz="4000" dirty="0"/>
              <a:t> </a:t>
            </a:r>
            <a:r>
              <a:rPr lang="en-US" altLang="zh-Hans" sz="4000" dirty="0"/>
              <a:t>restaurants,</a:t>
            </a:r>
            <a:r>
              <a:rPr lang="zh-Hans" altLang="en-US" sz="4000" dirty="0"/>
              <a:t> </a:t>
            </a:r>
            <a:r>
              <a:rPr lang="en-US" altLang="zh-Hans" sz="4000" dirty="0"/>
              <a:t>score</a:t>
            </a:r>
            <a:r>
              <a:rPr lang="zh-Hans" altLang="en-US" sz="4000" dirty="0"/>
              <a:t> </a:t>
            </a:r>
            <a:r>
              <a:rPr lang="en-US" altLang="zh-Hans" sz="4000" dirty="0"/>
              <a:t>of</a:t>
            </a:r>
            <a:r>
              <a:rPr lang="zh-Hans" altLang="en-US" sz="4000" dirty="0"/>
              <a:t> </a:t>
            </a:r>
            <a:r>
              <a:rPr lang="en-US" altLang="zh-Hans" sz="4000" dirty="0"/>
              <a:t>cleanliness.</a:t>
            </a:r>
          </a:p>
          <a:p>
            <a:r>
              <a:rPr lang="en-US" altLang="zh-Hans" sz="4000" dirty="0"/>
              <a:t>Negative:</a:t>
            </a:r>
            <a:r>
              <a:rPr lang="zh-Hans" altLang="en-US" sz="4000" dirty="0"/>
              <a:t> </a:t>
            </a:r>
            <a:r>
              <a:rPr lang="en-US" altLang="zh-Hans" sz="4000" dirty="0"/>
              <a:t>#</a:t>
            </a:r>
            <a:r>
              <a:rPr lang="zh-Hans" altLang="en-US" sz="4000" dirty="0"/>
              <a:t> </a:t>
            </a:r>
            <a:r>
              <a:rPr lang="en-US" altLang="zh-Hans" sz="4000" dirty="0"/>
              <a:t>of</a:t>
            </a:r>
            <a:r>
              <a:rPr lang="zh-Hans" altLang="en-US" sz="4000" dirty="0"/>
              <a:t> </a:t>
            </a:r>
            <a:r>
              <a:rPr lang="en-US" altLang="zh-Hans" sz="4000" dirty="0"/>
              <a:t>convenience</a:t>
            </a:r>
            <a:r>
              <a:rPr lang="zh-Hans" altLang="en-US" sz="4000" dirty="0"/>
              <a:t> </a:t>
            </a:r>
            <a:r>
              <a:rPr lang="en-US" altLang="zh-Hans" sz="4000" dirty="0"/>
              <a:t>store</a:t>
            </a:r>
            <a:r>
              <a:rPr lang="zh-Hans" altLang="en-US" sz="4000" dirty="0"/>
              <a:t> </a:t>
            </a:r>
            <a:r>
              <a:rPr lang="en-US" altLang="zh-Hans" sz="4000" dirty="0"/>
              <a:t>(convenience stores are more likely concentrated in the poorer neighborhoods.),</a:t>
            </a:r>
            <a:r>
              <a:rPr lang="zh-Hans" altLang="en-US" sz="4000" dirty="0"/>
              <a:t> </a:t>
            </a:r>
            <a:r>
              <a:rPr lang="en-US" altLang="zh-Hans" sz="4000" dirty="0"/>
              <a:t>score</a:t>
            </a:r>
            <a:r>
              <a:rPr lang="zh-Hans" altLang="en-US" sz="4000" dirty="0"/>
              <a:t> </a:t>
            </a:r>
            <a:r>
              <a:rPr lang="en-US" altLang="zh-Hans" sz="4000" dirty="0"/>
              <a:t>of</a:t>
            </a:r>
            <a:r>
              <a:rPr lang="zh-Hans" altLang="en-US" sz="4000" dirty="0"/>
              <a:t> </a:t>
            </a:r>
            <a:r>
              <a:rPr lang="en-US" altLang="zh-Hans" sz="4000" dirty="0"/>
              <a:t>review</a:t>
            </a:r>
            <a:r>
              <a:rPr lang="zh-Hans" altLang="en-US" sz="4000" dirty="0"/>
              <a:t> </a:t>
            </a:r>
            <a:r>
              <a:rPr lang="en-US" altLang="zh-Hans" sz="4000" dirty="0"/>
              <a:t>(travelers</a:t>
            </a:r>
            <a:r>
              <a:rPr lang="zh-Hans" altLang="en-US" sz="4000" dirty="0"/>
              <a:t> </a:t>
            </a:r>
            <a:r>
              <a:rPr lang="en-US" altLang="zh-Hans" sz="4000" dirty="0"/>
              <a:t>are</a:t>
            </a:r>
            <a:r>
              <a:rPr lang="zh-Hans" altLang="en-US" sz="4000" dirty="0"/>
              <a:t> </a:t>
            </a:r>
            <a:r>
              <a:rPr lang="en-US" altLang="zh-Hans" sz="4000" dirty="0"/>
              <a:t>more</a:t>
            </a:r>
            <a:r>
              <a:rPr lang="zh-Hans" altLang="en-US" sz="4000" dirty="0"/>
              <a:t> </a:t>
            </a:r>
            <a:r>
              <a:rPr lang="en-US" altLang="zh-Hans" sz="4000" dirty="0"/>
              <a:t>strict</a:t>
            </a:r>
            <a:r>
              <a:rPr lang="zh-Hans" altLang="en-US" sz="4000" dirty="0"/>
              <a:t> </a:t>
            </a:r>
            <a:r>
              <a:rPr lang="en-US" altLang="zh-Hans" sz="4000" dirty="0"/>
              <a:t>with</a:t>
            </a:r>
            <a:r>
              <a:rPr lang="zh-Hans" altLang="en-US" sz="4000" dirty="0"/>
              <a:t> </a:t>
            </a:r>
            <a:r>
              <a:rPr lang="en-US" altLang="zh-Hans" sz="4000" dirty="0"/>
              <a:t>high</a:t>
            </a:r>
            <a:r>
              <a:rPr lang="zh-Hans" altLang="en-US" sz="4000" dirty="0"/>
              <a:t> </a:t>
            </a:r>
            <a:r>
              <a:rPr lang="en-US" altLang="zh-Hans" sz="4000" dirty="0"/>
              <a:t>price</a:t>
            </a:r>
            <a:r>
              <a:rPr lang="zh-Hans" altLang="en-US" sz="4000" dirty="0"/>
              <a:t> </a:t>
            </a:r>
            <a:r>
              <a:rPr lang="en-US" altLang="zh-Hans" sz="4000" dirty="0"/>
              <a:t>home.)</a:t>
            </a:r>
            <a:endParaRPr lang="en-US" sz="4000" dirty="0"/>
          </a:p>
        </p:txBody>
      </p:sp>
      <p:pic>
        <p:nvPicPr>
          <p:cNvPr id="20" name="Picture 19">
            <a:extLst>
              <a:ext uri="{FF2B5EF4-FFF2-40B4-BE49-F238E27FC236}">
                <a16:creationId xmlns:a16="http://schemas.microsoft.com/office/drawing/2014/main" id="{034EBAC3-6E62-BD48-951E-4A4A684950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65350" y="5931997"/>
            <a:ext cx="5393735" cy="3455343"/>
          </a:xfrm>
          <a:prstGeom prst="rect">
            <a:avLst/>
          </a:prstGeom>
        </p:spPr>
      </p:pic>
      <p:sp>
        <p:nvSpPr>
          <p:cNvPr id="47" name="Text Placeholder 308">
            <a:extLst>
              <a:ext uri="{FF2B5EF4-FFF2-40B4-BE49-F238E27FC236}">
                <a16:creationId xmlns:a16="http://schemas.microsoft.com/office/drawing/2014/main" id="{FDE16233-150B-8B46-A36A-C4853E2C9BAA}"/>
              </a:ext>
            </a:extLst>
          </p:cNvPr>
          <p:cNvSpPr txBox="1">
            <a:spLocks/>
          </p:cNvSpPr>
          <p:nvPr/>
        </p:nvSpPr>
        <p:spPr>
          <a:xfrm>
            <a:off x="32859085" y="5701836"/>
            <a:ext cx="3246417" cy="4637300"/>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sz="3600" dirty="0"/>
              <a:t>retur</a:t>
            </a:r>
            <a:r>
              <a:rPr lang="en-US" altLang="zh-Hans" sz="3600" dirty="0"/>
              <a:t>n</a:t>
            </a:r>
            <a:r>
              <a:rPr lang="en-US" sz="3600" dirty="0"/>
              <a:t>, while houses in Allston and East Boston is better for regular monthly renting. </a:t>
            </a:r>
          </a:p>
          <a:p>
            <a:endParaRPr lang="en-US" sz="3600" dirty="0"/>
          </a:p>
        </p:txBody>
      </p:sp>
      <p:pic>
        <p:nvPicPr>
          <p:cNvPr id="22" name="Picture 21">
            <a:extLst>
              <a:ext uri="{FF2B5EF4-FFF2-40B4-BE49-F238E27FC236}">
                <a16:creationId xmlns:a16="http://schemas.microsoft.com/office/drawing/2014/main" id="{C912B261-3654-A347-B59B-3803EC122E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3705" y="14299540"/>
            <a:ext cx="4086986" cy="2850517"/>
          </a:xfrm>
          <a:prstGeom prst="rect">
            <a:avLst/>
          </a:prstGeom>
        </p:spPr>
      </p:pic>
      <p:pic>
        <p:nvPicPr>
          <p:cNvPr id="26" name="Picture 25">
            <a:extLst>
              <a:ext uri="{FF2B5EF4-FFF2-40B4-BE49-F238E27FC236}">
                <a16:creationId xmlns:a16="http://schemas.microsoft.com/office/drawing/2014/main" id="{C6B7BE0E-8BA6-D84B-A41F-F44A511319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807614" y="14254900"/>
            <a:ext cx="4086986" cy="2850517"/>
          </a:xfrm>
          <a:prstGeom prst="rect">
            <a:avLst/>
          </a:prstGeom>
        </p:spPr>
      </p:pic>
      <p:sp>
        <p:nvSpPr>
          <p:cNvPr id="54" name="Text Placeholder 310">
            <a:extLst>
              <a:ext uri="{FF2B5EF4-FFF2-40B4-BE49-F238E27FC236}">
                <a16:creationId xmlns:a16="http://schemas.microsoft.com/office/drawing/2014/main" id="{C6C2E5F6-43E9-B741-804C-C8D0D544BE06}"/>
              </a:ext>
            </a:extLst>
          </p:cNvPr>
          <p:cNvSpPr txBox="1">
            <a:spLocks/>
          </p:cNvSpPr>
          <p:nvPr/>
        </p:nvSpPr>
        <p:spPr>
          <a:xfrm>
            <a:off x="27474945" y="13699185"/>
            <a:ext cx="4088964" cy="651594"/>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sz="2800" b="1" i="1" dirty="0"/>
              <a:t>​comments with score &gt; 95​ </a:t>
            </a:r>
          </a:p>
        </p:txBody>
      </p:sp>
      <p:sp>
        <p:nvSpPr>
          <p:cNvPr id="55" name="Text Placeholder 310">
            <a:extLst>
              <a:ext uri="{FF2B5EF4-FFF2-40B4-BE49-F238E27FC236}">
                <a16:creationId xmlns:a16="http://schemas.microsoft.com/office/drawing/2014/main" id="{4D5D16BF-A55A-A042-A8BF-1DD082AF0AEB}"/>
              </a:ext>
            </a:extLst>
          </p:cNvPr>
          <p:cNvSpPr txBox="1">
            <a:spLocks/>
          </p:cNvSpPr>
          <p:nvPr/>
        </p:nvSpPr>
        <p:spPr>
          <a:xfrm>
            <a:off x="31805636" y="13671684"/>
            <a:ext cx="4088964" cy="651594"/>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sz="2800" b="1" i="1" dirty="0"/>
              <a:t>​comments with score </a:t>
            </a:r>
            <a:r>
              <a:rPr lang="en-US" altLang="zh-Hans" sz="2800" b="1" i="1" dirty="0"/>
              <a:t>&lt;</a:t>
            </a:r>
            <a:r>
              <a:rPr lang="zh-Hans" altLang="en-US" sz="2800" b="1" i="1" dirty="0"/>
              <a:t> </a:t>
            </a:r>
            <a:r>
              <a:rPr lang="en-US" altLang="zh-Hans" sz="2800" b="1" i="1" dirty="0"/>
              <a:t>80</a:t>
            </a:r>
            <a:r>
              <a:rPr lang="en-US" sz="2800" b="1" i="1" dirty="0"/>
              <a:t>​ </a:t>
            </a:r>
          </a:p>
        </p:txBody>
      </p:sp>
      <p:pic>
        <p:nvPicPr>
          <p:cNvPr id="17416" name="Picture 8" descr="https://lh5.googleusercontent.com/IBe1kr6eB4h6odGBfTWqNS-W1F6aUw5Mpyzh61JgWhnY9P-b_0DIQfo88N4bBR3sZ2TuvtknFUDuIluBueizgG0FRenwIlWcejxxCDIwemMv462wCTT6mTEJK3APrDhUEm6vwVRo">
            <a:extLst>
              <a:ext uri="{FF2B5EF4-FFF2-40B4-BE49-F238E27FC236}">
                <a16:creationId xmlns:a16="http://schemas.microsoft.com/office/drawing/2014/main" id="{AD394C7D-EA58-3A49-B3FD-7A8B1D7951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49124" y="19613110"/>
            <a:ext cx="2374900" cy="158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7418" name="Picture 10" descr="https://lh5.googleusercontent.com/sH5pHcezWcpCw1u1ex9Oi3uzSyk8JtWfJ9fDQ5ppezPyXVpRx0wiGrhsXEDFKS4kPK4-a0_bQVmrMOWqFBhiP0co5bVyH9n_zcHH6o4_vXIYSkfv7Eg9sjSlDmJdwDVWU9qJ7mWi">
            <a:extLst>
              <a:ext uri="{FF2B5EF4-FFF2-40B4-BE49-F238E27FC236}">
                <a16:creationId xmlns:a16="http://schemas.microsoft.com/office/drawing/2014/main" id="{5B86E45E-A433-6347-83F2-5B3DF425969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56703" y="19625810"/>
            <a:ext cx="2286000" cy="1562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7420" name="Picture 12" descr="https://lh6.googleusercontent.com/UOIbOO-kWxJR-ESgH7b_gRJf7Ad0Z70A8PL_oz6Y3URuFUftiVH-iUDkTf432mypfKhA1xd9ImkOzANmvKI9AwnSwdvkZUtMOYCFoC1o-4FTco9z1FypfMtxeSSM_lHMvRmX7d75">
            <a:extLst>
              <a:ext uri="{FF2B5EF4-FFF2-40B4-BE49-F238E27FC236}">
                <a16:creationId xmlns:a16="http://schemas.microsoft.com/office/drawing/2014/main" id="{D9B882E0-F570-5C49-8292-21BB08DD64C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50393" y="19625810"/>
            <a:ext cx="2463800" cy="1562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9" name="Text Placeholder 310">
            <a:extLst>
              <a:ext uri="{FF2B5EF4-FFF2-40B4-BE49-F238E27FC236}">
                <a16:creationId xmlns:a16="http://schemas.microsoft.com/office/drawing/2014/main" id="{12C69C6F-192A-5D4D-9481-9BC63B487917}"/>
              </a:ext>
            </a:extLst>
          </p:cNvPr>
          <p:cNvSpPr txBox="1">
            <a:spLocks/>
          </p:cNvSpPr>
          <p:nvPr/>
        </p:nvSpPr>
        <p:spPr>
          <a:xfrm>
            <a:off x="27805771" y="19077979"/>
            <a:ext cx="1879234" cy="651594"/>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altLang="zh-Hans" sz="2800" b="1" i="1" dirty="0"/>
              <a:t>1-bedroom</a:t>
            </a:r>
            <a:endParaRPr lang="en-US" sz="2800" b="1" i="1" dirty="0"/>
          </a:p>
        </p:txBody>
      </p:sp>
      <p:sp>
        <p:nvSpPr>
          <p:cNvPr id="60" name="Text Placeholder 310">
            <a:extLst>
              <a:ext uri="{FF2B5EF4-FFF2-40B4-BE49-F238E27FC236}">
                <a16:creationId xmlns:a16="http://schemas.microsoft.com/office/drawing/2014/main" id="{AB8CD9C6-F585-A347-9854-2EC8B23E40CA}"/>
              </a:ext>
            </a:extLst>
          </p:cNvPr>
          <p:cNvSpPr txBox="1">
            <a:spLocks/>
          </p:cNvSpPr>
          <p:nvPr/>
        </p:nvSpPr>
        <p:spPr>
          <a:xfrm>
            <a:off x="30626326" y="19141301"/>
            <a:ext cx="1879234" cy="651594"/>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altLang="zh-Hans" sz="2800" b="1" i="1" dirty="0"/>
              <a:t>2-bedroom</a:t>
            </a:r>
            <a:endParaRPr lang="en-US" sz="2800" b="1" i="1" dirty="0"/>
          </a:p>
        </p:txBody>
      </p:sp>
      <p:sp>
        <p:nvSpPr>
          <p:cNvPr id="61" name="Text Placeholder 310">
            <a:extLst>
              <a:ext uri="{FF2B5EF4-FFF2-40B4-BE49-F238E27FC236}">
                <a16:creationId xmlns:a16="http://schemas.microsoft.com/office/drawing/2014/main" id="{3284E332-AAE5-1E4B-A554-D231EF21B0F2}"/>
              </a:ext>
            </a:extLst>
          </p:cNvPr>
          <p:cNvSpPr txBox="1">
            <a:spLocks/>
          </p:cNvSpPr>
          <p:nvPr/>
        </p:nvSpPr>
        <p:spPr>
          <a:xfrm>
            <a:off x="33485389" y="19141301"/>
            <a:ext cx="1879234" cy="651594"/>
          </a:xfrm>
          <a:prstGeom prst="rect">
            <a:avLst/>
          </a:prstGeom>
        </p:spPr>
        <p:txBody>
          <a:bodyPr vert="horz" wrap="square" lIns="130622" tIns="130622" rIns="130622" bIns="130622" rtlCol="0">
            <a:spAutoFit/>
          </a:bodyPr>
          <a:lstStyle>
            <a:lvl1pPr marL="0" indent="0" algn="l" defTabSz="2743200" rtl="0" eaLnBrk="1" latinLnBrk="0" hangingPunct="1">
              <a:lnSpc>
                <a:spcPct val="90000"/>
              </a:lnSpc>
              <a:spcBef>
                <a:spcPts val="3000"/>
              </a:spcBef>
              <a:buFont typeface="Arial" panose="020B0604020202020204" pitchFamily="34" charset="0"/>
              <a:buNone/>
              <a:defRPr sz="186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132001"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2pPr>
            <a:lvl3pPr marL="1567386" indent="-435385"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3pPr>
            <a:lvl4pPr marL="2046310" indent="-478924"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4pPr>
            <a:lvl5pPr marL="2394617" indent="-348309" algn="l" defTabSz="2743200" rtl="0" eaLnBrk="1" latinLnBrk="0" hangingPunct="1">
              <a:lnSpc>
                <a:spcPct val="90000"/>
              </a:lnSpc>
              <a:spcBef>
                <a:spcPts val="1500"/>
              </a:spcBef>
              <a:buFont typeface="Arial" panose="020B0604020202020204" pitchFamily="34" charset="0"/>
              <a:buChar char="•"/>
              <a:defRPr sz="1867" kern="1200">
                <a:solidFill>
                  <a:schemeClr val="tx1"/>
                </a:solidFill>
                <a:latin typeface="Trebuchet MS" pitchFamily="34" charset="0"/>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altLang="zh-Hans" sz="2800" b="1" i="1" dirty="0"/>
              <a:t>3-bedroom</a:t>
            </a:r>
            <a:endParaRPr lang="en-US" sz="2800" b="1" i="1" dirty="0"/>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1036</TotalTime>
  <Words>326</Words>
  <Application>Microsoft Macintosh PowerPoint</Application>
  <PresentationFormat>Custom</PresentationFormat>
  <Paragraphs>41</Paragraphs>
  <Slides>1</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2" baseType="lpstr">
      <vt:lpstr>等线</vt:lpstr>
      <vt:lpstr>Arial</vt:lpstr>
      <vt:lpstr>Calibri</vt:lpstr>
      <vt:lpstr>Calibri Light</vt:lpstr>
      <vt:lpstr>Times New Roman</vt:lpstr>
      <vt:lpstr>Trebuchet MS</vt:lpstr>
      <vt:lpstr>PosterPresentations.com-36x60-Template-V3</vt:lpstr>
      <vt:lpstr>1_Classic 3 Columns</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Hao, Xintong</cp:lastModifiedBy>
  <cp:revision>49</cp:revision>
  <cp:lastPrinted>2018-05-04T04:29:31Z</cp:lastPrinted>
  <dcterms:created xsi:type="dcterms:W3CDTF">2012-02-06T18:46:22Z</dcterms:created>
  <dcterms:modified xsi:type="dcterms:W3CDTF">2018-05-04T16:37:00Z</dcterms:modified>
</cp:coreProperties>
</file>