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3"/>
  </p:notesMasterIdLst>
  <p:sldIdLst>
    <p:sldId id="259" r:id="rId2"/>
    <p:sldId id="274" r:id="rId3"/>
    <p:sldId id="268" r:id="rId4"/>
    <p:sldId id="270" r:id="rId5"/>
    <p:sldId id="272" r:id="rId6"/>
    <p:sldId id="266" r:id="rId7"/>
    <p:sldId id="267" r:id="rId8"/>
    <p:sldId id="261" r:id="rId9"/>
    <p:sldId id="273" r:id="rId10"/>
    <p:sldId id="263" r:id="rId11"/>
    <p:sldId id="275" r:id="rId12"/>
  </p:sldIdLst>
  <p:sldSz cx="10080625" cy="7559675"/>
  <p:notesSz cx="7772400" cy="10058400"/>
  <p:defaultTextStyle>
    <a:defPPr>
      <a:defRPr lang="en-GB"/>
    </a:defPPr>
    <a:lvl1pPr algn="l" defTabSz="4562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1412" indent="-285158" algn="l" defTabSz="4562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0630" indent="-228129" algn="l" defTabSz="4562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6885" indent="-228129" algn="l" defTabSz="4562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3140" indent="-228129" algn="l" defTabSz="4562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1265" algn="l" defTabSz="9125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7518" algn="l" defTabSz="9125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3770" algn="l" defTabSz="9125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0025" algn="l" defTabSz="9125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89EDF-039E-4444-A34B-E31D9AE3747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33597AE-FD02-4796-B7D5-844452E17A68}">
      <dgm:prSet phldrT="[Text]" custT="1"/>
      <dgm:spPr/>
      <dgm:t>
        <a:bodyPr lIns="0" rIns="0"/>
        <a:lstStyle/>
        <a:p>
          <a:r>
            <a:rPr lang="en-US" sz="1200" dirty="0" smtClean="0">
              <a:solidFill>
                <a:schemeClr val="tx1"/>
              </a:solidFill>
              <a:latin typeface="Lucida Calligraphy" pitchFamily="66" charset="0"/>
              <a:ea typeface="Lucida Grande"/>
              <a:cs typeface="Lucida Grande"/>
            </a:rPr>
            <a:t>Microarch Simulator</a:t>
          </a:r>
        </a:p>
      </dgm:t>
    </dgm:pt>
    <dgm:pt modelId="{B273D44D-85C7-4449-AAFC-7D78E038C795}" type="parTrans" cxnId="{0B8E4282-4BC5-4373-8C79-44946E06DFC3}">
      <dgm:prSet/>
      <dgm:spPr/>
      <dgm:t>
        <a:bodyPr/>
        <a:lstStyle/>
        <a:p>
          <a:endParaRPr lang="en-US"/>
        </a:p>
      </dgm:t>
    </dgm:pt>
    <dgm:pt modelId="{33C5565C-BAAE-460E-B648-137383607282}" type="sibTrans" cxnId="{0B8E4282-4BC5-4373-8C79-44946E06DFC3}">
      <dgm:prSet/>
      <dgm:spPr/>
      <dgm:t>
        <a:bodyPr/>
        <a:lstStyle/>
        <a:p>
          <a:endParaRPr lang="en-US"/>
        </a:p>
      </dgm:t>
    </dgm:pt>
    <dgm:pt modelId="{A60BCA05-368C-4DC0-9ABF-949567D3CC2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 lIns="0" tIns="0" rIns="0" bIns="0"/>
        <a:lstStyle/>
        <a:p>
          <a:r>
            <a:rPr lang="en-US" sz="1100" dirty="0" smtClean="0">
              <a:solidFill>
                <a:schemeClr val="tx1"/>
              </a:solidFill>
              <a:latin typeface="Lucida Calligraphy" pitchFamily="66" charset="0"/>
            </a:rPr>
            <a:t>Physical Models (power, thermal, etc.)</a:t>
          </a:r>
          <a:endParaRPr lang="en-US" sz="1100" dirty="0">
            <a:solidFill>
              <a:schemeClr val="tx1"/>
            </a:solidFill>
            <a:latin typeface="Lucida Calligraphy" pitchFamily="66" charset="0"/>
          </a:endParaRPr>
        </a:p>
      </dgm:t>
    </dgm:pt>
    <dgm:pt modelId="{07957699-59B7-4717-A282-5F4DAD48C38A}" type="parTrans" cxnId="{678A69F6-1374-4702-82E7-E7AE8E73D7E6}">
      <dgm:prSet/>
      <dgm:spPr/>
      <dgm:t>
        <a:bodyPr/>
        <a:lstStyle/>
        <a:p>
          <a:endParaRPr lang="en-US"/>
        </a:p>
      </dgm:t>
    </dgm:pt>
    <dgm:pt modelId="{2D76A7CA-9648-42D6-A650-EA73406662D6}" type="sibTrans" cxnId="{678A69F6-1374-4702-82E7-E7AE8E73D7E6}">
      <dgm:prSet/>
      <dgm:spPr/>
      <dgm:t>
        <a:bodyPr/>
        <a:lstStyle/>
        <a:p>
          <a:endParaRPr lang="en-US"/>
        </a:p>
      </dgm:t>
    </dgm:pt>
    <dgm:pt modelId="{FA3ABD68-D1CB-F94D-BE47-54D6D39D8C2B}">
      <dgm:prSet phldrT="[Text]"/>
      <dgm:spPr>
        <a:solidFill>
          <a:srgbClr val="FFCC99"/>
        </a:solidFill>
      </dgm:spPr>
      <dgm:t>
        <a:bodyPr lIns="0" tIns="0" rIns="0" bIns="0"/>
        <a:lstStyle/>
        <a:p>
          <a:r>
            <a:rPr lang="en-US" dirty="0" smtClean="0">
              <a:solidFill>
                <a:schemeClr val="tx1"/>
              </a:solidFill>
              <a:latin typeface="Lucida Calligraphy" pitchFamily="66" charset="0"/>
            </a:rPr>
            <a:t>Applications &amp; OS</a:t>
          </a:r>
          <a:endParaRPr lang="en-US" dirty="0">
            <a:solidFill>
              <a:schemeClr val="tx1"/>
            </a:solidFill>
            <a:latin typeface="Lucida Calligraphy" pitchFamily="66" charset="0"/>
          </a:endParaRPr>
        </a:p>
      </dgm:t>
    </dgm:pt>
    <dgm:pt modelId="{2B138C29-28A2-124D-8C13-E562E24DEA05}" type="parTrans" cxnId="{097F3E3E-6F31-3342-A1D3-EA61AF18A156}">
      <dgm:prSet/>
      <dgm:spPr/>
      <dgm:t>
        <a:bodyPr/>
        <a:lstStyle/>
        <a:p>
          <a:endParaRPr lang="en-US"/>
        </a:p>
      </dgm:t>
    </dgm:pt>
    <dgm:pt modelId="{824B1862-9AEB-0C42-95CB-49159D7A6221}" type="sibTrans" cxnId="{097F3E3E-6F31-3342-A1D3-EA61AF18A156}">
      <dgm:prSet/>
      <dgm:spPr/>
      <dgm:t>
        <a:bodyPr/>
        <a:lstStyle/>
        <a:p>
          <a:endParaRPr lang="en-US"/>
        </a:p>
      </dgm:t>
    </dgm:pt>
    <dgm:pt modelId="{6639B305-6300-4267-AF03-9B521FF87DED}" type="pres">
      <dgm:prSet presAssocID="{1AB89EDF-039E-4444-A34B-E31D9AE374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2932126-CF75-4206-A08C-12303A913CCC}" type="pres">
      <dgm:prSet presAssocID="{D33597AE-FD02-4796-B7D5-844452E17A68}" presName="gear1" presStyleLbl="node1" presStyleIdx="0" presStyleCnt="3" custScaleX="92245" custScaleY="81197" custLinFactNeighborX="-7713" custLinFactNeighborY="-69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6A15B-B514-4744-A764-42ED39185732}" type="pres">
      <dgm:prSet presAssocID="{D33597AE-FD02-4796-B7D5-844452E17A68}" presName="gear1srcNode" presStyleLbl="node1" presStyleIdx="0" presStyleCnt="3"/>
      <dgm:spPr/>
      <dgm:t>
        <a:bodyPr/>
        <a:lstStyle/>
        <a:p>
          <a:endParaRPr lang="en-US"/>
        </a:p>
      </dgm:t>
    </dgm:pt>
    <dgm:pt modelId="{B47FDDD9-F11C-4F94-911C-E8F4AA857F3E}" type="pres">
      <dgm:prSet presAssocID="{D33597AE-FD02-4796-B7D5-844452E17A68}" presName="gear1dstNode" presStyleLbl="node1" presStyleIdx="0" presStyleCnt="3"/>
      <dgm:spPr/>
      <dgm:t>
        <a:bodyPr/>
        <a:lstStyle/>
        <a:p>
          <a:endParaRPr lang="en-US"/>
        </a:p>
      </dgm:t>
    </dgm:pt>
    <dgm:pt modelId="{EE6300C8-DBB5-41C4-89B3-32C8C06837AD}" type="pres">
      <dgm:prSet presAssocID="{A60BCA05-368C-4DC0-9ABF-949567D3CC2D}" presName="gear2" presStyleLbl="node1" presStyleIdx="1" presStyleCnt="3" custScaleX="116466" custScaleY="115389" custLinFactNeighborX="-14714" custLinFactNeighborY="285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BFE72-6D0D-449E-B047-D222050157D6}" type="pres">
      <dgm:prSet presAssocID="{A60BCA05-368C-4DC0-9ABF-949567D3CC2D}" presName="gear2srcNode" presStyleLbl="node1" presStyleIdx="1" presStyleCnt="3"/>
      <dgm:spPr/>
      <dgm:t>
        <a:bodyPr/>
        <a:lstStyle/>
        <a:p>
          <a:endParaRPr lang="en-US"/>
        </a:p>
      </dgm:t>
    </dgm:pt>
    <dgm:pt modelId="{F8FA410B-B117-4EB9-B4F9-1C72CAF285AC}" type="pres">
      <dgm:prSet presAssocID="{A60BCA05-368C-4DC0-9ABF-949567D3CC2D}" presName="gear2dstNode" presStyleLbl="node1" presStyleIdx="1" presStyleCnt="3"/>
      <dgm:spPr/>
      <dgm:t>
        <a:bodyPr/>
        <a:lstStyle/>
        <a:p>
          <a:endParaRPr lang="en-US"/>
        </a:p>
      </dgm:t>
    </dgm:pt>
    <dgm:pt modelId="{CFEDD1D3-DAFC-B948-B994-4F5B8A9C7875}" type="pres">
      <dgm:prSet presAssocID="{FA3ABD68-D1CB-F94D-BE47-54D6D39D8C2B}" presName="gear3" presStyleLbl="node1" presStyleIdx="2" presStyleCnt="3" custScaleX="121444" custScaleY="118824" custLinFactNeighborX="-2930" custLinFactNeighborY="10133"/>
      <dgm:spPr/>
      <dgm:t>
        <a:bodyPr/>
        <a:lstStyle/>
        <a:p>
          <a:endParaRPr lang="en-US"/>
        </a:p>
      </dgm:t>
    </dgm:pt>
    <dgm:pt modelId="{0A5DCE84-8C7F-0040-AFD0-E5DE34A52D46}" type="pres">
      <dgm:prSet presAssocID="{FA3ABD68-D1CB-F94D-BE47-54D6D39D8C2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E03C9-00D4-634E-B7D6-90176846E092}" type="pres">
      <dgm:prSet presAssocID="{FA3ABD68-D1CB-F94D-BE47-54D6D39D8C2B}" presName="gear3srcNode" presStyleLbl="node1" presStyleIdx="2" presStyleCnt="3"/>
      <dgm:spPr/>
      <dgm:t>
        <a:bodyPr/>
        <a:lstStyle/>
        <a:p>
          <a:endParaRPr lang="en-US"/>
        </a:p>
      </dgm:t>
    </dgm:pt>
    <dgm:pt modelId="{128F3A42-35DA-B94D-B612-7DAA5D4F89DC}" type="pres">
      <dgm:prSet presAssocID="{FA3ABD68-D1CB-F94D-BE47-54D6D39D8C2B}" presName="gear3dstNode" presStyleLbl="node1" presStyleIdx="2" presStyleCnt="3"/>
      <dgm:spPr/>
      <dgm:t>
        <a:bodyPr/>
        <a:lstStyle/>
        <a:p>
          <a:endParaRPr lang="en-US"/>
        </a:p>
      </dgm:t>
    </dgm:pt>
    <dgm:pt modelId="{FCEE1FAF-ED8B-42F2-B225-7BA5449F9B06}" type="pres">
      <dgm:prSet presAssocID="{33C5565C-BAAE-460E-B648-137383607282}" presName="connector1" presStyleLbl="sibTrans2D1" presStyleIdx="0" presStyleCnt="3" custScaleX="80178" custLinFactNeighborX="-7129"/>
      <dgm:spPr/>
      <dgm:t>
        <a:bodyPr/>
        <a:lstStyle/>
        <a:p>
          <a:endParaRPr lang="en-US"/>
        </a:p>
      </dgm:t>
    </dgm:pt>
    <dgm:pt modelId="{3742E1EA-850C-4ECA-A3D5-780D7D6FF64B}" type="pres">
      <dgm:prSet presAssocID="{2D76A7CA-9648-42D6-A650-EA73406662D6}" presName="connector2" presStyleLbl="sibTrans2D1" presStyleIdx="1" presStyleCnt="3" custLinFactNeighborX="-21000" custLinFactNeighborY="34650"/>
      <dgm:spPr/>
      <dgm:t>
        <a:bodyPr/>
        <a:lstStyle/>
        <a:p>
          <a:endParaRPr lang="en-US"/>
        </a:p>
      </dgm:t>
    </dgm:pt>
    <dgm:pt modelId="{11589D1C-A0DA-D14C-8003-C97CC215FC4A}" type="pres">
      <dgm:prSet presAssocID="{824B1862-9AEB-0C42-95CB-49159D7A6221}" presName="connector3" presStyleLbl="sibTrans2D1" presStyleIdx="2" presStyleCnt="3" custLinFactNeighborX="14610"/>
      <dgm:spPr/>
      <dgm:t>
        <a:bodyPr/>
        <a:lstStyle/>
        <a:p>
          <a:endParaRPr lang="en-US"/>
        </a:p>
      </dgm:t>
    </dgm:pt>
  </dgm:ptLst>
  <dgm:cxnLst>
    <dgm:cxn modelId="{B8EBC66F-D384-8141-90ED-4D57D3916297}" type="presOf" srcId="{2D76A7CA-9648-42D6-A650-EA73406662D6}" destId="{3742E1EA-850C-4ECA-A3D5-780D7D6FF64B}" srcOrd="0" destOrd="0" presId="urn:microsoft.com/office/officeart/2005/8/layout/gear1"/>
    <dgm:cxn modelId="{0B8E4282-4BC5-4373-8C79-44946E06DFC3}" srcId="{1AB89EDF-039E-4444-A34B-E31D9AE37473}" destId="{D33597AE-FD02-4796-B7D5-844452E17A68}" srcOrd="0" destOrd="0" parTransId="{B273D44D-85C7-4449-AAFC-7D78E038C795}" sibTransId="{33C5565C-BAAE-460E-B648-137383607282}"/>
    <dgm:cxn modelId="{6980368C-6C78-5B42-9B06-E37071A65B8A}" type="presOf" srcId="{A60BCA05-368C-4DC0-9ABF-949567D3CC2D}" destId="{DA9BFE72-6D0D-449E-B047-D222050157D6}" srcOrd="1" destOrd="0" presId="urn:microsoft.com/office/officeart/2005/8/layout/gear1"/>
    <dgm:cxn modelId="{B272FDEA-7601-6B44-822E-B3DA07B48E88}" type="presOf" srcId="{D33597AE-FD02-4796-B7D5-844452E17A68}" destId="{B47FDDD9-F11C-4F94-911C-E8F4AA857F3E}" srcOrd="2" destOrd="0" presId="urn:microsoft.com/office/officeart/2005/8/layout/gear1"/>
    <dgm:cxn modelId="{073106E5-5A39-6F4D-9F0E-CB7E90CF492B}" type="presOf" srcId="{824B1862-9AEB-0C42-95CB-49159D7A6221}" destId="{11589D1C-A0DA-D14C-8003-C97CC215FC4A}" srcOrd="0" destOrd="0" presId="urn:microsoft.com/office/officeart/2005/8/layout/gear1"/>
    <dgm:cxn modelId="{B194DD28-E544-9941-BFD1-174FFD09B88C}" type="presOf" srcId="{FA3ABD68-D1CB-F94D-BE47-54D6D39D8C2B}" destId="{0A5DCE84-8C7F-0040-AFD0-E5DE34A52D46}" srcOrd="1" destOrd="0" presId="urn:microsoft.com/office/officeart/2005/8/layout/gear1"/>
    <dgm:cxn modelId="{8057899B-8893-A243-BC12-9BB3AD20D42B}" type="presOf" srcId="{1AB89EDF-039E-4444-A34B-E31D9AE37473}" destId="{6639B305-6300-4267-AF03-9B521FF87DED}" srcOrd="0" destOrd="0" presId="urn:microsoft.com/office/officeart/2005/8/layout/gear1"/>
    <dgm:cxn modelId="{66D08360-6908-A74A-AEC0-9A661DF90966}" type="presOf" srcId="{A60BCA05-368C-4DC0-9ABF-949567D3CC2D}" destId="{F8FA410B-B117-4EB9-B4F9-1C72CAF285AC}" srcOrd="2" destOrd="0" presId="urn:microsoft.com/office/officeart/2005/8/layout/gear1"/>
    <dgm:cxn modelId="{678A69F6-1374-4702-82E7-E7AE8E73D7E6}" srcId="{1AB89EDF-039E-4444-A34B-E31D9AE37473}" destId="{A60BCA05-368C-4DC0-9ABF-949567D3CC2D}" srcOrd="1" destOrd="0" parTransId="{07957699-59B7-4717-A282-5F4DAD48C38A}" sibTransId="{2D76A7CA-9648-42D6-A650-EA73406662D6}"/>
    <dgm:cxn modelId="{F42C9DB1-CF50-1B4B-82E4-2725ED977594}" type="presOf" srcId="{D33597AE-FD02-4796-B7D5-844452E17A68}" destId="{42932126-CF75-4206-A08C-12303A913CCC}" srcOrd="0" destOrd="0" presId="urn:microsoft.com/office/officeart/2005/8/layout/gear1"/>
    <dgm:cxn modelId="{91A1181E-CA0B-8646-8A6F-753F9A8DA0FF}" type="presOf" srcId="{FA3ABD68-D1CB-F94D-BE47-54D6D39D8C2B}" destId="{CFEDD1D3-DAFC-B948-B994-4F5B8A9C7875}" srcOrd="0" destOrd="0" presId="urn:microsoft.com/office/officeart/2005/8/layout/gear1"/>
    <dgm:cxn modelId="{097F3E3E-6F31-3342-A1D3-EA61AF18A156}" srcId="{1AB89EDF-039E-4444-A34B-E31D9AE37473}" destId="{FA3ABD68-D1CB-F94D-BE47-54D6D39D8C2B}" srcOrd="2" destOrd="0" parTransId="{2B138C29-28A2-124D-8C13-E562E24DEA05}" sibTransId="{824B1862-9AEB-0C42-95CB-49159D7A6221}"/>
    <dgm:cxn modelId="{561CCECA-C579-1749-9A01-F106EB91B65B}" type="presOf" srcId="{FA3ABD68-D1CB-F94D-BE47-54D6D39D8C2B}" destId="{128F3A42-35DA-B94D-B612-7DAA5D4F89DC}" srcOrd="3" destOrd="0" presId="urn:microsoft.com/office/officeart/2005/8/layout/gear1"/>
    <dgm:cxn modelId="{8A90F364-50DE-1C49-B8FB-3D00F882416C}" type="presOf" srcId="{33C5565C-BAAE-460E-B648-137383607282}" destId="{FCEE1FAF-ED8B-42F2-B225-7BA5449F9B06}" srcOrd="0" destOrd="0" presId="urn:microsoft.com/office/officeart/2005/8/layout/gear1"/>
    <dgm:cxn modelId="{A9D2790D-A3FA-894B-A021-C0359E259607}" type="presOf" srcId="{D33597AE-FD02-4796-B7D5-844452E17A68}" destId="{48E6A15B-B514-4744-A764-42ED39185732}" srcOrd="1" destOrd="0" presId="urn:microsoft.com/office/officeart/2005/8/layout/gear1"/>
    <dgm:cxn modelId="{6155EED6-64C6-7A41-BD69-EAAF20E33F6E}" type="presOf" srcId="{A60BCA05-368C-4DC0-9ABF-949567D3CC2D}" destId="{EE6300C8-DBB5-41C4-89B3-32C8C06837AD}" srcOrd="0" destOrd="0" presId="urn:microsoft.com/office/officeart/2005/8/layout/gear1"/>
    <dgm:cxn modelId="{88144238-0608-7641-8A51-DD87F8AF2AD2}" type="presOf" srcId="{FA3ABD68-D1CB-F94D-BE47-54D6D39D8C2B}" destId="{045E03C9-00D4-634E-B7D6-90176846E092}" srcOrd="2" destOrd="0" presId="urn:microsoft.com/office/officeart/2005/8/layout/gear1"/>
    <dgm:cxn modelId="{908DD9D1-3712-8645-9A80-C4D87CC594B6}" type="presParOf" srcId="{6639B305-6300-4267-AF03-9B521FF87DED}" destId="{42932126-CF75-4206-A08C-12303A913CCC}" srcOrd="0" destOrd="0" presId="urn:microsoft.com/office/officeart/2005/8/layout/gear1"/>
    <dgm:cxn modelId="{28022A37-B7EF-1646-A983-52B4C14BF292}" type="presParOf" srcId="{6639B305-6300-4267-AF03-9B521FF87DED}" destId="{48E6A15B-B514-4744-A764-42ED39185732}" srcOrd="1" destOrd="0" presId="urn:microsoft.com/office/officeart/2005/8/layout/gear1"/>
    <dgm:cxn modelId="{8D073550-4513-9248-9D0A-6EFE746A9E53}" type="presParOf" srcId="{6639B305-6300-4267-AF03-9B521FF87DED}" destId="{B47FDDD9-F11C-4F94-911C-E8F4AA857F3E}" srcOrd="2" destOrd="0" presId="urn:microsoft.com/office/officeart/2005/8/layout/gear1"/>
    <dgm:cxn modelId="{346E3A68-E299-B944-96C7-8D41628837B6}" type="presParOf" srcId="{6639B305-6300-4267-AF03-9B521FF87DED}" destId="{EE6300C8-DBB5-41C4-89B3-32C8C06837AD}" srcOrd="3" destOrd="0" presId="urn:microsoft.com/office/officeart/2005/8/layout/gear1"/>
    <dgm:cxn modelId="{DC4F3D3B-055D-8F44-B102-82B694DD6397}" type="presParOf" srcId="{6639B305-6300-4267-AF03-9B521FF87DED}" destId="{DA9BFE72-6D0D-449E-B047-D222050157D6}" srcOrd="4" destOrd="0" presId="urn:microsoft.com/office/officeart/2005/8/layout/gear1"/>
    <dgm:cxn modelId="{F7D19D0C-7850-2344-B0C5-74DD0F628516}" type="presParOf" srcId="{6639B305-6300-4267-AF03-9B521FF87DED}" destId="{F8FA410B-B117-4EB9-B4F9-1C72CAF285AC}" srcOrd="5" destOrd="0" presId="urn:microsoft.com/office/officeart/2005/8/layout/gear1"/>
    <dgm:cxn modelId="{D70579FF-33DC-9847-9D86-BC526843EB7E}" type="presParOf" srcId="{6639B305-6300-4267-AF03-9B521FF87DED}" destId="{CFEDD1D3-DAFC-B948-B994-4F5B8A9C7875}" srcOrd="6" destOrd="0" presId="urn:microsoft.com/office/officeart/2005/8/layout/gear1"/>
    <dgm:cxn modelId="{2C7A507B-2C00-C441-BA66-0CDE6D78BEDD}" type="presParOf" srcId="{6639B305-6300-4267-AF03-9B521FF87DED}" destId="{0A5DCE84-8C7F-0040-AFD0-E5DE34A52D46}" srcOrd="7" destOrd="0" presId="urn:microsoft.com/office/officeart/2005/8/layout/gear1"/>
    <dgm:cxn modelId="{1AC3BB29-C33C-9C4A-A3D3-C01AACDDC87B}" type="presParOf" srcId="{6639B305-6300-4267-AF03-9B521FF87DED}" destId="{045E03C9-00D4-634E-B7D6-90176846E092}" srcOrd="8" destOrd="0" presId="urn:microsoft.com/office/officeart/2005/8/layout/gear1"/>
    <dgm:cxn modelId="{F2891E02-0A0C-A948-9CA1-4E0DDB060AC4}" type="presParOf" srcId="{6639B305-6300-4267-AF03-9B521FF87DED}" destId="{128F3A42-35DA-B94D-B612-7DAA5D4F89DC}" srcOrd="9" destOrd="0" presId="urn:microsoft.com/office/officeart/2005/8/layout/gear1"/>
    <dgm:cxn modelId="{FDB191B3-4730-E146-AE28-0AC9FD8B0BE5}" type="presParOf" srcId="{6639B305-6300-4267-AF03-9B521FF87DED}" destId="{FCEE1FAF-ED8B-42F2-B225-7BA5449F9B06}" srcOrd="10" destOrd="0" presId="urn:microsoft.com/office/officeart/2005/8/layout/gear1"/>
    <dgm:cxn modelId="{E3E8E14F-B08B-8241-935C-AD842A5100AD}" type="presParOf" srcId="{6639B305-6300-4267-AF03-9B521FF87DED}" destId="{3742E1EA-850C-4ECA-A3D5-780D7D6FF64B}" srcOrd="11" destOrd="0" presId="urn:microsoft.com/office/officeart/2005/8/layout/gear1"/>
    <dgm:cxn modelId="{DE2CFFF8-8EB5-F843-ABD2-AEC3F260E13D}" type="presParOf" srcId="{6639B305-6300-4267-AF03-9B521FF87DED}" destId="{11589D1C-A0DA-D14C-8003-C97CC215FC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32126-CF75-4206-A08C-12303A913CCC}">
      <dsp:nvSpPr>
        <dsp:cNvPr id="0" name=""/>
        <dsp:cNvSpPr/>
      </dsp:nvSpPr>
      <dsp:spPr>
        <a:xfrm>
          <a:off x="1443300" y="1739389"/>
          <a:ext cx="1533271" cy="146309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Lucida Calligraphy" pitchFamily="66" charset="0"/>
              <a:ea typeface="Lucida Grande"/>
              <a:cs typeface="Lucida Grande"/>
            </a:rPr>
            <a:t>Microarch Simulator</a:t>
          </a:r>
        </a:p>
      </dsp:txBody>
      <dsp:txXfrm>
        <a:off x="1746311" y="2082113"/>
        <a:ext cx="927249" cy="752062"/>
      </dsp:txXfrm>
    </dsp:sp>
    <dsp:sp modelId="{EE6300C8-DBB5-41C4-89B3-32C8C06837AD}">
      <dsp:nvSpPr>
        <dsp:cNvPr id="0" name=""/>
        <dsp:cNvSpPr/>
      </dsp:nvSpPr>
      <dsp:spPr>
        <a:xfrm>
          <a:off x="157952" y="1543872"/>
          <a:ext cx="1526265" cy="1512151"/>
        </a:xfrm>
        <a:prstGeom prst="gear6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  <a:latin typeface="Lucida Calligraphy" pitchFamily="66" charset="0"/>
            </a:rPr>
            <a:t>Physical Models (power, thermal, etc.)</a:t>
          </a:r>
          <a:endParaRPr lang="en-US" sz="1100" kern="1200" dirty="0">
            <a:solidFill>
              <a:schemeClr val="tx1"/>
            </a:solidFill>
            <a:latin typeface="Lucida Calligraphy" pitchFamily="66" charset="0"/>
          </a:endParaRPr>
        </a:p>
      </dsp:txBody>
      <dsp:txXfrm>
        <a:off x="540692" y="1926861"/>
        <a:ext cx="760785" cy="746173"/>
      </dsp:txXfrm>
    </dsp:sp>
    <dsp:sp modelId="{CFEDD1D3-DAFC-B948-B994-4F5B8A9C7875}">
      <dsp:nvSpPr>
        <dsp:cNvPr id="0" name=""/>
        <dsp:cNvSpPr/>
      </dsp:nvSpPr>
      <dsp:spPr>
        <a:xfrm rot="20700000">
          <a:off x="1002767" y="410677"/>
          <a:ext cx="1571659" cy="1513391"/>
        </a:xfrm>
        <a:prstGeom prst="gear6">
          <a:avLst/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Lucida Calligraphy" pitchFamily="66" charset="0"/>
            </a:rPr>
            <a:t>Applications &amp; OS</a:t>
          </a:r>
          <a:endParaRPr lang="en-US" sz="900" kern="1200" dirty="0">
            <a:solidFill>
              <a:schemeClr val="tx1"/>
            </a:solidFill>
            <a:latin typeface="Lucida Calligraphy" pitchFamily="66" charset="0"/>
          </a:endParaRPr>
        </a:p>
      </dsp:txBody>
      <dsp:txXfrm rot="-20700000">
        <a:off x="1350934" y="739152"/>
        <a:ext cx="875325" cy="856441"/>
      </dsp:txXfrm>
    </dsp:sp>
    <dsp:sp modelId="{FCEE1FAF-ED8B-42F2-B225-7BA5449F9B06}">
      <dsp:nvSpPr>
        <dsp:cNvPr id="0" name=""/>
        <dsp:cNvSpPr/>
      </dsp:nvSpPr>
      <dsp:spPr>
        <a:xfrm>
          <a:off x="1422848" y="1429658"/>
          <a:ext cx="1849263" cy="2306446"/>
        </a:xfrm>
        <a:prstGeom prst="circularArrow">
          <a:avLst>
            <a:gd name="adj1" fmla="val 4687"/>
            <a:gd name="adj2" fmla="val 299029"/>
            <a:gd name="adj3" fmla="val 2489458"/>
            <a:gd name="adj4" fmla="val 1592005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2E1EA-850C-4ECA-A3D5-780D7D6FF64B}">
      <dsp:nvSpPr>
        <dsp:cNvPr id="0" name=""/>
        <dsp:cNvSpPr/>
      </dsp:nvSpPr>
      <dsp:spPr>
        <a:xfrm>
          <a:off x="-125328" y="1564757"/>
          <a:ext cx="1675777" cy="167577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89D1C-A0DA-D14C-8003-C97CC215FC4A}">
      <dsp:nvSpPr>
        <dsp:cNvPr id="0" name=""/>
        <dsp:cNvSpPr/>
      </dsp:nvSpPr>
      <dsp:spPr>
        <a:xfrm>
          <a:off x="1159645" y="88716"/>
          <a:ext cx="1806825" cy="18068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412" indent="-285158" algn="l" defTabSz="4562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0630" indent="-228129" algn="l" defTabSz="4562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6885" indent="-228129" algn="l" defTabSz="4562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3140" indent="-228129" algn="l" defTabSz="4562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126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18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770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02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523D7-FD64-43B1-8D33-2DFB184D1740}" type="slidenum">
              <a:rPr lang="en-US"/>
              <a:pPr/>
              <a:t>1</a:t>
            </a:fld>
            <a:endParaRPr lang="en-US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402336" y="9554483"/>
            <a:ext cx="3368378" cy="502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172" tIns="51983" rIns="100172" bIns="51983" anchor="b"/>
          <a:lstStyle/>
          <a:p>
            <a:pPr algn="r" defTabSz="963778" hangingPunct="1">
              <a:lnSpc>
                <a:spcPct val="100000"/>
              </a:lnSpc>
              <a:buClrTx/>
              <a:buSzTx/>
              <a:tabLst>
                <a:tab pos="0" algn="l"/>
                <a:tab pos="481889" algn="l"/>
                <a:tab pos="963778" algn="l"/>
                <a:tab pos="1445666" algn="l"/>
                <a:tab pos="1927555" algn="l"/>
                <a:tab pos="2409444" algn="l"/>
                <a:tab pos="2891333" algn="l"/>
                <a:tab pos="3373222" algn="l"/>
                <a:tab pos="3855110" algn="l"/>
                <a:tab pos="4336999" algn="l"/>
                <a:tab pos="4818888" algn="l"/>
                <a:tab pos="5300777" algn="l"/>
                <a:tab pos="5782666" algn="l"/>
                <a:tab pos="6264554" algn="l"/>
                <a:tab pos="6746443" algn="l"/>
                <a:tab pos="7228332" algn="l"/>
                <a:tab pos="7710221" algn="l"/>
                <a:tab pos="8192110" algn="l"/>
                <a:tab pos="8673998" algn="l"/>
                <a:tab pos="9155887" algn="l"/>
                <a:tab pos="9637776" algn="l"/>
              </a:tabLst>
            </a:pPr>
            <a:fld id="{EE0F94A9-1A68-4FEE-8F59-4A873041EA12}" type="slidenum">
              <a:rPr lang="en-US" sz="14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 defTabSz="963778" hangingPunct="1">
                <a:lnSpc>
                  <a:spcPct val="100000"/>
                </a:lnSpc>
                <a:buClrTx/>
                <a:buSzTx/>
                <a:tabLst>
                  <a:tab pos="0" algn="l"/>
                  <a:tab pos="481889" algn="l"/>
                  <a:tab pos="963778" algn="l"/>
                  <a:tab pos="1445666" algn="l"/>
                  <a:tab pos="1927555" algn="l"/>
                  <a:tab pos="2409444" algn="l"/>
                  <a:tab pos="2891333" algn="l"/>
                  <a:tab pos="3373222" algn="l"/>
                  <a:tab pos="3855110" algn="l"/>
                  <a:tab pos="4336999" algn="l"/>
                  <a:tab pos="4818888" algn="l"/>
                  <a:tab pos="5300777" algn="l"/>
                  <a:tab pos="5782666" algn="l"/>
                  <a:tab pos="6264554" algn="l"/>
                  <a:tab pos="6746443" algn="l"/>
                  <a:tab pos="7228332" algn="l"/>
                  <a:tab pos="7710221" algn="l"/>
                  <a:tab pos="8192110" algn="l"/>
                  <a:tab pos="8673998" algn="l"/>
                  <a:tab pos="9155887" algn="l"/>
                  <a:tab pos="9637776" algn="l"/>
                </a:tabLst>
              </a:pPr>
              <a:t>1</a:t>
            </a:fld>
            <a:endParaRPr lang="en-US" sz="14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295400" y="755045"/>
            <a:ext cx="51816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378" tIns="48189" rIns="96378" bIns="48189" anchor="ctr"/>
          <a:lstStyle/>
          <a:p>
            <a:pPr algn="ctr" defTabSz="963778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1434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77578" y="4778073"/>
            <a:ext cx="6213872" cy="45219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95A01-81BC-47FD-BCBC-7D8FBEC258C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B5507-6028-49CB-9219-488B9D86D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55650"/>
            <a:ext cx="5030787" cy="3771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D4C3-CE2B-4617-867D-D8E460E03C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EC1C4-33D8-4BB5-9DF1-E0A8BDEB0515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D4C3-CE2B-4617-867D-D8E460E03C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D4C3-CE2B-4617-867D-D8E460E03C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62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641" tIns="50323" rIns="100641" bIns="50323">
            <a:spAutoFit/>
          </a:bodyPr>
          <a:lstStyle/>
          <a:p>
            <a:pPr algn="ctr" defTabSz="913073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3073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8" y="5844050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3"/>
          <p:cNvGrpSpPr>
            <a:grpSpLocks/>
          </p:cNvGrpSpPr>
          <p:nvPr userDrawn="1"/>
        </p:nvGrpSpPr>
        <p:grpSpPr bwMode="auto">
          <a:xfrm>
            <a:off x="8432027" y="278239"/>
            <a:ext cx="1428089" cy="1153200"/>
            <a:chOff x="2170" y="209"/>
            <a:chExt cx="1406" cy="1136"/>
          </a:xfrm>
        </p:grpSpPr>
        <p:sp>
          <p:nvSpPr>
            <p:cNvPr id="6" name="Freeform 104"/>
            <p:cNvSpPr>
              <a:spLocks/>
            </p:cNvSpPr>
            <p:nvPr userDrawn="1"/>
          </p:nvSpPr>
          <p:spPr bwMode="auto">
            <a:xfrm>
              <a:off x="2444" y="419"/>
              <a:ext cx="849" cy="591"/>
            </a:xfrm>
            <a:custGeom>
              <a:avLst/>
              <a:gdLst/>
              <a:ahLst/>
              <a:cxnLst>
                <a:cxn ang="0">
                  <a:pos x="1371" y="0"/>
                </a:cxn>
                <a:cxn ang="0">
                  <a:pos x="1824" y="0"/>
                </a:cxn>
                <a:cxn ang="0">
                  <a:pos x="1824" y="250"/>
                </a:cxn>
                <a:cxn ang="0">
                  <a:pos x="2263" y="250"/>
                </a:cxn>
                <a:cxn ang="0">
                  <a:pos x="2262" y="1570"/>
                </a:cxn>
                <a:cxn ang="0">
                  <a:pos x="15" y="1570"/>
                </a:cxn>
                <a:cxn ang="0">
                  <a:pos x="0" y="250"/>
                </a:cxn>
                <a:cxn ang="0">
                  <a:pos x="479" y="250"/>
                </a:cxn>
                <a:cxn ang="0">
                  <a:pos x="479" y="0"/>
                </a:cxn>
                <a:cxn ang="0">
                  <a:pos x="929" y="0"/>
                </a:cxn>
                <a:cxn ang="0">
                  <a:pos x="929" y="250"/>
                </a:cxn>
                <a:cxn ang="0">
                  <a:pos x="1371" y="250"/>
                </a:cxn>
                <a:cxn ang="0">
                  <a:pos x="1371" y="0"/>
                </a:cxn>
              </a:cxnLst>
              <a:rect l="0" t="0" r="r" b="b"/>
              <a:pathLst>
                <a:path w="2263" h="1570">
                  <a:moveTo>
                    <a:pt x="1371" y="0"/>
                  </a:moveTo>
                  <a:lnTo>
                    <a:pt x="1824" y="0"/>
                  </a:lnTo>
                  <a:lnTo>
                    <a:pt x="1824" y="250"/>
                  </a:lnTo>
                  <a:lnTo>
                    <a:pt x="2263" y="250"/>
                  </a:lnTo>
                  <a:lnTo>
                    <a:pt x="2262" y="1570"/>
                  </a:lnTo>
                  <a:lnTo>
                    <a:pt x="15" y="1570"/>
                  </a:lnTo>
                  <a:lnTo>
                    <a:pt x="0" y="250"/>
                  </a:lnTo>
                  <a:lnTo>
                    <a:pt x="479" y="250"/>
                  </a:lnTo>
                  <a:lnTo>
                    <a:pt x="479" y="0"/>
                  </a:lnTo>
                  <a:lnTo>
                    <a:pt x="929" y="0"/>
                  </a:lnTo>
                  <a:lnTo>
                    <a:pt x="929" y="250"/>
                  </a:lnTo>
                  <a:lnTo>
                    <a:pt x="1371" y="250"/>
                  </a:lnTo>
                  <a:lnTo>
                    <a:pt x="1371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21299999" lon="0" rev="0"/>
              </a:camera>
              <a:lightRig rig="legacyFlat3" dir="r"/>
            </a:scene3d>
            <a:sp3d extrusionH="1254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</p:spPr>
          <p:txBody>
            <a:bodyPr>
              <a:flatTx/>
            </a:bodyPr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7" name="Freeform 105"/>
            <p:cNvSpPr>
              <a:spLocks/>
            </p:cNvSpPr>
            <p:nvPr userDrawn="1"/>
          </p:nvSpPr>
          <p:spPr bwMode="auto">
            <a:xfrm>
              <a:off x="2170" y="209"/>
              <a:ext cx="350" cy="16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367" y="0"/>
                </a:cxn>
                <a:cxn ang="0">
                  <a:pos x="367" y="55"/>
                </a:cxn>
                <a:cxn ang="0">
                  <a:pos x="440" y="55"/>
                </a:cxn>
                <a:cxn ang="0">
                  <a:pos x="440" y="0"/>
                </a:cxn>
                <a:cxn ang="0">
                  <a:pos x="513" y="0"/>
                </a:cxn>
                <a:cxn ang="0">
                  <a:pos x="513" y="55"/>
                </a:cxn>
                <a:cxn ang="0">
                  <a:pos x="514" y="243"/>
                </a:cxn>
                <a:cxn ang="0">
                  <a:pos x="1" y="243"/>
                </a:cxn>
                <a:cxn ang="0">
                  <a:pos x="1" y="93"/>
                </a:cxn>
                <a:cxn ang="0">
                  <a:pos x="0" y="0"/>
                </a:cxn>
                <a:cxn ang="0">
                  <a:pos x="74" y="0"/>
                </a:cxn>
                <a:cxn ang="0">
                  <a:pos x="74" y="55"/>
                </a:cxn>
                <a:cxn ang="0">
                  <a:pos x="147" y="55"/>
                </a:cxn>
                <a:cxn ang="0">
                  <a:pos x="147" y="0"/>
                </a:cxn>
                <a:cxn ang="0">
                  <a:pos x="221" y="0"/>
                </a:cxn>
                <a:cxn ang="0">
                  <a:pos x="221" y="55"/>
                </a:cxn>
                <a:cxn ang="0">
                  <a:pos x="293" y="55"/>
                </a:cxn>
                <a:cxn ang="0">
                  <a:pos x="293" y="0"/>
                </a:cxn>
              </a:cxnLst>
              <a:rect l="0" t="0" r="r" b="b"/>
              <a:pathLst>
                <a:path w="514" h="243">
                  <a:moveTo>
                    <a:pt x="293" y="0"/>
                  </a:moveTo>
                  <a:lnTo>
                    <a:pt x="367" y="0"/>
                  </a:lnTo>
                  <a:lnTo>
                    <a:pt x="367" y="55"/>
                  </a:lnTo>
                  <a:lnTo>
                    <a:pt x="440" y="55"/>
                  </a:lnTo>
                  <a:lnTo>
                    <a:pt x="440" y="0"/>
                  </a:lnTo>
                  <a:lnTo>
                    <a:pt x="513" y="0"/>
                  </a:lnTo>
                  <a:lnTo>
                    <a:pt x="513" y="55"/>
                  </a:lnTo>
                  <a:lnTo>
                    <a:pt x="514" y="243"/>
                  </a:lnTo>
                  <a:lnTo>
                    <a:pt x="1" y="243"/>
                  </a:lnTo>
                  <a:lnTo>
                    <a:pt x="1" y="93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55"/>
                  </a:lnTo>
                  <a:lnTo>
                    <a:pt x="147" y="55"/>
                  </a:lnTo>
                  <a:lnTo>
                    <a:pt x="147" y="0"/>
                  </a:lnTo>
                  <a:lnTo>
                    <a:pt x="221" y="0"/>
                  </a:lnTo>
                  <a:lnTo>
                    <a:pt x="221" y="55"/>
                  </a:lnTo>
                  <a:lnTo>
                    <a:pt x="293" y="55"/>
                  </a:lnTo>
                  <a:lnTo>
                    <a:pt x="29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8" name="Rectangle 106"/>
            <p:cNvSpPr>
              <a:spLocks noChangeArrowheads="1"/>
            </p:cNvSpPr>
            <p:nvPr userDrawn="1"/>
          </p:nvSpPr>
          <p:spPr bwMode="auto">
            <a:xfrm>
              <a:off x="2235" y="419"/>
              <a:ext cx="222" cy="60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9" name="Freeform 107"/>
            <p:cNvSpPr>
              <a:spLocks/>
            </p:cNvSpPr>
            <p:nvPr userDrawn="1"/>
          </p:nvSpPr>
          <p:spPr bwMode="auto">
            <a:xfrm>
              <a:off x="2172" y="383"/>
              <a:ext cx="348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3" y="0"/>
                </a:cxn>
                <a:cxn ang="0">
                  <a:pos x="417" y="44"/>
                </a:cxn>
                <a:cxn ang="0">
                  <a:pos x="95" y="44"/>
                </a:cxn>
                <a:cxn ang="0">
                  <a:pos x="0" y="0"/>
                </a:cxn>
              </a:cxnLst>
              <a:rect l="0" t="0" r="r" b="b"/>
              <a:pathLst>
                <a:path w="513" h="44">
                  <a:moveTo>
                    <a:pt x="0" y="0"/>
                  </a:moveTo>
                  <a:lnTo>
                    <a:pt x="513" y="0"/>
                  </a:lnTo>
                  <a:lnTo>
                    <a:pt x="417" y="44"/>
                  </a:lnTo>
                  <a:lnTo>
                    <a:pt x="95" y="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0" name="Freeform 108"/>
            <p:cNvSpPr>
              <a:spLocks/>
            </p:cNvSpPr>
            <p:nvPr userDrawn="1"/>
          </p:nvSpPr>
          <p:spPr bwMode="auto">
            <a:xfrm>
              <a:off x="3226" y="209"/>
              <a:ext cx="350" cy="16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145" y="0"/>
                </a:cxn>
                <a:cxn ang="0">
                  <a:pos x="145" y="55"/>
                </a:cxn>
                <a:cxn ang="0">
                  <a:pos x="73" y="55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0" y="243"/>
                </a:cxn>
                <a:cxn ang="0">
                  <a:pos x="512" y="243"/>
                </a:cxn>
                <a:cxn ang="0">
                  <a:pos x="512" y="93"/>
                </a:cxn>
                <a:cxn ang="0">
                  <a:pos x="512" y="0"/>
                </a:cxn>
                <a:cxn ang="0">
                  <a:pos x="439" y="0"/>
                </a:cxn>
                <a:cxn ang="0">
                  <a:pos x="439" y="55"/>
                </a:cxn>
                <a:cxn ang="0">
                  <a:pos x="366" y="55"/>
                </a:cxn>
                <a:cxn ang="0">
                  <a:pos x="366" y="0"/>
                </a:cxn>
                <a:cxn ang="0">
                  <a:pos x="293" y="0"/>
                </a:cxn>
                <a:cxn ang="0">
                  <a:pos x="293" y="55"/>
                </a:cxn>
                <a:cxn ang="0">
                  <a:pos x="219" y="55"/>
                </a:cxn>
                <a:cxn ang="0">
                  <a:pos x="219" y="0"/>
                </a:cxn>
              </a:cxnLst>
              <a:rect l="0" t="0" r="r" b="b"/>
              <a:pathLst>
                <a:path w="512" h="243">
                  <a:moveTo>
                    <a:pt x="219" y="0"/>
                  </a:moveTo>
                  <a:lnTo>
                    <a:pt x="145" y="0"/>
                  </a:lnTo>
                  <a:lnTo>
                    <a:pt x="145" y="55"/>
                  </a:lnTo>
                  <a:lnTo>
                    <a:pt x="73" y="55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0" y="243"/>
                  </a:lnTo>
                  <a:lnTo>
                    <a:pt x="512" y="243"/>
                  </a:lnTo>
                  <a:lnTo>
                    <a:pt x="512" y="93"/>
                  </a:lnTo>
                  <a:lnTo>
                    <a:pt x="512" y="0"/>
                  </a:lnTo>
                  <a:lnTo>
                    <a:pt x="439" y="0"/>
                  </a:lnTo>
                  <a:lnTo>
                    <a:pt x="439" y="55"/>
                  </a:lnTo>
                  <a:lnTo>
                    <a:pt x="366" y="55"/>
                  </a:lnTo>
                  <a:lnTo>
                    <a:pt x="366" y="0"/>
                  </a:lnTo>
                  <a:lnTo>
                    <a:pt x="293" y="0"/>
                  </a:lnTo>
                  <a:lnTo>
                    <a:pt x="293" y="55"/>
                  </a:lnTo>
                  <a:lnTo>
                    <a:pt x="219" y="55"/>
                  </a:lnTo>
                  <a:lnTo>
                    <a:pt x="219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" name="Rectangle 109"/>
            <p:cNvSpPr>
              <a:spLocks noChangeArrowheads="1"/>
            </p:cNvSpPr>
            <p:nvPr userDrawn="1"/>
          </p:nvSpPr>
          <p:spPr bwMode="auto">
            <a:xfrm>
              <a:off x="3288" y="421"/>
              <a:ext cx="222" cy="59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" name="Freeform 110"/>
            <p:cNvSpPr>
              <a:spLocks/>
            </p:cNvSpPr>
            <p:nvPr userDrawn="1"/>
          </p:nvSpPr>
          <p:spPr bwMode="auto">
            <a:xfrm>
              <a:off x="3226" y="383"/>
              <a:ext cx="350" cy="29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0" y="0"/>
                </a:cxn>
                <a:cxn ang="0">
                  <a:pos x="96" y="44"/>
                </a:cxn>
                <a:cxn ang="0">
                  <a:pos x="416" y="44"/>
                </a:cxn>
                <a:cxn ang="0">
                  <a:pos x="512" y="0"/>
                </a:cxn>
              </a:cxnLst>
              <a:rect l="0" t="0" r="r" b="b"/>
              <a:pathLst>
                <a:path w="512" h="44">
                  <a:moveTo>
                    <a:pt x="512" y="0"/>
                  </a:moveTo>
                  <a:lnTo>
                    <a:pt x="0" y="0"/>
                  </a:lnTo>
                  <a:lnTo>
                    <a:pt x="96" y="44"/>
                  </a:lnTo>
                  <a:lnTo>
                    <a:pt x="416" y="44"/>
                  </a:lnTo>
                  <a:lnTo>
                    <a:pt x="512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3" name="Freeform 111"/>
            <p:cNvSpPr>
              <a:spLocks/>
            </p:cNvSpPr>
            <p:nvPr userDrawn="1"/>
          </p:nvSpPr>
          <p:spPr bwMode="auto">
            <a:xfrm>
              <a:off x="2334" y="736"/>
              <a:ext cx="269" cy="295"/>
            </a:xfrm>
            <a:custGeom>
              <a:avLst/>
              <a:gdLst>
                <a:gd name="T0" fmla="*/ 225 w 394"/>
                <a:gd name="T1" fmla="*/ 273 h 436"/>
                <a:gd name="T2" fmla="*/ 182 w 394"/>
                <a:gd name="T3" fmla="*/ 287 h 436"/>
                <a:gd name="T4" fmla="*/ 149 w 394"/>
                <a:gd name="T5" fmla="*/ 293 h 436"/>
                <a:gd name="T6" fmla="*/ 124 w 394"/>
                <a:gd name="T7" fmla="*/ 295 h 436"/>
                <a:gd name="T8" fmla="*/ 98 w 394"/>
                <a:gd name="T9" fmla="*/ 293 h 436"/>
                <a:gd name="T10" fmla="*/ 79 w 394"/>
                <a:gd name="T11" fmla="*/ 288 h 436"/>
                <a:gd name="T12" fmla="*/ 58 w 394"/>
                <a:gd name="T13" fmla="*/ 279 h 436"/>
                <a:gd name="T14" fmla="*/ 34 w 394"/>
                <a:gd name="T15" fmla="*/ 260 h 436"/>
                <a:gd name="T16" fmla="*/ 20 w 394"/>
                <a:gd name="T17" fmla="*/ 242 h 436"/>
                <a:gd name="T18" fmla="*/ 12 w 394"/>
                <a:gd name="T19" fmla="*/ 225 h 436"/>
                <a:gd name="T20" fmla="*/ 3 w 394"/>
                <a:gd name="T21" fmla="*/ 194 h 436"/>
                <a:gd name="T22" fmla="*/ 1 w 394"/>
                <a:gd name="T23" fmla="*/ 156 h 436"/>
                <a:gd name="T24" fmla="*/ 5 w 394"/>
                <a:gd name="T25" fmla="*/ 120 h 436"/>
                <a:gd name="T26" fmla="*/ 16 w 394"/>
                <a:gd name="T27" fmla="*/ 89 h 436"/>
                <a:gd name="T28" fmla="*/ 26 w 394"/>
                <a:gd name="T29" fmla="*/ 68 h 436"/>
                <a:gd name="T30" fmla="*/ 40 w 394"/>
                <a:gd name="T31" fmla="*/ 49 h 436"/>
                <a:gd name="T32" fmla="*/ 59 w 394"/>
                <a:gd name="T33" fmla="*/ 32 h 436"/>
                <a:gd name="T34" fmla="*/ 85 w 394"/>
                <a:gd name="T35" fmla="*/ 16 h 436"/>
                <a:gd name="T36" fmla="*/ 118 w 394"/>
                <a:gd name="T37" fmla="*/ 6 h 436"/>
                <a:gd name="T38" fmla="*/ 145 w 394"/>
                <a:gd name="T39" fmla="*/ 1 h 436"/>
                <a:gd name="T40" fmla="*/ 175 w 394"/>
                <a:gd name="T41" fmla="*/ 0 h 436"/>
                <a:gd name="T42" fmla="*/ 205 w 394"/>
                <a:gd name="T43" fmla="*/ 2 h 436"/>
                <a:gd name="T44" fmla="*/ 228 w 394"/>
                <a:gd name="T45" fmla="*/ 7 h 436"/>
                <a:gd name="T46" fmla="*/ 246 w 394"/>
                <a:gd name="T47" fmla="*/ 18 h 436"/>
                <a:gd name="T48" fmla="*/ 260 w 394"/>
                <a:gd name="T49" fmla="*/ 32 h 436"/>
                <a:gd name="T50" fmla="*/ 266 w 394"/>
                <a:gd name="T51" fmla="*/ 43 h 436"/>
                <a:gd name="T52" fmla="*/ 249 w 394"/>
                <a:gd name="T53" fmla="*/ 78 h 436"/>
                <a:gd name="T54" fmla="*/ 220 w 394"/>
                <a:gd name="T55" fmla="*/ 98 h 436"/>
                <a:gd name="T56" fmla="*/ 218 w 394"/>
                <a:gd name="T57" fmla="*/ 76 h 436"/>
                <a:gd name="T58" fmla="*/ 213 w 394"/>
                <a:gd name="T59" fmla="*/ 55 h 436"/>
                <a:gd name="T60" fmla="*/ 203 w 394"/>
                <a:gd name="T61" fmla="*/ 37 h 436"/>
                <a:gd name="T62" fmla="*/ 189 w 394"/>
                <a:gd name="T63" fmla="*/ 24 h 436"/>
                <a:gd name="T64" fmla="*/ 172 w 394"/>
                <a:gd name="T65" fmla="*/ 18 h 436"/>
                <a:gd name="T66" fmla="*/ 149 w 394"/>
                <a:gd name="T67" fmla="*/ 16 h 436"/>
                <a:gd name="T68" fmla="*/ 136 w 394"/>
                <a:gd name="T69" fmla="*/ 20 h 436"/>
                <a:gd name="T70" fmla="*/ 124 w 394"/>
                <a:gd name="T71" fmla="*/ 24 h 436"/>
                <a:gd name="T72" fmla="*/ 109 w 394"/>
                <a:gd name="T73" fmla="*/ 36 h 436"/>
                <a:gd name="T74" fmla="*/ 91 w 394"/>
                <a:gd name="T75" fmla="*/ 60 h 436"/>
                <a:gd name="T76" fmla="*/ 79 w 394"/>
                <a:gd name="T77" fmla="*/ 91 h 436"/>
                <a:gd name="T78" fmla="*/ 73 w 394"/>
                <a:gd name="T79" fmla="*/ 129 h 436"/>
                <a:gd name="T80" fmla="*/ 74 w 394"/>
                <a:gd name="T81" fmla="*/ 169 h 436"/>
                <a:gd name="T82" fmla="*/ 83 w 394"/>
                <a:gd name="T83" fmla="*/ 204 h 436"/>
                <a:gd name="T84" fmla="*/ 91 w 394"/>
                <a:gd name="T85" fmla="*/ 219 h 436"/>
                <a:gd name="T86" fmla="*/ 99 w 394"/>
                <a:gd name="T87" fmla="*/ 232 h 436"/>
                <a:gd name="T88" fmla="*/ 114 w 394"/>
                <a:gd name="T89" fmla="*/ 246 h 436"/>
                <a:gd name="T90" fmla="*/ 130 w 394"/>
                <a:gd name="T91" fmla="*/ 256 h 436"/>
                <a:gd name="T92" fmla="*/ 161 w 394"/>
                <a:gd name="T93" fmla="*/ 264 h 436"/>
                <a:gd name="T94" fmla="*/ 191 w 394"/>
                <a:gd name="T95" fmla="*/ 263 h 436"/>
                <a:gd name="T96" fmla="*/ 234 w 394"/>
                <a:gd name="T97" fmla="*/ 252 h 436"/>
                <a:gd name="T98" fmla="*/ 260 w 394"/>
                <a:gd name="T99" fmla="*/ 256 h 4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94"/>
                <a:gd name="T151" fmla="*/ 0 h 436"/>
                <a:gd name="T152" fmla="*/ 394 w 394"/>
                <a:gd name="T153" fmla="*/ 436 h 4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94" h="436">
                  <a:moveTo>
                    <a:pt x="381" y="378"/>
                  </a:moveTo>
                  <a:lnTo>
                    <a:pt x="355" y="391"/>
                  </a:lnTo>
                  <a:lnTo>
                    <a:pt x="330" y="403"/>
                  </a:lnTo>
                  <a:lnTo>
                    <a:pt x="304" y="412"/>
                  </a:lnTo>
                  <a:lnTo>
                    <a:pt x="279" y="421"/>
                  </a:lnTo>
                  <a:lnTo>
                    <a:pt x="267" y="424"/>
                  </a:lnTo>
                  <a:lnTo>
                    <a:pt x="255" y="427"/>
                  </a:lnTo>
                  <a:lnTo>
                    <a:pt x="230" y="432"/>
                  </a:lnTo>
                  <a:lnTo>
                    <a:pt x="218" y="433"/>
                  </a:lnTo>
                  <a:lnTo>
                    <a:pt x="206" y="435"/>
                  </a:lnTo>
                  <a:lnTo>
                    <a:pt x="194" y="436"/>
                  </a:lnTo>
                  <a:lnTo>
                    <a:pt x="182" y="436"/>
                  </a:lnTo>
                  <a:lnTo>
                    <a:pt x="163" y="435"/>
                  </a:lnTo>
                  <a:lnTo>
                    <a:pt x="152" y="435"/>
                  </a:lnTo>
                  <a:lnTo>
                    <a:pt x="143" y="433"/>
                  </a:lnTo>
                  <a:lnTo>
                    <a:pt x="134" y="432"/>
                  </a:lnTo>
                  <a:lnTo>
                    <a:pt x="125" y="429"/>
                  </a:lnTo>
                  <a:lnTo>
                    <a:pt x="116" y="426"/>
                  </a:lnTo>
                  <a:lnTo>
                    <a:pt x="107" y="423"/>
                  </a:lnTo>
                  <a:lnTo>
                    <a:pt x="92" y="415"/>
                  </a:lnTo>
                  <a:lnTo>
                    <a:pt x="85" y="412"/>
                  </a:lnTo>
                  <a:lnTo>
                    <a:pt x="77" y="408"/>
                  </a:lnTo>
                  <a:lnTo>
                    <a:pt x="62" y="397"/>
                  </a:lnTo>
                  <a:lnTo>
                    <a:pt x="50" y="385"/>
                  </a:lnTo>
                  <a:lnTo>
                    <a:pt x="44" y="378"/>
                  </a:lnTo>
                  <a:lnTo>
                    <a:pt x="38" y="372"/>
                  </a:lnTo>
                  <a:lnTo>
                    <a:pt x="29" y="357"/>
                  </a:lnTo>
                  <a:lnTo>
                    <a:pt x="24" y="349"/>
                  </a:lnTo>
                  <a:lnTo>
                    <a:pt x="20" y="340"/>
                  </a:lnTo>
                  <a:lnTo>
                    <a:pt x="17" y="333"/>
                  </a:lnTo>
                  <a:lnTo>
                    <a:pt x="14" y="324"/>
                  </a:lnTo>
                  <a:lnTo>
                    <a:pt x="8" y="306"/>
                  </a:lnTo>
                  <a:lnTo>
                    <a:pt x="5" y="286"/>
                  </a:lnTo>
                  <a:lnTo>
                    <a:pt x="2" y="267"/>
                  </a:lnTo>
                  <a:lnTo>
                    <a:pt x="0" y="245"/>
                  </a:lnTo>
                  <a:lnTo>
                    <a:pt x="2" y="230"/>
                  </a:lnTo>
                  <a:lnTo>
                    <a:pt x="2" y="217"/>
                  </a:lnTo>
                  <a:lnTo>
                    <a:pt x="5" y="190"/>
                  </a:lnTo>
                  <a:lnTo>
                    <a:pt x="8" y="178"/>
                  </a:lnTo>
                  <a:lnTo>
                    <a:pt x="11" y="164"/>
                  </a:lnTo>
                  <a:lnTo>
                    <a:pt x="18" y="142"/>
                  </a:lnTo>
                  <a:lnTo>
                    <a:pt x="23" y="131"/>
                  </a:lnTo>
                  <a:lnTo>
                    <a:pt x="27" y="119"/>
                  </a:lnTo>
                  <a:lnTo>
                    <a:pt x="32" y="110"/>
                  </a:lnTo>
                  <a:lnTo>
                    <a:pt x="38" y="100"/>
                  </a:lnTo>
                  <a:lnTo>
                    <a:pt x="46" y="91"/>
                  </a:lnTo>
                  <a:lnTo>
                    <a:pt x="52" y="82"/>
                  </a:lnTo>
                  <a:lnTo>
                    <a:pt x="59" y="73"/>
                  </a:lnTo>
                  <a:lnTo>
                    <a:pt x="68" y="65"/>
                  </a:lnTo>
                  <a:lnTo>
                    <a:pt x="77" y="56"/>
                  </a:lnTo>
                  <a:lnTo>
                    <a:pt x="86" y="48"/>
                  </a:lnTo>
                  <a:lnTo>
                    <a:pt x="104" y="36"/>
                  </a:lnTo>
                  <a:lnTo>
                    <a:pt x="115" y="30"/>
                  </a:lnTo>
                  <a:lnTo>
                    <a:pt x="125" y="24"/>
                  </a:lnTo>
                  <a:lnTo>
                    <a:pt x="137" y="20"/>
                  </a:lnTo>
                  <a:lnTo>
                    <a:pt x="148" y="15"/>
                  </a:lnTo>
                  <a:lnTo>
                    <a:pt x="173" y="9"/>
                  </a:lnTo>
                  <a:lnTo>
                    <a:pt x="185" y="6"/>
                  </a:lnTo>
                  <a:lnTo>
                    <a:pt x="199" y="3"/>
                  </a:lnTo>
                  <a:lnTo>
                    <a:pt x="212" y="2"/>
                  </a:lnTo>
                  <a:lnTo>
                    <a:pt x="226" y="0"/>
                  </a:lnTo>
                  <a:lnTo>
                    <a:pt x="241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86" y="2"/>
                  </a:lnTo>
                  <a:lnTo>
                    <a:pt x="300" y="3"/>
                  </a:lnTo>
                  <a:lnTo>
                    <a:pt x="312" y="5"/>
                  </a:lnTo>
                  <a:lnTo>
                    <a:pt x="324" y="8"/>
                  </a:lnTo>
                  <a:lnTo>
                    <a:pt x="334" y="11"/>
                  </a:lnTo>
                  <a:lnTo>
                    <a:pt x="345" y="15"/>
                  </a:lnTo>
                  <a:lnTo>
                    <a:pt x="354" y="20"/>
                  </a:lnTo>
                  <a:lnTo>
                    <a:pt x="361" y="26"/>
                  </a:lnTo>
                  <a:lnTo>
                    <a:pt x="369" y="32"/>
                  </a:lnTo>
                  <a:lnTo>
                    <a:pt x="375" y="39"/>
                  </a:lnTo>
                  <a:lnTo>
                    <a:pt x="381" y="47"/>
                  </a:lnTo>
                  <a:lnTo>
                    <a:pt x="384" y="51"/>
                  </a:lnTo>
                  <a:lnTo>
                    <a:pt x="385" y="54"/>
                  </a:lnTo>
                  <a:lnTo>
                    <a:pt x="390" y="64"/>
                  </a:lnTo>
                  <a:lnTo>
                    <a:pt x="393" y="74"/>
                  </a:lnTo>
                  <a:lnTo>
                    <a:pt x="394" y="85"/>
                  </a:lnTo>
                  <a:lnTo>
                    <a:pt x="364" y="116"/>
                  </a:lnTo>
                  <a:lnTo>
                    <a:pt x="349" y="131"/>
                  </a:lnTo>
                  <a:lnTo>
                    <a:pt x="336" y="148"/>
                  </a:lnTo>
                  <a:lnTo>
                    <a:pt x="322" y="145"/>
                  </a:lnTo>
                  <a:lnTo>
                    <a:pt x="321" y="131"/>
                  </a:lnTo>
                  <a:lnTo>
                    <a:pt x="319" y="118"/>
                  </a:lnTo>
                  <a:lnTo>
                    <a:pt x="319" y="112"/>
                  </a:lnTo>
                  <a:lnTo>
                    <a:pt x="318" y="104"/>
                  </a:lnTo>
                  <a:lnTo>
                    <a:pt x="315" y="94"/>
                  </a:lnTo>
                  <a:lnTo>
                    <a:pt x="312" y="82"/>
                  </a:lnTo>
                  <a:lnTo>
                    <a:pt x="307" y="73"/>
                  </a:lnTo>
                  <a:lnTo>
                    <a:pt x="303" y="64"/>
                  </a:lnTo>
                  <a:lnTo>
                    <a:pt x="297" y="54"/>
                  </a:lnTo>
                  <a:lnTo>
                    <a:pt x="291" y="47"/>
                  </a:lnTo>
                  <a:lnTo>
                    <a:pt x="285" y="41"/>
                  </a:lnTo>
                  <a:lnTo>
                    <a:pt x="277" y="35"/>
                  </a:lnTo>
                  <a:lnTo>
                    <a:pt x="268" y="32"/>
                  </a:lnTo>
                  <a:lnTo>
                    <a:pt x="261" y="27"/>
                  </a:lnTo>
                  <a:lnTo>
                    <a:pt x="252" y="26"/>
                  </a:lnTo>
                  <a:lnTo>
                    <a:pt x="241" y="24"/>
                  </a:lnTo>
                  <a:lnTo>
                    <a:pt x="232" y="23"/>
                  </a:lnTo>
                  <a:lnTo>
                    <a:pt x="218" y="24"/>
                  </a:lnTo>
                  <a:lnTo>
                    <a:pt x="211" y="24"/>
                  </a:lnTo>
                  <a:lnTo>
                    <a:pt x="205" y="26"/>
                  </a:lnTo>
                  <a:lnTo>
                    <a:pt x="199" y="29"/>
                  </a:lnTo>
                  <a:lnTo>
                    <a:pt x="193" y="30"/>
                  </a:lnTo>
                  <a:lnTo>
                    <a:pt x="187" y="33"/>
                  </a:lnTo>
                  <a:lnTo>
                    <a:pt x="181" y="36"/>
                  </a:lnTo>
                  <a:lnTo>
                    <a:pt x="170" y="44"/>
                  </a:lnTo>
                  <a:lnTo>
                    <a:pt x="164" y="47"/>
                  </a:lnTo>
                  <a:lnTo>
                    <a:pt x="160" y="53"/>
                  </a:lnTo>
                  <a:lnTo>
                    <a:pt x="151" y="62"/>
                  </a:lnTo>
                  <a:lnTo>
                    <a:pt x="142" y="76"/>
                  </a:lnTo>
                  <a:lnTo>
                    <a:pt x="133" y="88"/>
                  </a:lnTo>
                  <a:lnTo>
                    <a:pt x="127" y="103"/>
                  </a:lnTo>
                  <a:lnTo>
                    <a:pt x="121" y="118"/>
                  </a:lnTo>
                  <a:lnTo>
                    <a:pt x="116" y="134"/>
                  </a:lnTo>
                  <a:lnTo>
                    <a:pt x="112" y="152"/>
                  </a:lnTo>
                  <a:lnTo>
                    <a:pt x="109" y="170"/>
                  </a:lnTo>
                  <a:lnTo>
                    <a:pt x="107" y="190"/>
                  </a:lnTo>
                  <a:lnTo>
                    <a:pt x="107" y="211"/>
                  </a:lnTo>
                  <a:lnTo>
                    <a:pt x="107" y="230"/>
                  </a:lnTo>
                  <a:lnTo>
                    <a:pt x="109" y="250"/>
                  </a:lnTo>
                  <a:lnTo>
                    <a:pt x="112" y="268"/>
                  </a:lnTo>
                  <a:lnTo>
                    <a:pt x="116" y="286"/>
                  </a:lnTo>
                  <a:lnTo>
                    <a:pt x="122" y="301"/>
                  </a:lnTo>
                  <a:lnTo>
                    <a:pt x="125" y="309"/>
                  </a:lnTo>
                  <a:lnTo>
                    <a:pt x="128" y="316"/>
                  </a:lnTo>
                  <a:lnTo>
                    <a:pt x="133" y="324"/>
                  </a:lnTo>
                  <a:lnTo>
                    <a:pt x="136" y="330"/>
                  </a:lnTo>
                  <a:lnTo>
                    <a:pt x="140" y="337"/>
                  </a:lnTo>
                  <a:lnTo>
                    <a:pt x="145" y="343"/>
                  </a:lnTo>
                  <a:lnTo>
                    <a:pt x="155" y="354"/>
                  </a:lnTo>
                  <a:lnTo>
                    <a:pt x="161" y="358"/>
                  </a:lnTo>
                  <a:lnTo>
                    <a:pt x="167" y="364"/>
                  </a:lnTo>
                  <a:lnTo>
                    <a:pt x="179" y="372"/>
                  </a:lnTo>
                  <a:lnTo>
                    <a:pt x="185" y="375"/>
                  </a:lnTo>
                  <a:lnTo>
                    <a:pt x="191" y="379"/>
                  </a:lnTo>
                  <a:lnTo>
                    <a:pt x="206" y="384"/>
                  </a:lnTo>
                  <a:lnTo>
                    <a:pt x="220" y="387"/>
                  </a:lnTo>
                  <a:lnTo>
                    <a:pt x="236" y="390"/>
                  </a:lnTo>
                  <a:lnTo>
                    <a:pt x="253" y="390"/>
                  </a:lnTo>
                  <a:lnTo>
                    <a:pt x="267" y="390"/>
                  </a:lnTo>
                  <a:lnTo>
                    <a:pt x="280" y="388"/>
                  </a:lnTo>
                  <a:lnTo>
                    <a:pt x="294" y="387"/>
                  </a:lnTo>
                  <a:lnTo>
                    <a:pt x="309" y="382"/>
                  </a:lnTo>
                  <a:lnTo>
                    <a:pt x="343" y="372"/>
                  </a:lnTo>
                  <a:lnTo>
                    <a:pt x="364" y="364"/>
                  </a:lnTo>
                  <a:lnTo>
                    <a:pt x="388" y="355"/>
                  </a:lnTo>
                  <a:lnTo>
                    <a:pt x="381" y="3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12700" algn="ctr" rotWithShape="0">
                <a:srgbClr val="808080"/>
              </a:outerShdw>
            </a:effectLst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4" name="Freeform 112"/>
            <p:cNvSpPr>
              <a:spLocks noEditPoints="1"/>
            </p:cNvSpPr>
            <p:nvPr userDrawn="1"/>
          </p:nvSpPr>
          <p:spPr bwMode="auto">
            <a:xfrm>
              <a:off x="2563" y="736"/>
              <a:ext cx="374" cy="298"/>
            </a:xfrm>
            <a:custGeom>
              <a:avLst/>
              <a:gdLst>
                <a:gd name="T0" fmla="*/ 208 w 550"/>
                <a:gd name="T1" fmla="*/ 133 h 438"/>
                <a:gd name="T2" fmla="*/ 192 w 550"/>
                <a:gd name="T3" fmla="*/ 62 h 438"/>
                <a:gd name="T4" fmla="*/ 160 w 550"/>
                <a:gd name="T5" fmla="*/ 116 h 438"/>
                <a:gd name="T6" fmla="*/ 133 w 550"/>
                <a:gd name="T7" fmla="*/ 171 h 438"/>
                <a:gd name="T8" fmla="*/ 148 w 550"/>
                <a:gd name="T9" fmla="*/ 174 h 438"/>
                <a:gd name="T10" fmla="*/ 159 w 550"/>
                <a:gd name="T11" fmla="*/ 176 h 438"/>
                <a:gd name="T12" fmla="*/ 0 w 550"/>
                <a:gd name="T13" fmla="*/ 288 h 438"/>
                <a:gd name="T14" fmla="*/ 35 w 550"/>
                <a:gd name="T15" fmla="*/ 270 h 438"/>
                <a:gd name="T16" fmla="*/ 68 w 550"/>
                <a:gd name="T17" fmla="*/ 237 h 438"/>
                <a:gd name="T18" fmla="*/ 105 w 550"/>
                <a:gd name="T19" fmla="*/ 182 h 438"/>
                <a:gd name="T20" fmla="*/ 145 w 550"/>
                <a:gd name="T21" fmla="*/ 115 h 438"/>
                <a:gd name="T22" fmla="*/ 195 w 550"/>
                <a:gd name="T23" fmla="*/ 20 h 438"/>
                <a:gd name="T24" fmla="*/ 256 w 550"/>
                <a:gd name="T25" fmla="*/ 50 h 438"/>
                <a:gd name="T26" fmla="*/ 279 w 550"/>
                <a:gd name="T27" fmla="*/ 144 h 438"/>
                <a:gd name="T28" fmla="*/ 296 w 550"/>
                <a:gd name="T29" fmla="*/ 212 h 438"/>
                <a:gd name="T30" fmla="*/ 309 w 550"/>
                <a:gd name="T31" fmla="*/ 245 h 438"/>
                <a:gd name="T32" fmla="*/ 313 w 550"/>
                <a:gd name="T33" fmla="*/ 254 h 438"/>
                <a:gd name="T34" fmla="*/ 321 w 550"/>
                <a:gd name="T35" fmla="*/ 261 h 438"/>
                <a:gd name="T36" fmla="*/ 333 w 550"/>
                <a:gd name="T37" fmla="*/ 267 h 438"/>
                <a:gd name="T38" fmla="*/ 345 w 550"/>
                <a:gd name="T39" fmla="*/ 271 h 438"/>
                <a:gd name="T40" fmla="*/ 360 w 550"/>
                <a:gd name="T41" fmla="*/ 272 h 438"/>
                <a:gd name="T42" fmla="*/ 372 w 550"/>
                <a:gd name="T43" fmla="*/ 272 h 438"/>
                <a:gd name="T44" fmla="*/ 374 w 550"/>
                <a:gd name="T45" fmla="*/ 274 h 438"/>
                <a:gd name="T46" fmla="*/ 340 w 550"/>
                <a:gd name="T47" fmla="*/ 286 h 438"/>
                <a:gd name="T48" fmla="*/ 260 w 550"/>
                <a:gd name="T49" fmla="*/ 298 h 438"/>
                <a:gd name="T50" fmla="*/ 241 w 550"/>
                <a:gd name="T51" fmla="*/ 263 h 438"/>
                <a:gd name="T52" fmla="*/ 233 w 550"/>
                <a:gd name="T53" fmla="*/ 231 h 438"/>
                <a:gd name="T54" fmla="*/ 224 w 550"/>
                <a:gd name="T55" fmla="*/ 195 h 438"/>
                <a:gd name="T56" fmla="*/ 171 w 550"/>
                <a:gd name="T57" fmla="*/ 194 h 438"/>
                <a:gd name="T58" fmla="*/ 122 w 550"/>
                <a:gd name="T59" fmla="*/ 195 h 438"/>
                <a:gd name="T60" fmla="*/ 106 w 550"/>
                <a:gd name="T61" fmla="*/ 227 h 438"/>
                <a:gd name="T62" fmla="*/ 105 w 550"/>
                <a:gd name="T63" fmla="*/ 270 h 438"/>
                <a:gd name="T64" fmla="*/ 133 w 550"/>
                <a:gd name="T65" fmla="*/ 272 h 438"/>
                <a:gd name="T66" fmla="*/ 128 w 550"/>
                <a:gd name="T67" fmla="*/ 288 h 438"/>
                <a:gd name="T68" fmla="*/ 64 w 550"/>
                <a:gd name="T69" fmla="*/ 288 h 438"/>
                <a:gd name="T70" fmla="*/ 0 w 550"/>
                <a:gd name="T71" fmla="*/ 288 h 4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50"/>
                <a:gd name="T109" fmla="*/ 0 h 438"/>
                <a:gd name="T110" fmla="*/ 550 w 550"/>
                <a:gd name="T111" fmla="*/ 438 h 4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50" h="438">
                  <a:moveTo>
                    <a:pt x="321" y="259"/>
                  </a:moveTo>
                  <a:lnTo>
                    <a:pt x="306" y="196"/>
                  </a:lnTo>
                  <a:lnTo>
                    <a:pt x="294" y="148"/>
                  </a:lnTo>
                  <a:lnTo>
                    <a:pt x="282" y="91"/>
                  </a:lnTo>
                  <a:lnTo>
                    <a:pt x="258" y="131"/>
                  </a:lnTo>
                  <a:lnTo>
                    <a:pt x="236" y="170"/>
                  </a:lnTo>
                  <a:lnTo>
                    <a:pt x="216" y="211"/>
                  </a:lnTo>
                  <a:lnTo>
                    <a:pt x="195" y="252"/>
                  </a:lnTo>
                  <a:lnTo>
                    <a:pt x="207" y="255"/>
                  </a:lnTo>
                  <a:lnTo>
                    <a:pt x="218" y="256"/>
                  </a:lnTo>
                  <a:lnTo>
                    <a:pt x="227" y="258"/>
                  </a:lnTo>
                  <a:lnTo>
                    <a:pt x="234" y="259"/>
                  </a:lnTo>
                  <a:lnTo>
                    <a:pt x="321" y="259"/>
                  </a:lnTo>
                  <a:close/>
                  <a:moveTo>
                    <a:pt x="0" y="424"/>
                  </a:moveTo>
                  <a:lnTo>
                    <a:pt x="24" y="402"/>
                  </a:lnTo>
                  <a:lnTo>
                    <a:pt x="52" y="397"/>
                  </a:lnTo>
                  <a:lnTo>
                    <a:pt x="70" y="394"/>
                  </a:lnTo>
                  <a:lnTo>
                    <a:pt x="100" y="349"/>
                  </a:lnTo>
                  <a:lnTo>
                    <a:pt x="128" y="307"/>
                  </a:lnTo>
                  <a:lnTo>
                    <a:pt x="155" y="267"/>
                  </a:lnTo>
                  <a:lnTo>
                    <a:pt x="179" y="226"/>
                  </a:lnTo>
                  <a:lnTo>
                    <a:pt x="213" y="169"/>
                  </a:lnTo>
                  <a:lnTo>
                    <a:pt x="243" y="112"/>
                  </a:lnTo>
                  <a:lnTo>
                    <a:pt x="287" y="29"/>
                  </a:lnTo>
                  <a:lnTo>
                    <a:pt x="362" y="0"/>
                  </a:lnTo>
                  <a:lnTo>
                    <a:pt x="377" y="74"/>
                  </a:lnTo>
                  <a:lnTo>
                    <a:pt x="398" y="163"/>
                  </a:lnTo>
                  <a:lnTo>
                    <a:pt x="410" y="212"/>
                  </a:lnTo>
                  <a:lnTo>
                    <a:pt x="424" y="267"/>
                  </a:lnTo>
                  <a:lnTo>
                    <a:pt x="436" y="312"/>
                  </a:lnTo>
                  <a:lnTo>
                    <a:pt x="449" y="348"/>
                  </a:lnTo>
                  <a:lnTo>
                    <a:pt x="454" y="360"/>
                  </a:lnTo>
                  <a:lnTo>
                    <a:pt x="460" y="369"/>
                  </a:lnTo>
                  <a:lnTo>
                    <a:pt x="461" y="373"/>
                  </a:lnTo>
                  <a:lnTo>
                    <a:pt x="464" y="378"/>
                  </a:lnTo>
                  <a:lnTo>
                    <a:pt x="472" y="384"/>
                  </a:lnTo>
                  <a:lnTo>
                    <a:pt x="479" y="390"/>
                  </a:lnTo>
                  <a:lnTo>
                    <a:pt x="490" y="393"/>
                  </a:lnTo>
                  <a:lnTo>
                    <a:pt x="502" y="397"/>
                  </a:lnTo>
                  <a:lnTo>
                    <a:pt x="508" y="399"/>
                  </a:lnTo>
                  <a:lnTo>
                    <a:pt x="514" y="399"/>
                  </a:lnTo>
                  <a:lnTo>
                    <a:pt x="529" y="400"/>
                  </a:lnTo>
                  <a:lnTo>
                    <a:pt x="544" y="402"/>
                  </a:lnTo>
                  <a:lnTo>
                    <a:pt x="547" y="400"/>
                  </a:lnTo>
                  <a:lnTo>
                    <a:pt x="549" y="400"/>
                  </a:lnTo>
                  <a:lnTo>
                    <a:pt x="550" y="402"/>
                  </a:lnTo>
                  <a:lnTo>
                    <a:pt x="530" y="418"/>
                  </a:lnTo>
                  <a:lnTo>
                    <a:pt x="500" y="421"/>
                  </a:lnTo>
                  <a:lnTo>
                    <a:pt x="467" y="426"/>
                  </a:lnTo>
                  <a:lnTo>
                    <a:pt x="383" y="438"/>
                  </a:lnTo>
                  <a:lnTo>
                    <a:pt x="367" y="423"/>
                  </a:lnTo>
                  <a:lnTo>
                    <a:pt x="355" y="387"/>
                  </a:lnTo>
                  <a:lnTo>
                    <a:pt x="349" y="364"/>
                  </a:lnTo>
                  <a:lnTo>
                    <a:pt x="343" y="339"/>
                  </a:lnTo>
                  <a:lnTo>
                    <a:pt x="340" y="330"/>
                  </a:lnTo>
                  <a:lnTo>
                    <a:pt x="329" y="286"/>
                  </a:lnTo>
                  <a:lnTo>
                    <a:pt x="323" y="286"/>
                  </a:lnTo>
                  <a:lnTo>
                    <a:pt x="252" y="285"/>
                  </a:lnTo>
                  <a:lnTo>
                    <a:pt x="197" y="286"/>
                  </a:lnTo>
                  <a:lnTo>
                    <a:pt x="179" y="286"/>
                  </a:lnTo>
                  <a:lnTo>
                    <a:pt x="168" y="309"/>
                  </a:lnTo>
                  <a:lnTo>
                    <a:pt x="156" y="334"/>
                  </a:lnTo>
                  <a:lnTo>
                    <a:pt x="131" y="394"/>
                  </a:lnTo>
                  <a:lnTo>
                    <a:pt x="155" y="397"/>
                  </a:lnTo>
                  <a:lnTo>
                    <a:pt x="176" y="399"/>
                  </a:lnTo>
                  <a:lnTo>
                    <a:pt x="195" y="400"/>
                  </a:lnTo>
                  <a:lnTo>
                    <a:pt x="213" y="402"/>
                  </a:lnTo>
                  <a:lnTo>
                    <a:pt x="188" y="424"/>
                  </a:lnTo>
                  <a:lnTo>
                    <a:pt x="131" y="424"/>
                  </a:lnTo>
                  <a:lnTo>
                    <a:pt x="94" y="423"/>
                  </a:lnTo>
                  <a:lnTo>
                    <a:pt x="54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12700" algn="ctr" rotWithShape="0">
                <a:srgbClr val="808080"/>
              </a:outerShdw>
            </a:effectLst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5" name="Freeform 113"/>
            <p:cNvSpPr>
              <a:spLocks/>
            </p:cNvSpPr>
            <p:nvPr userDrawn="1"/>
          </p:nvSpPr>
          <p:spPr bwMode="auto">
            <a:xfrm>
              <a:off x="2914" y="735"/>
              <a:ext cx="234" cy="298"/>
            </a:xfrm>
            <a:custGeom>
              <a:avLst/>
              <a:gdLst>
                <a:gd name="T0" fmla="*/ 48 w 344"/>
                <a:gd name="T1" fmla="*/ 200 h 437"/>
                <a:gd name="T2" fmla="*/ 59 w 344"/>
                <a:gd name="T3" fmla="*/ 224 h 437"/>
                <a:gd name="T4" fmla="*/ 73 w 344"/>
                <a:gd name="T5" fmla="*/ 244 h 437"/>
                <a:gd name="T6" fmla="*/ 89 w 344"/>
                <a:gd name="T7" fmla="*/ 259 h 437"/>
                <a:gd name="T8" fmla="*/ 108 w 344"/>
                <a:gd name="T9" fmla="*/ 267 h 437"/>
                <a:gd name="T10" fmla="*/ 130 w 344"/>
                <a:gd name="T11" fmla="*/ 271 h 437"/>
                <a:gd name="T12" fmla="*/ 148 w 344"/>
                <a:gd name="T13" fmla="*/ 267 h 437"/>
                <a:gd name="T14" fmla="*/ 158 w 344"/>
                <a:gd name="T15" fmla="*/ 263 h 437"/>
                <a:gd name="T16" fmla="*/ 168 w 344"/>
                <a:gd name="T17" fmla="*/ 254 h 437"/>
                <a:gd name="T18" fmla="*/ 173 w 344"/>
                <a:gd name="T19" fmla="*/ 244 h 437"/>
                <a:gd name="T20" fmla="*/ 175 w 344"/>
                <a:gd name="T21" fmla="*/ 233 h 437"/>
                <a:gd name="T22" fmla="*/ 172 w 344"/>
                <a:gd name="T23" fmla="*/ 218 h 437"/>
                <a:gd name="T24" fmla="*/ 167 w 344"/>
                <a:gd name="T25" fmla="*/ 209 h 437"/>
                <a:gd name="T26" fmla="*/ 150 w 344"/>
                <a:gd name="T27" fmla="*/ 196 h 437"/>
                <a:gd name="T28" fmla="*/ 130 w 344"/>
                <a:gd name="T29" fmla="*/ 187 h 437"/>
                <a:gd name="T30" fmla="*/ 75 w 344"/>
                <a:gd name="T31" fmla="*/ 162 h 437"/>
                <a:gd name="T32" fmla="*/ 56 w 344"/>
                <a:gd name="T33" fmla="*/ 149 h 437"/>
                <a:gd name="T34" fmla="*/ 45 w 344"/>
                <a:gd name="T35" fmla="*/ 135 h 437"/>
                <a:gd name="T36" fmla="*/ 38 w 344"/>
                <a:gd name="T37" fmla="*/ 119 h 437"/>
                <a:gd name="T38" fmla="*/ 36 w 344"/>
                <a:gd name="T39" fmla="*/ 100 h 437"/>
                <a:gd name="T40" fmla="*/ 39 w 344"/>
                <a:gd name="T41" fmla="*/ 76 h 437"/>
                <a:gd name="T42" fmla="*/ 45 w 344"/>
                <a:gd name="T43" fmla="*/ 63 h 437"/>
                <a:gd name="T44" fmla="*/ 55 w 344"/>
                <a:gd name="T45" fmla="*/ 46 h 437"/>
                <a:gd name="T46" fmla="*/ 80 w 344"/>
                <a:gd name="T47" fmla="*/ 23 h 437"/>
                <a:gd name="T48" fmla="*/ 108 w 344"/>
                <a:gd name="T49" fmla="*/ 7 h 437"/>
                <a:gd name="T50" fmla="*/ 140 w 344"/>
                <a:gd name="T51" fmla="*/ 0 h 437"/>
                <a:gd name="T52" fmla="*/ 171 w 344"/>
                <a:gd name="T53" fmla="*/ 1 h 437"/>
                <a:gd name="T54" fmla="*/ 187 w 344"/>
                <a:gd name="T55" fmla="*/ 7 h 437"/>
                <a:gd name="T56" fmla="*/ 203 w 344"/>
                <a:gd name="T57" fmla="*/ 15 h 437"/>
                <a:gd name="T58" fmla="*/ 214 w 344"/>
                <a:gd name="T59" fmla="*/ 27 h 437"/>
                <a:gd name="T60" fmla="*/ 221 w 344"/>
                <a:gd name="T61" fmla="*/ 41 h 437"/>
                <a:gd name="T62" fmla="*/ 201 w 344"/>
                <a:gd name="T63" fmla="*/ 67 h 437"/>
                <a:gd name="T64" fmla="*/ 172 w 344"/>
                <a:gd name="T65" fmla="*/ 85 h 437"/>
                <a:gd name="T66" fmla="*/ 170 w 344"/>
                <a:gd name="T67" fmla="*/ 65 h 437"/>
                <a:gd name="T68" fmla="*/ 165 w 344"/>
                <a:gd name="T69" fmla="*/ 49 h 437"/>
                <a:gd name="T70" fmla="*/ 155 w 344"/>
                <a:gd name="T71" fmla="*/ 37 h 437"/>
                <a:gd name="T72" fmla="*/ 143 w 344"/>
                <a:gd name="T73" fmla="*/ 29 h 437"/>
                <a:gd name="T74" fmla="*/ 129 w 344"/>
                <a:gd name="T75" fmla="*/ 25 h 437"/>
                <a:gd name="T76" fmla="*/ 108 w 344"/>
                <a:gd name="T77" fmla="*/ 27 h 437"/>
                <a:gd name="T78" fmla="*/ 96 w 344"/>
                <a:gd name="T79" fmla="*/ 35 h 437"/>
                <a:gd name="T80" fmla="*/ 88 w 344"/>
                <a:gd name="T81" fmla="*/ 46 h 437"/>
                <a:gd name="T82" fmla="*/ 86 w 344"/>
                <a:gd name="T83" fmla="*/ 61 h 437"/>
                <a:gd name="T84" fmla="*/ 87 w 344"/>
                <a:gd name="T85" fmla="*/ 75 h 437"/>
                <a:gd name="T86" fmla="*/ 92 w 344"/>
                <a:gd name="T87" fmla="*/ 86 h 437"/>
                <a:gd name="T88" fmla="*/ 101 w 344"/>
                <a:gd name="T89" fmla="*/ 95 h 437"/>
                <a:gd name="T90" fmla="*/ 129 w 344"/>
                <a:gd name="T91" fmla="*/ 110 h 437"/>
                <a:gd name="T92" fmla="*/ 183 w 344"/>
                <a:gd name="T93" fmla="*/ 128 h 437"/>
                <a:gd name="T94" fmla="*/ 210 w 344"/>
                <a:gd name="T95" fmla="*/ 141 h 437"/>
                <a:gd name="T96" fmla="*/ 223 w 344"/>
                <a:gd name="T97" fmla="*/ 151 h 437"/>
                <a:gd name="T98" fmla="*/ 230 w 344"/>
                <a:gd name="T99" fmla="*/ 166 h 437"/>
                <a:gd name="T100" fmla="*/ 234 w 344"/>
                <a:gd name="T101" fmla="*/ 181 h 437"/>
                <a:gd name="T102" fmla="*/ 231 w 344"/>
                <a:gd name="T103" fmla="*/ 207 h 437"/>
                <a:gd name="T104" fmla="*/ 220 w 344"/>
                <a:gd name="T105" fmla="*/ 232 h 437"/>
                <a:gd name="T106" fmla="*/ 203 w 344"/>
                <a:gd name="T107" fmla="*/ 250 h 437"/>
                <a:gd name="T108" fmla="*/ 176 w 344"/>
                <a:gd name="T109" fmla="*/ 273 h 437"/>
                <a:gd name="T110" fmla="*/ 141 w 344"/>
                <a:gd name="T111" fmla="*/ 290 h 437"/>
                <a:gd name="T112" fmla="*/ 112 w 344"/>
                <a:gd name="T113" fmla="*/ 297 h 437"/>
                <a:gd name="T114" fmla="*/ 78 w 344"/>
                <a:gd name="T115" fmla="*/ 298 h 437"/>
                <a:gd name="T116" fmla="*/ 51 w 344"/>
                <a:gd name="T117" fmla="*/ 292 h 437"/>
                <a:gd name="T118" fmla="*/ 34 w 344"/>
                <a:gd name="T119" fmla="*/ 285 h 437"/>
                <a:gd name="T120" fmla="*/ 18 w 344"/>
                <a:gd name="T121" fmla="*/ 273 h 437"/>
                <a:gd name="T122" fmla="*/ 4 w 344"/>
                <a:gd name="T123" fmla="*/ 260 h 4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44"/>
                <a:gd name="T187" fmla="*/ 0 h 437"/>
                <a:gd name="T188" fmla="*/ 344 w 344"/>
                <a:gd name="T189" fmla="*/ 437 h 4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44" h="437">
                  <a:moveTo>
                    <a:pt x="0" y="373"/>
                  </a:moveTo>
                  <a:lnTo>
                    <a:pt x="66" y="280"/>
                  </a:lnTo>
                  <a:lnTo>
                    <a:pt x="71" y="293"/>
                  </a:lnTo>
                  <a:lnTo>
                    <a:pt x="75" y="305"/>
                  </a:lnTo>
                  <a:lnTo>
                    <a:pt x="80" y="317"/>
                  </a:lnTo>
                  <a:lnTo>
                    <a:pt x="86" y="329"/>
                  </a:lnTo>
                  <a:lnTo>
                    <a:pt x="92" y="340"/>
                  </a:lnTo>
                  <a:lnTo>
                    <a:pt x="99" y="349"/>
                  </a:lnTo>
                  <a:lnTo>
                    <a:pt x="107" y="358"/>
                  </a:lnTo>
                  <a:lnTo>
                    <a:pt x="114" y="367"/>
                  </a:lnTo>
                  <a:lnTo>
                    <a:pt x="123" y="373"/>
                  </a:lnTo>
                  <a:lnTo>
                    <a:pt x="131" y="380"/>
                  </a:lnTo>
                  <a:lnTo>
                    <a:pt x="140" y="385"/>
                  </a:lnTo>
                  <a:lnTo>
                    <a:pt x="150" y="389"/>
                  </a:lnTo>
                  <a:lnTo>
                    <a:pt x="159" y="392"/>
                  </a:lnTo>
                  <a:lnTo>
                    <a:pt x="170" y="395"/>
                  </a:lnTo>
                  <a:lnTo>
                    <a:pt x="180" y="397"/>
                  </a:lnTo>
                  <a:lnTo>
                    <a:pt x="191" y="397"/>
                  </a:lnTo>
                  <a:lnTo>
                    <a:pt x="204" y="395"/>
                  </a:lnTo>
                  <a:lnTo>
                    <a:pt x="212" y="395"/>
                  </a:lnTo>
                  <a:lnTo>
                    <a:pt x="218" y="392"/>
                  </a:lnTo>
                  <a:lnTo>
                    <a:pt x="224" y="391"/>
                  </a:lnTo>
                  <a:lnTo>
                    <a:pt x="228" y="388"/>
                  </a:lnTo>
                  <a:lnTo>
                    <a:pt x="233" y="385"/>
                  </a:lnTo>
                  <a:lnTo>
                    <a:pt x="239" y="382"/>
                  </a:lnTo>
                  <a:lnTo>
                    <a:pt x="242" y="377"/>
                  </a:lnTo>
                  <a:lnTo>
                    <a:pt x="247" y="373"/>
                  </a:lnTo>
                  <a:lnTo>
                    <a:pt x="250" y="368"/>
                  </a:lnTo>
                  <a:lnTo>
                    <a:pt x="253" y="364"/>
                  </a:lnTo>
                  <a:lnTo>
                    <a:pt x="254" y="358"/>
                  </a:lnTo>
                  <a:lnTo>
                    <a:pt x="256" y="353"/>
                  </a:lnTo>
                  <a:lnTo>
                    <a:pt x="257" y="347"/>
                  </a:lnTo>
                  <a:lnTo>
                    <a:pt x="257" y="341"/>
                  </a:lnTo>
                  <a:lnTo>
                    <a:pt x="256" y="331"/>
                  </a:lnTo>
                  <a:lnTo>
                    <a:pt x="254" y="325"/>
                  </a:lnTo>
                  <a:lnTo>
                    <a:pt x="253" y="320"/>
                  </a:lnTo>
                  <a:lnTo>
                    <a:pt x="251" y="316"/>
                  </a:lnTo>
                  <a:lnTo>
                    <a:pt x="248" y="311"/>
                  </a:lnTo>
                  <a:lnTo>
                    <a:pt x="245" y="307"/>
                  </a:lnTo>
                  <a:lnTo>
                    <a:pt x="242" y="302"/>
                  </a:lnTo>
                  <a:lnTo>
                    <a:pt x="233" y="295"/>
                  </a:lnTo>
                  <a:lnTo>
                    <a:pt x="221" y="287"/>
                  </a:lnTo>
                  <a:lnTo>
                    <a:pt x="215" y="284"/>
                  </a:lnTo>
                  <a:lnTo>
                    <a:pt x="207" y="280"/>
                  </a:lnTo>
                  <a:lnTo>
                    <a:pt x="191" y="274"/>
                  </a:lnTo>
                  <a:lnTo>
                    <a:pt x="161" y="262"/>
                  </a:lnTo>
                  <a:lnTo>
                    <a:pt x="134" y="249"/>
                  </a:lnTo>
                  <a:lnTo>
                    <a:pt x="110" y="237"/>
                  </a:lnTo>
                  <a:lnTo>
                    <a:pt x="99" y="231"/>
                  </a:lnTo>
                  <a:lnTo>
                    <a:pt x="90" y="224"/>
                  </a:lnTo>
                  <a:lnTo>
                    <a:pt x="83" y="218"/>
                  </a:lnTo>
                  <a:lnTo>
                    <a:pt x="77" y="212"/>
                  </a:lnTo>
                  <a:lnTo>
                    <a:pt x="71" y="204"/>
                  </a:lnTo>
                  <a:lnTo>
                    <a:pt x="66" y="198"/>
                  </a:lnTo>
                  <a:lnTo>
                    <a:pt x="62" y="189"/>
                  </a:lnTo>
                  <a:lnTo>
                    <a:pt x="59" y="182"/>
                  </a:lnTo>
                  <a:lnTo>
                    <a:pt x="56" y="174"/>
                  </a:lnTo>
                  <a:lnTo>
                    <a:pt x="54" y="165"/>
                  </a:lnTo>
                  <a:lnTo>
                    <a:pt x="53" y="156"/>
                  </a:lnTo>
                  <a:lnTo>
                    <a:pt x="53" y="146"/>
                  </a:lnTo>
                  <a:lnTo>
                    <a:pt x="54" y="132"/>
                  </a:lnTo>
                  <a:lnTo>
                    <a:pt x="56" y="119"/>
                  </a:lnTo>
                  <a:lnTo>
                    <a:pt x="57" y="111"/>
                  </a:lnTo>
                  <a:lnTo>
                    <a:pt x="60" y="105"/>
                  </a:lnTo>
                  <a:lnTo>
                    <a:pt x="63" y="98"/>
                  </a:lnTo>
                  <a:lnTo>
                    <a:pt x="66" y="92"/>
                  </a:lnTo>
                  <a:lnTo>
                    <a:pt x="72" y="80"/>
                  </a:lnTo>
                  <a:lnTo>
                    <a:pt x="77" y="74"/>
                  </a:lnTo>
                  <a:lnTo>
                    <a:pt x="81" y="68"/>
                  </a:lnTo>
                  <a:lnTo>
                    <a:pt x="92" y="55"/>
                  </a:lnTo>
                  <a:lnTo>
                    <a:pt x="104" y="43"/>
                  </a:lnTo>
                  <a:lnTo>
                    <a:pt x="117" y="33"/>
                  </a:lnTo>
                  <a:lnTo>
                    <a:pt x="131" y="24"/>
                  </a:lnTo>
                  <a:lnTo>
                    <a:pt x="146" y="16"/>
                  </a:lnTo>
                  <a:lnTo>
                    <a:pt x="159" y="10"/>
                  </a:lnTo>
                  <a:lnTo>
                    <a:pt x="174" y="6"/>
                  </a:lnTo>
                  <a:lnTo>
                    <a:pt x="191" y="1"/>
                  </a:lnTo>
                  <a:lnTo>
                    <a:pt x="206" y="0"/>
                  </a:lnTo>
                  <a:lnTo>
                    <a:pt x="222" y="0"/>
                  </a:lnTo>
                  <a:lnTo>
                    <a:pt x="242" y="0"/>
                  </a:lnTo>
                  <a:lnTo>
                    <a:pt x="251" y="1"/>
                  </a:lnTo>
                  <a:lnTo>
                    <a:pt x="259" y="4"/>
                  </a:lnTo>
                  <a:lnTo>
                    <a:pt x="268" y="7"/>
                  </a:lnTo>
                  <a:lnTo>
                    <a:pt x="275" y="10"/>
                  </a:lnTo>
                  <a:lnTo>
                    <a:pt x="283" y="13"/>
                  </a:lnTo>
                  <a:lnTo>
                    <a:pt x="290" y="18"/>
                  </a:lnTo>
                  <a:lnTo>
                    <a:pt x="298" y="22"/>
                  </a:lnTo>
                  <a:lnTo>
                    <a:pt x="304" y="28"/>
                  </a:lnTo>
                  <a:lnTo>
                    <a:pt x="310" y="34"/>
                  </a:lnTo>
                  <a:lnTo>
                    <a:pt x="314" y="40"/>
                  </a:lnTo>
                  <a:lnTo>
                    <a:pt x="319" y="46"/>
                  </a:lnTo>
                  <a:lnTo>
                    <a:pt x="322" y="52"/>
                  </a:lnTo>
                  <a:lnTo>
                    <a:pt x="325" y="60"/>
                  </a:lnTo>
                  <a:lnTo>
                    <a:pt x="328" y="66"/>
                  </a:lnTo>
                  <a:lnTo>
                    <a:pt x="311" y="83"/>
                  </a:lnTo>
                  <a:lnTo>
                    <a:pt x="295" y="98"/>
                  </a:lnTo>
                  <a:lnTo>
                    <a:pt x="278" y="114"/>
                  </a:lnTo>
                  <a:lnTo>
                    <a:pt x="263" y="131"/>
                  </a:lnTo>
                  <a:lnTo>
                    <a:pt x="253" y="125"/>
                  </a:lnTo>
                  <a:lnTo>
                    <a:pt x="253" y="114"/>
                  </a:lnTo>
                  <a:lnTo>
                    <a:pt x="251" y="105"/>
                  </a:lnTo>
                  <a:lnTo>
                    <a:pt x="250" y="96"/>
                  </a:lnTo>
                  <a:lnTo>
                    <a:pt x="248" y="87"/>
                  </a:lnTo>
                  <a:lnTo>
                    <a:pt x="245" y="80"/>
                  </a:lnTo>
                  <a:lnTo>
                    <a:pt x="242" y="72"/>
                  </a:lnTo>
                  <a:lnTo>
                    <a:pt x="238" y="66"/>
                  </a:lnTo>
                  <a:lnTo>
                    <a:pt x="233" y="58"/>
                  </a:lnTo>
                  <a:lnTo>
                    <a:pt x="228" y="54"/>
                  </a:lnTo>
                  <a:lnTo>
                    <a:pt x="224" y="49"/>
                  </a:lnTo>
                  <a:lnTo>
                    <a:pt x="218" y="45"/>
                  </a:lnTo>
                  <a:lnTo>
                    <a:pt x="210" y="42"/>
                  </a:lnTo>
                  <a:lnTo>
                    <a:pt x="204" y="39"/>
                  </a:lnTo>
                  <a:lnTo>
                    <a:pt x="197" y="37"/>
                  </a:lnTo>
                  <a:lnTo>
                    <a:pt x="189" y="36"/>
                  </a:lnTo>
                  <a:lnTo>
                    <a:pt x="182" y="36"/>
                  </a:lnTo>
                  <a:lnTo>
                    <a:pt x="170" y="36"/>
                  </a:lnTo>
                  <a:lnTo>
                    <a:pt x="159" y="39"/>
                  </a:lnTo>
                  <a:lnTo>
                    <a:pt x="153" y="42"/>
                  </a:lnTo>
                  <a:lnTo>
                    <a:pt x="149" y="43"/>
                  </a:lnTo>
                  <a:lnTo>
                    <a:pt x="141" y="51"/>
                  </a:lnTo>
                  <a:lnTo>
                    <a:pt x="137" y="54"/>
                  </a:lnTo>
                  <a:lnTo>
                    <a:pt x="134" y="58"/>
                  </a:lnTo>
                  <a:lnTo>
                    <a:pt x="129" y="68"/>
                  </a:lnTo>
                  <a:lnTo>
                    <a:pt x="126" y="78"/>
                  </a:lnTo>
                  <a:lnTo>
                    <a:pt x="126" y="84"/>
                  </a:lnTo>
                  <a:lnTo>
                    <a:pt x="126" y="90"/>
                  </a:lnTo>
                  <a:lnTo>
                    <a:pt x="126" y="98"/>
                  </a:lnTo>
                  <a:lnTo>
                    <a:pt x="126" y="104"/>
                  </a:lnTo>
                  <a:lnTo>
                    <a:pt x="128" y="110"/>
                  </a:lnTo>
                  <a:lnTo>
                    <a:pt x="131" y="116"/>
                  </a:lnTo>
                  <a:lnTo>
                    <a:pt x="132" y="122"/>
                  </a:lnTo>
                  <a:lnTo>
                    <a:pt x="135" y="126"/>
                  </a:lnTo>
                  <a:lnTo>
                    <a:pt x="140" y="132"/>
                  </a:lnTo>
                  <a:lnTo>
                    <a:pt x="143" y="137"/>
                  </a:lnTo>
                  <a:lnTo>
                    <a:pt x="149" y="140"/>
                  </a:lnTo>
                  <a:lnTo>
                    <a:pt x="155" y="144"/>
                  </a:lnTo>
                  <a:lnTo>
                    <a:pt x="170" y="153"/>
                  </a:lnTo>
                  <a:lnTo>
                    <a:pt x="189" y="161"/>
                  </a:lnTo>
                  <a:lnTo>
                    <a:pt x="212" y="168"/>
                  </a:lnTo>
                  <a:lnTo>
                    <a:pt x="244" y="179"/>
                  </a:lnTo>
                  <a:lnTo>
                    <a:pt x="269" y="188"/>
                  </a:lnTo>
                  <a:lnTo>
                    <a:pt x="281" y="192"/>
                  </a:lnTo>
                  <a:lnTo>
                    <a:pt x="290" y="197"/>
                  </a:lnTo>
                  <a:lnTo>
                    <a:pt x="308" y="207"/>
                  </a:lnTo>
                  <a:lnTo>
                    <a:pt x="316" y="212"/>
                  </a:lnTo>
                  <a:lnTo>
                    <a:pt x="322" y="218"/>
                  </a:lnTo>
                  <a:lnTo>
                    <a:pt x="328" y="222"/>
                  </a:lnTo>
                  <a:lnTo>
                    <a:pt x="332" y="230"/>
                  </a:lnTo>
                  <a:lnTo>
                    <a:pt x="335" y="236"/>
                  </a:lnTo>
                  <a:lnTo>
                    <a:pt x="338" y="243"/>
                  </a:lnTo>
                  <a:lnTo>
                    <a:pt x="341" y="249"/>
                  </a:lnTo>
                  <a:lnTo>
                    <a:pt x="343" y="259"/>
                  </a:lnTo>
                  <a:lnTo>
                    <a:pt x="344" y="266"/>
                  </a:lnTo>
                  <a:lnTo>
                    <a:pt x="344" y="275"/>
                  </a:lnTo>
                  <a:lnTo>
                    <a:pt x="344" y="290"/>
                  </a:lnTo>
                  <a:lnTo>
                    <a:pt x="340" y="304"/>
                  </a:lnTo>
                  <a:lnTo>
                    <a:pt x="335" y="319"/>
                  </a:lnTo>
                  <a:lnTo>
                    <a:pt x="328" y="332"/>
                  </a:lnTo>
                  <a:lnTo>
                    <a:pt x="323" y="340"/>
                  </a:lnTo>
                  <a:lnTo>
                    <a:pt x="317" y="347"/>
                  </a:lnTo>
                  <a:lnTo>
                    <a:pt x="307" y="361"/>
                  </a:lnTo>
                  <a:lnTo>
                    <a:pt x="299" y="367"/>
                  </a:lnTo>
                  <a:lnTo>
                    <a:pt x="292" y="374"/>
                  </a:lnTo>
                  <a:lnTo>
                    <a:pt x="277" y="386"/>
                  </a:lnTo>
                  <a:lnTo>
                    <a:pt x="259" y="400"/>
                  </a:lnTo>
                  <a:lnTo>
                    <a:pt x="242" y="410"/>
                  </a:lnTo>
                  <a:lnTo>
                    <a:pt x="224" y="419"/>
                  </a:lnTo>
                  <a:lnTo>
                    <a:pt x="207" y="425"/>
                  </a:lnTo>
                  <a:lnTo>
                    <a:pt x="191" y="431"/>
                  </a:lnTo>
                  <a:lnTo>
                    <a:pt x="174" y="434"/>
                  </a:lnTo>
                  <a:lnTo>
                    <a:pt x="165" y="436"/>
                  </a:lnTo>
                  <a:lnTo>
                    <a:pt x="155" y="437"/>
                  </a:lnTo>
                  <a:lnTo>
                    <a:pt x="137" y="437"/>
                  </a:lnTo>
                  <a:lnTo>
                    <a:pt x="114" y="437"/>
                  </a:lnTo>
                  <a:lnTo>
                    <a:pt x="104" y="436"/>
                  </a:lnTo>
                  <a:lnTo>
                    <a:pt x="93" y="434"/>
                  </a:lnTo>
                  <a:lnTo>
                    <a:pt x="75" y="428"/>
                  </a:lnTo>
                  <a:lnTo>
                    <a:pt x="66" y="425"/>
                  </a:lnTo>
                  <a:lnTo>
                    <a:pt x="57" y="422"/>
                  </a:lnTo>
                  <a:lnTo>
                    <a:pt x="50" y="418"/>
                  </a:lnTo>
                  <a:lnTo>
                    <a:pt x="41" y="413"/>
                  </a:lnTo>
                  <a:lnTo>
                    <a:pt x="33" y="407"/>
                  </a:lnTo>
                  <a:lnTo>
                    <a:pt x="26" y="401"/>
                  </a:lnTo>
                  <a:lnTo>
                    <a:pt x="19" y="395"/>
                  </a:lnTo>
                  <a:lnTo>
                    <a:pt x="13" y="388"/>
                  </a:lnTo>
                  <a:lnTo>
                    <a:pt x="6" y="38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12700" algn="ctr" rotWithShape="0">
                <a:srgbClr val="808080"/>
              </a:outerShdw>
            </a:effectLst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6" name="Freeform 114"/>
            <p:cNvSpPr>
              <a:spLocks/>
            </p:cNvSpPr>
            <p:nvPr userDrawn="1"/>
          </p:nvSpPr>
          <p:spPr bwMode="auto">
            <a:xfrm>
              <a:off x="3137" y="743"/>
              <a:ext cx="274" cy="291"/>
            </a:xfrm>
            <a:custGeom>
              <a:avLst/>
              <a:gdLst>
                <a:gd name="T0" fmla="*/ 0 w 404"/>
                <a:gd name="T1" fmla="*/ 281 h 427"/>
                <a:gd name="T2" fmla="*/ 15 w 404"/>
                <a:gd name="T3" fmla="*/ 265 h 427"/>
                <a:gd name="T4" fmla="*/ 31 w 404"/>
                <a:gd name="T5" fmla="*/ 263 h 427"/>
                <a:gd name="T6" fmla="*/ 41 w 404"/>
                <a:gd name="T7" fmla="*/ 261 h 427"/>
                <a:gd name="T8" fmla="*/ 47 w 404"/>
                <a:gd name="T9" fmla="*/ 260 h 427"/>
                <a:gd name="T10" fmla="*/ 53 w 404"/>
                <a:gd name="T11" fmla="*/ 212 h 427"/>
                <a:gd name="T12" fmla="*/ 57 w 404"/>
                <a:gd name="T13" fmla="*/ 165 h 427"/>
                <a:gd name="T14" fmla="*/ 61 w 404"/>
                <a:gd name="T15" fmla="*/ 124 h 427"/>
                <a:gd name="T16" fmla="*/ 61 w 404"/>
                <a:gd name="T17" fmla="*/ 122 h 427"/>
                <a:gd name="T18" fmla="*/ 66 w 404"/>
                <a:gd name="T19" fmla="*/ 20 h 427"/>
                <a:gd name="T20" fmla="*/ 41 w 404"/>
                <a:gd name="T21" fmla="*/ 18 h 427"/>
                <a:gd name="T22" fmla="*/ 27 w 404"/>
                <a:gd name="T23" fmla="*/ 16 h 427"/>
                <a:gd name="T24" fmla="*/ 13 w 404"/>
                <a:gd name="T25" fmla="*/ 15 h 427"/>
                <a:gd name="T26" fmla="*/ 31 w 404"/>
                <a:gd name="T27" fmla="*/ 0 h 427"/>
                <a:gd name="T28" fmla="*/ 193 w 404"/>
                <a:gd name="T29" fmla="*/ 0 h 427"/>
                <a:gd name="T30" fmla="*/ 174 w 404"/>
                <a:gd name="T31" fmla="*/ 15 h 427"/>
                <a:gd name="T32" fmla="*/ 165 w 404"/>
                <a:gd name="T33" fmla="*/ 17 h 427"/>
                <a:gd name="T34" fmla="*/ 156 w 404"/>
                <a:gd name="T35" fmla="*/ 19 h 427"/>
                <a:gd name="T36" fmla="*/ 146 w 404"/>
                <a:gd name="T37" fmla="*/ 20 h 427"/>
                <a:gd name="T38" fmla="*/ 138 w 404"/>
                <a:gd name="T39" fmla="*/ 20 h 427"/>
                <a:gd name="T40" fmla="*/ 134 w 404"/>
                <a:gd name="T41" fmla="*/ 41 h 427"/>
                <a:gd name="T42" fmla="*/ 132 w 404"/>
                <a:gd name="T43" fmla="*/ 63 h 427"/>
                <a:gd name="T44" fmla="*/ 130 w 404"/>
                <a:gd name="T45" fmla="*/ 87 h 427"/>
                <a:gd name="T46" fmla="*/ 128 w 404"/>
                <a:gd name="T47" fmla="*/ 112 h 427"/>
                <a:gd name="T48" fmla="*/ 128 w 404"/>
                <a:gd name="T49" fmla="*/ 123 h 427"/>
                <a:gd name="T50" fmla="*/ 125 w 404"/>
                <a:gd name="T51" fmla="*/ 157 h 427"/>
                <a:gd name="T52" fmla="*/ 121 w 404"/>
                <a:gd name="T53" fmla="*/ 215 h 427"/>
                <a:gd name="T54" fmla="*/ 119 w 404"/>
                <a:gd name="T55" fmla="*/ 260 h 427"/>
                <a:gd name="T56" fmla="*/ 142 w 404"/>
                <a:gd name="T57" fmla="*/ 265 h 427"/>
                <a:gd name="T58" fmla="*/ 152 w 404"/>
                <a:gd name="T59" fmla="*/ 265 h 427"/>
                <a:gd name="T60" fmla="*/ 159 w 404"/>
                <a:gd name="T61" fmla="*/ 264 h 427"/>
                <a:gd name="T62" fmla="*/ 166 w 404"/>
                <a:gd name="T63" fmla="*/ 264 h 427"/>
                <a:gd name="T64" fmla="*/ 172 w 404"/>
                <a:gd name="T65" fmla="*/ 262 h 427"/>
                <a:gd name="T66" fmla="*/ 178 w 404"/>
                <a:gd name="T67" fmla="*/ 261 h 427"/>
                <a:gd name="T68" fmla="*/ 184 w 404"/>
                <a:gd name="T69" fmla="*/ 258 h 427"/>
                <a:gd name="T70" fmla="*/ 189 w 404"/>
                <a:gd name="T71" fmla="*/ 256 h 427"/>
                <a:gd name="T72" fmla="*/ 195 w 404"/>
                <a:gd name="T73" fmla="*/ 252 h 427"/>
                <a:gd name="T74" fmla="*/ 199 w 404"/>
                <a:gd name="T75" fmla="*/ 249 h 427"/>
                <a:gd name="T76" fmla="*/ 203 w 404"/>
                <a:gd name="T77" fmla="*/ 243 h 427"/>
                <a:gd name="T78" fmla="*/ 210 w 404"/>
                <a:gd name="T79" fmla="*/ 236 h 427"/>
                <a:gd name="T80" fmla="*/ 216 w 404"/>
                <a:gd name="T81" fmla="*/ 226 h 427"/>
                <a:gd name="T82" fmla="*/ 222 w 404"/>
                <a:gd name="T83" fmla="*/ 216 h 427"/>
                <a:gd name="T84" fmla="*/ 239 w 404"/>
                <a:gd name="T85" fmla="*/ 191 h 427"/>
                <a:gd name="T86" fmla="*/ 259 w 404"/>
                <a:gd name="T87" fmla="*/ 155 h 427"/>
                <a:gd name="T88" fmla="*/ 274 w 404"/>
                <a:gd name="T89" fmla="*/ 172 h 427"/>
                <a:gd name="T90" fmla="*/ 266 w 404"/>
                <a:gd name="T91" fmla="*/ 200 h 427"/>
                <a:gd name="T92" fmla="*/ 258 w 404"/>
                <a:gd name="T93" fmla="*/ 228 h 427"/>
                <a:gd name="T94" fmla="*/ 250 w 404"/>
                <a:gd name="T95" fmla="*/ 258 h 427"/>
                <a:gd name="T96" fmla="*/ 243 w 404"/>
                <a:gd name="T97" fmla="*/ 291 h 427"/>
                <a:gd name="T98" fmla="*/ 229 w 404"/>
                <a:gd name="T99" fmla="*/ 289 h 427"/>
                <a:gd name="T100" fmla="*/ 216 w 404"/>
                <a:gd name="T101" fmla="*/ 287 h 427"/>
                <a:gd name="T102" fmla="*/ 201 w 404"/>
                <a:gd name="T103" fmla="*/ 286 h 427"/>
                <a:gd name="T104" fmla="*/ 187 w 404"/>
                <a:gd name="T105" fmla="*/ 284 h 427"/>
                <a:gd name="T106" fmla="*/ 170 w 404"/>
                <a:gd name="T107" fmla="*/ 284 h 427"/>
                <a:gd name="T108" fmla="*/ 152 w 404"/>
                <a:gd name="T109" fmla="*/ 283 h 427"/>
                <a:gd name="T110" fmla="*/ 113 w 404"/>
                <a:gd name="T111" fmla="*/ 281 h 427"/>
                <a:gd name="T112" fmla="*/ 0 w 404"/>
                <a:gd name="T113" fmla="*/ 281 h 4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04"/>
                <a:gd name="T172" fmla="*/ 0 h 427"/>
                <a:gd name="T173" fmla="*/ 404 w 404"/>
                <a:gd name="T174" fmla="*/ 427 h 4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04" h="427">
                  <a:moveTo>
                    <a:pt x="0" y="413"/>
                  </a:moveTo>
                  <a:lnTo>
                    <a:pt x="22" y="389"/>
                  </a:lnTo>
                  <a:lnTo>
                    <a:pt x="46" y="386"/>
                  </a:lnTo>
                  <a:lnTo>
                    <a:pt x="60" y="383"/>
                  </a:lnTo>
                  <a:lnTo>
                    <a:pt x="70" y="382"/>
                  </a:lnTo>
                  <a:lnTo>
                    <a:pt x="78" y="311"/>
                  </a:lnTo>
                  <a:lnTo>
                    <a:pt x="84" y="242"/>
                  </a:lnTo>
                  <a:lnTo>
                    <a:pt x="90" y="182"/>
                  </a:lnTo>
                  <a:lnTo>
                    <a:pt x="90" y="179"/>
                  </a:lnTo>
                  <a:lnTo>
                    <a:pt x="97" y="30"/>
                  </a:lnTo>
                  <a:lnTo>
                    <a:pt x="60" y="27"/>
                  </a:lnTo>
                  <a:lnTo>
                    <a:pt x="40" y="24"/>
                  </a:lnTo>
                  <a:lnTo>
                    <a:pt x="19" y="22"/>
                  </a:lnTo>
                  <a:lnTo>
                    <a:pt x="45" y="0"/>
                  </a:lnTo>
                  <a:lnTo>
                    <a:pt x="284" y="0"/>
                  </a:lnTo>
                  <a:lnTo>
                    <a:pt x="257" y="22"/>
                  </a:lnTo>
                  <a:lnTo>
                    <a:pt x="243" y="25"/>
                  </a:lnTo>
                  <a:lnTo>
                    <a:pt x="230" y="28"/>
                  </a:lnTo>
                  <a:lnTo>
                    <a:pt x="216" y="30"/>
                  </a:lnTo>
                  <a:lnTo>
                    <a:pt x="203" y="30"/>
                  </a:lnTo>
                  <a:lnTo>
                    <a:pt x="198" y="60"/>
                  </a:lnTo>
                  <a:lnTo>
                    <a:pt x="195" y="93"/>
                  </a:lnTo>
                  <a:lnTo>
                    <a:pt x="192" y="128"/>
                  </a:lnTo>
                  <a:lnTo>
                    <a:pt x="189" y="164"/>
                  </a:lnTo>
                  <a:lnTo>
                    <a:pt x="189" y="180"/>
                  </a:lnTo>
                  <a:lnTo>
                    <a:pt x="185" y="231"/>
                  </a:lnTo>
                  <a:lnTo>
                    <a:pt x="179" y="316"/>
                  </a:lnTo>
                  <a:lnTo>
                    <a:pt x="176" y="382"/>
                  </a:lnTo>
                  <a:lnTo>
                    <a:pt x="210" y="389"/>
                  </a:lnTo>
                  <a:lnTo>
                    <a:pt x="224" y="389"/>
                  </a:lnTo>
                  <a:lnTo>
                    <a:pt x="234" y="388"/>
                  </a:lnTo>
                  <a:lnTo>
                    <a:pt x="245" y="388"/>
                  </a:lnTo>
                  <a:lnTo>
                    <a:pt x="254" y="385"/>
                  </a:lnTo>
                  <a:lnTo>
                    <a:pt x="263" y="383"/>
                  </a:lnTo>
                  <a:lnTo>
                    <a:pt x="272" y="379"/>
                  </a:lnTo>
                  <a:lnTo>
                    <a:pt x="279" y="376"/>
                  </a:lnTo>
                  <a:lnTo>
                    <a:pt x="287" y="370"/>
                  </a:lnTo>
                  <a:lnTo>
                    <a:pt x="293" y="365"/>
                  </a:lnTo>
                  <a:lnTo>
                    <a:pt x="300" y="356"/>
                  </a:lnTo>
                  <a:lnTo>
                    <a:pt x="309" y="346"/>
                  </a:lnTo>
                  <a:lnTo>
                    <a:pt x="318" y="332"/>
                  </a:lnTo>
                  <a:lnTo>
                    <a:pt x="327" y="317"/>
                  </a:lnTo>
                  <a:lnTo>
                    <a:pt x="352" y="280"/>
                  </a:lnTo>
                  <a:lnTo>
                    <a:pt x="382" y="228"/>
                  </a:lnTo>
                  <a:lnTo>
                    <a:pt x="404" y="253"/>
                  </a:lnTo>
                  <a:lnTo>
                    <a:pt x="392" y="293"/>
                  </a:lnTo>
                  <a:lnTo>
                    <a:pt x="380" y="335"/>
                  </a:lnTo>
                  <a:lnTo>
                    <a:pt x="368" y="379"/>
                  </a:lnTo>
                  <a:lnTo>
                    <a:pt x="358" y="427"/>
                  </a:lnTo>
                  <a:lnTo>
                    <a:pt x="338" y="424"/>
                  </a:lnTo>
                  <a:lnTo>
                    <a:pt x="318" y="421"/>
                  </a:lnTo>
                  <a:lnTo>
                    <a:pt x="297" y="419"/>
                  </a:lnTo>
                  <a:lnTo>
                    <a:pt x="275" y="416"/>
                  </a:lnTo>
                  <a:lnTo>
                    <a:pt x="251" y="416"/>
                  </a:lnTo>
                  <a:lnTo>
                    <a:pt x="224" y="415"/>
                  </a:lnTo>
                  <a:lnTo>
                    <a:pt x="167" y="413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dist="12700" algn="ctr" rotWithShape="0">
                <a:srgbClr val="808080"/>
              </a:outerShdw>
            </a:effectLst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7" name="Freeform 115"/>
            <p:cNvSpPr>
              <a:spLocks noEditPoints="1"/>
            </p:cNvSpPr>
            <p:nvPr userDrawn="1"/>
          </p:nvSpPr>
          <p:spPr bwMode="auto">
            <a:xfrm>
              <a:off x="2220" y="1245"/>
              <a:ext cx="53" cy="66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25" y="7"/>
                </a:cxn>
                <a:cxn ang="0">
                  <a:pos x="20" y="11"/>
                </a:cxn>
                <a:cxn ang="0">
                  <a:pos x="15" y="21"/>
                </a:cxn>
                <a:cxn ang="0">
                  <a:pos x="12" y="32"/>
                </a:cxn>
                <a:cxn ang="0">
                  <a:pos x="9" y="51"/>
                </a:cxn>
                <a:cxn ang="0">
                  <a:pos x="10" y="55"/>
                </a:cxn>
                <a:cxn ang="0">
                  <a:pos x="13" y="55"/>
                </a:cxn>
                <a:cxn ang="0">
                  <a:pos x="19" y="51"/>
                </a:cxn>
                <a:cxn ang="0">
                  <a:pos x="28" y="41"/>
                </a:cxn>
                <a:cxn ang="0">
                  <a:pos x="36" y="25"/>
                </a:cxn>
                <a:cxn ang="0">
                  <a:pos x="40" y="9"/>
                </a:cxn>
                <a:cxn ang="0">
                  <a:pos x="26" y="48"/>
                </a:cxn>
                <a:cxn ang="0">
                  <a:pos x="18" y="57"/>
                </a:cxn>
                <a:cxn ang="0">
                  <a:pos x="10" y="62"/>
                </a:cxn>
                <a:cxn ang="0">
                  <a:pos x="4" y="64"/>
                </a:cxn>
                <a:cxn ang="0">
                  <a:pos x="1" y="62"/>
                </a:cxn>
                <a:cxn ang="0">
                  <a:pos x="0" y="59"/>
                </a:cxn>
                <a:cxn ang="0">
                  <a:pos x="1" y="46"/>
                </a:cxn>
                <a:cxn ang="0">
                  <a:pos x="7" y="22"/>
                </a:cxn>
                <a:cxn ang="0">
                  <a:pos x="11" y="13"/>
                </a:cxn>
                <a:cxn ang="0">
                  <a:pos x="21" y="5"/>
                </a:cxn>
                <a:cxn ang="0">
                  <a:pos x="27" y="1"/>
                </a:cxn>
                <a:cxn ang="0">
                  <a:pos x="37" y="1"/>
                </a:cxn>
                <a:cxn ang="0">
                  <a:pos x="50" y="0"/>
                </a:cxn>
                <a:cxn ang="0">
                  <a:pos x="46" y="19"/>
                </a:cxn>
                <a:cxn ang="0">
                  <a:pos x="40" y="46"/>
                </a:cxn>
                <a:cxn ang="0">
                  <a:pos x="40" y="55"/>
                </a:cxn>
                <a:cxn ang="0">
                  <a:pos x="43" y="55"/>
                </a:cxn>
                <a:cxn ang="0">
                  <a:pos x="50" y="49"/>
                </a:cxn>
                <a:cxn ang="0">
                  <a:pos x="45" y="58"/>
                </a:cxn>
                <a:cxn ang="0">
                  <a:pos x="38" y="62"/>
                </a:cxn>
                <a:cxn ang="0">
                  <a:pos x="33" y="64"/>
                </a:cxn>
                <a:cxn ang="0">
                  <a:pos x="30" y="63"/>
                </a:cxn>
                <a:cxn ang="0">
                  <a:pos x="29" y="59"/>
                </a:cxn>
                <a:cxn ang="0">
                  <a:pos x="33" y="37"/>
                </a:cxn>
              </a:cxnLst>
              <a:rect l="0" t="0" r="r" b="b"/>
              <a:pathLst>
                <a:path w="51" h="64">
                  <a:moveTo>
                    <a:pt x="40" y="9"/>
                  </a:moveTo>
                  <a:lnTo>
                    <a:pt x="35" y="8"/>
                  </a:lnTo>
                  <a:lnTo>
                    <a:pt x="30" y="7"/>
                  </a:lnTo>
                  <a:lnTo>
                    <a:pt x="25" y="7"/>
                  </a:lnTo>
                  <a:lnTo>
                    <a:pt x="22" y="8"/>
                  </a:lnTo>
                  <a:lnTo>
                    <a:pt x="20" y="11"/>
                  </a:lnTo>
                  <a:lnTo>
                    <a:pt x="18" y="14"/>
                  </a:lnTo>
                  <a:lnTo>
                    <a:pt x="15" y="21"/>
                  </a:lnTo>
                  <a:lnTo>
                    <a:pt x="14" y="26"/>
                  </a:lnTo>
                  <a:lnTo>
                    <a:pt x="12" y="32"/>
                  </a:lnTo>
                  <a:lnTo>
                    <a:pt x="10" y="43"/>
                  </a:lnTo>
                  <a:lnTo>
                    <a:pt x="9" y="51"/>
                  </a:lnTo>
                  <a:lnTo>
                    <a:pt x="10" y="54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3" y="55"/>
                  </a:lnTo>
                  <a:lnTo>
                    <a:pt x="14" y="55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8" y="41"/>
                  </a:lnTo>
                  <a:lnTo>
                    <a:pt x="32" y="33"/>
                  </a:lnTo>
                  <a:lnTo>
                    <a:pt x="36" y="25"/>
                  </a:lnTo>
                  <a:lnTo>
                    <a:pt x="38" y="17"/>
                  </a:lnTo>
                  <a:lnTo>
                    <a:pt x="40" y="9"/>
                  </a:lnTo>
                  <a:close/>
                  <a:moveTo>
                    <a:pt x="33" y="37"/>
                  </a:moveTo>
                  <a:lnTo>
                    <a:pt x="26" y="48"/>
                  </a:lnTo>
                  <a:lnTo>
                    <a:pt x="22" y="53"/>
                  </a:lnTo>
                  <a:lnTo>
                    <a:pt x="18" y="57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3" y="63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1" y="46"/>
                  </a:lnTo>
                  <a:lnTo>
                    <a:pt x="3" y="34"/>
                  </a:lnTo>
                  <a:lnTo>
                    <a:pt x="7" y="22"/>
                  </a:lnTo>
                  <a:lnTo>
                    <a:pt x="9" y="17"/>
                  </a:lnTo>
                  <a:lnTo>
                    <a:pt x="11" y="13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1"/>
                  </a:lnTo>
                  <a:lnTo>
                    <a:pt x="33" y="1"/>
                  </a:lnTo>
                  <a:lnTo>
                    <a:pt x="37" y="1"/>
                  </a:lnTo>
                  <a:lnTo>
                    <a:pt x="45" y="3"/>
                  </a:lnTo>
                  <a:lnTo>
                    <a:pt x="50" y="0"/>
                  </a:lnTo>
                  <a:lnTo>
                    <a:pt x="51" y="2"/>
                  </a:lnTo>
                  <a:lnTo>
                    <a:pt x="46" y="19"/>
                  </a:lnTo>
                  <a:lnTo>
                    <a:pt x="42" y="34"/>
                  </a:lnTo>
                  <a:lnTo>
                    <a:pt x="40" y="46"/>
                  </a:lnTo>
                  <a:lnTo>
                    <a:pt x="39" y="53"/>
                  </a:lnTo>
                  <a:lnTo>
                    <a:pt x="40" y="55"/>
                  </a:lnTo>
                  <a:lnTo>
                    <a:pt x="41" y="55"/>
                  </a:lnTo>
                  <a:lnTo>
                    <a:pt x="43" y="55"/>
                  </a:lnTo>
                  <a:lnTo>
                    <a:pt x="45" y="54"/>
                  </a:lnTo>
                  <a:lnTo>
                    <a:pt x="50" y="49"/>
                  </a:lnTo>
                  <a:lnTo>
                    <a:pt x="51" y="53"/>
                  </a:lnTo>
                  <a:lnTo>
                    <a:pt x="45" y="58"/>
                  </a:lnTo>
                  <a:lnTo>
                    <a:pt x="40" y="61"/>
                  </a:lnTo>
                  <a:lnTo>
                    <a:pt x="38" y="62"/>
                  </a:lnTo>
                  <a:lnTo>
                    <a:pt x="36" y="63"/>
                  </a:lnTo>
                  <a:lnTo>
                    <a:pt x="33" y="64"/>
                  </a:lnTo>
                  <a:lnTo>
                    <a:pt x="31" y="64"/>
                  </a:lnTo>
                  <a:lnTo>
                    <a:pt x="30" y="63"/>
                  </a:lnTo>
                  <a:lnTo>
                    <a:pt x="30" y="61"/>
                  </a:lnTo>
                  <a:lnTo>
                    <a:pt x="29" y="59"/>
                  </a:lnTo>
                  <a:lnTo>
                    <a:pt x="30" y="51"/>
                  </a:lnTo>
                  <a:lnTo>
                    <a:pt x="33" y="3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" name="Freeform 116"/>
            <p:cNvSpPr>
              <a:spLocks/>
            </p:cNvSpPr>
            <p:nvPr userDrawn="1"/>
          </p:nvSpPr>
          <p:spPr bwMode="auto">
            <a:xfrm>
              <a:off x="2282" y="1247"/>
              <a:ext cx="65" cy="64"/>
            </a:xfrm>
            <a:custGeom>
              <a:avLst/>
              <a:gdLst/>
              <a:ahLst/>
              <a:cxnLst>
                <a:cxn ang="0">
                  <a:pos x="7" y="45"/>
                </a:cxn>
                <a:cxn ang="0">
                  <a:pos x="13" y="18"/>
                </a:cxn>
                <a:cxn ang="0">
                  <a:pos x="13" y="9"/>
                </a:cxn>
                <a:cxn ang="0">
                  <a:pos x="10" y="9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7" y="1"/>
                </a:cxn>
                <a:cxn ang="0">
                  <a:pos x="22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19" y="28"/>
                </a:cxn>
                <a:cxn ang="0">
                  <a:pos x="28" y="17"/>
                </a:cxn>
                <a:cxn ang="0">
                  <a:pos x="37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7" y="1"/>
                </a:cxn>
                <a:cxn ang="0">
                  <a:pos x="58" y="4"/>
                </a:cxn>
                <a:cxn ang="0">
                  <a:pos x="54" y="26"/>
                </a:cxn>
                <a:cxn ang="0">
                  <a:pos x="49" y="46"/>
                </a:cxn>
                <a:cxn ang="0">
                  <a:pos x="48" y="54"/>
                </a:cxn>
                <a:cxn ang="0">
                  <a:pos x="51" y="54"/>
                </a:cxn>
                <a:cxn ang="0">
                  <a:pos x="57" y="51"/>
                </a:cxn>
                <a:cxn ang="0">
                  <a:pos x="62" y="51"/>
                </a:cxn>
                <a:cxn ang="0">
                  <a:pos x="50" y="59"/>
                </a:cxn>
                <a:cxn ang="0">
                  <a:pos x="41" y="62"/>
                </a:cxn>
                <a:cxn ang="0">
                  <a:pos x="38" y="61"/>
                </a:cxn>
                <a:cxn ang="0">
                  <a:pos x="38" y="58"/>
                </a:cxn>
                <a:cxn ang="0">
                  <a:pos x="40" y="44"/>
                </a:cxn>
                <a:cxn ang="0">
                  <a:pos x="45" y="28"/>
                </a:cxn>
                <a:cxn ang="0">
                  <a:pos x="48" y="12"/>
                </a:cxn>
                <a:cxn ang="0">
                  <a:pos x="46" y="9"/>
                </a:cxn>
                <a:cxn ang="0">
                  <a:pos x="43" y="9"/>
                </a:cxn>
                <a:cxn ang="0">
                  <a:pos x="36" y="13"/>
                </a:cxn>
                <a:cxn ang="0">
                  <a:pos x="25" y="24"/>
                </a:cxn>
                <a:cxn ang="0">
                  <a:pos x="21" y="31"/>
                </a:cxn>
                <a:cxn ang="0">
                  <a:pos x="15" y="49"/>
                </a:cxn>
                <a:cxn ang="0">
                  <a:pos x="8" y="61"/>
                </a:cxn>
                <a:cxn ang="0">
                  <a:pos x="3" y="61"/>
                </a:cxn>
              </a:cxnLst>
              <a:rect l="0" t="0" r="r" b="b"/>
              <a:pathLst>
                <a:path w="62" h="62">
                  <a:moveTo>
                    <a:pt x="3" y="61"/>
                  </a:moveTo>
                  <a:lnTo>
                    <a:pt x="7" y="45"/>
                  </a:lnTo>
                  <a:lnTo>
                    <a:pt x="10" y="30"/>
                  </a:lnTo>
                  <a:lnTo>
                    <a:pt x="13" y="18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7" y="10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7"/>
                  </a:lnTo>
                  <a:lnTo>
                    <a:pt x="22" y="13"/>
                  </a:lnTo>
                  <a:lnTo>
                    <a:pt x="19" y="28"/>
                  </a:lnTo>
                  <a:lnTo>
                    <a:pt x="23" y="22"/>
                  </a:lnTo>
                  <a:lnTo>
                    <a:pt x="28" y="17"/>
                  </a:lnTo>
                  <a:lnTo>
                    <a:pt x="32" y="12"/>
                  </a:lnTo>
                  <a:lnTo>
                    <a:pt x="37" y="8"/>
                  </a:lnTo>
                  <a:lnTo>
                    <a:pt x="42" y="4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7" y="1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57" y="12"/>
                  </a:lnTo>
                  <a:lnTo>
                    <a:pt x="54" y="26"/>
                  </a:lnTo>
                  <a:lnTo>
                    <a:pt x="51" y="35"/>
                  </a:lnTo>
                  <a:lnTo>
                    <a:pt x="49" y="46"/>
                  </a:lnTo>
                  <a:lnTo>
                    <a:pt x="48" y="51"/>
                  </a:lnTo>
                  <a:lnTo>
                    <a:pt x="48" y="54"/>
                  </a:lnTo>
                  <a:lnTo>
                    <a:pt x="49" y="54"/>
                  </a:lnTo>
                  <a:lnTo>
                    <a:pt x="51" y="54"/>
                  </a:lnTo>
                  <a:lnTo>
                    <a:pt x="54" y="53"/>
                  </a:lnTo>
                  <a:lnTo>
                    <a:pt x="57" y="51"/>
                  </a:lnTo>
                  <a:lnTo>
                    <a:pt x="60" y="48"/>
                  </a:lnTo>
                  <a:lnTo>
                    <a:pt x="62" y="51"/>
                  </a:lnTo>
                  <a:lnTo>
                    <a:pt x="55" y="56"/>
                  </a:lnTo>
                  <a:lnTo>
                    <a:pt x="50" y="59"/>
                  </a:lnTo>
                  <a:lnTo>
                    <a:pt x="45" y="62"/>
                  </a:lnTo>
                  <a:lnTo>
                    <a:pt x="41" y="62"/>
                  </a:lnTo>
                  <a:lnTo>
                    <a:pt x="40" y="62"/>
                  </a:lnTo>
                  <a:lnTo>
                    <a:pt x="38" y="61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8" y="53"/>
                  </a:lnTo>
                  <a:lnTo>
                    <a:pt x="40" y="44"/>
                  </a:lnTo>
                  <a:lnTo>
                    <a:pt x="42" y="38"/>
                  </a:lnTo>
                  <a:lnTo>
                    <a:pt x="45" y="28"/>
                  </a:lnTo>
                  <a:lnTo>
                    <a:pt x="47" y="18"/>
                  </a:lnTo>
                  <a:lnTo>
                    <a:pt x="48" y="12"/>
                  </a:lnTo>
                  <a:lnTo>
                    <a:pt x="47" y="9"/>
                  </a:lnTo>
                  <a:lnTo>
                    <a:pt x="46" y="9"/>
                  </a:lnTo>
                  <a:lnTo>
                    <a:pt x="45" y="8"/>
                  </a:lnTo>
                  <a:lnTo>
                    <a:pt x="43" y="9"/>
                  </a:lnTo>
                  <a:lnTo>
                    <a:pt x="41" y="10"/>
                  </a:lnTo>
                  <a:lnTo>
                    <a:pt x="36" y="13"/>
                  </a:lnTo>
                  <a:lnTo>
                    <a:pt x="30" y="18"/>
                  </a:lnTo>
                  <a:lnTo>
                    <a:pt x="25" y="24"/>
                  </a:lnTo>
                  <a:lnTo>
                    <a:pt x="23" y="27"/>
                  </a:lnTo>
                  <a:lnTo>
                    <a:pt x="21" y="31"/>
                  </a:lnTo>
                  <a:lnTo>
                    <a:pt x="18" y="39"/>
                  </a:lnTo>
                  <a:lnTo>
                    <a:pt x="15" y="49"/>
                  </a:lnTo>
                  <a:lnTo>
                    <a:pt x="12" y="60"/>
                  </a:lnTo>
                  <a:lnTo>
                    <a:pt x="8" y="61"/>
                  </a:lnTo>
                  <a:lnTo>
                    <a:pt x="4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" name="Freeform 117"/>
            <p:cNvSpPr>
              <a:spLocks noEditPoints="1"/>
            </p:cNvSpPr>
            <p:nvPr userDrawn="1"/>
          </p:nvSpPr>
          <p:spPr bwMode="auto">
            <a:xfrm>
              <a:off x="2356" y="1212"/>
              <a:ext cx="60" cy="98"/>
            </a:xfrm>
            <a:custGeom>
              <a:avLst/>
              <a:gdLst/>
              <a:ahLst/>
              <a:cxnLst>
                <a:cxn ang="0">
                  <a:pos x="32" y="73"/>
                </a:cxn>
                <a:cxn ang="0">
                  <a:pos x="24" y="83"/>
                </a:cxn>
                <a:cxn ang="0">
                  <a:pos x="16" y="90"/>
                </a:cxn>
                <a:cxn ang="0">
                  <a:pos x="8" y="94"/>
                </a:cxn>
                <a:cxn ang="0">
                  <a:pos x="4" y="94"/>
                </a:cxn>
                <a:cxn ang="0">
                  <a:pos x="1" y="91"/>
                </a:cxn>
                <a:cxn ang="0">
                  <a:pos x="0" y="83"/>
                </a:cxn>
                <a:cxn ang="0">
                  <a:pos x="3" y="61"/>
                </a:cxn>
                <a:cxn ang="0">
                  <a:pos x="6" y="51"/>
                </a:cxn>
                <a:cxn ang="0">
                  <a:pos x="13" y="42"/>
                </a:cxn>
                <a:cxn ang="0">
                  <a:pos x="21" y="35"/>
                </a:cxn>
                <a:cxn ang="0">
                  <a:pos x="27" y="33"/>
                </a:cxn>
                <a:cxn ang="0">
                  <a:pos x="33" y="32"/>
                </a:cxn>
                <a:cxn ang="0">
                  <a:pos x="44" y="33"/>
                </a:cxn>
                <a:cxn ang="0">
                  <a:pos x="47" y="14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37" y="5"/>
                </a:cxn>
                <a:cxn ang="0">
                  <a:pos x="57" y="0"/>
                </a:cxn>
                <a:cxn ang="0">
                  <a:pos x="46" y="63"/>
                </a:cxn>
                <a:cxn ang="0">
                  <a:pos x="43" y="83"/>
                </a:cxn>
                <a:cxn ang="0">
                  <a:pos x="44" y="86"/>
                </a:cxn>
                <a:cxn ang="0">
                  <a:pos x="48" y="84"/>
                </a:cxn>
                <a:cxn ang="0">
                  <a:pos x="54" y="79"/>
                </a:cxn>
                <a:cxn ang="0">
                  <a:pos x="49" y="87"/>
                </a:cxn>
                <a:cxn ang="0">
                  <a:pos x="39" y="93"/>
                </a:cxn>
                <a:cxn ang="0">
                  <a:pos x="34" y="94"/>
                </a:cxn>
                <a:cxn ang="0">
                  <a:pos x="32" y="92"/>
                </a:cxn>
                <a:cxn ang="0">
                  <a:pos x="33" y="82"/>
                </a:cxn>
                <a:cxn ang="0">
                  <a:pos x="42" y="40"/>
                </a:cxn>
                <a:cxn ang="0">
                  <a:pos x="28" y="37"/>
                </a:cxn>
                <a:cxn ang="0">
                  <a:pos x="22" y="39"/>
                </a:cxn>
                <a:cxn ang="0">
                  <a:pos x="19" y="41"/>
                </a:cxn>
                <a:cxn ang="0">
                  <a:pos x="16" y="48"/>
                </a:cxn>
                <a:cxn ang="0">
                  <a:pos x="12" y="60"/>
                </a:cxn>
                <a:cxn ang="0">
                  <a:pos x="9" y="80"/>
                </a:cxn>
                <a:cxn ang="0">
                  <a:pos x="10" y="84"/>
                </a:cxn>
                <a:cxn ang="0">
                  <a:pos x="12" y="86"/>
                </a:cxn>
                <a:cxn ang="0">
                  <a:pos x="15" y="85"/>
                </a:cxn>
                <a:cxn ang="0">
                  <a:pos x="23" y="80"/>
                </a:cxn>
                <a:cxn ang="0">
                  <a:pos x="30" y="72"/>
                </a:cxn>
                <a:cxn ang="0">
                  <a:pos x="38" y="58"/>
                </a:cxn>
                <a:cxn ang="0">
                  <a:pos x="42" y="40"/>
                </a:cxn>
              </a:cxnLst>
              <a:rect l="0" t="0" r="r" b="b"/>
              <a:pathLst>
                <a:path w="59" h="94">
                  <a:moveTo>
                    <a:pt x="37" y="67"/>
                  </a:moveTo>
                  <a:lnTo>
                    <a:pt x="32" y="73"/>
                  </a:lnTo>
                  <a:lnTo>
                    <a:pt x="28" y="79"/>
                  </a:lnTo>
                  <a:lnTo>
                    <a:pt x="24" y="83"/>
                  </a:lnTo>
                  <a:lnTo>
                    <a:pt x="20" y="87"/>
                  </a:lnTo>
                  <a:lnTo>
                    <a:pt x="16" y="90"/>
                  </a:lnTo>
                  <a:lnTo>
                    <a:pt x="12" y="92"/>
                  </a:lnTo>
                  <a:lnTo>
                    <a:pt x="8" y="94"/>
                  </a:lnTo>
                  <a:lnTo>
                    <a:pt x="5" y="94"/>
                  </a:lnTo>
                  <a:lnTo>
                    <a:pt x="4" y="94"/>
                  </a:lnTo>
                  <a:lnTo>
                    <a:pt x="3" y="94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1" y="72"/>
                  </a:lnTo>
                  <a:lnTo>
                    <a:pt x="3" y="61"/>
                  </a:lnTo>
                  <a:lnTo>
                    <a:pt x="5" y="56"/>
                  </a:lnTo>
                  <a:lnTo>
                    <a:pt x="6" y="51"/>
                  </a:lnTo>
                  <a:lnTo>
                    <a:pt x="10" y="45"/>
                  </a:lnTo>
                  <a:lnTo>
                    <a:pt x="13" y="42"/>
                  </a:lnTo>
                  <a:lnTo>
                    <a:pt x="15" y="39"/>
                  </a:lnTo>
                  <a:lnTo>
                    <a:pt x="21" y="35"/>
                  </a:lnTo>
                  <a:lnTo>
                    <a:pt x="24" y="34"/>
                  </a:lnTo>
                  <a:lnTo>
                    <a:pt x="27" y="33"/>
                  </a:lnTo>
                  <a:lnTo>
                    <a:pt x="30" y="32"/>
                  </a:lnTo>
                  <a:lnTo>
                    <a:pt x="33" y="32"/>
                  </a:lnTo>
                  <a:lnTo>
                    <a:pt x="38" y="32"/>
                  </a:lnTo>
                  <a:lnTo>
                    <a:pt x="44" y="33"/>
                  </a:lnTo>
                  <a:lnTo>
                    <a:pt x="46" y="21"/>
                  </a:lnTo>
                  <a:lnTo>
                    <a:pt x="47" y="14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6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5"/>
                  </a:lnTo>
                  <a:lnTo>
                    <a:pt x="49" y="3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46" y="63"/>
                  </a:lnTo>
                  <a:lnTo>
                    <a:pt x="43" y="77"/>
                  </a:lnTo>
                  <a:lnTo>
                    <a:pt x="43" y="83"/>
                  </a:lnTo>
                  <a:lnTo>
                    <a:pt x="43" y="85"/>
                  </a:lnTo>
                  <a:lnTo>
                    <a:pt x="44" y="86"/>
                  </a:lnTo>
                  <a:lnTo>
                    <a:pt x="46" y="85"/>
                  </a:lnTo>
                  <a:lnTo>
                    <a:pt x="48" y="84"/>
                  </a:lnTo>
                  <a:lnTo>
                    <a:pt x="51" y="82"/>
                  </a:lnTo>
                  <a:lnTo>
                    <a:pt x="54" y="79"/>
                  </a:lnTo>
                  <a:lnTo>
                    <a:pt x="56" y="82"/>
                  </a:lnTo>
                  <a:lnTo>
                    <a:pt x="49" y="87"/>
                  </a:lnTo>
                  <a:lnTo>
                    <a:pt x="43" y="91"/>
                  </a:lnTo>
                  <a:lnTo>
                    <a:pt x="39" y="93"/>
                  </a:lnTo>
                  <a:lnTo>
                    <a:pt x="35" y="94"/>
                  </a:lnTo>
                  <a:lnTo>
                    <a:pt x="34" y="94"/>
                  </a:lnTo>
                  <a:lnTo>
                    <a:pt x="33" y="93"/>
                  </a:lnTo>
                  <a:lnTo>
                    <a:pt x="32" y="92"/>
                  </a:lnTo>
                  <a:lnTo>
                    <a:pt x="32" y="90"/>
                  </a:lnTo>
                  <a:lnTo>
                    <a:pt x="33" y="82"/>
                  </a:lnTo>
                  <a:lnTo>
                    <a:pt x="37" y="67"/>
                  </a:lnTo>
                  <a:close/>
                  <a:moveTo>
                    <a:pt x="42" y="40"/>
                  </a:moveTo>
                  <a:lnTo>
                    <a:pt x="35" y="38"/>
                  </a:lnTo>
                  <a:lnTo>
                    <a:pt x="28" y="37"/>
                  </a:lnTo>
                  <a:lnTo>
                    <a:pt x="25" y="38"/>
                  </a:lnTo>
                  <a:lnTo>
                    <a:pt x="22" y="39"/>
                  </a:lnTo>
                  <a:lnTo>
                    <a:pt x="21" y="40"/>
                  </a:lnTo>
                  <a:lnTo>
                    <a:pt x="19" y="41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5" y="51"/>
                  </a:lnTo>
                  <a:lnTo>
                    <a:pt x="12" y="60"/>
                  </a:lnTo>
                  <a:lnTo>
                    <a:pt x="10" y="71"/>
                  </a:lnTo>
                  <a:lnTo>
                    <a:pt x="9" y="80"/>
                  </a:lnTo>
                  <a:lnTo>
                    <a:pt x="9" y="83"/>
                  </a:lnTo>
                  <a:lnTo>
                    <a:pt x="10" y="84"/>
                  </a:lnTo>
                  <a:lnTo>
                    <a:pt x="11" y="86"/>
                  </a:lnTo>
                  <a:lnTo>
                    <a:pt x="12" y="86"/>
                  </a:lnTo>
                  <a:lnTo>
                    <a:pt x="14" y="86"/>
                  </a:lnTo>
                  <a:lnTo>
                    <a:pt x="15" y="85"/>
                  </a:lnTo>
                  <a:lnTo>
                    <a:pt x="20" y="82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30" y="72"/>
                  </a:lnTo>
                  <a:lnTo>
                    <a:pt x="34" y="65"/>
                  </a:lnTo>
                  <a:lnTo>
                    <a:pt x="38" y="58"/>
                  </a:lnTo>
                  <a:lnTo>
                    <a:pt x="40" y="49"/>
                  </a:lnTo>
                  <a:lnTo>
                    <a:pt x="42" y="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" name="Freeform 118"/>
            <p:cNvSpPr>
              <a:spLocks/>
            </p:cNvSpPr>
            <p:nvPr userDrawn="1"/>
          </p:nvSpPr>
          <p:spPr bwMode="auto">
            <a:xfrm>
              <a:off x="2459" y="1216"/>
              <a:ext cx="60" cy="95"/>
            </a:xfrm>
            <a:custGeom>
              <a:avLst/>
              <a:gdLst/>
              <a:ahLst/>
              <a:cxnLst>
                <a:cxn ang="0">
                  <a:pos x="1" y="82"/>
                </a:cxn>
                <a:cxn ang="0">
                  <a:pos x="7" y="69"/>
                </a:cxn>
                <a:cxn ang="0">
                  <a:pos x="6" y="75"/>
                </a:cxn>
                <a:cxn ang="0">
                  <a:pos x="7" y="81"/>
                </a:cxn>
                <a:cxn ang="0">
                  <a:pos x="10" y="84"/>
                </a:cxn>
                <a:cxn ang="0">
                  <a:pos x="19" y="87"/>
                </a:cxn>
                <a:cxn ang="0">
                  <a:pos x="29" y="87"/>
                </a:cxn>
                <a:cxn ang="0">
                  <a:pos x="37" y="84"/>
                </a:cxn>
                <a:cxn ang="0">
                  <a:pos x="42" y="79"/>
                </a:cxn>
                <a:cxn ang="0">
                  <a:pos x="45" y="71"/>
                </a:cxn>
                <a:cxn ang="0">
                  <a:pos x="46" y="64"/>
                </a:cxn>
                <a:cxn ang="0">
                  <a:pos x="44" y="59"/>
                </a:cxn>
                <a:cxn ang="0">
                  <a:pos x="41" y="56"/>
                </a:cxn>
                <a:cxn ang="0">
                  <a:pos x="29" y="51"/>
                </a:cxn>
                <a:cxn ang="0">
                  <a:pos x="20" y="48"/>
                </a:cxn>
                <a:cxn ang="0">
                  <a:pos x="15" y="46"/>
                </a:cxn>
                <a:cxn ang="0">
                  <a:pos x="10" y="39"/>
                </a:cxn>
                <a:cxn ang="0">
                  <a:pos x="8" y="30"/>
                </a:cxn>
                <a:cxn ang="0">
                  <a:pos x="10" y="18"/>
                </a:cxn>
                <a:cxn ang="0">
                  <a:pos x="13" y="13"/>
                </a:cxn>
                <a:cxn ang="0">
                  <a:pos x="20" y="7"/>
                </a:cxn>
                <a:cxn ang="0">
                  <a:pos x="28" y="2"/>
                </a:cxn>
                <a:cxn ang="0">
                  <a:pos x="40" y="0"/>
                </a:cxn>
                <a:cxn ang="0">
                  <a:pos x="50" y="1"/>
                </a:cxn>
                <a:cxn ang="0">
                  <a:pos x="58" y="4"/>
                </a:cxn>
                <a:cxn ang="0">
                  <a:pos x="55" y="22"/>
                </a:cxn>
                <a:cxn ang="0">
                  <a:pos x="52" y="21"/>
                </a:cxn>
                <a:cxn ang="0">
                  <a:pos x="52" y="15"/>
                </a:cxn>
                <a:cxn ang="0">
                  <a:pos x="50" y="10"/>
                </a:cxn>
                <a:cxn ang="0">
                  <a:pos x="46" y="7"/>
                </a:cxn>
                <a:cxn ang="0">
                  <a:pos x="40" y="6"/>
                </a:cxn>
                <a:cxn ang="0">
                  <a:pos x="32" y="6"/>
                </a:cxn>
                <a:cxn ang="0">
                  <a:pos x="25" y="9"/>
                </a:cxn>
                <a:cxn ang="0">
                  <a:pos x="20" y="14"/>
                </a:cxn>
                <a:cxn ang="0">
                  <a:pos x="17" y="22"/>
                </a:cxn>
                <a:cxn ang="0">
                  <a:pos x="17" y="29"/>
                </a:cxn>
                <a:cxn ang="0">
                  <a:pos x="19" y="33"/>
                </a:cxn>
                <a:cxn ang="0">
                  <a:pos x="22" y="37"/>
                </a:cxn>
                <a:cxn ang="0">
                  <a:pos x="31" y="41"/>
                </a:cxn>
                <a:cxn ang="0">
                  <a:pos x="44" y="45"/>
                </a:cxn>
                <a:cxn ang="0">
                  <a:pos x="51" y="49"/>
                </a:cxn>
                <a:cxn ang="0">
                  <a:pos x="54" y="55"/>
                </a:cxn>
                <a:cxn ang="0">
                  <a:pos x="55" y="62"/>
                </a:cxn>
                <a:cxn ang="0">
                  <a:pos x="55" y="69"/>
                </a:cxn>
                <a:cxn ang="0">
                  <a:pos x="53" y="74"/>
                </a:cxn>
                <a:cxn ang="0">
                  <a:pos x="47" y="82"/>
                </a:cxn>
                <a:cxn ang="0">
                  <a:pos x="42" y="86"/>
                </a:cxn>
                <a:cxn ang="0">
                  <a:pos x="33" y="91"/>
                </a:cxn>
                <a:cxn ang="0">
                  <a:pos x="18" y="93"/>
                </a:cxn>
                <a:cxn ang="0">
                  <a:pos x="7" y="92"/>
                </a:cxn>
                <a:cxn ang="0">
                  <a:pos x="0" y="89"/>
                </a:cxn>
              </a:cxnLst>
              <a:rect l="0" t="0" r="r" b="b"/>
              <a:pathLst>
                <a:path w="58" h="93">
                  <a:moveTo>
                    <a:pt x="0" y="89"/>
                  </a:moveTo>
                  <a:lnTo>
                    <a:pt x="1" y="82"/>
                  </a:lnTo>
                  <a:lnTo>
                    <a:pt x="3" y="69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6" y="75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4" y="86"/>
                  </a:lnTo>
                  <a:lnTo>
                    <a:pt x="19" y="87"/>
                  </a:lnTo>
                  <a:lnTo>
                    <a:pt x="24" y="87"/>
                  </a:lnTo>
                  <a:lnTo>
                    <a:pt x="29" y="87"/>
                  </a:lnTo>
                  <a:lnTo>
                    <a:pt x="33" y="86"/>
                  </a:lnTo>
                  <a:lnTo>
                    <a:pt x="37" y="84"/>
                  </a:lnTo>
                  <a:lnTo>
                    <a:pt x="40" y="82"/>
                  </a:lnTo>
                  <a:lnTo>
                    <a:pt x="42" y="79"/>
                  </a:lnTo>
                  <a:lnTo>
                    <a:pt x="44" y="75"/>
                  </a:lnTo>
                  <a:lnTo>
                    <a:pt x="45" y="71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45" y="61"/>
                  </a:lnTo>
                  <a:lnTo>
                    <a:pt x="44" y="59"/>
                  </a:lnTo>
                  <a:lnTo>
                    <a:pt x="43" y="57"/>
                  </a:lnTo>
                  <a:lnTo>
                    <a:pt x="41" y="56"/>
                  </a:lnTo>
                  <a:lnTo>
                    <a:pt x="38" y="54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0" y="48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2" y="43"/>
                  </a:lnTo>
                  <a:lnTo>
                    <a:pt x="10" y="39"/>
                  </a:lnTo>
                  <a:lnTo>
                    <a:pt x="9" y="35"/>
                  </a:lnTo>
                  <a:lnTo>
                    <a:pt x="8" y="30"/>
                  </a:lnTo>
                  <a:lnTo>
                    <a:pt x="9" y="24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3" y="13"/>
                  </a:lnTo>
                  <a:lnTo>
                    <a:pt x="17" y="9"/>
                  </a:lnTo>
                  <a:lnTo>
                    <a:pt x="20" y="7"/>
                  </a:lnTo>
                  <a:lnTo>
                    <a:pt x="22" y="5"/>
                  </a:lnTo>
                  <a:lnTo>
                    <a:pt x="28" y="2"/>
                  </a:lnTo>
                  <a:lnTo>
                    <a:pt x="34" y="1"/>
                  </a:lnTo>
                  <a:lnTo>
                    <a:pt x="40" y="0"/>
                  </a:lnTo>
                  <a:lnTo>
                    <a:pt x="45" y="1"/>
                  </a:lnTo>
                  <a:lnTo>
                    <a:pt x="50" y="1"/>
                  </a:lnTo>
                  <a:lnTo>
                    <a:pt x="54" y="3"/>
                  </a:lnTo>
                  <a:lnTo>
                    <a:pt x="58" y="4"/>
                  </a:lnTo>
                  <a:lnTo>
                    <a:pt x="56" y="14"/>
                  </a:lnTo>
                  <a:lnTo>
                    <a:pt x="55" y="22"/>
                  </a:lnTo>
                  <a:lnTo>
                    <a:pt x="52" y="22"/>
                  </a:lnTo>
                  <a:lnTo>
                    <a:pt x="52" y="21"/>
                  </a:lnTo>
                  <a:lnTo>
                    <a:pt x="52" y="18"/>
                  </a:lnTo>
                  <a:lnTo>
                    <a:pt x="52" y="15"/>
                  </a:lnTo>
                  <a:lnTo>
                    <a:pt x="51" y="13"/>
                  </a:lnTo>
                  <a:lnTo>
                    <a:pt x="50" y="10"/>
                  </a:lnTo>
                  <a:lnTo>
                    <a:pt x="48" y="9"/>
                  </a:lnTo>
                  <a:lnTo>
                    <a:pt x="46" y="7"/>
                  </a:lnTo>
                  <a:lnTo>
                    <a:pt x="43" y="6"/>
                  </a:lnTo>
                  <a:lnTo>
                    <a:pt x="40" y="6"/>
                  </a:lnTo>
                  <a:lnTo>
                    <a:pt x="37" y="6"/>
                  </a:lnTo>
                  <a:lnTo>
                    <a:pt x="32" y="6"/>
                  </a:lnTo>
                  <a:lnTo>
                    <a:pt x="29" y="7"/>
                  </a:lnTo>
                  <a:lnTo>
                    <a:pt x="25" y="9"/>
                  </a:lnTo>
                  <a:lnTo>
                    <a:pt x="22" y="11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7" y="22"/>
                  </a:lnTo>
                  <a:lnTo>
                    <a:pt x="17" y="26"/>
                  </a:lnTo>
                  <a:lnTo>
                    <a:pt x="17" y="29"/>
                  </a:lnTo>
                  <a:lnTo>
                    <a:pt x="18" y="31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2" y="37"/>
                  </a:lnTo>
                  <a:lnTo>
                    <a:pt x="24" y="38"/>
                  </a:lnTo>
                  <a:lnTo>
                    <a:pt x="31" y="41"/>
                  </a:lnTo>
                  <a:lnTo>
                    <a:pt x="34" y="42"/>
                  </a:lnTo>
                  <a:lnTo>
                    <a:pt x="44" y="45"/>
                  </a:lnTo>
                  <a:lnTo>
                    <a:pt x="48" y="47"/>
                  </a:lnTo>
                  <a:lnTo>
                    <a:pt x="51" y="49"/>
                  </a:lnTo>
                  <a:lnTo>
                    <a:pt x="53" y="52"/>
                  </a:lnTo>
                  <a:lnTo>
                    <a:pt x="54" y="55"/>
                  </a:lnTo>
                  <a:lnTo>
                    <a:pt x="55" y="58"/>
                  </a:lnTo>
                  <a:lnTo>
                    <a:pt x="55" y="62"/>
                  </a:lnTo>
                  <a:lnTo>
                    <a:pt x="55" y="66"/>
                  </a:lnTo>
                  <a:lnTo>
                    <a:pt x="55" y="69"/>
                  </a:lnTo>
                  <a:lnTo>
                    <a:pt x="54" y="72"/>
                  </a:lnTo>
                  <a:lnTo>
                    <a:pt x="53" y="74"/>
                  </a:lnTo>
                  <a:lnTo>
                    <a:pt x="50" y="80"/>
                  </a:lnTo>
                  <a:lnTo>
                    <a:pt x="47" y="82"/>
                  </a:lnTo>
                  <a:lnTo>
                    <a:pt x="45" y="84"/>
                  </a:lnTo>
                  <a:lnTo>
                    <a:pt x="42" y="86"/>
                  </a:lnTo>
                  <a:lnTo>
                    <a:pt x="39" y="88"/>
                  </a:lnTo>
                  <a:lnTo>
                    <a:pt x="33" y="91"/>
                  </a:lnTo>
                  <a:lnTo>
                    <a:pt x="26" y="93"/>
                  </a:lnTo>
                  <a:lnTo>
                    <a:pt x="18" y="93"/>
                  </a:lnTo>
                  <a:lnTo>
                    <a:pt x="12" y="93"/>
                  </a:lnTo>
                  <a:lnTo>
                    <a:pt x="7" y="92"/>
                  </a:lnTo>
                  <a:lnTo>
                    <a:pt x="3" y="91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" name="Freeform 119"/>
            <p:cNvSpPr>
              <a:spLocks/>
            </p:cNvSpPr>
            <p:nvPr userDrawn="1"/>
          </p:nvSpPr>
          <p:spPr bwMode="auto">
            <a:xfrm>
              <a:off x="2525" y="1247"/>
              <a:ext cx="65" cy="98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1"/>
                </a:cxn>
                <a:cxn ang="0">
                  <a:pos x="23" y="0"/>
                </a:cxn>
                <a:cxn ang="0">
                  <a:pos x="25" y="4"/>
                </a:cxn>
                <a:cxn ang="0">
                  <a:pos x="25" y="15"/>
                </a:cxn>
                <a:cxn ang="0">
                  <a:pos x="23" y="38"/>
                </a:cxn>
                <a:cxn ang="0">
                  <a:pos x="23" y="51"/>
                </a:cxn>
                <a:cxn ang="0">
                  <a:pos x="25" y="52"/>
                </a:cxn>
                <a:cxn ang="0">
                  <a:pos x="28" y="51"/>
                </a:cxn>
                <a:cxn ang="0">
                  <a:pos x="35" y="44"/>
                </a:cxn>
                <a:cxn ang="0">
                  <a:pos x="44" y="30"/>
                </a:cxn>
                <a:cxn ang="0">
                  <a:pos x="51" y="12"/>
                </a:cxn>
                <a:cxn ang="0">
                  <a:pos x="53" y="2"/>
                </a:cxn>
                <a:cxn ang="0">
                  <a:pos x="63" y="1"/>
                </a:cxn>
                <a:cxn ang="0">
                  <a:pos x="54" y="31"/>
                </a:cxn>
                <a:cxn ang="0">
                  <a:pos x="44" y="61"/>
                </a:cxn>
                <a:cxn ang="0">
                  <a:pos x="37" y="76"/>
                </a:cxn>
                <a:cxn ang="0">
                  <a:pos x="29" y="87"/>
                </a:cxn>
                <a:cxn ang="0">
                  <a:pos x="21" y="94"/>
                </a:cxn>
                <a:cxn ang="0">
                  <a:pos x="11" y="96"/>
                </a:cxn>
                <a:cxn ang="0">
                  <a:pos x="5" y="94"/>
                </a:cxn>
                <a:cxn ang="0">
                  <a:pos x="2" y="92"/>
                </a:cxn>
                <a:cxn ang="0">
                  <a:pos x="0" y="87"/>
                </a:cxn>
                <a:cxn ang="0">
                  <a:pos x="0" y="84"/>
                </a:cxn>
                <a:cxn ang="0">
                  <a:pos x="8" y="82"/>
                </a:cxn>
                <a:cxn ang="0">
                  <a:pos x="10" y="88"/>
                </a:cxn>
                <a:cxn ang="0">
                  <a:pos x="12" y="90"/>
                </a:cxn>
                <a:cxn ang="0">
                  <a:pos x="16" y="91"/>
                </a:cxn>
                <a:cxn ang="0">
                  <a:pos x="23" y="88"/>
                </a:cxn>
                <a:cxn ang="0">
                  <a:pos x="27" y="85"/>
                </a:cxn>
                <a:cxn ang="0">
                  <a:pos x="33" y="73"/>
                </a:cxn>
                <a:cxn ang="0">
                  <a:pos x="39" y="53"/>
                </a:cxn>
                <a:cxn ang="0">
                  <a:pos x="35" y="48"/>
                </a:cxn>
                <a:cxn ang="0">
                  <a:pos x="29" y="55"/>
                </a:cxn>
                <a:cxn ang="0">
                  <a:pos x="23" y="60"/>
                </a:cxn>
                <a:cxn ang="0">
                  <a:pos x="19" y="62"/>
                </a:cxn>
                <a:cxn ang="0">
                  <a:pos x="15" y="60"/>
                </a:cxn>
                <a:cxn ang="0">
                  <a:pos x="14" y="56"/>
                </a:cxn>
                <a:cxn ang="0">
                  <a:pos x="14" y="36"/>
                </a:cxn>
                <a:cxn ang="0">
                  <a:pos x="16" y="15"/>
                </a:cxn>
                <a:cxn ang="0">
                  <a:pos x="15" y="10"/>
                </a:cxn>
                <a:cxn ang="0">
                  <a:pos x="13" y="8"/>
                </a:cxn>
                <a:cxn ang="0">
                  <a:pos x="4" y="14"/>
                </a:cxn>
              </a:cxnLst>
              <a:rect l="0" t="0" r="r" b="b"/>
              <a:pathLst>
                <a:path w="63" h="96">
                  <a:moveTo>
                    <a:pt x="2" y="12"/>
                  </a:moveTo>
                  <a:lnTo>
                    <a:pt x="9" y="6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7"/>
                  </a:lnTo>
                  <a:lnTo>
                    <a:pt x="25" y="15"/>
                  </a:lnTo>
                  <a:lnTo>
                    <a:pt x="24" y="27"/>
                  </a:lnTo>
                  <a:lnTo>
                    <a:pt x="23" y="38"/>
                  </a:lnTo>
                  <a:lnTo>
                    <a:pt x="23" y="46"/>
                  </a:lnTo>
                  <a:lnTo>
                    <a:pt x="23" y="51"/>
                  </a:lnTo>
                  <a:lnTo>
                    <a:pt x="24" y="52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8" y="51"/>
                  </a:lnTo>
                  <a:lnTo>
                    <a:pt x="32" y="49"/>
                  </a:lnTo>
                  <a:lnTo>
                    <a:pt x="35" y="44"/>
                  </a:lnTo>
                  <a:lnTo>
                    <a:pt x="40" y="37"/>
                  </a:lnTo>
                  <a:lnTo>
                    <a:pt x="44" y="30"/>
                  </a:lnTo>
                  <a:lnTo>
                    <a:pt x="48" y="21"/>
                  </a:lnTo>
                  <a:lnTo>
                    <a:pt x="51" y="12"/>
                  </a:lnTo>
                  <a:lnTo>
                    <a:pt x="52" y="7"/>
                  </a:lnTo>
                  <a:lnTo>
                    <a:pt x="53" y="2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59" y="13"/>
                  </a:lnTo>
                  <a:lnTo>
                    <a:pt x="54" y="31"/>
                  </a:lnTo>
                  <a:lnTo>
                    <a:pt x="48" y="49"/>
                  </a:lnTo>
                  <a:lnTo>
                    <a:pt x="44" y="61"/>
                  </a:lnTo>
                  <a:lnTo>
                    <a:pt x="41" y="69"/>
                  </a:lnTo>
                  <a:lnTo>
                    <a:pt x="37" y="76"/>
                  </a:lnTo>
                  <a:lnTo>
                    <a:pt x="33" y="82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1" y="94"/>
                  </a:lnTo>
                  <a:lnTo>
                    <a:pt x="16" y="96"/>
                  </a:lnTo>
                  <a:lnTo>
                    <a:pt x="11" y="96"/>
                  </a:lnTo>
                  <a:lnTo>
                    <a:pt x="7" y="95"/>
                  </a:lnTo>
                  <a:lnTo>
                    <a:pt x="5" y="94"/>
                  </a:lnTo>
                  <a:lnTo>
                    <a:pt x="3" y="93"/>
                  </a:lnTo>
                  <a:lnTo>
                    <a:pt x="2" y="92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4"/>
                  </a:lnTo>
                  <a:lnTo>
                    <a:pt x="7" y="79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0" y="88"/>
                  </a:lnTo>
                  <a:lnTo>
                    <a:pt x="11" y="89"/>
                  </a:lnTo>
                  <a:lnTo>
                    <a:pt x="12" y="90"/>
                  </a:lnTo>
                  <a:lnTo>
                    <a:pt x="14" y="91"/>
                  </a:lnTo>
                  <a:lnTo>
                    <a:pt x="16" y="91"/>
                  </a:lnTo>
                  <a:lnTo>
                    <a:pt x="20" y="90"/>
                  </a:lnTo>
                  <a:lnTo>
                    <a:pt x="23" y="88"/>
                  </a:lnTo>
                  <a:lnTo>
                    <a:pt x="25" y="87"/>
                  </a:lnTo>
                  <a:lnTo>
                    <a:pt x="27" y="85"/>
                  </a:lnTo>
                  <a:lnTo>
                    <a:pt x="30" y="80"/>
                  </a:lnTo>
                  <a:lnTo>
                    <a:pt x="33" y="73"/>
                  </a:lnTo>
                  <a:lnTo>
                    <a:pt x="36" y="64"/>
                  </a:lnTo>
                  <a:lnTo>
                    <a:pt x="39" y="53"/>
                  </a:lnTo>
                  <a:lnTo>
                    <a:pt x="43" y="39"/>
                  </a:lnTo>
                  <a:lnTo>
                    <a:pt x="35" y="48"/>
                  </a:lnTo>
                  <a:lnTo>
                    <a:pt x="32" y="52"/>
                  </a:lnTo>
                  <a:lnTo>
                    <a:pt x="29" y="55"/>
                  </a:lnTo>
                  <a:lnTo>
                    <a:pt x="26" y="58"/>
                  </a:lnTo>
                  <a:lnTo>
                    <a:pt x="23" y="60"/>
                  </a:lnTo>
                  <a:lnTo>
                    <a:pt x="21" y="61"/>
                  </a:lnTo>
                  <a:lnTo>
                    <a:pt x="19" y="62"/>
                  </a:lnTo>
                  <a:lnTo>
                    <a:pt x="16" y="61"/>
                  </a:lnTo>
                  <a:lnTo>
                    <a:pt x="15" y="60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3" y="51"/>
                  </a:lnTo>
                  <a:lnTo>
                    <a:pt x="14" y="36"/>
                  </a:lnTo>
                  <a:lnTo>
                    <a:pt x="15" y="24"/>
                  </a:lnTo>
                  <a:lnTo>
                    <a:pt x="16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" name="Freeform 120"/>
            <p:cNvSpPr>
              <a:spLocks/>
            </p:cNvSpPr>
            <p:nvPr userDrawn="1"/>
          </p:nvSpPr>
          <p:spPr bwMode="auto">
            <a:xfrm>
              <a:off x="2594" y="1247"/>
              <a:ext cx="43" cy="64"/>
            </a:xfrm>
            <a:custGeom>
              <a:avLst/>
              <a:gdLst/>
              <a:ahLst/>
              <a:cxnLst>
                <a:cxn ang="0">
                  <a:pos x="2" y="51"/>
                </a:cxn>
                <a:cxn ang="0">
                  <a:pos x="6" y="43"/>
                </a:cxn>
                <a:cxn ang="0">
                  <a:pos x="9" y="55"/>
                </a:cxn>
                <a:cxn ang="0">
                  <a:pos x="15" y="58"/>
                </a:cxn>
                <a:cxn ang="0">
                  <a:pos x="22" y="58"/>
                </a:cxn>
                <a:cxn ang="0">
                  <a:pos x="27" y="56"/>
                </a:cxn>
                <a:cxn ang="0">
                  <a:pos x="31" y="52"/>
                </a:cxn>
                <a:cxn ang="0">
                  <a:pos x="33" y="48"/>
                </a:cxn>
                <a:cxn ang="0">
                  <a:pos x="33" y="43"/>
                </a:cxn>
                <a:cxn ang="0">
                  <a:pos x="31" y="40"/>
                </a:cxn>
                <a:cxn ang="0">
                  <a:pos x="27" y="37"/>
                </a:cxn>
                <a:cxn ang="0">
                  <a:pos x="19" y="34"/>
                </a:cxn>
                <a:cxn ang="0">
                  <a:pos x="13" y="32"/>
                </a:cxn>
                <a:cxn ang="0">
                  <a:pos x="8" y="28"/>
                </a:cxn>
                <a:cxn ang="0">
                  <a:pos x="6" y="23"/>
                </a:cxn>
                <a:cxn ang="0">
                  <a:pos x="6" y="17"/>
                </a:cxn>
                <a:cxn ang="0">
                  <a:pos x="9" y="11"/>
                </a:cxn>
                <a:cxn ang="0">
                  <a:pos x="13" y="6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7" y="1"/>
                </a:cxn>
                <a:cxn ang="0">
                  <a:pos x="42" y="3"/>
                </a:cxn>
                <a:cxn ang="0">
                  <a:pos x="40" y="18"/>
                </a:cxn>
                <a:cxn ang="0">
                  <a:pos x="37" y="13"/>
                </a:cxn>
                <a:cxn ang="0">
                  <a:pos x="36" y="10"/>
                </a:cxn>
                <a:cxn ang="0">
                  <a:pos x="34" y="7"/>
                </a:cxn>
                <a:cxn ang="0">
                  <a:pos x="25" y="5"/>
                </a:cxn>
                <a:cxn ang="0">
                  <a:pos x="20" y="5"/>
                </a:cxn>
                <a:cxn ang="0">
                  <a:pos x="16" y="8"/>
                </a:cxn>
                <a:cxn ang="0">
                  <a:pos x="14" y="11"/>
                </a:cxn>
                <a:cxn ang="0">
                  <a:pos x="13" y="16"/>
                </a:cxn>
                <a:cxn ang="0">
                  <a:pos x="15" y="22"/>
                </a:cxn>
                <a:cxn ang="0">
                  <a:pos x="19" y="24"/>
                </a:cxn>
                <a:cxn ang="0">
                  <a:pos x="26" y="27"/>
                </a:cxn>
                <a:cxn ang="0">
                  <a:pos x="33" y="29"/>
                </a:cxn>
                <a:cxn ang="0">
                  <a:pos x="37" y="32"/>
                </a:cxn>
                <a:cxn ang="0">
                  <a:pos x="40" y="35"/>
                </a:cxn>
                <a:cxn ang="0">
                  <a:pos x="41" y="40"/>
                </a:cxn>
                <a:cxn ang="0">
                  <a:pos x="40" y="47"/>
                </a:cxn>
                <a:cxn ang="0">
                  <a:pos x="37" y="53"/>
                </a:cxn>
                <a:cxn ang="0">
                  <a:pos x="33" y="56"/>
                </a:cxn>
                <a:cxn ang="0">
                  <a:pos x="29" y="59"/>
                </a:cxn>
                <a:cxn ang="0">
                  <a:pos x="18" y="63"/>
                </a:cxn>
                <a:cxn ang="0">
                  <a:pos x="6" y="62"/>
                </a:cxn>
                <a:cxn ang="0">
                  <a:pos x="0" y="60"/>
                </a:cxn>
              </a:cxnLst>
              <a:rect l="0" t="0" r="r" b="b"/>
              <a:pathLst>
                <a:path w="42" h="63">
                  <a:moveTo>
                    <a:pt x="0" y="60"/>
                  </a:moveTo>
                  <a:lnTo>
                    <a:pt x="2" y="51"/>
                  </a:lnTo>
                  <a:lnTo>
                    <a:pt x="3" y="43"/>
                  </a:lnTo>
                  <a:lnTo>
                    <a:pt x="6" y="43"/>
                  </a:lnTo>
                  <a:lnTo>
                    <a:pt x="6" y="53"/>
                  </a:lnTo>
                  <a:lnTo>
                    <a:pt x="9" y="55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9" y="58"/>
                  </a:lnTo>
                  <a:lnTo>
                    <a:pt x="22" y="58"/>
                  </a:lnTo>
                  <a:lnTo>
                    <a:pt x="24" y="57"/>
                  </a:lnTo>
                  <a:lnTo>
                    <a:pt x="27" y="56"/>
                  </a:lnTo>
                  <a:lnTo>
                    <a:pt x="29" y="54"/>
                  </a:lnTo>
                  <a:lnTo>
                    <a:pt x="31" y="52"/>
                  </a:lnTo>
                  <a:lnTo>
                    <a:pt x="32" y="50"/>
                  </a:lnTo>
                  <a:lnTo>
                    <a:pt x="33" y="48"/>
                  </a:lnTo>
                  <a:lnTo>
                    <a:pt x="33" y="45"/>
                  </a:lnTo>
                  <a:lnTo>
                    <a:pt x="33" y="43"/>
                  </a:lnTo>
                  <a:lnTo>
                    <a:pt x="32" y="41"/>
                  </a:lnTo>
                  <a:lnTo>
                    <a:pt x="31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5" y="36"/>
                  </a:lnTo>
                  <a:lnTo>
                    <a:pt x="19" y="34"/>
                  </a:lnTo>
                  <a:lnTo>
                    <a:pt x="18" y="34"/>
                  </a:lnTo>
                  <a:lnTo>
                    <a:pt x="13" y="32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7" y="26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3" y="6"/>
                  </a:lnTo>
                  <a:lnTo>
                    <a:pt x="17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7" y="1"/>
                  </a:lnTo>
                  <a:lnTo>
                    <a:pt x="40" y="1"/>
                  </a:lnTo>
                  <a:lnTo>
                    <a:pt x="42" y="3"/>
                  </a:lnTo>
                  <a:lnTo>
                    <a:pt x="41" y="10"/>
                  </a:lnTo>
                  <a:lnTo>
                    <a:pt x="40" y="18"/>
                  </a:lnTo>
                  <a:lnTo>
                    <a:pt x="37" y="18"/>
                  </a:lnTo>
                  <a:lnTo>
                    <a:pt x="37" y="13"/>
                  </a:lnTo>
                  <a:lnTo>
                    <a:pt x="37" y="11"/>
                  </a:lnTo>
                  <a:lnTo>
                    <a:pt x="36" y="10"/>
                  </a:lnTo>
                  <a:lnTo>
                    <a:pt x="35" y="8"/>
                  </a:lnTo>
                  <a:lnTo>
                    <a:pt x="34" y="7"/>
                  </a:lnTo>
                  <a:lnTo>
                    <a:pt x="30" y="5"/>
                  </a:lnTo>
                  <a:lnTo>
                    <a:pt x="25" y="5"/>
                  </a:lnTo>
                  <a:lnTo>
                    <a:pt x="23" y="5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13" y="19"/>
                  </a:lnTo>
                  <a:lnTo>
                    <a:pt x="15" y="22"/>
                  </a:lnTo>
                  <a:lnTo>
                    <a:pt x="17" y="23"/>
                  </a:lnTo>
                  <a:lnTo>
                    <a:pt x="19" y="24"/>
                  </a:lnTo>
                  <a:lnTo>
                    <a:pt x="24" y="26"/>
                  </a:lnTo>
                  <a:lnTo>
                    <a:pt x="26" y="27"/>
                  </a:lnTo>
                  <a:lnTo>
                    <a:pt x="30" y="28"/>
                  </a:lnTo>
                  <a:lnTo>
                    <a:pt x="33" y="29"/>
                  </a:lnTo>
                  <a:lnTo>
                    <a:pt x="35" y="30"/>
                  </a:lnTo>
                  <a:lnTo>
                    <a:pt x="37" y="32"/>
                  </a:lnTo>
                  <a:lnTo>
                    <a:pt x="39" y="33"/>
                  </a:lnTo>
                  <a:lnTo>
                    <a:pt x="40" y="35"/>
                  </a:lnTo>
                  <a:lnTo>
                    <a:pt x="41" y="38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0" y="47"/>
                  </a:lnTo>
                  <a:lnTo>
                    <a:pt x="39" y="49"/>
                  </a:lnTo>
                  <a:lnTo>
                    <a:pt x="37" y="53"/>
                  </a:lnTo>
                  <a:lnTo>
                    <a:pt x="35" y="54"/>
                  </a:lnTo>
                  <a:lnTo>
                    <a:pt x="33" y="56"/>
                  </a:lnTo>
                  <a:lnTo>
                    <a:pt x="31" y="58"/>
                  </a:lnTo>
                  <a:lnTo>
                    <a:pt x="29" y="59"/>
                  </a:lnTo>
                  <a:lnTo>
                    <a:pt x="24" y="61"/>
                  </a:lnTo>
                  <a:lnTo>
                    <a:pt x="18" y="63"/>
                  </a:lnTo>
                  <a:lnTo>
                    <a:pt x="13" y="63"/>
                  </a:lnTo>
                  <a:lnTo>
                    <a:pt x="6" y="62"/>
                  </a:lnTo>
                  <a:lnTo>
                    <a:pt x="3" y="61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3" name="Freeform 121"/>
            <p:cNvSpPr>
              <a:spLocks/>
            </p:cNvSpPr>
            <p:nvPr userDrawn="1"/>
          </p:nvSpPr>
          <p:spPr bwMode="auto">
            <a:xfrm>
              <a:off x="2651" y="1223"/>
              <a:ext cx="34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7" y="28"/>
                </a:cxn>
                <a:cxn ang="0">
                  <a:pos x="12" y="26"/>
                </a:cxn>
                <a:cxn ang="0">
                  <a:pos x="14" y="13"/>
                </a:cxn>
                <a:cxn ang="0">
                  <a:pos x="15" y="4"/>
                </a:cxn>
                <a:cxn ang="0">
                  <a:pos x="19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4" y="9"/>
                </a:cxn>
                <a:cxn ang="0">
                  <a:pos x="20" y="27"/>
                </a:cxn>
                <a:cxn ang="0">
                  <a:pos x="26" y="27"/>
                </a:cxn>
                <a:cxn ang="0">
                  <a:pos x="34" y="26"/>
                </a:cxn>
                <a:cxn ang="0">
                  <a:pos x="33" y="29"/>
                </a:cxn>
                <a:cxn ang="0">
                  <a:pos x="33" y="33"/>
                </a:cxn>
                <a:cxn ang="0">
                  <a:pos x="19" y="33"/>
                </a:cxn>
                <a:cxn ang="0">
                  <a:pos x="16" y="49"/>
                </a:cxn>
                <a:cxn ang="0">
                  <a:pos x="15" y="54"/>
                </a:cxn>
                <a:cxn ang="0">
                  <a:pos x="13" y="66"/>
                </a:cxn>
                <a:cxn ang="0">
                  <a:pos x="12" y="73"/>
                </a:cxn>
                <a:cxn ang="0">
                  <a:pos x="13" y="75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9" y="74"/>
                </a:cxn>
                <a:cxn ang="0">
                  <a:pos x="22" y="72"/>
                </a:cxn>
                <a:cxn ang="0">
                  <a:pos x="27" y="68"/>
                </a:cxn>
                <a:cxn ang="0">
                  <a:pos x="28" y="71"/>
                </a:cxn>
                <a:cxn ang="0">
                  <a:pos x="21" y="77"/>
                </a:cxn>
                <a:cxn ang="0">
                  <a:pos x="15" y="81"/>
                </a:cxn>
                <a:cxn ang="0">
                  <a:pos x="12" y="82"/>
                </a:cxn>
                <a:cxn ang="0">
                  <a:pos x="10" y="83"/>
                </a:cxn>
                <a:cxn ang="0">
                  <a:pos x="6" y="84"/>
                </a:cxn>
                <a:cxn ang="0">
                  <a:pos x="4" y="84"/>
                </a:cxn>
                <a:cxn ang="0">
                  <a:pos x="2" y="83"/>
                </a:cxn>
                <a:cxn ang="0">
                  <a:pos x="2" y="82"/>
                </a:cxn>
                <a:cxn ang="0">
                  <a:pos x="1" y="80"/>
                </a:cxn>
                <a:cxn ang="0">
                  <a:pos x="2" y="75"/>
                </a:cxn>
                <a:cxn ang="0">
                  <a:pos x="4" y="66"/>
                </a:cxn>
                <a:cxn ang="0">
                  <a:pos x="6" y="56"/>
                </a:cxn>
                <a:cxn ang="0">
                  <a:pos x="10" y="33"/>
                </a:cxn>
              </a:cxnLst>
              <a:rect l="0" t="0" r="r" b="b"/>
              <a:pathLst>
                <a:path w="34" h="84">
                  <a:moveTo>
                    <a:pt x="10" y="3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7" y="28"/>
                  </a:lnTo>
                  <a:lnTo>
                    <a:pt x="12" y="26"/>
                  </a:lnTo>
                  <a:lnTo>
                    <a:pt x="14" y="13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0" y="27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33"/>
                  </a:lnTo>
                  <a:lnTo>
                    <a:pt x="19" y="33"/>
                  </a:lnTo>
                  <a:lnTo>
                    <a:pt x="16" y="49"/>
                  </a:lnTo>
                  <a:lnTo>
                    <a:pt x="15" y="54"/>
                  </a:lnTo>
                  <a:lnTo>
                    <a:pt x="13" y="66"/>
                  </a:lnTo>
                  <a:lnTo>
                    <a:pt x="12" y="73"/>
                  </a:lnTo>
                  <a:lnTo>
                    <a:pt x="13" y="75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2" y="72"/>
                  </a:lnTo>
                  <a:lnTo>
                    <a:pt x="27" y="68"/>
                  </a:lnTo>
                  <a:lnTo>
                    <a:pt x="28" y="71"/>
                  </a:lnTo>
                  <a:lnTo>
                    <a:pt x="21" y="77"/>
                  </a:lnTo>
                  <a:lnTo>
                    <a:pt x="15" y="81"/>
                  </a:lnTo>
                  <a:lnTo>
                    <a:pt x="12" y="82"/>
                  </a:lnTo>
                  <a:lnTo>
                    <a:pt x="10" y="83"/>
                  </a:lnTo>
                  <a:lnTo>
                    <a:pt x="6" y="84"/>
                  </a:lnTo>
                  <a:lnTo>
                    <a:pt x="4" y="84"/>
                  </a:lnTo>
                  <a:lnTo>
                    <a:pt x="2" y="83"/>
                  </a:lnTo>
                  <a:lnTo>
                    <a:pt x="2" y="82"/>
                  </a:lnTo>
                  <a:lnTo>
                    <a:pt x="1" y="80"/>
                  </a:lnTo>
                  <a:lnTo>
                    <a:pt x="2" y="75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10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4" name="Freeform 122"/>
            <p:cNvSpPr>
              <a:spLocks noEditPoints="1"/>
            </p:cNvSpPr>
            <p:nvPr userDrawn="1"/>
          </p:nvSpPr>
          <p:spPr bwMode="auto">
            <a:xfrm>
              <a:off x="2690" y="1247"/>
              <a:ext cx="47" cy="64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6" y="26"/>
                </a:cxn>
                <a:cxn ang="0">
                  <a:pos x="32" y="21"/>
                </a:cxn>
                <a:cxn ang="0">
                  <a:pos x="36" y="15"/>
                </a:cxn>
                <a:cxn ang="0">
                  <a:pos x="36" y="9"/>
                </a:cxn>
                <a:cxn ang="0">
                  <a:pos x="32" y="5"/>
                </a:cxn>
                <a:cxn ang="0">
                  <a:pos x="26" y="5"/>
                </a:cxn>
                <a:cxn ang="0">
                  <a:pos x="21" y="9"/>
                </a:cxn>
                <a:cxn ang="0">
                  <a:pos x="16" y="15"/>
                </a:cxn>
                <a:cxn ang="0">
                  <a:pos x="13" y="25"/>
                </a:cxn>
                <a:cxn ang="0">
                  <a:pos x="40" y="51"/>
                </a:cxn>
                <a:cxn ang="0">
                  <a:pos x="27" y="60"/>
                </a:cxn>
                <a:cxn ang="0">
                  <a:pos x="14" y="63"/>
                </a:cxn>
                <a:cxn ang="0">
                  <a:pos x="7" y="62"/>
                </a:cxn>
                <a:cxn ang="0">
                  <a:pos x="3" y="59"/>
                </a:cxn>
                <a:cxn ang="0">
                  <a:pos x="0" y="54"/>
                </a:cxn>
                <a:cxn ang="0">
                  <a:pos x="0" y="47"/>
                </a:cxn>
                <a:cxn ang="0">
                  <a:pos x="0" y="37"/>
                </a:cxn>
                <a:cxn ang="0">
                  <a:pos x="3" y="28"/>
                </a:cxn>
                <a:cxn ang="0">
                  <a:pos x="8" y="16"/>
                </a:cxn>
                <a:cxn ang="0">
                  <a:pos x="13" y="10"/>
                </a:cxn>
                <a:cxn ang="0">
                  <a:pos x="22" y="4"/>
                </a:cxn>
                <a:cxn ang="0">
                  <a:pos x="29" y="1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4" y="4"/>
                </a:cxn>
                <a:cxn ang="0">
                  <a:pos x="45" y="8"/>
                </a:cxn>
                <a:cxn ang="0">
                  <a:pos x="45" y="14"/>
                </a:cxn>
                <a:cxn ang="0">
                  <a:pos x="41" y="21"/>
                </a:cxn>
                <a:cxn ang="0">
                  <a:pos x="33" y="27"/>
                </a:cxn>
                <a:cxn ang="0">
                  <a:pos x="19" y="32"/>
                </a:cxn>
                <a:cxn ang="0">
                  <a:pos x="10" y="40"/>
                </a:cxn>
                <a:cxn ang="0">
                  <a:pos x="10" y="50"/>
                </a:cxn>
                <a:cxn ang="0">
                  <a:pos x="13" y="55"/>
                </a:cxn>
                <a:cxn ang="0">
                  <a:pos x="19" y="57"/>
                </a:cxn>
                <a:cxn ang="0">
                  <a:pos x="29" y="55"/>
                </a:cxn>
                <a:cxn ang="0">
                  <a:pos x="40" y="48"/>
                </a:cxn>
              </a:cxnLst>
              <a:rect l="0" t="0" r="r" b="b"/>
              <a:pathLst>
                <a:path w="45" h="63">
                  <a:moveTo>
                    <a:pt x="11" y="31"/>
                  </a:moveTo>
                  <a:lnTo>
                    <a:pt x="17" y="30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2" y="21"/>
                  </a:lnTo>
                  <a:lnTo>
                    <a:pt x="34" y="18"/>
                  </a:lnTo>
                  <a:lnTo>
                    <a:pt x="36" y="15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18" y="12"/>
                  </a:lnTo>
                  <a:lnTo>
                    <a:pt x="16" y="15"/>
                  </a:lnTo>
                  <a:lnTo>
                    <a:pt x="14" y="20"/>
                  </a:lnTo>
                  <a:lnTo>
                    <a:pt x="13" y="25"/>
                  </a:lnTo>
                  <a:lnTo>
                    <a:pt x="11" y="31"/>
                  </a:lnTo>
                  <a:close/>
                  <a:moveTo>
                    <a:pt x="40" y="51"/>
                  </a:moveTo>
                  <a:lnTo>
                    <a:pt x="34" y="56"/>
                  </a:lnTo>
                  <a:lnTo>
                    <a:pt x="27" y="60"/>
                  </a:lnTo>
                  <a:lnTo>
                    <a:pt x="20" y="63"/>
                  </a:lnTo>
                  <a:lnTo>
                    <a:pt x="14" y="63"/>
                  </a:lnTo>
                  <a:lnTo>
                    <a:pt x="10" y="63"/>
                  </a:lnTo>
                  <a:lnTo>
                    <a:pt x="7" y="62"/>
                  </a:lnTo>
                  <a:lnTo>
                    <a:pt x="5" y="61"/>
                  </a:lnTo>
                  <a:lnTo>
                    <a:pt x="3" y="59"/>
                  </a:lnTo>
                  <a:lnTo>
                    <a:pt x="2" y="57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1" y="32"/>
                  </a:lnTo>
                  <a:lnTo>
                    <a:pt x="3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2" y="3"/>
                  </a:lnTo>
                  <a:lnTo>
                    <a:pt x="44" y="4"/>
                  </a:lnTo>
                  <a:lnTo>
                    <a:pt x="45" y="6"/>
                  </a:lnTo>
                  <a:lnTo>
                    <a:pt x="45" y="8"/>
                  </a:lnTo>
                  <a:lnTo>
                    <a:pt x="45" y="11"/>
                  </a:lnTo>
                  <a:lnTo>
                    <a:pt x="45" y="14"/>
                  </a:lnTo>
                  <a:lnTo>
                    <a:pt x="43" y="18"/>
                  </a:lnTo>
                  <a:lnTo>
                    <a:pt x="41" y="21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1" y="35"/>
                  </a:lnTo>
                  <a:lnTo>
                    <a:pt x="10" y="40"/>
                  </a:lnTo>
                  <a:lnTo>
                    <a:pt x="9" y="45"/>
                  </a:lnTo>
                  <a:lnTo>
                    <a:pt x="10" y="50"/>
                  </a:lnTo>
                  <a:lnTo>
                    <a:pt x="12" y="54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9" y="57"/>
                  </a:lnTo>
                  <a:lnTo>
                    <a:pt x="24" y="57"/>
                  </a:lnTo>
                  <a:lnTo>
                    <a:pt x="29" y="55"/>
                  </a:lnTo>
                  <a:lnTo>
                    <a:pt x="35" y="52"/>
                  </a:lnTo>
                  <a:lnTo>
                    <a:pt x="40" y="48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5" name="Freeform 123"/>
            <p:cNvSpPr>
              <a:spLocks/>
            </p:cNvSpPr>
            <p:nvPr userDrawn="1"/>
          </p:nvSpPr>
          <p:spPr bwMode="auto">
            <a:xfrm>
              <a:off x="2744" y="1247"/>
              <a:ext cx="91" cy="64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11" y="18"/>
                </a:cxn>
                <a:cxn ang="0">
                  <a:pos x="12" y="9"/>
                </a:cxn>
                <a:cxn ang="0">
                  <a:pos x="10" y="8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1"/>
                </a:cxn>
                <a:cxn ang="0">
                  <a:pos x="22" y="19"/>
                </a:cxn>
                <a:cxn ang="0">
                  <a:pos x="30" y="10"/>
                </a:cxn>
                <a:cxn ang="0">
                  <a:pos x="39" y="4"/>
                </a:cxn>
                <a:cxn ang="0">
                  <a:pos x="47" y="0"/>
                </a:cxn>
                <a:cxn ang="0">
                  <a:pos x="52" y="0"/>
                </a:cxn>
                <a:cxn ang="0">
                  <a:pos x="54" y="2"/>
                </a:cxn>
                <a:cxn ang="0">
                  <a:pos x="53" y="11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72" y="4"/>
                </a:cxn>
                <a:cxn ang="0">
                  <a:pos x="80" y="0"/>
                </a:cxn>
                <a:cxn ang="0">
                  <a:pos x="85" y="0"/>
                </a:cxn>
                <a:cxn ang="0">
                  <a:pos x="87" y="2"/>
                </a:cxn>
                <a:cxn ang="0">
                  <a:pos x="87" y="6"/>
                </a:cxn>
                <a:cxn ang="0">
                  <a:pos x="83" y="23"/>
                </a:cxn>
                <a:cxn ang="0">
                  <a:pos x="77" y="45"/>
                </a:cxn>
                <a:cxn ang="0">
                  <a:pos x="77" y="53"/>
                </a:cxn>
                <a:cxn ang="0">
                  <a:pos x="80" y="53"/>
                </a:cxn>
                <a:cxn ang="0">
                  <a:pos x="85" y="51"/>
                </a:cxn>
                <a:cxn ang="0">
                  <a:pos x="89" y="51"/>
                </a:cxn>
                <a:cxn ang="0">
                  <a:pos x="78" y="59"/>
                </a:cxn>
                <a:cxn ang="0">
                  <a:pos x="70" y="61"/>
                </a:cxn>
                <a:cxn ang="0">
                  <a:pos x="67" y="60"/>
                </a:cxn>
                <a:cxn ang="0">
                  <a:pos x="66" y="57"/>
                </a:cxn>
                <a:cxn ang="0">
                  <a:pos x="68" y="46"/>
                </a:cxn>
                <a:cxn ang="0">
                  <a:pos x="73" y="29"/>
                </a:cxn>
                <a:cxn ang="0">
                  <a:pos x="76" y="10"/>
                </a:cxn>
                <a:cxn ang="0">
                  <a:pos x="74" y="8"/>
                </a:cxn>
                <a:cxn ang="0">
                  <a:pos x="70" y="9"/>
                </a:cxn>
                <a:cxn ang="0">
                  <a:pos x="61" y="16"/>
                </a:cxn>
                <a:cxn ang="0">
                  <a:pos x="54" y="25"/>
                </a:cxn>
                <a:cxn ang="0">
                  <a:pos x="50" y="31"/>
                </a:cxn>
                <a:cxn ang="0">
                  <a:pos x="47" y="39"/>
                </a:cxn>
                <a:cxn ang="0">
                  <a:pos x="43" y="59"/>
                </a:cxn>
                <a:cxn ang="0">
                  <a:pos x="35" y="61"/>
                </a:cxn>
                <a:cxn ang="0">
                  <a:pos x="37" y="44"/>
                </a:cxn>
                <a:cxn ang="0">
                  <a:pos x="43" y="18"/>
                </a:cxn>
                <a:cxn ang="0">
                  <a:pos x="43" y="9"/>
                </a:cxn>
                <a:cxn ang="0">
                  <a:pos x="41" y="8"/>
                </a:cxn>
                <a:cxn ang="0">
                  <a:pos x="38" y="9"/>
                </a:cxn>
                <a:cxn ang="0">
                  <a:pos x="31" y="14"/>
                </a:cxn>
                <a:cxn ang="0">
                  <a:pos x="25" y="21"/>
                </a:cxn>
                <a:cxn ang="0">
                  <a:pos x="19" y="32"/>
                </a:cxn>
                <a:cxn ang="0">
                  <a:pos x="14" y="47"/>
                </a:cxn>
                <a:cxn ang="0">
                  <a:pos x="7" y="60"/>
                </a:cxn>
                <a:cxn ang="0">
                  <a:pos x="2" y="60"/>
                </a:cxn>
              </a:cxnLst>
              <a:rect l="0" t="0" r="r" b="b"/>
              <a:pathLst>
                <a:path w="89" h="61">
                  <a:moveTo>
                    <a:pt x="2" y="60"/>
                  </a:moveTo>
                  <a:lnTo>
                    <a:pt x="6" y="43"/>
                  </a:lnTo>
                  <a:lnTo>
                    <a:pt x="9" y="29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6" y="9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3" y="4"/>
                  </a:lnTo>
                  <a:lnTo>
                    <a:pt x="22" y="11"/>
                  </a:lnTo>
                  <a:lnTo>
                    <a:pt x="19" y="25"/>
                  </a:lnTo>
                  <a:lnTo>
                    <a:pt x="22" y="19"/>
                  </a:lnTo>
                  <a:lnTo>
                    <a:pt x="26" y="15"/>
                  </a:lnTo>
                  <a:lnTo>
                    <a:pt x="30" y="10"/>
                  </a:lnTo>
                  <a:lnTo>
                    <a:pt x="35" y="7"/>
                  </a:lnTo>
                  <a:lnTo>
                    <a:pt x="39" y="4"/>
                  </a:lnTo>
                  <a:lnTo>
                    <a:pt x="43" y="1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3" y="1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3" y="11"/>
                  </a:lnTo>
                  <a:lnTo>
                    <a:pt x="50" y="25"/>
                  </a:lnTo>
                  <a:lnTo>
                    <a:pt x="54" y="19"/>
                  </a:lnTo>
                  <a:lnTo>
                    <a:pt x="58" y="15"/>
                  </a:lnTo>
                  <a:lnTo>
                    <a:pt x="63" y="10"/>
                  </a:lnTo>
                  <a:lnTo>
                    <a:pt x="67" y="7"/>
                  </a:lnTo>
                  <a:lnTo>
                    <a:pt x="72" y="4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7" y="2"/>
                  </a:lnTo>
                  <a:lnTo>
                    <a:pt x="87" y="3"/>
                  </a:lnTo>
                  <a:lnTo>
                    <a:pt x="87" y="6"/>
                  </a:lnTo>
                  <a:lnTo>
                    <a:pt x="86" y="10"/>
                  </a:lnTo>
                  <a:lnTo>
                    <a:pt x="83" y="23"/>
                  </a:lnTo>
                  <a:lnTo>
                    <a:pt x="80" y="34"/>
                  </a:lnTo>
                  <a:lnTo>
                    <a:pt x="77" y="45"/>
                  </a:lnTo>
                  <a:lnTo>
                    <a:pt x="76" y="50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0" y="53"/>
                  </a:lnTo>
                  <a:lnTo>
                    <a:pt x="82" y="52"/>
                  </a:lnTo>
                  <a:lnTo>
                    <a:pt x="85" y="51"/>
                  </a:lnTo>
                  <a:lnTo>
                    <a:pt x="88" y="48"/>
                  </a:lnTo>
                  <a:lnTo>
                    <a:pt x="89" y="51"/>
                  </a:lnTo>
                  <a:lnTo>
                    <a:pt x="83" y="55"/>
                  </a:lnTo>
                  <a:lnTo>
                    <a:pt x="78" y="59"/>
                  </a:lnTo>
                  <a:lnTo>
                    <a:pt x="73" y="61"/>
                  </a:lnTo>
                  <a:lnTo>
                    <a:pt x="70" y="61"/>
                  </a:lnTo>
                  <a:lnTo>
                    <a:pt x="68" y="61"/>
                  </a:lnTo>
                  <a:lnTo>
                    <a:pt x="67" y="60"/>
                  </a:lnTo>
                  <a:lnTo>
                    <a:pt x="66" y="59"/>
                  </a:lnTo>
                  <a:lnTo>
                    <a:pt x="66" y="57"/>
                  </a:lnTo>
                  <a:lnTo>
                    <a:pt x="66" y="53"/>
                  </a:lnTo>
                  <a:lnTo>
                    <a:pt x="68" y="46"/>
                  </a:lnTo>
                  <a:lnTo>
                    <a:pt x="70" y="39"/>
                  </a:lnTo>
                  <a:lnTo>
                    <a:pt x="73" y="29"/>
                  </a:lnTo>
                  <a:lnTo>
                    <a:pt x="75" y="17"/>
                  </a:lnTo>
                  <a:lnTo>
                    <a:pt x="76" y="10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9"/>
                  </a:lnTo>
                  <a:lnTo>
                    <a:pt x="66" y="12"/>
                  </a:lnTo>
                  <a:lnTo>
                    <a:pt x="61" y="16"/>
                  </a:lnTo>
                  <a:lnTo>
                    <a:pt x="56" y="22"/>
                  </a:lnTo>
                  <a:lnTo>
                    <a:pt x="54" y="25"/>
                  </a:lnTo>
                  <a:lnTo>
                    <a:pt x="52" y="28"/>
                  </a:lnTo>
                  <a:lnTo>
                    <a:pt x="50" y="31"/>
                  </a:lnTo>
                  <a:lnTo>
                    <a:pt x="49" y="35"/>
                  </a:lnTo>
                  <a:lnTo>
                    <a:pt x="47" y="39"/>
                  </a:lnTo>
                  <a:lnTo>
                    <a:pt x="46" y="45"/>
                  </a:lnTo>
                  <a:lnTo>
                    <a:pt x="43" y="59"/>
                  </a:lnTo>
                  <a:lnTo>
                    <a:pt x="38" y="60"/>
                  </a:lnTo>
                  <a:lnTo>
                    <a:pt x="35" y="61"/>
                  </a:lnTo>
                  <a:lnTo>
                    <a:pt x="33" y="60"/>
                  </a:lnTo>
                  <a:lnTo>
                    <a:pt x="37" y="44"/>
                  </a:lnTo>
                  <a:lnTo>
                    <a:pt x="41" y="30"/>
                  </a:lnTo>
                  <a:lnTo>
                    <a:pt x="43" y="18"/>
                  </a:lnTo>
                  <a:lnTo>
                    <a:pt x="44" y="12"/>
                  </a:lnTo>
                  <a:lnTo>
                    <a:pt x="43" y="9"/>
                  </a:lnTo>
                  <a:lnTo>
                    <a:pt x="42" y="8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38" y="9"/>
                  </a:lnTo>
                  <a:lnTo>
                    <a:pt x="34" y="12"/>
                  </a:lnTo>
                  <a:lnTo>
                    <a:pt x="31" y="14"/>
                  </a:lnTo>
                  <a:lnTo>
                    <a:pt x="29" y="16"/>
                  </a:lnTo>
                  <a:lnTo>
                    <a:pt x="25" y="21"/>
                  </a:lnTo>
                  <a:lnTo>
                    <a:pt x="20" y="28"/>
                  </a:lnTo>
                  <a:lnTo>
                    <a:pt x="19" y="32"/>
                  </a:lnTo>
                  <a:lnTo>
                    <a:pt x="17" y="36"/>
                  </a:lnTo>
                  <a:lnTo>
                    <a:pt x="14" y="47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1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6" name="Freeform 124"/>
            <p:cNvSpPr>
              <a:spLocks/>
            </p:cNvSpPr>
            <p:nvPr userDrawn="1"/>
          </p:nvSpPr>
          <p:spPr bwMode="auto">
            <a:xfrm>
              <a:off x="2844" y="1247"/>
              <a:ext cx="45" cy="64"/>
            </a:xfrm>
            <a:custGeom>
              <a:avLst/>
              <a:gdLst/>
              <a:ahLst/>
              <a:cxnLst>
                <a:cxn ang="0">
                  <a:pos x="2" y="51"/>
                </a:cxn>
                <a:cxn ang="0">
                  <a:pos x="6" y="43"/>
                </a:cxn>
                <a:cxn ang="0">
                  <a:pos x="8" y="55"/>
                </a:cxn>
                <a:cxn ang="0">
                  <a:pos x="15" y="58"/>
                </a:cxn>
                <a:cxn ang="0">
                  <a:pos x="21" y="58"/>
                </a:cxn>
                <a:cxn ang="0">
                  <a:pos x="27" y="56"/>
                </a:cxn>
                <a:cxn ang="0">
                  <a:pos x="31" y="52"/>
                </a:cxn>
                <a:cxn ang="0">
                  <a:pos x="33" y="48"/>
                </a:cxn>
                <a:cxn ang="0">
                  <a:pos x="33" y="43"/>
                </a:cxn>
                <a:cxn ang="0">
                  <a:pos x="32" y="40"/>
                </a:cxn>
                <a:cxn ang="0">
                  <a:pos x="28" y="37"/>
                </a:cxn>
                <a:cxn ang="0">
                  <a:pos x="18" y="34"/>
                </a:cxn>
                <a:cxn ang="0">
                  <a:pos x="9" y="29"/>
                </a:cxn>
                <a:cxn ang="0">
                  <a:pos x="6" y="26"/>
                </a:cxn>
                <a:cxn ang="0">
                  <a:pos x="5" y="21"/>
                </a:cxn>
                <a:cxn ang="0">
                  <a:pos x="7" y="13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0" y="1"/>
                </a:cxn>
                <a:cxn ang="0">
                  <a:pos x="41" y="10"/>
                </a:cxn>
                <a:cxn ang="0">
                  <a:pos x="38" y="18"/>
                </a:cxn>
                <a:cxn ang="0">
                  <a:pos x="37" y="11"/>
                </a:cxn>
                <a:cxn ang="0">
                  <a:pos x="36" y="8"/>
                </a:cxn>
                <a:cxn ang="0">
                  <a:pos x="31" y="5"/>
                </a:cxn>
                <a:cxn ang="0">
                  <a:pos x="22" y="5"/>
                </a:cxn>
                <a:cxn ang="0">
                  <a:pos x="18" y="6"/>
                </a:cxn>
                <a:cxn ang="0">
                  <a:pos x="14" y="9"/>
                </a:cxn>
                <a:cxn ang="0">
                  <a:pos x="13" y="13"/>
                </a:cxn>
                <a:cxn ang="0">
                  <a:pos x="13" y="19"/>
                </a:cxn>
                <a:cxn ang="0">
                  <a:pos x="16" y="23"/>
                </a:cxn>
                <a:cxn ang="0">
                  <a:pos x="25" y="26"/>
                </a:cxn>
                <a:cxn ang="0">
                  <a:pos x="31" y="28"/>
                </a:cxn>
                <a:cxn ang="0">
                  <a:pos x="36" y="30"/>
                </a:cxn>
                <a:cxn ang="0">
                  <a:pos x="40" y="33"/>
                </a:cxn>
                <a:cxn ang="0">
                  <a:pos x="42" y="38"/>
                </a:cxn>
                <a:cxn ang="0">
                  <a:pos x="41" y="44"/>
                </a:cxn>
                <a:cxn ang="0">
                  <a:pos x="40" y="49"/>
                </a:cxn>
                <a:cxn ang="0">
                  <a:pos x="36" y="54"/>
                </a:cxn>
                <a:cxn ang="0">
                  <a:pos x="31" y="58"/>
                </a:cxn>
                <a:cxn ang="0">
                  <a:pos x="24" y="61"/>
                </a:cxn>
                <a:cxn ang="0">
                  <a:pos x="12" y="63"/>
                </a:cxn>
                <a:cxn ang="0">
                  <a:pos x="3" y="61"/>
                </a:cxn>
              </a:cxnLst>
              <a:rect l="0" t="0" r="r" b="b"/>
              <a:pathLst>
                <a:path w="43" h="63">
                  <a:moveTo>
                    <a:pt x="0" y="60"/>
                  </a:moveTo>
                  <a:lnTo>
                    <a:pt x="2" y="51"/>
                  </a:lnTo>
                  <a:lnTo>
                    <a:pt x="3" y="43"/>
                  </a:lnTo>
                  <a:lnTo>
                    <a:pt x="6" y="43"/>
                  </a:lnTo>
                  <a:lnTo>
                    <a:pt x="6" y="53"/>
                  </a:lnTo>
                  <a:lnTo>
                    <a:pt x="8" y="55"/>
                  </a:lnTo>
                  <a:lnTo>
                    <a:pt x="11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1" y="58"/>
                  </a:lnTo>
                  <a:lnTo>
                    <a:pt x="25" y="57"/>
                  </a:lnTo>
                  <a:lnTo>
                    <a:pt x="27" y="56"/>
                  </a:lnTo>
                  <a:lnTo>
                    <a:pt x="30" y="54"/>
                  </a:lnTo>
                  <a:lnTo>
                    <a:pt x="31" y="52"/>
                  </a:lnTo>
                  <a:lnTo>
                    <a:pt x="33" y="50"/>
                  </a:lnTo>
                  <a:lnTo>
                    <a:pt x="33" y="48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40"/>
                  </a:lnTo>
                  <a:lnTo>
                    <a:pt x="30" y="38"/>
                  </a:lnTo>
                  <a:lnTo>
                    <a:pt x="28" y="37"/>
                  </a:lnTo>
                  <a:lnTo>
                    <a:pt x="26" y="36"/>
                  </a:lnTo>
                  <a:lnTo>
                    <a:pt x="18" y="34"/>
                  </a:lnTo>
                  <a:lnTo>
                    <a:pt x="12" y="32"/>
                  </a:lnTo>
                  <a:lnTo>
                    <a:pt x="9" y="29"/>
                  </a:lnTo>
                  <a:lnTo>
                    <a:pt x="7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40" y="1"/>
                  </a:lnTo>
                  <a:lnTo>
                    <a:pt x="43" y="3"/>
                  </a:lnTo>
                  <a:lnTo>
                    <a:pt x="41" y="10"/>
                  </a:lnTo>
                  <a:lnTo>
                    <a:pt x="41" y="18"/>
                  </a:lnTo>
                  <a:lnTo>
                    <a:pt x="38" y="18"/>
                  </a:lnTo>
                  <a:lnTo>
                    <a:pt x="38" y="13"/>
                  </a:lnTo>
                  <a:lnTo>
                    <a:pt x="37" y="11"/>
                  </a:lnTo>
                  <a:lnTo>
                    <a:pt x="37" y="10"/>
                  </a:lnTo>
                  <a:lnTo>
                    <a:pt x="36" y="8"/>
                  </a:lnTo>
                  <a:lnTo>
                    <a:pt x="35" y="7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2" y="5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2" y="16"/>
                  </a:lnTo>
                  <a:lnTo>
                    <a:pt x="13" y="19"/>
                  </a:lnTo>
                  <a:lnTo>
                    <a:pt x="15" y="22"/>
                  </a:lnTo>
                  <a:lnTo>
                    <a:pt x="16" y="23"/>
                  </a:lnTo>
                  <a:lnTo>
                    <a:pt x="18" y="24"/>
                  </a:lnTo>
                  <a:lnTo>
                    <a:pt x="25" y="26"/>
                  </a:lnTo>
                  <a:lnTo>
                    <a:pt x="27" y="27"/>
                  </a:lnTo>
                  <a:lnTo>
                    <a:pt x="31" y="28"/>
                  </a:lnTo>
                  <a:lnTo>
                    <a:pt x="34" y="29"/>
                  </a:lnTo>
                  <a:lnTo>
                    <a:pt x="36" y="30"/>
                  </a:lnTo>
                  <a:lnTo>
                    <a:pt x="38" y="32"/>
                  </a:lnTo>
                  <a:lnTo>
                    <a:pt x="40" y="33"/>
                  </a:lnTo>
                  <a:lnTo>
                    <a:pt x="41" y="35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41" y="44"/>
                  </a:lnTo>
                  <a:lnTo>
                    <a:pt x="41" y="47"/>
                  </a:lnTo>
                  <a:lnTo>
                    <a:pt x="40" y="49"/>
                  </a:lnTo>
                  <a:lnTo>
                    <a:pt x="37" y="53"/>
                  </a:lnTo>
                  <a:lnTo>
                    <a:pt x="36" y="54"/>
                  </a:lnTo>
                  <a:lnTo>
                    <a:pt x="34" y="56"/>
                  </a:lnTo>
                  <a:lnTo>
                    <a:pt x="31" y="58"/>
                  </a:lnTo>
                  <a:lnTo>
                    <a:pt x="29" y="59"/>
                  </a:lnTo>
                  <a:lnTo>
                    <a:pt x="24" y="61"/>
                  </a:lnTo>
                  <a:lnTo>
                    <a:pt x="18" y="63"/>
                  </a:lnTo>
                  <a:lnTo>
                    <a:pt x="12" y="63"/>
                  </a:lnTo>
                  <a:lnTo>
                    <a:pt x="6" y="62"/>
                  </a:lnTo>
                  <a:lnTo>
                    <a:pt x="3" y="61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7" name="Freeform 125"/>
            <p:cNvSpPr>
              <a:spLocks/>
            </p:cNvSpPr>
            <p:nvPr userDrawn="1"/>
          </p:nvSpPr>
          <p:spPr bwMode="auto">
            <a:xfrm>
              <a:off x="2932" y="1217"/>
              <a:ext cx="65" cy="91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0" y="86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1"/>
                </a:cxn>
                <a:cxn ang="0">
                  <a:pos x="8" y="78"/>
                </a:cxn>
                <a:cxn ang="0">
                  <a:pos x="11" y="66"/>
                </a:cxn>
                <a:cxn ang="0">
                  <a:pos x="11" y="62"/>
                </a:cxn>
                <a:cxn ang="0">
                  <a:pos x="16" y="36"/>
                </a:cxn>
                <a:cxn ang="0">
                  <a:pos x="16" y="34"/>
                </a:cxn>
                <a:cxn ang="0">
                  <a:pos x="19" y="16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19" y="5"/>
                </a:cxn>
                <a:cxn ang="0">
                  <a:pos x="16" y="4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0"/>
                </a:cxn>
                <a:cxn ang="0">
                  <a:pos x="42" y="3"/>
                </a:cxn>
                <a:cxn ang="0">
                  <a:pos x="39" y="3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2" y="6"/>
                </a:cxn>
                <a:cxn ang="0">
                  <a:pos x="31" y="7"/>
                </a:cxn>
                <a:cxn ang="0">
                  <a:pos x="29" y="17"/>
                </a:cxn>
                <a:cxn ang="0">
                  <a:pos x="26" y="35"/>
                </a:cxn>
                <a:cxn ang="0">
                  <a:pos x="18" y="83"/>
                </a:cxn>
                <a:cxn ang="0">
                  <a:pos x="24" y="84"/>
                </a:cxn>
                <a:cxn ang="0">
                  <a:pos x="31" y="84"/>
                </a:cxn>
                <a:cxn ang="0">
                  <a:pos x="48" y="83"/>
                </a:cxn>
                <a:cxn ang="0">
                  <a:pos x="53" y="83"/>
                </a:cxn>
                <a:cxn ang="0">
                  <a:pos x="55" y="81"/>
                </a:cxn>
                <a:cxn ang="0">
                  <a:pos x="56" y="80"/>
                </a:cxn>
                <a:cxn ang="0">
                  <a:pos x="57" y="78"/>
                </a:cxn>
                <a:cxn ang="0">
                  <a:pos x="58" y="74"/>
                </a:cxn>
                <a:cxn ang="0">
                  <a:pos x="60" y="68"/>
                </a:cxn>
                <a:cxn ang="0">
                  <a:pos x="63" y="68"/>
                </a:cxn>
                <a:cxn ang="0">
                  <a:pos x="62" y="78"/>
                </a:cxn>
                <a:cxn ang="0">
                  <a:pos x="60" y="89"/>
                </a:cxn>
                <a:cxn ang="0">
                  <a:pos x="41" y="89"/>
                </a:cxn>
                <a:cxn ang="0">
                  <a:pos x="13" y="89"/>
                </a:cxn>
                <a:cxn ang="0">
                  <a:pos x="5" y="89"/>
                </a:cxn>
                <a:cxn ang="0">
                  <a:pos x="0" y="89"/>
                </a:cxn>
              </a:cxnLst>
              <a:rect l="0" t="0" r="r" b="b"/>
              <a:pathLst>
                <a:path w="63" h="89">
                  <a:moveTo>
                    <a:pt x="0" y="89"/>
                  </a:moveTo>
                  <a:lnTo>
                    <a:pt x="0" y="86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1"/>
                  </a:lnTo>
                  <a:lnTo>
                    <a:pt x="8" y="78"/>
                  </a:lnTo>
                  <a:lnTo>
                    <a:pt x="11" y="66"/>
                  </a:lnTo>
                  <a:lnTo>
                    <a:pt x="11" y="62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9" y="16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3" y="3"/>
                  </a:lnTo>
                  <a:lnTo>
                    <a:pt x="9" y="3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2" y="6"/>
                  </a:lnTo>
                  <a:lnTo>
                    <a:pt x="31" y="7"/>
                  </a:lnTo>
                  <a:lnTo>
                    <a:pt x="29" y="17"/>
                  </a:lnTo>
                  <a:lnTo>
                    <a:pt x="26" y="35"/>
                  </a:lnTo>
                  <a:lnTo>
                    <a:pt x="18" y="83"/>
                  </a:lnTo>
                  <a:lnTo>
                    <a:pt x="24" y="84"/>
                  </a:lnTo>
                  <a:lnTo>
                    <a:pt x="31" y="84"/>
                  </a:lnTo>
                  <a:lnTo>
                    <a:pt x="48" y="83"/>
                  </a:lnTo>
                  <a:lnTo>
                    <a:pt x="53" y="83"/>
                  </a:lnTo>
                  <a:lnTo>
                    <a:pt x="55" y="81"/>
                  </a:lnTo>
                  <a:lnTo>
                    <a:pt x="56" y="80"/>
                  </a:lnTo>
                  <a:lnTo>
                    <a:pt x="57" y="78"/>
                  </a:lnTo>
                  <a:lnTo>
                    <a:pt x="58" y="74"/>
                  </a:lnTo>
                  <a:lnTo>
                    <a:pt x="60" y="68"/>
                  </a:lnTo>
                  <a:lnTo>
                    <a:pt x="63" y="68"/>
                  </a:lnTo>
                  <a:lnTo>
                    <a:pt x="62" y="78"/>
                  </a:lnTo>
                  <a:lnTo>
                    <a:pt x="60" y="89"/>
                  </a:lnTo>
                  <a:lnTo>
                    <a:pt x="41" y="89"/>
                  </a:lnTo>
                  <a:lnTo>
                    <a:pt x="13" y="89"/>
                  </a:lnTo>
                  <a:lnTo>
                    <a:pt x="5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8" name="Freeform 126"/>
            <p:cNvSpPr>
              <a:spLocks noEditPoints="1"/>
            </p:cNvSpPr>
            <p:nvPr userDrawn="1"/>
          </p:nvSpPr>
          <p:spPr bwMode="auto">
            <a:xfrm>
              <a:off x="3006" y="1245"/>
              <a:ext cx="52" cy="66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26" y="7"/>
                </a:cxn>
                <a:cxn ang="0">
                  <a:pos x="21" y="11"/>
                </a:cxn>
                <a:cxn ang="0">
                  <a:pos x="15" y="21"/>
                </a:cxn>
                <a:cxn ang="0">
                  <a:pos x="13" y="32"/>
                </a:cxn>
                <a:cxn ang="0">
                  <a:pos x="9" y="51"/>
                </a:cxn>
                <a:cxn ang="0">
                  <a:pos x="11" y="55"/>
                </a:cxn>
                <a:cxn ang="0">
                  <a:pos x="13" y="55"/>
                </a:cxn>
                <a:cxn ang="0">
                  <a:pos x="19" y="51"/>
                </a:cxn>
                <a:cxn ang="0">
                  <a:pos x="28" y="41"/>
                </a:cxn>
                <a:cxn ang="0">
                  <a:pos x="36" y="25"/>
                </a:cxn>
                <a:cxn ang="0">
                  <a:pos x="40" y="9"/>
                </a:cxn>
                <a:cxn ang="0">
                  <a:pos x="26" y="48"/>
                </a:cxn>
                <a:cxn ang="0">
                  <a:pos x="18" y="57"/>
                </a:cxn>
                <a:cxn ang="0">
                  <a:pos x="11" y="62"/>
                </a:cxn>
                <a:cxn ang="0">
                  <a:pos x="5" y="64"/>
                </a:cxn>
                <a:cxn ang="0">
                  <a:pos x="2" y="62"/>
                </a:cxn>
                <a:cxn ang="0">
                  <a:pos x="1" y="59"/>
                </a:cxn>
                <a:cxn ang="0">
                  <a:pos x="1" y="46"/>
                </a:cxn>
                <a:cxn ang="0">
                  <a:pos x="8" y="22"/>
                </a:cxn>
                <a:cxn ang="0">
                  <a:pos x="11" y="13"/>
                </a:cxn>
                <a:cxn ang="0">
                  <a:pos x="21" y="5"/>
                </a:cxn>
                <a:cxn ang="0">
                  <a:pos x="28" y="1"/>
                </a:cxn>
                <a:cxn ang="0">
                  <a:pos x="38" y="1"/>
                </a:cxn>
                <a:cxn ang="0">
                  <a:pos x="50" y="0"/>
                </a:cxn>
                <a:cxn ang="0">
                  <a:pos x="46" y="19"/>
                </a:cxn>
                <a:cxn ang="0">
                  <a:pos x="40" y="46"/>
                </a:cxn>
                <a:cxn ang="0">
                  <a:pos x="40" y="55"/>
                </a:cxn>
                <a:cxn ang="0">
                  <a:pos x="42" y="55"/>
                </a:cxn>
                <a:cxn ang="0">
                  <a:pos x="45" y="54"/>
                </a:cxn>
                <a:cxn ang="0">
                  <a:pos x="51" y="53"/>
                </a:cxn>
                <a:cxn ang="0">
                  <a:pos x="40" y="61"/>
                </a:cxn>
                <a:cxn ang="0">
                  <a:pos x="36" y="63"/>
                </a:cxn>
                <a:cxn ang="0">
                  <a:pos x="32" y="64"/>
                </a:cxn>
                <a:cxn ang="0">
                  <a:pos x="30" y="61"/>
                </a:cxn>
                <a:cxn ang="0">
                  <a:pos x="31" y="51"/>
                </a:cxn>
              </a:cxnLst>
              <a:rect l="0" t="0" r="r" b="b"/>
              <a:pathLst>
                <a:path w="51" h="64">
                  <a:moveTo>
                    <a:pt x="40" y="9"/>
                  </a:moveTo>
                  <a:lnTo>
                    <a:pt x="35" y="8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5" y="21"/>
                  </a:lnTo>
                  <a:lnTo>
                    <a:pt x="14" y="26"/>
                  </a:lnTo>
                  <a:lnTo>
                    <a:pt x="13" y="32"/>
                  </a:lnTo>
                  <a:lnTo>
                    <a:pt x="10" y="43"/>
                  </a:lnTo>
                  <a:lnTo>
                    <a:pt x="9" y="51"/>
                  </a:lnTo>
                  <a:lnTo>
                    <a:pt x="10" y="54"/>
                  </a:lnTo>
                  <a:lnTo>
                    <a:pt x="11" y="55"/>
                  </a:lnTo>
                  <a:lnTo>
                    <a:pt x="12" y="56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9" y="51"/>
                  </a:lnTo>
                  <a:lnTo>
                    <a:pt x="24" y="47"/>
                  </a:lnTo>
                  <a:lnTo>
                    <a:pt x="28" y="41"/>
                  </a:lnTo>
                  <a:lnTo>
                    <a:pt x="33" y="33"/>
                  </a:lnTo>
                  <a:lnTo>
                    <a:pt x="36" y="25"/>
                  </a:lnTo>
                  <a:lnTo>
                    <a:pt x="39" y="17"/>
                  </a:lnTo>
                  <a:lnTo>
                    <a:pt x="40" y="9"/>
                  </a:lnTo>
                  <a:close/>
                  <a:moveTo>
                    <a:pt x="34" y="37"/>
                  </a:moveTo>
                  <a:lnTo>
                    <a:pt x="26" y="48"/>
                  </a:lnTo>
                  <a:lnTo>
                    <a:pt x="22" y="53"/>
                  </a:lnTo>
                  <a:lnTo>
                    <a:pt x="18" y="57"/>
                  </a:lnTo>
                  <a:lnTo>
                    <a:pt x="14" y="60"/>
                  </a:lnTo>
                  <a:lnTo>
                    <a:pt x="11" y="62"/>
                  </a:lnTo>
                  <a:lnTo>
                    <a:pt x="8" y="64"/>
                  </a:lnTo>
                  <a:lnTo>
                    <a:pt x="5" y="64"/>
                  </a:lnTo>
                  <a:lnTo>
                    <a:pt x="3" y="63"/>
                  </a:lnTo>
                  <a:lnTo>
                    <a:pt x="2" y="62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1" y="46"/>
                  </a:lnTo>
                  <a:lnTo>
                    <a:pt x="4" y="34"/>
                  </a:lnTo>
                  <a:lnTo>
                    <a:pt x="8" y="22"/>
                  </a:lnTo>
                  <a:lnTo>
                    <a:pt x="9" y="17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21" y="5"/>
                  </a:lnTo>
                  <a:lnTo>
                    <a:pt x="25" y="3"/>
                  </a:lnTo>
                  <a:lnTo>
                    <a:pt x="28" y="1"/>
                  </a:lnTo>
                  <a:lnTo>
                    <a:pt x="33" y="1"/>
                  </a:lnTo>
                  <a:lnTo>
                    <a:pt x="38" y="1"/>
                  </a:lnTo>
                  <a:lnTo>
                    <a:pt x="46" y="3"/>
                  </a:lnTo>
                  <a:lnTo>
                    <a:pt x="50" y="0"/>
                  </a:lnTo>
                  <a:lnTo>
                    <a:pt x="51" y="2"/>
                  </a:lnTo>
                  <a:lnTo>
                    <a:pt x="46" y="19"/>
                  </a:lnTo>
                  <a:lnTo>
                    <a:pt x="43" y="34"/>
                  </a:lnTo>
                  <a:lnTo>
                    <a:pt x="40" y="46"/>
                  </a:lnTo>
                  <a:lnTo>
                    <a:pt x="40" y="53"/>
                  </a:lnTo>
                  <a:lnTo>
                    <a:pt x="40" y="55"/>
                  </a:lnTo>
                  <a:lnTo>
                    <a:pt x="41" y="55"/>
                  </a:lnTo>
                  <a:lnTo>
                    <a:pt x="42" y="55"/>
                  </a:lnTo>
                  <a:lnTo>
                    <a:pt x="43" y="55"/>
                  </a:lnTo>
                  <a:lnTo>
                    <a:pt x="45" y="54"/>
                  </a:lnTo>
                  <a:lnTo>
                    <a:pt x="50" y="49"/>
                  </a:lnTo>
                  <a:lnTo>
                    <a:pt x="51" y="53"/>
                  </a:lnTo>
                  <a:lnTo>
                    <a:pt x="45" y="58"/>
                  </a:lnTo>
                  <a:lnTo>
                    <a:pt x="40" y="61"/>
                  </a:lnTo>
                  <a:lnTo>
                    <a:pt x="38" y="62"/>
                  </a:lnTo>
                  <a:lnTo>
                    <a:pt x="36" y="63"/>
                  </a:lnTo>
                  <a:lnTo>
                    <a:pt x="33" y="64"/>
                  </a:lnTo>
                  <a:lnTo>
                    <a:pt x="32" y="64"/>
                  </a:lnTo>
                  <a:lnTo>
                    <a:pt x="31" y="63"/>
                  </a:lnTo>
                  <a:lnTo>
                    <a:pt x="30" y="61"/>
                  </a:lnTo>
                  <a:lnTo>
                    <a:pt x="30" y="59"/>
                  </a:lnTo>
                  <a:lnTo>
                    <a:pt x="31" y="51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9" name="Freeform 127"/>
            <p:cNvSpPr>
              <a:spLocks noEditPoints="1"/>
            </p:cNvSpPr>
            <p:nvPr userDrawn="1"/>
          </p:nvSpPr>
          <p:spPr bwMode="auto">
            <a:xfrm>
              <a:off x="3068" y="1212"/>
              <a:ext cx="52" cy="9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4" y="45"/>
                </a:cxn>
                <a:cxn ang="0">
                  <a:pos x="18" y="52"/>
                </a:cxn>
                <a:cxn ang="0">
                  <a:pos x="13" y="63"/>
                </a:cxn>
                <a:cxn ang="0">
                  <a:pos x="10" y="80"/>
                </a:cxn>
                <a:cxn ang="0">
                  <a:pos x="12" y="87"/>
                </a:cxn>
                <a:cxn ang="0">
                  <a:pos x="15" y="89"/>
                </a:cxn>
                <a:cxn ang="0">
                  <a:pos x="18" y="90"/>
                </a:cxn>
                <a:cxn ang="0">
                  <a:pos x="26" y="88"/>
                </a:cxn>
                <a:cxn ang="0">
                  <a:pos x="30" y="85"/>
                </a:cxn>
                <a:cxn ang="0">
                  <a:pos x="35" y="77"/>
                </a:cxn>
                <a:cxn ang="0">
                  <a:pos x="40" y="63"/>
                </a:cxn>
                <a:cxn ang="0">
                  <a:pos x="42" y="48"/>
                </a:cxn>
                <a:cxn ang="0">
                  <a:pos x="40" y="41"/>
                </a:cxn>
                <a:cxn ang="0">
                  <a:pos x="39" y="40"/>
                </a:cxn>
                <a:cxn ang="0">
                  <a:pos x="5" y="58"/>
                </a:cxn>
                <a:cxn ang="0">
                  <a:pos x="12" y="18"/>
                </a:cxn>
                <a:cxn ang="0">
                  <a:pos x="13" y="10"/>
                </a:cxn>
                <a:cxn ang="0">
                  <a:pos x="9" y="8"/>
                </a:cxn>
                <a:cxn ang="0">
                  <a:pos x="3" y="8"/>
                </a:cxn>
                <a:cxn ang="0">
                  <a:pos x="10" y="4"/>
                </a:cxn>
                <a:cxn ang="0">
                  <a:pos x="19" y="1"/>
                </a:cxn>
                <a:cxn ang="0">
                  <a:pos x="25" y="1"/>
                </a:cxn>
                <a:cxn ang="0">
                  <a:pos x="17" y="48"/>
                </a:cxn>
                <a:cxn ang="0">
                  <a:pos x="24" y="41"/>
                </a:cxn>
                <a:cxn ang="0">
                  <a:pos x="32" y="35"/>
                </a:cxn>
                <a:cxn ang="0">
                  <a:pos x="40" y="33"/>
                </a:cxn>
                <a:cxn ang="0">
                  <a:pos x="47" y="33"/>
                </a:cxn>
                <a:cxn ang="0">
                  <a:pos x="49" y="35"/>
                </a:cxn>
                <a:cxn ang="0">
                  <a:pos x="51" y="44"/>
                </a:cxn>
                <a:cxn ang="0">
                  <a:pos x="49" y="60"/>
                </a:cxn>
                <a:cxn ang="0">
                  <a:pos x="47" y="65"/>
                </a:cxn>
                <a:cxn ang="0">
                  <a:pos x="44" y="74"/>
                </a:cxn>
                <a:cxn ang="0">
                  <a:pos x="33" y="87"/>
                </a:cxn>
                <a:cxn ang="0">
                  <a:pos x="26" y="92"/>
                </a:cxn>
                <a:cxn ang="0">
                  <a:pos x="20" y="94"/>
                </a:cxn>
                <a:cxn ang="0">
                  <a:pos x="13" y="95"/>
                </a:cxn>
                <a:cxn ang="0">
                  <a:pos x="7" y="94"/>
                </a:cxn>
                <a:cxn ang="0">
                  <a:pos x="3" y="92"/>
                </a:cxn>
                <a:cxn ang="0">
                  <a:pos x="1" y="89"/>
                </a:cxn>
                <a:cxn ang="0">
                  <a:pos x="0" y="84"/>
                </a:cxn>
                <a:cxn ang="0">
                  <a:pos x="3" y="66"/>
                </a:cxn>
              </a:cxnLst>
              <a:rect l="0" t="0" r="r" b="b"/>
              <a:pathLst>
                <a:path w="51" h="95">
                  <a:moveTo>
                    <a:pt x="36" y="39"/>
                  </a:moveTo>
                  <a:lnTo>
                    <a:pt x="32" y="40"/>
                  </a:lnTo>
                  <a:lnTo>
                    <a:pt x="28" y="42"/>
                  </a:lnTo>
                  <a:lnTo>
                    <a:pt x="24" y="45"/>
                  </a:lnTo>
                  <a:lnTo>
                    <a:pt x="21" y="49"/>
                  </a:lnTo>
                  <a:lnTo>
                    <a:pt x="18" y="52"/>
                  </a:lnTo>
                  <a:lnTo>
                    <a:pt x="16" y="55"/>
                  </a:lnTo>
                  <a:lnTo>
                    <a:pt x="13" y="63"/>
                  </a:lnTo>
                  <a:lnTo>
                    <a:pt x="10" y="72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12" y="87"/>
                  </a:lnTo>
                  <a:lnTo>
                    <a:pt x="13" y="89"/>
                  </a:lnTo>
                  <a:lnTo>
                    <a:pt x="15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23" y="89"/>
                  </a:lnTo>
                  <a:lnTo>
                    <a:pt x="26" y="88"/>
                  </a:lnTo>
                  <a:lnTo>
                    <a:pt x="28" y="87"/>
                  </a:lnTo>
                  <a:lnTo>
                    <a:pt x="30" y="85"/>
                  </a:lnTo>
                  <a:lnTo>
                    <a:pt x="32" y="83"/>
                  </a:lnTo>
                  <a:lnTo>
                    <a:pt x="35" y="77"/>
                  </a:lnTo>
                  <a:lnTo>
                    <a:pt x="38" y="70"/>
                  </a:lnTo>
                  <a:lnTo>
                    <a:pt x="40" y="63"/>
                  </a:lnTo>
                  <a:lnTo>
                    <a:pt x="41" y="55"/>
                  </a:lnTo>
                  <a:lnTo>
                    <a:pt x="42" y="48"/>
                  </a:lnTo>
                  <a:lnTo>
                    <a:pt x="41" y="44"/>
                  </a:lnTo>
                  <a:lnTo>
                    <a:pt x="40" y="41"/>
                  </a:lnTo>
                  <a:lnTo>
                    <a:pt x="39" y="41"/>
                  </a:lnTo>
                  <a:lnTo>
                    <a:pt x="39" y="40"/>
                  </a:lnTo>
                  <a:lnTo>
                    <a:pt x="36" y="39"/>
                  </a:lnTo>
                  <a:close/>
                  <a:moveTo>
                    <a:pt x="5" y="58"/>
                  </a:moveTo>
                  <a:lnTo>
                    <a:pt x="10" y="30"/>
                  </a:lnTo>
                  <a:lnTo>
                    <a:pt x="12" y="18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14" y="52"/>
                  </a:lnTo>
                  <a:lnTo>
                    <a:pt x="17" y="48"/>
                  </a:lnTo>
                  <a:lnTo>
                    <a:pt x="21" y="44"/>
                  </a:lnTo>
                  <a:lnTo>
                    <a:pt x="24" y="41"/>
                  </a:lnTo>
                  <a:lnTo>
                    <a:pt x="28" y="38"/>
                  </a:lnTo>
                  <a:lnTo>
                    <a:pt x="32" y="35"/>
                  </a:lnTo>
                  <a:lnTo>
                    <a:pt x="36" y="34"/>
                  </a:lnTo>
                  <a:lnTo>
                    <a:pt x="40" y="33"/>
                  </a:lnTo>
                  <a:lnTo>
                    <a:pt x="44" y="32"/>
                  </a:lnTo>
                  <a:lnTo>
                    <a:pt x="47" y="33"/>
                  </a:lnTo>
                  <a:lnTo>
                    <a:pt x="48" y="34"/>
                  </a:lnTo>
                  <a:lnTo>
                    <a:pt x="49" y="35"/>
                  </a:lnTo>
                  <a:lnTo>
                    <a:pt x="50" y="39"/>
                  </a:lnTo>
                  <a:lnTo>
                    <a:pt x="51" y="44"/>
                  </a:lnTo>
                  <a:lnTo>
                    <a:pt x="50" y="5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47" y="65"/>
                  </a:lnTo>
                  <a:lnTo>
                    <a:pt x="46" y="69"/>
                  </a:lnTo>
                  <a:lnTo>
                    <a:pt x="44" y="74"/>
                  </a:lnTo>
                  <a:lnTo>
                    <a:pt x="38" y="82"/>
                  </a:lnTo>
                  <a:lnTo>
                    <a:pt x="33" y="87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3" y="93"/>
                  </a:lnTo>
                  <a:lnTo>
                    <a:pt x="20" y="94"/>
                  </a:lnTo>
                  <a:lnTo>
                    <a:pt x="16" y="95"/>
                  </a:lnTo>
                  <a:lnTo>
                    <a:pt x="13" y="95"/>
                  </a:lnTo>
                  <a:lnTo>
                    <a:pt x="10" y="95"/>
                  </a:lnTo>
                  <a:lnTo>
                    <a:pt x="7" y="94"/>
                  </a:lnTo>
                  <a:lnTo>
                    <a:pt x="5" y="94"/>
                  </a:lnTo>
                  <a:lnTo>
                    <a:pt x="3" y="92"/>
                  </a:lnTo>
                  <a:lnTo>
                    <a:pt x="2" y="91"/>
                  </a:lnTo>
                  <a:lnTo>
                    <a:pt x="1" y="89"/>
                  </a:lnTo>
                  <a:lnTo>
                    <a:pt x="0" y="86"/>
                  </a:lnTo>
                  <a:lnTo>
                    <a:pt x="0" y="84"/>
                  </a:lnTo>
                  <a:lnTo>
                    <a:pt x="1" y="77"/>
                  </a:lnTo>
                  <a:lnTo>
                    <a:pt x="3" y="66"/>
                  </a:lnTo>
                  <a:lnTo>
                    <a:pt x="5" y="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0" name="Freeform 128"/>
            <p:cNvSpPr>
              <a:spLocks noEditPoints="1"/>
            </p:cNvSpPr>
            <p:nvPr userDrawn="1"/>
          </p:nvSpPr>
          <p:spPr bwMode="auto">
            <a:xfrm>
              <a:off x="3125" y="1247"/>
              <a:ext cx="52" cy="64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2" y="6"/>
                </a:cxn>
                <a:cxn ang="0">
                  <a:pos x="18" y="10"/>
                </a:cxn>
                <a:cxn ang="0">
                  <a:pos x="14" y="18"/>
                </a:cxn>
                <a:cxn ang="0">
                  <a:pos x="10" y="33"/>
                </a:cxn>
                <a:cxn ang="0">
                  <a:pos x="10" y="45"/>
                </a:cxn>
                <a:cxn ang="0">
                  <a:pos x="12" y="52"/>
                </a:cxn>
                <a:cxn ang="0">
                  <a:pos x="14" y="56"/>
                </a:cxn>
                <a:cxn ang="0">
                  <a:pos x="19" y="58"/>
                </a:cxn>
                <a:cxn ang="0">
                  <a:pos x="26" y="58"/>
                </a:cxn>
                <a:cxn ang="0">
                  <a:pos x="29" y="56"/>
                </a:cxn>
                <a:cxn ang="0">
                  <a:pos x="33" y="53"/>
                </a:cxn>
                <a:cxn ang="0">
                  <a:pos x="37" y="46"/>
                </a:cxn>
                <a:cxn ang="0">
                  <a:pos x="39" y="36"/>
                </a:cxn>
                <a:cxn ang="0">
                  <a:pos x="41" y="20"/>
                </a:cxn>
                <a:cxn ang="0">
                  <a:pos x="40" y="13"/>
                </a:cxn>
                <a:cxn ang="0">
                  <a:pos x="38" y="8"/>
                </a:cxn>
                <a:cxn ang="0">
                  <a:pos x="34" y="5"/>
                </a:cxn>
                <a:cxn ang="0">
                  <a:pos x="29" y="4"/>
                </a:cxn>
                <a:cxn ang="0">
                  <a:pos x="1" y="33"/>
                </a:cxn>
                <a:cxn ang="0">
                  <a:pos x="4" y="22"/>
                </a:cxn>
                <a:cxn ang="0">
                  <a:pos x="10" y="12"/>
                </a:cxn>
                <a:cxn ang="0">
                  <a:pos x="14" y="7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8"/>
                </a:cxn>
                <a:cxn ang="0">
                  <a:pos x="50" y="15"/>
                </a:cxn>
                <a:cxn ang="0">
                  <a:pos x="50" y="29"/>
                </a:cxn>
                <a:cxn ang="0">
                  <a:pos x="46" y="41"/>
                </a:cxn>
                <a:cxn ang="0">
                  <a:pos x="41" y="51"/>
                </a:cxn>
                <a:cxn ang="0">
                  <a:pos x="36" y="56"/>
                </a:cxn>
                <a:cxn ang="0">
                  <a:pos x="30" y="60"/>
                </a:cxn>
                <a:cxn ang="0">
                  <a:pos x="21" y="63"/>
                </a:cxn>
                <a:cxn ang="0">
                  <a:pos x="14" y="63"/>
                </a:cxn>
                <a:cxn ang="0">
                  <a:pos x="7" y="60"/>
                </a:cxn>
                <a:cxn ang="0">
                  <a:pos x="3" y="55"/>
                </a:cxn>
                <a:cxn ang="0">
                  <a:pos x="1" y="47"/>
                </a:cxn>
              </a:cxnLst>
              <a:rect l="0" t="0" r="r" b="b"/>
              <a:pathLst>
                <a:path w="50" h="63">
                  <a:moveTo>
                    <a:pt x="29" y="4"/>
                  </a:moveTo>
                  <a:lnTo>
                    <a:pt x="25" y="4"/>
                  </a:lnTo>
                  <a:lnTo>
                    <a:pt x="24" y="5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4" y="18"/>
                  </a:lnTo>
                  <a:lnTo>
                    <a:pt x="12" y="26"/>
                  </a:lnTo>
                  <a:lnTo>
                    <a:pt x="10" y="33"/>
                  </a:lnTo>
                  <a:lnTo>
                    <a:pt x="10" y="42"/>
                  </a:lnTo>
                  <a:lnTo>
                    <a:pt x="10" y="45"/>
                  </a:lnTo>
                  <a:lnTo>
                    <a:pt x="11" y="49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6" y="58"/>
                  </a:lnTo>
                  <a:lnTo>
                    <a:pt x="28" y="57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3" y="53"/>
                  </a:lnTo>
                  <a:lnTo>
                    <a:pt x="36" y="48"/>
                  </a:lnTo>
                  <a:lnTo>
                    <a:pt x="37" y="46"/>
                  </a:lnTo>
                  <a:lnTo>
                    <a:pt x="38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3"/>
                  </a:lnTo>
                  <a:lnTo>
                    <a:pt x="39" y="10"/>
                  </a:lnTo>
                  <a:lnTo>
                    <a:pt x="38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4"/>
                  </a:lnTo>
                  <a:lnTo>
                    <a:pt x="29" y="4"/>
                  </a:lnTo>
                  <a:close/>
                  <a:moveTo>
                    <a:pt x="0" y="42"/>
                  </a:moveTo>
                  <a:lnTo>
                    <a:pt x="1" y="33"/>
                  </a:lnTo>
                  <a:lnTo>
                    <a:pt x="3" y="25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0" y="1"/>
                  </a:lnTo>
                  <a:lnTo>
                    <a:pt x="43" y="3"/>
                  </a:lnTo>
                  <a:lnTo>
                    <a:pt x="45" y="4"/>
                  </a:lnTo>
                  <a:lnTo>
                    <a:pt x="46" y="5"/>
                  </a:lnTo>
                  <a:lnTo>
                    <a:pt x="48" y="8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0" y="20"/>
                  </a:lnTo>
                  <a:lnTo>
                    <a:pt x="50" y="29"/>
                  </a:lnTo>
                  <a:lnTo>
                    <a:pt x="48" y="37"/>
                  </a:lnTo>
                  <a:lnTo>
                    <a:pt x="46" y="41"/>
                  </a:lnTo>
                  <a:lnTo>
                    <a:pt x="45" y="45"/>
                  </a:lnTo>
                  <a:lnTo>
                    <a:pt x="41" y="51"/>
                  </a:lnTo>
                  <a:lnTo>
                    <a:pt x="38" y="54"/>
                  </a:lnTo>
                  <a:lnTo>
                    <a:pt x="36" y="56"/>
                  </a:lnTo>
                  <a:lnTo>
                    <a:pt x="33" y="58"/>
                  </a:lnTo>
                  <a:lnTo>
                    <a:pt x="30" y="60"/>
                  </a:lnTo>
                  <a:lnTo>
                    <a:pt x="24" y="62"/>
                  </a:lnTo>
                  <a:lnTo>
                    <a:pt x="21" y="63"/>
                  </a:lnTo>
                  <a:lnTo>
                    <a:pt x="18" y="63"/>
                  </a:lnTo>
                  <a:lnTo>
                    <a:pt x="14" y="63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1" name="Freeform 129"/>
            <p:cNvSpPr>
              <a:spLocks/>
            </p:cNvSpPr>
            <p:nvPr userDrawn="1"/>
          </p:nvSpPr>
          <p:spPr bwMode="auto">
            <a:xfrm>
              <a:off x="3183" y="1247"/>
              <a:ext cx="48" cy="64"/>
            </a:xfrm>
            <a:custGeom>
              <a:avLst/>
              <a:gdLst/>
              <a:ahLst/>
              <a:cxnLst>
                <a:cxn ang="0">
                  <a:pos x="3" y="61"/>
                </a:cxn>
                <a:cxn ang="0">
                  <a:pos x="8" y="46"/>
                </a:cxn>
                <a:cxn ang="0">
                  <a:pos x="11" y="31"/>
                </a:cxn>
                <a:cxn ang="0">
                  <a:pos x="13" y="19"/>
                </a:cxn>
                <a:cxn ang="0">
                  <a:pos x="14" y="11"/>
                </a:cxn>
                <a:cxn ang="0">
                  <a:pos x="13" y="9"/>
                </a:cxn>
                <a:cxn ang="0">
                  <a:pos x="12" y="8"/>
                </a:cxn>
                <a:cxn ang="0">
                  <a:pos x="10" y="9"/>
                </a:cxn>
                <a:cxn ang="0">
                  <a:pos x="8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7" y="7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4" y="2"/>
                </a:cxn>
                <a:cxn ang="0">
                  <a:pos x="24" y="3"/>
                </a:cxn>
                <a:cxn ang="0">
                  <a:pos x="23" y="12"/>
                </a:cxn>
                <a:cxn ang="0">
                  <a:pos x="20" y="27"/>
                </a:cxn>
                <a:cxn ang="0">
                  <a:pos x="27" y="14"/>
                </a:cxn>
                <a:cxn ang="0">
                  <a:pos x="31" y="10"/>
                </a:cxn>
                <a:cxn ang="0">
                  <a:pos x="33" y="6"/>
                </a:cxn>
                <a:cxn ang="0">
                  <a:pos x="36" y="3"/>
                </a:cxn>
                <a:cxn ang="0">
                  <a:pos x="39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1"/>
                </a:cxn>
                <a:cxn ang="0">
                  <a:pos x="44" y="13"/>
                </a:cxn>
                <a:cxn ang="0">
                  <a:pos x="43" y="14"/>
                </a:cxn>
                <a:cxn ang="0">
                  <a:pos x="41" y="12"/>
                </a:cxn>
                <a:cxn ang="0">
                  <a:pos x="39" y="12"/>
                </a:cxn>
                <a:cxn ang="0">
                  <a:pos x="35" y="13"/>
                </a:cxn>
                <a:cxn ang="0">
                  <a:pos x="33" y="14"/>
                </a:cxn>
                <a:cxn ang="0">
                  <a:pos x="31" y="15"/>
                </a:cxn>
                <a:cxn ang="0">
                  <a:pos x="29" y="17"/>
                </a:cxn>
                <a:cxn ang="0">
                  <a:pos x="28" y="19"/>
                </a:cxn>
                <a:cxn ang="0">
                  <a:pos x="26" y="22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8" y="40"/>
                </a:cxn>
                <a:cxn ang="0">
                  <a:pos x="15" y="50"/>
                </a:cxn>
                <a:cxn ang="0">
                  <a:pos x="13" y="61"/>
                </a:cxn>
                <a:cxn ang="0">
                  <a:pos x="8" y="61"/>
                </a:cxn>
                <a:cxn ang="0">
                  <a:pos x="5" y="62"/>
                </a:cxn>
                <a:cxn ang="0">
                  <a:pos x="3" y="61"/>
                </a:cxn>
              </a:cxnLst>
              <a:rect l="0" t="0" r="r" b="b"/>
              <a:pathLst>
                <a:path w="46" h="62">
                  <a:moveTo>
                    <a:pt x="3" y="61"/>
                  </a:moveTo>
                  <a:lnTo>
                    <a:pt x="8" y="46"/>
                  </a:lnTo>
                  <a:lnTo>
                    <a:pt x="11" y="31"/>
                  </a:lnTo>
                  <a:lnTo>
                    <a:pt x="13" y="19"/>
                  </a:lnTo>
                  <a:lnTo>
                    <a:pt x="14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3" y="12"/>
                  </a:lnTo>
                  <a:lnTo>
                    <a:pt x="20" y="27"/>
                  </a:lnTo>
                  <a:lnTo>
                    <a:pt x="27" y="14"/>
                  </a:lnTo>
                  <a:lnTo>
                    <a:pt x="31" y="10"/>
                  </a:lnTo>
                  <a:lnTo>
                    <a:pt x="33" y="6"/>
                  </a:lnTo>
                  <a:lnTo>
                    <a:pt x="36" y="3"/>
                  </a:lnTo>
                  <a:lnTo>
                    <a:pt x="39" y="1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4" y="13"/>
                  </a:lnTo>
                  <a:lnTo>
                    <a:pt x="43" y="14"/>
                  </a:lnTo>
                  <a:lnTo>
                    <a:pt x="41" y="12"/>
                  </a:lnTo>
                  <a:lnTo>
                    <a:pt x="39" y="12"/>
                  </a:lnTo>
                  <a:lnTo>
                    <a:pt x="35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8" y="19"/>
                  </a:lnTo>
                  <a:lnTo>
                    <a:pt x="26" y="22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8" y="40"/>
                  </a:lnTo>
                  <a:lnTo>
                    <a:pt x="15" y="50"/>
                  </a:lnTo>
                  <a:lnTo>
                    <a:pt x="13" y="61"/>
                  </a:lnTo>
                  <a:lnTo>
                    <a:pt x="8" y="61"/>
                  </a:lnTo>
                  <a:lnTo>
                    <a:pt x="5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2" name="Freeform 130"/>
            <p:cNvSpPr>
              <a:spLocks noEditPoints="1"/>
            </p:cNvSpPr>
            <p:nvPr userDrawn="1"/>
          </p:nvSpPr>
          <p:spPr bwMode="auto">
            <a:xfrm>
              <a:off x="3231" y="1245"/>
              <a:ext cx="53" cy="66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25" y="7"/>
                </a:cxn>
                <a:cxn ang="0">
                  <a:pos x="20" y="11"/>
                </a:cxn>
                <a:cxn ang="0">
                  <a:pos x="15" y="21"/>
                </a:cxn>
                <a:cxn ang="0">
                  <a:pos x="12" y="32"/>
                </a:cxn>
                <a:cxn ang="0">
                  <a:pos x="9" y="51"/>
                </a:cxn>
                <a:cxn ang="0">
                  <a:pos x="10" y="55"/>
                </a:cxn>
                <a:cxn ang="0">
                  <a:pos x="13" y="55"/>
                </a:cxn>
                <a:cxn ang="0">
                  <a:pos x="19" y="51"/>
                </a:cxn>
                <a:cxn ang="0">
                  <a:pos x="28" y="41"/>
                </a:cxn>
                <a:cxn ang="0">
                  <a:pos x="35" y="25"/>
                </a:cxn>
                <a:cxn ang="0">
                  <a:pos x="40" y="9"/>
                </a:cxn>
                <a:cxn ang="0">
                  <a:pos x="25" y="48"/>
                </a:cxn>
                <a:cxn ang="0">
                  <a:pos x="17" y="57"/>
                </a:cxn>
                <a:cxn ang="0">
                  <a:pos x="10" y="62"/>
                </a:cxn>
                <a:cxn ang="0">
                  <a:pos x="4" y="64"/>
                </a:cxn>
                <a:cxn ang="0">
                  <a:pos x="1" y="62"/>
                </a:cxn>
                <a:cxn ang="0">
                  <a:pos x="0" y="59"/>
                </a:cxn>
                <a:cxn ang="0">
                  <a:pos x="1" y="46"/>
                </a:cxn>
                <a:cxn ang="0">
                  <a:pos x="7" y="22"/>
                </a:cxn>
                <a:cxn ang="0">
                  <a:pos x="11" y="13"/>
                </a:cxn>
                <a:cxn ang="0">
                  <a:pos x="21" y="5"/>
                </a:cxn>
                <a:cxn ang="0">
                  <a:pos x="27" y="1"/>
                </a:cxn>
                <a:cxn ang="0">
                  <a:pos x="37" y="1"/>
                </a:cxn>
                <a:cxn ang="0">
                  <a:pos x="49" y="0"/>
                </a:cxn>
                <a:cxn ang="0">
                  <a:pos x="46" y="19"/>
                </a:cxn>
                <a:cxn ang="0">
                  <a:pos x="40" y="46"/>
                </a:cxn>
                <a:cxn ang="0">
                  <a:pos x="40" y="55"/>
                </a:cxn>
                <a:cxn ang="0">
                  <a:pos x="43" y="55"/>
                </a:cxn>
                <a:cxn ang="0">
                  <a:pos x="50" y="49"/>
                </a:cxn>
                <a:cxn ang="0">
                  <a:pos x="45" y="58"/>
                </a:cxn>
                <a:cxn ang="0">
                  <a:pos x="38" y="62"/>
                </a:cxn>
                <a:cxn ang="0">
                  <a:pos x="33" y="64"/>
                </a:cxn>
                <a:cxn ang="0">
                  <a:pos x="30" y="63"/>
                </a:cxn>
                <a:cxn ang="0">
                  <a:pos x="29" y="59"/>
                </a:cxn>
                <a:cxn ang="0">
                  <a:pos x="33" y="37"/>
                </a:cxn>
              </a:cxnLst>
              <a:rect l="0" t="0" r="r" b="b"/>
              <a:pathLst>
                <a:path w="51" h="64">
                  <a:moveTo>
                    <a:pt x="40" y="9"/>
                  </a:moveTo>
                  <a:lnTo>
                    <a:pt x="35" y="8"/>
                  </a:lnTo>
                  <a:lnTo>
                    <a:pt x="29" y="7"/>
                  </a:lnTo>
                  <a:lnTo>
                    <a:pt x="25" y="7"/>
                  </a:lnTo>
                  <a:lnTo>
                    <a:pt x="22" y="8"/>
                  </a:lnTo>
                  <a:lnTo>
                    <a:pt x="20" y="11"/>
                  </a:lnTo>
                  <a:lnTo>
                    <a:pt x="18" y="14"/>
                  </a:lnTo>
                  <a:lnTo>
                    <a:pt x="15" y="21"/>
                  </a:lnTo>
                  <a:lnTo>
                    <a:pt x="13" y="26"/>
                  </a:lnTo>
                  <a:lnTo>
                    <a:pt x="12" y="32"/>
                  </a:lnTo>
                  <a:lnTo>
                    <a:pt x="10" y="43"/>
                  </a:lnTo>
                  <a:lnTo>
                    <a:pt x="9" y="51"/>
                  </a:lnTo>
                  <a:lnTo>
                    <a:pt x="9" y="54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3" y="55"/>
                  </a:lnTo>
                  <a:lnTo>
                    <a:pt x="14" y="55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8" y="41"/>
                  </a:lnTo>
                  <a:lnTo>
                    <a:pt x="32" y="33"/>
                  </a:lnTo>
                  <a:lnTo>
                    <a:pt x="35" y="25"/>
                  </a:lnTo>
                  <a:lnTo>
                    <a:pt x="38" y="17"/>
                  </a:lnTo>
                  <a:lnTo>
                    <a:pt x="40" y="9"/>
                  </a:lnTo>
                  <a:close/>
                  <a:moveTo>
                    <a:pt x="33" y="37"/>
                  </a:moveTo>
                  <a:lnTo>
                    <a:pt x="25" y="48"/>
                  </a:lnTo>
                  <a:lnTo>
                    <a:pt x="21" y="53"/>
                  </a:lnTo>
                  <a:lnTo>
                    <a:pt x="17" y="57"/>
                  </a:lnTo>
                  <a:lnTo>
                    <a:pt x="14" y="60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3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1" y="46"/>
                  </a:lnTo>
                  <a:lnTo>
                    <a:pt x="3" y="34"/>
                  </a:lnTo>
                  <a:lnTo>
                    <a:pt x="7" y="22"/>
                  </a:lnTo>
                  <a:lnTo>
                    <a:pt x="9" y="17"/>
                  </a:lnTo>
                  <a:lnTo>
                    <a:pt x="11" y="13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1"/>
                  </a:lnTo>
                  <a:lnTo>
                    <a:pt x="45" y="3"/>
                  </a:lnTo>
                  <a:lnTo>
                    <a:pt x="49" y="0"/>
                  </a:lnTo>
                  <a:lnTo>
                    <a:pt x="51" y="2"/>
                  </a:lnTo>
                  <a:lnTo>
                    <a:pt x="46" y="19"/>
                  </a:lnTo>
                  <a:lnTo>
                    <a:pt x="42" y="34"/>
                  </a:lnTo>
                  <a:lnTo>
                    <a:pt x="40" y="46"/>
                  </a:lnTo>
                  <a:lnTo>
                    <a:pt x="39" y="53"/>
                  </a:lnTo>
                  <a:lnTo>
                    <a:pt x="40" y="55"/>
                  </a:lnTo>
                  <a:lnTo>
                    <a:pt x="41" y="55"/>
                  </a:lnTo>
                  <a:lnTo>
                    <a:pt x="43" y="55"/>
                  </a:lnTo>
                  <a:lnTo>
                    <a:pt x="45" y="54"/>
                  </a:lnTo>
                  <a:lnTo>
                    <a:pt x="50" y="49"/>
                  </a:lnTo>
                  <a:lnTo>
                    <a:pt x="51" y="53"/>
                  </a:lnTo>
                  <a:lnTo>
                    <a:pt x="45" y="58"/>
                  </a:lnTo>
                  <a:lnTo>
                    <a:pt x="40" y="61"/>
                  </a:lnTo>
                  <a:lnTo>
                    <a:pt x="38" y="62"/>
                  </a:lnTo>
                  <a:lnTo>
                    <a:pt x="36" y="63"/>
                  </a:lnTo>
                  <a:lnTo>
                    <a:pt x="33" y="64"/>
                  </a:lnTo>
                  <a:lnTo>
                    <a:pt x="31" y="64"/>
                  </a:lnTo>
                  <a:lnTo>
                    <a:pt x="30" y="63"/>
                  </a:lnTo>
                  <a:lnTo>
                    <a:pt x="29" y="61"/>
                  </a:lnTo>
                  <a:lnTo>
                    <a:pt x="29" y="59"/>
                  </a:lnTo>
                  <a:lnTo>
                    <a:pt x="30" y="51"/>
                  </a:lnTo>
                  <a:lnTo>
                    <a:pt x="33" y="3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3" name="Freeform 131"/>
            <p:cNvSpPr>
              <a:spLocks/>
            </p:cNvSpPr>
            <p:nvPr userDrawn="1"/>
          </p:nvSpPr>
          <p:spPr bwMode="auto">
            <a:xfrm>
              <a:off x="3295" y="1223"/>
              <a:ext cx="36" cy="8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" y="33"/>
                </a:cxn>
                <a:cxn ang="0">
                  <a:pos x="0" y="33"/>
                </a:cxn>
                <a:cxn ang="0">
                  <a:pos x="1" y="31"/>
                </a:cxn>
                <a:cxn ang="0">
                  <a:pos x="8" y="28"/>
                </a:cxn>
                <a:cxn ang="0">
                  <a:pos x="12" y="26"/>
                </a:cxn>
                <a:cxn ang="0">
                  <a:pos x="15" y="13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4" y="9"/>
                </a:cxn>
                <a:cxn ang="0">
                  <a:pos x="21" y="27"/>
                </a:cxn>
                <a:cxn ang="0">
                  <a:pos x="27" y="27"/>
                </a:cxn>
                <a:cxn ang="0">
                  <a:pos x="35" y="26"/>
                </a:cxn>
                <a:cxn ang="0">
                  <a:pos x="34" y="29"/>
                </a:cxn>
                <a:cxn ang="0">
                  <a:pos x="34" y="33"/>
                </a:cxn>
                <a:cxn ang="0">
                  <a:pos x="20" y="33"/>
                </a:cxn>
                <a:cxn ang="0">
                  <a:pos x="17" y="49"/>
                </a:cxn>
                <a:cxn ang="0">
                  <a:pos x="16" y="54"/>
                </a:cxn>
                <a:cxn ang="0">
                  <a:pos x="14" y="66"/>
                </a:cxn>
                <a:cxn ang="0">
                  <a:pos x="13" y="73"/>
                </a:cxn>
                <a:cxn ang="0">
                  <a:pos x="13" y="75"/>
                </a:cxn>
                <a:cxn ang="0">
                  <a:pos x="15" y="76"/>
                </a:cxn>
                <a:cxn ang="0">
                  <a:pos x="17" y="76"/>
                </a:cxn>
                <a:cxn ang="0">
                  <a:pos x="19" y="74"/>
                </a:cxn>
                <a:cxn ang="0">
                  <a:pos x="23" y="72"/>
                </a:cxn>
                <a:cxn ang="0">
                  <a:pos x="27" y="68"/>
                </a:cxn>
                <a:cxn ang="0">
                  <a:pos x="29" y="71"/>
                </a:cxn>
                <a:cxn ang="0">
                  <a:pos x="22" y="77"/>
                </a:cxn>
                <a:cxn ang="0">
                  <a:pos x="16" y="81"/>
                </a:cxn>
                <a:cxn ang="0">
                  <a:pos x="13" y="82"/>
                </a:cxn>
                <a:cxn ang="0">
                  <a:pos x="11" y="83"/>
                </a:cxn>
                <a:cxn ang="0">
                  <a:pos x="6" y="84"/>
                </a:cxn>
                <a:cxn ang="0">
                  <a:pos x="5" y="84"/>
                </a:cxn>
                <a:cxn ang="0">
                  <a:pos x="3" y="83"/>
                </a:cxn>
                <a:cxn ang="0">
                  <a:pos x="2" y="82"/>
                </a:cxn>
                <a:cxn ang="0">
                  <a:pos x="2" y="80"/>
                </a:cxn>
                <a:cxn ang="0">
                  <a:pos x="3" y="75"/>
                </a:cxn>
                <a:cxn ang="0">
                  <a:pos x="4" y="66"/>
                </a:cxn>
                <a:cxn ang="0">
                  <a:pos x="6" y="56"/>
                </a:cxn>
                <a:cxn ang="0">
                  <a:pos x="11" y="33"/>
                </a:cxn>
              </a:cxnLst>
              <a:rect l="0" t="0" r="r" b="b"/>
              <a:pathLst>
                <a:path w="35" h="84">
                  <a:moveTo>
                    <a:pt x="11" y="33"/>
                  </a:moveTo>
                  <a:lnTo>
                    <a:pt x="1" y="33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5" y="13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1" y="27"/>
                  </a:lnTo>
                  <a:lnTo>
                    <a:pt x="27" y="27"/>
                  </a:lnTo>
                  <a:lnTo>
                    <a:pt x="35" y="26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20" y="33"/>
                  </a:lnTo>
                  <a:lnTo>
                    <a:pt x="17" y="49"/>
                  </a:lnTo>
                  <a:lnTo>
                    <a:pt x="16" y="54"/>
                  </a:lnTo>
                  <a:lnTo>
                    <a:pt x="14" y="66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5" y="76"/>
                  </a:lnTo>
                  <a:lnTo>
                    <a:pt x="17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22" y="77"/>
                  </a:lnTo>
                  <a:lnTo>
                    <a:pt x="16" y="81"/>
                  </a:lnTo>
                  <a:lnTo>
                    <a:pt x="13" y="82"/>
                  </a:lnTo>
                  <a:lnTo>
                    <a:pt x="11" y="83"/>
                  </a:lnTo>
                  <a:lnTo>
                    <a:pt x="6" y="84"/>
                  </a:lnTo>
                  <a:lnTo>
                    <a:pt x="5" y="84"/>
                  </a:lnTo>
                  <a:lnTo>
                    <a:pt x="3" y="83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3" y="75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4" name="Freeform 132"/>
            <p:cNvSpPr>
              <a:spLocks noEditPoints="1"/>
            </p:cNvSpPr>
            <p:nvPr userDrawn="1"/>
          </p:nvSpPr>
          <p:spPr bwMode="auto">
            <a:xfrm>
              <a:off x="3336" y="1247"/>
              <a:ext cx="52" cy="64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2" y="6"/>
                </a:cxn>
                <a:cxn ang="0">
                  <a:pos x="18" y="10"/>
                </a:cxn>
                <a:cxn ang="0">
                  <a:pos x="14" y="18"/>
                </a:cxn>
                <a:cxn ang="0">
                  <a:pos x="10" y="33"/>
                </a:cxn>
                <a:cxn ang="0">
                  <a:pos x="10" y="45"/>
                </a:cxn>
                <a:cxn ang="0">
                  <a:pos x="11" y="52"/>
                </a:cxn>
                <a:cxn ang="0">
                  <a:pos x="14" y="56"/>
                </a:cxn>
                <a:cxn ang="0">
                  <a:pos x="18" y="58"/>
                </a:cxn>
                <a:cxn ang="0">
                  <a:pos x="25" y="58"/>
                </a:cxn>
                <a:cxn ang="0">
                  <a:pos x="29" y="56"/>
                </a:cxn>
                <a:cxn ang="0">
                  <a:pos x="32" y="53"/>
                </a:cxn>
                <a:cxn ang="0">
                  <a:pos x="36" y="46"/>
                </a:cxn>
                <a:cxn ang="0">
                  <a:pos x="39" y="36"/>
                </a:cxn>
                <a:cxn ang="0">
                  <a:pos x="40" y="20"/>
                </a:cxn>
                <a:cxn ang="0">
                  <a:pos x="40" y="13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29" y="4"/>
                </a:cxn>
                <a:cxn ang="0">
                  <a:pos x="0" y="33"/>
                </a:cxn>
                <a:cxn ang="0">
                  <a:pos x="3" y="22"/>
                </a:cxn>
                <a:cxn ang="0">
                  <a:pos x="9" y="12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32" y="0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47" y="8"/>
                </a:cxn>
                <a:cxn ang="0">
                  <a:pos x="49" y="15"/>
                </a:cxn>
                <a:cxn ang="0">
                  <a:pos x="49" y="29"/>
                </a:cxn>
                <a:cxn ang="0">
                  <a:pos x="46" y="41"/>
                </a:cxn>
                <a:cxn ang="0">
                  <a:pos x="40" y="51"/>
                </a:cxn>
                <a:cxn ang="0">
                  <a:pos x="35" y="56"/>
                </a:cxn>
                <a:cxn ang="0">
                  <a:pos x="30" y="60"/>
                </a:cxn>
                <a:cxn ang="0">
                  <a:pos x="20" y="63"/>
                </a:cxn>
                <a:cxn ang="0">
                  <a:pos x="13" y="63"/>
                </a:cxn>
                <a:cxn ang="0">
                  <a:pos x="7" y="60"/>
                </a:cxn>
                <a:cxn ang="0">
                  <a:pos x="2" y="55"/>
                </a:cxn>
                <a:cxn ang="0">
                  <a:pos x="0" y="47"/>
                </a:cxn>
              </a:cxnLst>
              <a:rect l="0" t="0" r="r" b="b"/>
              <a:pathLst>
                <a:path w="50" h="63">
                  <a:moveTo>
                    <a:pt x="29" y="4"/>
                  </a:moveTo>
                  <a:lnTo>
                    <a:pt x="25" y="4"/>
                  </a:lnTo>
                  <a:lnTo>
                    <a:pt x="23" y="5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4" y="18"/>
                  </a:lnTo>
                  <a:lnTo>
                    <a:pt x="11" y="26"/>
                  </a:lnTo>
                  <a:lnTo>
                    <a:pt x="10" y="33"/>
                  </a:lnTo>
                  <a:lnTo>
                    <a:pt x="9" y="42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11" y="52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21" y="59"/>
                  </a:lnTo>
                  <a:lnTo>
                    <a:pt x="25" y="58"/>
                  </a:lnTo>
                  <a:lnTo>
                    <a:pt x="27" y="57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2" y="53"/>
                  </a:lnTo>
                  <a:lnTo>
                    <a:pt x="35" y="48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40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9" y="10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1" y="4"/>
                  </a:lnTo>
                  <a:lnTo>
                    <a:pt x="29" y="4"/>
                  </a:lnTo>
                  <a:close/>
                  <a:moveTo>
                    <a:pt x="0" y="42"/>
                  </a:moveTo>
                  <a:lnTo>
                    <a:pt x="0" y="33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7" y="8"/>
                  </a:lnTo>
                  <a:lnTo>
                    <a:pt x="49" y="11"/>
                  </a:lnTo>
                  <a:lnTo>
                    <a:pt x="49" y="15"/>
                  </a:lnTo>
                  <a:lnTo>
                    <a:pt x="50" y="20"/>
                  </a:lnTo>
                  <a:lnTo>
                    <a:pt x="49" y="29"/>
                  </a:lnTo>
                  <a:lnTo>
                    <a:pt x="47" y="37"/>
                  </a:lnTo>
                  <a:lnTo>
                    <a:pt x="46" y="41"/>
                  </a:lnTo>
                  <a:lnTo>
                    <a:pt x="44" y="45"/>
                  </a:lnTo>
                  <a:lnTo>
                    <a:pt x="40" y="51"/>
                  </a:lnTo>
                  <a:lnTo>
                    <a:pt x="38" y="54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0" y="60"/>
                  </a:lnTo>
                  <a:lnTo>
                    <a:pt x="24" y="62"/>
                  </a:lnTo>
                  <a:lnTo>
                    <a:pt x="20" y="63"/>
                  </a:lnTo>
                  <a:lnTo>
                    <a:pt x="17" y="63"/>
                  </a:lnTo>
                  <a:lnTo>
                    <a:pt x="13" y="63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4" y="58"/>
                  </a:lnTo>
                  <a:lnTo>
                    <a:pt x="2" y="55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5" name="Freeform 133"/>
            <p:cNvSpPr>
              <a:spLocks/>
            </p:cNvSpPr>
            <p:nvPr userDrawn="1"/>
          </p:nvSpPr>
          <p:spPr bwMode="auto">
            <a:xfrm>
              <a:off x="3397" y="1247"/>
              <a:ext cx="47" cy="64"/>
            </a:xfrm>
            <a:custGeom>
              <a:avLst/>
              <a:gdLst/>
              <a:ahLst/>
              <a:cxnLst>
                <a:cxn ang="0">
                  <a:pos x="3" y="61"/>
                </a:cxn>
                <a:cxn ang="0">
                  <a:pos x="7" y="46"/>
                </a:cxn>
                <a:cxn ang="0">
                  <a:pos x="10" y="31"/>
                </a:cxn>
                <a:cxn ang="0">
                  <a:pos x="12" y="19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2" y="8"/>
                </a:cxn>
                <a:cxn ang="0">
                  <a:pos x="10" y="9"/>
                </a:cxn>
                <a:cxn ang="0">
                  <a:pos x="8" y="10"/>
                </a:cxn>
                <a:cxn ang="0">
                  <a:pos x="1" y="14"/>
                </a:cxn>
                <a:cxn ang="0">
                  <a:pos x="0" y="12"/>
                </a:cxn>
                <a:cxn ang="0">
                  <a:pos x="7" y="7"/>
                </a:cxn>
                <a:cxn ang="0">
                  <a:pos x="13" y="3"/>
                </a:cxn>
                <a:cxn ang="0">
                  <a:pos x="17" y="1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3" y="3"/>
                </a:cxn>
                <a:cxn ang="0">
                  <a:pos x="22" y="12"/>
                </a:cxn>
                <a:cxn ang="0">
                  <a:pos x="19" y="27"/>
                </a:cxn>
                <a:cxn ang="0">
                  <a:pos x="27" y="14"/>
                </a:cxn>
                <a:cxn ang="0">
                  <a:pos x="30" y="10"/>
                </a:cxn>
                <a:cxn ang="0">
                  <a:pos x="33" y="6"/>
                </a:cxn>
                <a:cxn ang="0">
                  <a:pos x="36" y="3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45" y="0"/>
                </a:cxn>
                <a:cxn ang="0">
                  <a:pos x="46" y="1"/>
                </a:cxn>
                <a:cxn ang="0">
                  <a:pos x="43" y="13"/>
                </a:cxn>
                <a:cxn ang="0">
                  <a:pos x="42" y="14"/>
                </a:cxn>
                <a:cxn ang="0">
                  <a:pos x="40" y="12"/>
                </a:cxn>
                <a:cxn ang="0">
                  <a:pos x="38" y="12"/>
                </a:cxn>
                <a:cxn ang="0">
                  <a:pos x="34" y="13"/>
                </a:cxn>
                <a:cxn ang="0">
                  <a:pos x="33" y="14"/>
                </a:cxn>
                <a:cxn ang="0">
                  <a:pos x="31" y="15"/>
                </a:cxn>
                <a:cxn ang="0">
                  <a:pos x="29" y="17"/>
                </a:cxn>
                <a:cxn ang="0">
                  <a:pos x="27" y="19"/>
                </a:cxn>
                <a:cxn ang="0">
                  <a:pos x="25" y="22"/>
                </a:cxn>
                <a:cxn ang="0">
                  <a:pos x="24" y="25"/>
                </a:cxn>
                <a:cxn ang="0">
                  <a:pos x="20" y="32"/>
                </a:cxn>
                <a:cxn ang="0">
                  <a:pos x="18" y="40"/>
                </a:cxn>
                <a:cxn ang="0">
                  <a:pos x="15" y="50"/>
                </a:cxn>
                <a:cxn ang="0">
                  <a:pos x="13" y="61"/>
                </a:cxn>
                <a:cxn ang="0">
                  <a:pos x="8" y="61"/>
                </a:cxn>
                <a:cxn ang="0">
                  <a:pos x="4" y="62"/>
                </a:cxn>
                <a:cxn ang="0">
                  <a:pos x="3" y="61"/>
                </a:cxn>
              </a:cxnLst>
              <a:rect l="0" t="0" r="r" b="b"/>
              <a:pathLst>
                <a:path w="46" h="62">
                  <a:moveTo>
                    <a:pt x="3" y="61"/>
                  </a:moveTo>
                  <a:lnTo>
                    <a:pt x="7" y="46"/>
                  </a:lnTo>
                  <a:lnTo>
                    <a:pt x="10" y="31"/>
                  </a:lnTo>
                  <a:lnTo>
                    <a:pt x="12" y="19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2" y="12"/>
                  </a:lnTo>
                  <a:lnTo>
                    <a:pt x="19" y="27"/>
                  </a:lnTo>
                  <a:lnTo>
                    <a:pt x="27" y="14"/>
                  </a:lnTo>
                  <a:lnTo>
                    <a:pt x="30" y="10"/>
                  </a:lnTo>
                  <a:lnTo>
                    <a:pt x="33" y="6"/>
                  </a:lnTo>
                  <a:lnTo>
                    <a:pt x="36" y="3"/>
                  </a:lnTo>
                  <a:lnTo>
                    <a:pt x="38" y="1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1"/>
                  </a:lnTo>
                  <a:lnTo>
                    <a:pt x="43" y="13"/>
                  </a:lnTo>
                  <a:lnTo>
                    <a:pt x="42" y="14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4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4" y="25"/>
                  </a:lnTo>
                  <a:lnTo>
                    <a:pt x="20" y="32"/>
                  </a:lnTo>
                  <a:lnTo>
                    <a:pt x="18" y="40"/>
                  </a:lnTo>
                  <a:lnTo>
                    <a:pt x="15" y="50"/>
                  </a:lnTo>
                  <a:lnTo>
                    <a:pt x="13" y="61"/>
                  </a:lnTo>
                  <a:lnTo>
                    <a:pt x="8" y="61"/>
                  </a:lnTo>
                  <a:lnTo>
                    <a:pt x="4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6" name="Freeform 134"/>
            <p:cNvSpPr>
              <a:spLocks/>
            </p:cNvSpPr>
            <p:nvPr userDrawn="1"/>
          </p:nvSpPr>
          <p:spPr bwMode="auto">
            <a:xfrm>
              <a:off x="3445" y="1247"/>
              <a:ext cx="65" cy="98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1"/>
                </a:cxn>
                <a:cxn ang="0">
                  <a:pos x="23" y="0"/>
                </a:cxn>
                <a:cxn ang="0">
                  <a:pos x="25" y="4"/>
                </a:cxn>
                <a:cxn ang="0">
                  <a:pos x="25" y="15"/>
                </a:cxn>
                <a:cxn ang="0">
                  <a:pos x="23" y="38"/>
                </a:cxn>
                <a:cxn ang="0">
                  <a:pos x="23" y="51"/>
                </a:cxn>
                <a:cxn ang="0">
                  <a:pos x="25" y="52"/>
                </a:cxn>
                <a:cxn ang="0">
                  <a:pos x="28" y="51"/>
                </a:cxn>
                <a:cxn ang="0">
                  <a:pos x="36" y="44"/>
                </a:cxn>
                <a:cxn ang="0">
                  <a:pos x="44" y="30"/>
                </a:cxn>
                <a:cxn ang="0">
                  <a:pos x="51" y="12"/>
                </a:cxn>
                <a:cxn ang="0">
                  <a:pos x="53" y="2"/>
                </a:cxn>
                <a:cxn ang="0">
                  <a:pos x="63" y="1"/>
                </a:cxn>
                <a:cxn ang="0">
                  <a:pos x="54" y="31"/>
                </a:cxn>
                <a:cxn ang="0">
                  <a:pos x="44" y="61"/>
                </a:cxn>
                <a:cxn ang="0">
                  <a:pos x="37" y="76"/>
                </a:cxn>
                <a:cxn ang="0">
                  <a:pos x="30" y="87"/>
                </a:cxn>
                <a:cxn ang="0">
                  <a:pos x="21" y="94"/>
                </a:cxn>
                <a:cxn ang="0">
                  <a:pos x="11" y="96"/>
                </a:cxn>
                <a:cxn ang="0">
                  <a:pos x="5" y="94"/>
                </a:cxn>
                <a:cxn ang="0">
                  <a:pos x="2" y="92"/>
                </a:cxn>
                <a:cxn ang="0">
                  <a:pos x="0" y="87"/>
                </a:cxn>
                <a:cxn ang="0">
                  <a:pos x="0" y="84"/>
                </a:cxn>
                <a:cxn ang="0">
                  <a:pos x="8" y="82"/>
                </a:cxn>
                <a:cxn ang="0">
                  <a:pos x="10" y="88"/>
                </a:cxn>
                <a:cxn ang="0">
                  <a:pos x="12" y="90"/>
                </a:cxn>
                <a:cxn ang="0">
                  <a:pos x="16" y="91"/>
                </a:cxn>
                <a:cxn ang="0">
                  <a:pos x="23" y="88"/>
                </a:cxn>
                <a:cxn ang="0">
                  <a:pos x="27" y="85"/>
                </a:cxn>
                <a:cxn ang="0">
                  <a:pos x="33" y="73"/>
                </a:cxn>
                <a:cxn ang="0">
                  <a:pos x="39" y="53"/>
                </a:cxn>
                <a:cxn ang="0">
                  <a:pos x="35" y="48"/>
                </a:cxn>
                <a:cxn ang="0">
                  <a:pos x="29" y="55"/>
                </a:cxn>
                <a:cxn ang="0">
                  <a:pos x="23" y="60"/>
                </a:cxn>
                <a:cxn ang="0">
                  <a:pos x="19" y="62"/>
                </a:cxn>
                <a:cxn ang="0">
                  <a:pos x="15" y="60"/>
                </a:cxn>
                <a:cxn ang="0">
                  <a:pos x="14" y="56"/>
                </a:cxn>
                <a:cxn ang="0">
                  <a:pos x="14" y="36"/>
                </a:cxn>
                <a:cxn ang="0">
                  <a:pos x="16" y="15"/>
                </a:cxn>
                <a:cxn ang="0">
                  <a:pos x="15" y="10"/>
                </a:cxn>
                <a:cxn ang="0">
                  <a:pos x="13" y="8"/>
                </a:cxn>
                <a:cxn ang="0">
                  <a:pos x="4" y="14"/>
                </a:cxn>
              </a:cxnLst>
              <a:rect l="0" t="0" r="r" b="b"/>
              <a:pathLst>
                <a:path w="63" h="96">
                  <a:moveTo>
                    <a:pt x="2" y="12"/>
                  </a:moveTo>
                  <a:lnTo>
                    <a:pt x="9" y="6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7"/>
                  </a:lnTo>
                  <a:lnTo>
                    <a:pt x="25" y="15"/>
                  </a:lnTo>
                  <a:lnTo>
                    <a:pt x="24" y="27"/>
                  </a:lnTo>
                  <a:lnTo>
                    <a:pt x="23" y="38"/>
                  </a:lnTo>
                  <a:lnTo>
                    <a:pt x="23" y="46"/>
                  </a:lnTo>
                  <a:lnTo>
                    <a:pt x="23" y="51"/>
                  </a:lnTo>
                  <a:lnTo>
                    <a:pt x="24" y="52"/>
                  </a:lnTo>
                  <a:lnTo>
                    <a:pt x="25" y="52"/>
                  </a:lnTo>
                  <a:lnTo>
                    <a:pt x="27" y="52"/>
                  </a:lnTo>
                  <a:lnTo>
                    <a:pt x="28" y="51"/>
                  </a:lnTo>
                  <a:lnTo>
                    <a:pt x="32" y="49"/>
                  </a:lnTo>
                  <a:lnTo>
                    <a:pt x="36" y="44"/>
                  </a:lnTo>
                  <a:lnTo>
                    <a:pt x="40" y="37"/>
                  </a:lnTo>
                  <a:lnTo>
                    <a:pt x="44" y="30"/>
                  </a:lnTo>
                  <a:lnTo>
                    <a:pt x="48" y="21"/>
                  </a:lnTo>
                  <a:lnTo>
                    <a:pt x="51" y="12"/>
                  </a:lnTo>
                  <a:lnTo>
                    <a:pt x="52" y="7"/>
                  </a:lnTo>
                  <a:lnTo>
                    <a:pt x="53" y="2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59" y="13"/>
                  </a:lnTo>
                  <a:lnTo>
                    <a:pt x="54" y="31"/>
                  </a:lnTo>
                  <a:lnTo>
                    <a:pt x="48" y="49"/>
                  </a:lnTo>
                  <a:lnTo>
                    <a:pt x="44" y="61"/>
                  </a:lnTo>
                  <a:lnTo>
                    <a:pt x="41" y="69"/>
                  </a:lnTo>
                  <a:lnTo>
                    <a:pt x="37" y="76"/>
                  </a:lnTo>
                  <a:lnTo>
                    <a:pt x="34" y="82"/>
                  </a:lnTo>
                  <a:lnTo>
                    <a:pt x="30" y="87"/>
                  </a:lnTo>
                  <a:lnTo>
                    <a:pt x="25" y="91"/>
                  </a:lnTo>
                  <a:lnTo>
                    <a:pt x="21" y="94"/>
                  </a:lnTo>
                  <a:lnTo>
                    <a:pt x="16" y="96"/>
                  </a:lnTo>
                  <a:lnTo>
                    <a:pt x="11" y="96"/>
                  </a:lnTo>
                  <a:lnTo>
                    <a:pt x="7" y="95"/>
                  </a:lnTo>
                  <a:lnTo>
                    <a:pt x="5" y="94"/>
                  </a:lnTo>
                  <a:lnTo>
                    <a:pt x="3" y="93"/>
                  </a:lnTo>
                  <a:lnTo>
                    <a:pt x="2" y="92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84"/>
                  </a:lnTo>
                  <a:lnTo>
                    <a:pt x="7" y="79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0" y="88"/>
                  </a:lnTo>
                  <a:lnTo>
                    <a:pt x="11" y="89"/>
                  </a:lnTo>
                  <a:lnTo>
                    <a:pt x="12" y="90"/>
                  </a:lnTo>
                  <a:lnTo>
                    <a:pt x="14" y="91"/>
                  </a:lnTo>
                  <a:lnTo>
                    <a:pt x="16" y="91"/>
                  </a:lnTo>
                  <a:lnTo>
                    <a:pt x="20" y="90"/>
                  </a:lnTo>
                  <a:lnTo>
                    <a:pt x="23" y="88"/>
                  </a:lnTo>
                  <a:lnTo>
                    <a:pt x="25" y="87"/>
                  </a:lnTo>
                  <a:lnTo>
                    <a:pt x="27" y="85"/>
                  </a:lnTo>
                  <a:lnTo>
                    <a:pt x="30" y="80"/>
                  </a:lnTo>
                  <a:lnTo>
                    <a:pt x="33" y="73"/>
                  </a:lnTo>
                  <a:lnTo>
                    <a:pt x="36" y="64"/>
                  </a:lnTo>
                  <a:lnTo>
                    <a:pt x="39" y="53"/>
                  </a:lnTo>
                  <a:lnTo>
                    <a:pt x="43" y="39"/>
                  </a:lnTo>
                  <a:lnTo>
                    <a:pt x="35" y="48"/>
                  </a:lnTo>
                  <a:lnTo>
                    <a:pt x="32" y="52"/>
                  </a:lnTo>
                  <a:lnTo>
                    <a:pt x="29" y="55"/>
                  </a:lnTo>
                  <a:lnTo>
                    <a:pt x="26" y="58"/>
                  </a:lnTo>
                  <a:lnTo>
                    <a:pt x="23" y="60"/>
                  </a:lnTo>
                  <a:lnTo>
                    <a:pt x="21" y="61"/>
                  </a:lnTo>
                  <a:lnTo>
                    <a:pt x="19" y="62"/>
                  </a:lnTo>
                  <a:lnTo>
                    <a:pt x="16" y="61"/>
                  </a:lnTo>
                  <a:lnTo>
                    <a:pt x="15" y="60"/>
                  </a:lnTo>
                  <a:lnTo>
                    <a:pt x="15" y="59"/>
                  </a:lnTo>
                  <a:lnTo>
                    <a:pt x="14" y="56"/>
                  </a:lnTo>
                  <a:lnTo>
                    <a:pt x="13" y="51"/>
                  </a:lnTo>
                  <a:lnTo>
                    <a:pt x="14" y="36"/>
                  </a:lnTo>
                  <a:lnTo>
                    <a:pt x="15" y="24"/>
                  </a:lnTo>
                  <a:lnTo>
                    <a:pt x="16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7" name="Freeform 135"/>
            <p:cNvSpPr>
              <a:spLocks/>
            </p:cNvSpPr>
            <p:nvPr userDrawn="1"/>
          </p:nvSpPr>
          <p:spPr bwMode="auto">
            <a:xfrm>
              <a:off x="2225" y="1081"/>
              <a:ext cx="79" cy="97"/>
            </a:xfrm>
            <a:custGeom>
              <a:avLst/>
              <a:gdLst/>
              <a:ahLst/>
              <a:cxnLst>
                <a:cxn ang="0">
                  <a:pos x="67" y="86"/>
                </a:cxn>
                <a:cxn ang="0">
                  <a:pos x="59" y="90"/>
                </a:cxn>
                <a:cxn ang="0">
                  <a:pos x="46" y="94"/>
                </a:cxn>
                <a:cxn ang="0">
                  <a:pos x="28" y="94"/>
                </a:cxn>
                <a:cxn ang="0">
                  <a:pos x="21" y="92"/>
                </a:cxn>
                <a:cxn ang="0">
                  <a:pos x="15" y="89"/>
                </a:cxn>
                <a:cxn ang="0">
                  <a:pos x="10" y="84"/>
                </a:cxn>
                <a:cxn ang="0">
                  <a:pos x="4" y="75"/>
                </a:cxn>
                <a:cxn ang="0">
                  <a:pos x="1" y="68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3" y="37"/>
                </a:cxn>
                <a:cxn ang="0">
                  <a:pos x="8" y="25"/>
                </a:cxn>
                <a:cxn ang="0">
                  <a:pos x="16" y="16"/>
                </a:cxn>
                <a:cxn ang="0">
                  <a:pos x="27" y="7"/>
                </a:cxn>
                <a:cxn ang="0">
                  <a:pos x="38" y="2"/>
                </a:cxn>
                <a:cxn ang="0">
                  <a:pos x="52" y="0"/>
                </a:cxn>
                <a:cxn ang="0">
                  <a:pos x="65" y="2"/>
                </a:cxn>
                <a:cxn ang="0">
                  <a:pos x="77" y="6"/>
                </a:cxn>
                <a:cxn ang="0">
                  <a:pos x="74" y="25"/>
                </a:cxn>
                <a:cxn ang="0">
                  <a:pos x="71" y="22"/>
                </a:cxn>
                <a:cxn ang="0">
                  <a:pos x="70" y="15"/>
                </a:cxn>
                <a:cxn ang="0">
                  <a:pos x="67" y="11"/>
                </a:cxn>
                <a:cxn ang="0">
                  <a:pos x="55" y="6"/>
                </a:cxn>
                <a:cxn ang="0">
                  <a:pos x="48" y="6"/>
                </a:cxn>
                <a:cxn ang="0">
                  <a:pos x="37" y="8"/>
                </a:cxn>
                <a:cxn ang="0">
                  <a:pos x="30" y="11"/>
                </a:cxn>
                <a:cxn ang="0">
                  <a:pos x="24" y="15"/>
                </a:cxn>
                <a:cxn ang="0">
                  <a:pos x="19" y="21"/>
                </a:cxn>
                <a:cxn ang="0">
                  <a:pos x="16" y="29"/>
                </a:cxn>
                <a:cxn ang="0">
                  <a:pos x="13" y="37"/>
                </a:cxn>
                <a:cxn ang="0">
                  <a:pos x="12" y="47"/>
                </a:cxn>
                <a:cxn ang="0">
                  <a:pos x="12" y="60"/>
                </a:cxn>
                <a:cxn ang="0">
                  <a:pos x="14" y="67"/>
                </a:cxn>
                <a:cxn ang="0">
                  <a:pos x="20" y="78"/>
                </a:cxn>
                <a:cxn ang="0">
                  <a:pos x="24" y="82"/>
                </a:cxn>
                <a:cxn ang="0">
                  <a:pos x="36" y="87"/>
                </a:cxn>
                <a:cxn ang="0">
                  <a:pos x="43" y="87"/>
                </a:cxn>
                <a:cxn ang="0">
                  <a:pos x="58" y="85"/>
                </a:cxn>
                <a:cxn ang="0">
                  <a:pos x="72" y="78"/>
                </a:cxn>
              </a:cxnLst>
              <a:rect l="0" t="0" r="r" b="b"/>
              <a:pathLst>
                <a:path w="77" h="94">
                  <a:moveTo>
                    <a:pt x="71" y="83"/>
                  </a:moveTo>
                  <a:lnTo>
                    <a:pt x="67" y="86"/>
                  </a:lnTo>
                  <a:lnTo>
                    <a:pt x="63" y="88"/>
                  </a:lnTo>
                  <a:lnTo>
                    <a:pt x="59" y="90"/>
                  </a:lnTo>
                  <a:lnTo>
                    <a:pt x="55" y="92"/>
                  </a:lnTo>
                  <a:lnTo>
                    <a:pt x="46" y="94"/>
                  </a:lnTo>
                  <a:lnTo>
                    <a:pt x="36" y="94"/>
                  </a:lnTo>
                  <a:lnTo>
                    <a:pt x="28" y="94"/>
                  </a:lnTo>
                  <a:lnTo>
                    <a:pt x="25" y="93"/>
                  </a:lnTo>
                  <a:lnTo>
                    <a:pt x="21" y="92"/>
                  </a:lnTo>
                  <a:lnTo>
                    <a:pt x="18" y="90"/>
                  </a:lnTo>
                  <a:lnTo>
                    <a:pt x="15" y="89"/>
                  </a:lnTo>
                  <a:lnTo>
                    <a:pt x="12" y="86"/>
                  </a:lnTo>
                  <a:lnTo>
                    <a:pt x="10" y="84"/>
                  </a:lnTo>
                  <a:lnTo>
                    <a:pt x="6" y="78"/>
                  </a:lnTo>
                  <a:lnTo>
                    <a:pt x="4" y="75"/>
                  </a:lnTo>
                  <a:lnTo>
                    <a:pt x="3" y="72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3" y="37"/>
                  </a:lnTo>
                  <a:lnTo>
                    <a:pt x="5" y="31"/>
                  </a:lnTo>
                  <a:lnTo>
                    <a:pt x="8" y="25"/>
                  </a:lnTo>
                  <a:lnTo>
                    <a:pt x="12" y="20"/>
                  </a:lnTo>
                  <a:lnTo>
                    <a:pt x="16" y="16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2"/>
                  </a:lnTo>
                  <a:lnTo>
                    <a:pt x="71" y="3"/>
                  </a:lnTo>
                  <a:lnTo>
                    <a:pt x="77" y="6"/>
                  </a:lnTo>
                  <a:lnTo>
                    <a:pt x="75" y="1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71" y="22"/>
                  </a:lnTo>
                  <a:lnTo>
                    <a:pt x="71" y="19"/>
                  </a:lnTo>
                  <a:lnTo>
                    <a:pt x="70" y="15"/>
                  </a:lnTo>
                  <a:lnTo>
                    <a:pt x="70" y="13"/>
                  </a:lnTo>
                  <a:lnTo>
                    <a:pt x="67" y="11"/>
                  </a:lnTo>
                  <a:lnTo>
                    <a:pt x="62" y="8"/>
                  </a:lnTo>
                  <a:lnTo>
                    <a:pt x="55" y="6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3" y="9"/>
                  </a:lnTo>
                  <a:lnTo>
                    <a:pt x="30" y="11"/>
                  </a:lnTo>
                  <a:lnTo>
                    <a:pt x="27" y="13"/>
                  </a:lnTo>
                  <a:lnTo>
                    <a:pt x="24" y="15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5"/>
                  </a:lnTo>
                  <a:lnTo>
                    <a:pt x="16" y="29"/>
                  </a:lnTo>
                  <a:lnTo>
                    <a:pt x="14" y="33"/>
                  </a:lnTo>
                  <a:lnTo>
                    <a:pt x="13" y="37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52"/>
                  </a:lnTo>
                  <a:lnTo>
                    <a:pt x="12" y="60"/>
                  </a:lnTo>
                  <a:lnTo>
                    <a:pt x="13" y="64"/>
                  </a:lnTo>
                  <a:lnTo>
                    <a:pt x="14" y="67"/>
                  </a:lnTo>
                  <a:lnTo>
                    <a:pt x="16" y="73"/>
                  </a:lnTo>
                  <a:lnTo>
                    <a:pt x="20" y="78"/>
                  </a:lnTo>
                  <a:lnTo>
                    <a:pt x="22" y="80"/>
                  </a:lnTo>
                  <a:lnTo>
                    <a:pt x="24" y="82"/>
                  </a:lnTo>
                  <a:lnTo>
                    <a:pt x="30" y="85"/>
                  </a:lnTo>
                  <a:lnTo>
                    <a:pt x="36" y="87"/>
                  </a:lnTo>
                  <a:lnTo>
                    <a:pt x="39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5"/>
                  </a:lnTo>
                  <a:lnTo>
                    <a:pt x="65" y="82"/>
                  </a:lnTo>
                  <a:lnTo>
                    <a:pt x="72" y="78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8" name="Freeform 136"/>
            <p:cNvSpPr>
              <a:spLocks noEditPoints="1"/>
            </p:cNvSpPr>
            <p:nvPr userDrawn="1"/>
          </p:nvSpPr>
          <p:spPr bwMode="auto">
            <a:xfrm>
              <a:off x="2315" y="1112"/>
              <a:ext cx="52" cy="66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2" y="6"/>
                </a:cxn>
                <a:cxn ang="0">
                  <a:pos x="17" y="10"/>
                </a:cxn>
                <a:cxn ang="0">
                  <a:pos x="13" y="18"/>
                </a:cxn>
                <a:cxn ang="0">
                  <a:pos x="10" y="33"/>
                </a:cxn>
                <a:cxn ang="0">
                  <a:pos x="9" y="45"/>
                </a:cxn>
                <a:cxn ang="0">
                  <a:pos x="11" y="52"/>
                </a:cxn>
                <a:cxn ang="0">
                  <a:pos x="14" y="56"/>
                </a:cxn>
                <a:cxn ang="0">
                  <a:pos x="18" y="58"/>
                </a:cxn>
                <a:cxn ang="0">
                  <a:pos x="25" y="58"/>
                </a:cxn>
                <a:cxn ang="0">
                  <a:pos x="29" y="56"/>
                </a:cxn>
                <a:cxn ang="0">
                  <a:pos x="32" y="53"/>
                </a:cxn>
                <a:cxn ang="0">
                  <a:pos x="36" y="46"/>
                </a:cxn>
                <a:cxn ang="0">
                  <a:pos x="39" y="36"/>
                </a:cxn>
                <a:cxn ang="0">
                  <a:pos x="40" y="20"/>
                </a:cxn>
                <a:cxn ang="0">
                  <a:pos x="39" y="13"/>
                </a:cxn>
                <a:cxn ang="0">
                  <a:pos x="37" y="8"/>
                </a:cxn>
                <a:cxn ang="0">
                  <a:pos x="33" y="5"/>
                </a:cxn>
                <a:cxn ang="0">
                  <a:pos x="28" y="4"/>
                </a:cxn>
                <a:cxn ang="0">
                  <a:pos x="0" y="33"/>
                </a:cxn>
                <a:cxn ang="0">
                  <a:pos x="3" y="22"/>
                </a:cxn>
                <a:cxn ang="0">
                  <a:pos x="9" y="12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32" y="0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47" y="8"/>
                </a:cxn>
                <a:cxn ang="0">
                  <a:pos x="49" y="15"/>
                </a:cxn>
                <a:cxn ang="0">
                  <a:pos x="49" y="29"/>
                </a:cxn>
                <a:cxn ang="0">
                  <a:pos x="46" y="41"/>
                </a:cxn>
                <a:cxn ang="0">
                  <a:pos x="40" y="51"/>
                </a:cxn>
                <a:cxn ang="0">
                  <a:pos x="35" y="56"/>
                </a:cxn>
                <a:cxn ang="0">
                  <a:pos x="30" y="60"/>
                </a:cxn>
                <a:cxn ang="0">
                  <a:pos x="20" y="63"/>
                </a:cxn>
                <a:cxn ang="0">
                  <a:pos x="13" y="63"/>
                </a:cxn>
                <a:cxn ang="0">
                  <a:pos x="7" y="60"/>
                </a:cxn>
                <a:cxn ang="0">
                  <a:pos x="2" y="55"/>
                </a:cxn>
                <a:cxn ang="0">
                  <a:pos x="0" y="47"/>
                </a:cxn>
              </a:cxnLst>
              <a:rect l="0" t="0" r="r" b="b"/>
              <a:pathLst>
                <a:path w="49" h="63">
                  <a:moveTo>
                    <a:pt x="28" y="4"/>
                  </a:moveTo>
                  <a:lnTo>
                    <a:pt x="25" y="4"/>
                  </a:lnTo>
                  <a:lnTo>
                    <a:pt x="23" y="5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6" y="12"/>
                  </a:lnTo>
                  <a:lnTo>
                    <a:pt x="13" y="18"/>
                  </a:lnTo>
                  <a:lnTo>
                    <a:pt x="11" y="26"/>
                  </a:lnTo>
                  <a:lnTo>
                    <a:pt x="10" y="33"/>
                  </a:lnTo>
                  <a:lnTo>
                    <a:pt x="9" y="42"/>
                  </a:lnTo>
                  <a:lnTo>
                    <a:pt x="9" y="45"/>
                  </a:lnTo>
                  <a:lnTo>
                    <a:pt x="10" y="49"/>
                  </a:lnTo>
                  <a:lnTo>
                    <a:pt x="11" y="52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21" y="59"/>
                  </a:lnTo>
                  <a:lnTo>
                    <a:pt x="25" y="58"/>
                  </a:lnTo>
                  <a:lnTo>
                    <a:pt x="27" y="57"/>
                  </a:lnTo>
                  <a:lnTo>
                    <a:pt x="29" y="56"/>
                  </a:lnTo>
                  <a:lnTo>
                    <a:pt x="30" y="55"/>
                  </a:lnTo>
                  <a:lnTo>
                    <a:pt x="32" y="53"/>
                  </a:lnTo>
                  <a:lnTo>
                    <a:pt x="35" y="48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40" y="20"/>
                  </a:lnTo>
                  <a:lnTo>
                    <a:pt x="40" y="16"/>
                  </a:lnTo>
                  <a:lnTo>
                    <a:pt x="39" y="13"/>
                  </a:lnTo>
                  <a:lnTo>
                    <a:pt x="38" y="10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4"/>
                  </a:lnTo>
                  <a:close/>
                  <a:moveTo>
                    <a:pt x="0" y="42"/>
                  </a:moveTo>
                  <a:lnTo>
                    <a:pt x="0" y="33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7" y="8"/>
                  </a:lnTo>
                  <a:lnTo>
                    <a:pt x="48" y="11"/>
                  </a:lnTo>
                  <a:lnTo>
                    <a:pt x="49" y="15"/>
                  </a:lnTo>
                  <a:lnTo>
                    <a:pt x="49" y="20"/>
                  </a:lnTo>
                  <a:lnTo>
                    <a:pt x="49" y="29"/>
                  </a:lnTo>
                  <a:lnTo>
                    <a:pt x="47" y="37"/>
                  </a:lnTo>
                  <a:lnTo>
                    <a:pt x="46" y="41"/>
                  </a:lnTo>
                  <a:lnTo>
                    <a:pt x="44" y="45"/>
                  </a:lnTo>
                  <a:lnTo>
                    <a:pt x="40" y="51"/>
                  </a:lnTo>
                  <a:lnTo>
                    <a:pt x="38" y="54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0" y="60"/>
                  </a:lnTo>
                  <a:lnTo>
                    <a:pt x="24" y="62"/>
                  </a:lnTo>
                  <a:lnTo>
                    <a:pt x="20" y="63"/>
                  </a:lnTo>
                  <a:lnTo>
                    <a:pt x="17" y="63"/>
                  </a:lnTo>
                  <a:lnTo>
                    <a:pt x="13" y="63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4" y="58"/>
                  </a:lnTo>
                  <a:lnTo>
                    <a:pt x="2" y="55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9" name="Freeform 137"/>
            <p:cNvSpPr>
              <a:spLocks/>
            </p:cNvSpPr>
            <p:nvPr userDrawn="1"/>
          </p:nvSpPr>
          <p:spPr bwMode="auto">
            <a:xfrm>
              <a:off x="2377" y="1114"/>
              <a:ext cx="93" cy="64"/>
            </a:xfrm>
            <a:custGeom>
              <a:avLst/>
              <a:gdLst/>
              <a:ahLst/>
              <a:cxnLst>
                <a:cxn ang="0">
                  <a:pos x="7" y="43"/>
                </a:cxn>
                <a:cxn ang="0">
                  <a:pos x="12" y="18"/>
                </a:cxn>
                <a:cxn ang="0">
                  <a:pos x="12" y="9"/>
                </a:cxn>
                <a:cxn ang="0">
                  <a:pos x="11" y="8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3" y="2"/>
                </a:cxn>
                <a:cxn ang="0">
                  <a:pos x="22" y="11"/>
                </a:cxn>
                <a:cxn ang="0">
                  <a:pos x="23" y="19"/>
                </a:cxn>
                <a:cxn ang="0">
                  <a:pos x="31" y="10"/>
                </a:cxn>
                <a:cxn ang="0">
                  <a:pos x="40" y="4"/>
                </a:cxn>
                <a:cxn ang="0">
                  <a:pos x="48" y="0"/>
                </a:cxn>
                <a:cxn ang="0">
                  <a:pos x="53" y="0"/>
                </a:cxn>
                <a:cxn ang="0">
                  <a:pos x="54" y="2"/>
                </a:cxn>
                <a:cxn ang="0">
                  <a:pos x="53" y="11"/>
                </a:cxn>
                <a:cxn ang="0">
                  <a:pos x="55" y="19"/>
                </a:cxn>
                <a:cxn ang="0">
                  <a:pos x="63" y="10"/>
                </a:cxn>
                <a:cxn ang="0">
                  <a:pos x="73" y="4"/>
                </a:cxn>
                <a:cxn ang="0">
                  <a:pos x="81" y="0"/>
                </a:cxn>
                <a:cxn ang="0">
                  <a:pos x="86" y="0"/>
                </a:cxn>
                <a:cxn ang="0">
                  <a:pos x="88" y="2"/>
                </a:cxn>
                <a:cxn ang="0">
                  <a:pos x="88" y="6"/>
                </a:cxn>
                <a:cxn ang="0">
                  <a:pos x="84" y="23"/>
                </a:cxn>
                <a:cxn ang="0">
                  <a:pos x="78" y="45"/>
                </a:cxn>
                <a:cxn ang="0">
                  <a:pos x="77" y="53"/>
                </a:cxn>
                <a:cxn ang="0">
                  <a:pos x="79" y="54"/>
                </a:cxn>
                <a:cxn ang="0">
                  <a:pos x="83" y="52"/>
                </a:cxn>
                <a:cxn ang="0">
                  <a:pos x="89" y="48"/>
                </a:cxn>
                <a:cxn ang="0">
                  <a:pos x="84" y="55"/>
                </a:cxn>
                <a:cxn ang="0">
                  <a:pos x="74" y="61"/>
                </a:cxn>
                <a:cxn ang="0">
                  <a:pos x="69" y="61"/>
                </a:cxn>
                <a:cxn ang="0">
                  <a:pos x="67" y="59"/>
                </a:cxn>
                <a:cxn ang="0">
                  <a:pos x="67" y="53"/>
                </a:cxn>
                <a:cxn ang="0">
                  <a:pos x="71" y="39"/>
                </a:cxn>
                <a:cxn ang="0">
                  <a:pos x="76" y="17"/>
                </a:cxn>
                <a:cxn ang="0">
                  <a:pos x="76" y="8"/>
                </a:cxn>
                <a:cxn ang="0">
                  <a:pos x="73" y="8"/>
                </a:cxn>
                <a:cxn ang="0">
                  <a:pos x="67" y="12"/>
                </a:cxn>
                <a:cxn ang="0">
                  <a:pos x="56" y="22"/>
                </a:cxn>
                <a:cxn ang="0">
                  <a:pos x="52" y="28"/>
                </a:cxn>
                <a:cxn ang="0">
                  <a:pos x="49" y="35"/>
                </a:cxn>
                <a:cxn ang="0">
                  <a:pos x="47" y="45"/>
                </a:cxn>
                <a:cxn ang="0">
                  <a:pos x="39" y="60"/>
                </a:cxn>
                <a:cxn ang="0">
                  <a:pos x="34" y="60"/>
                </a:cxn>
                <a:cxn ang="0">
                  <a:pos x="41" y="30"/>
                </a:cxn>
                <a:cxn ang="0">
                  <a:pos x="44" y="12"/>
                </a:cxn>
                <a:cxn ang="0">
                  <a:pos x="43" y="8"/>
                </a:cxn>
                <a:cxn ang="0">
                  <a:pos x="40" y="8"/>
                </a:cxn>
                <a:cxn ang="0">
                  <a:pos x="34" y="12"/>
                </a:cxn>
                <a:cxn ang="0">
                  <a:pos x="30" y="16"/>
                </a:cxn>
                <a:cxn ang="0">
                  <a:pos x="21" y="28"/>
                </a:cxn>
                <a:cxn ang="0">
                  <a:pos x="18" y="36"/>
                </a:cxn>
                <a:cxn ang="0">
                  <a:pos x="12" y="59"/>
                </a:cxn>
                <a:cxn ang="0">
                  <a:pos x="3" y="61"/>
                </a:cxn>
              </a:cxnLst>
              <a:rect l="0" t="0" r="r" b="b"/>
              <a:pathLst>
                <a:path w="90" h="61">
                  <a:moveTo>
                    <a:pt x="2" y="60"/>
                  </a:moveTo>
                  <a:lnTo>
                    <a:pt x="7" y="43"/>
                  </a:lnTo>
                  <a:lnTo>
                    <a:pt x="10" y="29"/>
                  </a:lnTo>
                  <a:lnTo>
                    <a:pt x="12" y="18"/>
                  </a:lnTo>
                  <a:lnTo>
                    <a:pt x="13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7" y="9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7" y="6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2" y="11"/>
                  </a:lnTo>
                  <a:lnTo>
                    <a:pt x="19" y="25"/>
                  </a:lnTo>
                  <a:lnTo>
                    <a:pt x="23" y="19"/>
                  </a:lnTo>
                  <a:lnTo>
                    <a:pt x="27" y="15"/>
                  </a:lnTo>
                  <a:lnTo>
                    <a:pt x="31" y="10"/>
                  </a:lnTo>
                  <a:lnTo>
                    <a:pt x="36" y="7"/>
                  </a:lnTo>
                  <a:lnTo>
                    <a:pt x="40" y="4"/>
                  </a:lnTo>
                  <a:lnTo>
                    <a:pt x="44" y="1"/>
                  </a:lnTo>
                  <a:lnTo>
                    <a:pt x="48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4" y="1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3" y="11"/>
                  </a:lnTo>
                  <a:lnTo>
                    <a:pt x="50" y="25"/>
                  </a:lnTo>
                  <a:lnTo>
                    <a:pt x="55" y="19"/>
                  </a:lnTo>
                  <a:lnTo>
                    <a:pt x="59" y="15"/>
                  </a:lnTo>
                  <a:lnTo>
                    <a:pt x="63" y="10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1"/>
                  </a:lnTo>
                  <a:lnTo>
                    <a:pt x="81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8" y="2"/>
                  </a:lnTo>
                  <a:lnTo>
                    <a:pt x="88" y="3"/>
                  </a:lnTo>
                  <a:lnTo>
                    <a:pt x="88" y="6"/>
                  </a:lnTo>
                  <a:lnTo>
                    <a:pt x="87" y="10"/>
                  </a:lnTo>
                  <a:lnTo>
                    <a:pt x="84" y="23"/>
                  </a:lnTo>
                  <a:lnTo>
                    <a:pt x="80" y="34"/>
                  </a:lnTo>
                  <a:lnTo>
                    <a:pt x="78" y="45"/>
                  </a:lnTo>
                  <a:lnTo>
                    <a:pt x="77" y="50"/>
                  </a:lnTo>
                  <a:lnTo>
                    <a:pt x="77" y="53"/>
                  </a:lnTo>
                  <a:lnTo>
                    <a:pt x="78" y="53"/>
                  </a:lnTo>
                  <a:lnTo>
                    <a:pt x="79" y="54"/>
                  </a:lnTo>
                  <a:lnTo>
                    <a:pt x="81" y="53"/>
                  </a:lnTo>
                  <a:lnTo>
                    <a:pt x="83" y="52"/>
                  </a:lnTo>
                  <a:lnTo>
                    <a:pt x="85" y="51"/>
                  </a:lnTo>
                  <a:lnTo>
                    <a:pt x="89" y="48"/>
                  </a:lnTo>
                  <a:lnTo>
                    <a:pt x="90" y="51"/>
                  </a:lnTo>
                  <a:lnTo>
                    <a:pt x="84" y="55"/>
                  </a:lnTo>
                  <a:lnTo>
                    <a:pt x="79" y="59"/>
                  </a:lnTo>
                  <a:lnTo>
                    <a:pt x="74" y="61"/>
                  </a:lnTo>
                  <a:lnTo>
                    <a:pt x="71" y="61"/>
                  </a:lnTo>
                  <a:lnTo>
                    <a:pt x="69" y="61"/>
                  </a:lnTo>
                  <a:lnTo>
                    <a:pt x="68" y="60"/>
                  </a:lnTo>
                  <a:lnTo>
                    <a:pt x="67" y="59"/>
                  </a:lnTo>
                  <a:lnTo>
                    <a:pt x="67" y="57"/>
                  </a:lnTo>
                  <a:lnTo>
                    <a:pt x="67" y="53"/>
                  </a:lnTo>
                  <a:lnTo>
                    <a:pt x="69" y="46"/>
                  </a:lnTo>
                  <a:lnTo>
                    <a:pt x="71" y="39"/>
                  </a:lnTo>
                  <a:lnTo>
                    <a:pt x="73" y="29"/>
                  </a:lnTo>
                  <a:lnTo>
                    <a:pt x="76" y="17"/>
                  </a:lnTo>
                  <a:lnTo>
                    <a:pt x="77" y="10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9"/>
                  </a:lnTo>
                  <a:lnTo>
                    <a:pt x="67" y="12"/>
                  </a:lnTo>
                  <a:lnTo>
                    <a:pt x="62" y="16"/>
                  </a:lnTo>
                  <a:lnTo>
                    <a:pt x="56" y="22"/>
                  </a:lnTo>
                  <a:lnTo>
                    <a:pt x="54" y="25"/>
                  </a:lnTo>
                  <a:lnTo>
                    <a:pt x="52" y="28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8" y="39"/>
                  </a:lnTo>
                  <a:lnTo>
                    <a:pt x="47" y="45"/>
                  </a:lnTo>
                  <a:lnTo>
                    <a:pt x="44" y="59"/>
                  </a:lnTo>
                  <a:lnTo>
                    <a:pt x="39" y="60"/>
                  </a:lnTo>
                  <a:lnTo>
                    <a:pt x="35" y="61"/>
                  </a:lnTo>
                  <a:lnTo>
                    <a:pt x="34" y="60"/>
                  </a:lnTo>
                  <a:lnTo>
                    <a:pt x="38" y="44"/>
                  </a:lnTo>
                  <a:lnTo>
                    <a:pt x="41" y="30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4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0" y="8"/>
                  </a:lnTo>
                  <a:lnTo>
                    <a:pt x="39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30" y="16"/>
                  </a:lnTo>
                  <a:lnTo>
                    <a:pt x="25" y="21"/>
                  </a:lnTo>
                  <a:lnTo>
                    <a:pt x="21" y="28"/>
                  </a:lnTo>
                  <a:lnTo>
                    <a:pt x="19" y="32"/>
                  </a:lnTo>
                  <a:lnTo>
                    <a:pt x="18" y="36"/>
                  </a:lnTo>
                  <a:lnTo>
                    <a:pt x="15" y="47"/>
                  </a:lnTo>
                  <a:lnTo>
                    <a:pt x="12" y="59"/>
                  </a:lnTo>
                  <a:lnTo>
                    <a:pt x="8" y="60"/>
                  </a:lnTo>
                  <a:lnTo>
                    <a:pt x="3" y="61"/>
                  </a:lnTo>
                  <a:lnTo>
                    <a:pt x="2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0" name="Freeform 138"/>
            <p:cNvSpPr>
              <a:spLocks noEditPoints="1"/>
            </p:cNvSpPr>
            <p:nvPr userDrawn="1"/>
          </p:nvSpPr>
          <p:spPr bwMode="auto">
            <a:xfrm>
              <a:off x="2473" y="1112"/>
              <a:ext cx="62" cy="100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28" y="56"/>
                </a:cxn>
                <a:cxn ang="0">
                  <a:pos x="34" y="55"/>
                </a:cxn>
                <a:cxn ang="0">
                  <a:pos x="38" y="52"/>
                </a:cxn>
                <a:cxn ang="0">
                  <a:pos x="42" y="46"/>
                </a:cxn>
                <a:cxn ang="0">
                  <a:pos x="48" y="31"/>
                </a:cxn>
                <a:cxn ang="0">
                  <a:pos x="50" y="14"/>
                </a:cxn>
                <a:cxn ang="0">
                  <a:pos x="49" y="8"/>
                </a:cxn>
                <a:cxn ang="0">
                  <a:pos x="45" y="7"/>
                </a:cxn>
                <a:cxn ang="0">
                  <a:pos x="38" y="9"/>
                </a:cxn>
                <a:cxn ang="0">
                  <a:pos x="32" y="14"/>
                </a:cxn>
                <a:cxn ang="0">
                  <a:pos x="25" y="23"/>
                </a:cxn>
                <a:cxn ang="0">
                  <a:pos x="21" y="35"/>
                </a:cxn>
                <a:cxn ang="0">
                  <a:pos x="17" y="54"/>
                </a:cxn>
                <a:cxn ang="0">
                  <a:pos x="1" y="92"/>
                </a:cxn>
                <a:cxn ang="0">
                  <a:pos x="6" y="68"/>
                </a:cxn>
                <a:cxn ang="0">
                  <a:pos x="14" y="21"/>
                </a:cxn>
                <a:cxn ang="0">
                  <a:pos x="15" y="9"/>
                </a:cxn>
                <a:cxn ang="0">
                  <a:pos x="12" y="9"/>
                </a:cxn>
                <a:cxn ang="0">
                  <a:pos x="3" y="14"/>
                </a:cxn>
                <a:cxn ang="0">
                  <a:pos x="1" y="12"/>
                </a:cxn>
                <a:cxn ang="0">
                  <a:pos x="13" y="3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4" y="11"/>
                </a:cxn>
                <a:cxn ang="0">
                  <a:pos x="26" y="18"/>
                </a:cxn>
                <a:cxn ang="0">
                  <a:pos x="33" y="9"/>
                </a:cxn>
                <a:cxn ang="0">
                  <a:pos x="41" y="3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7" y="1"/>
                </a:cxn>
                <a:cxn ang="0">
                  <a:pos x="59" y="7"/>
                </a:cxn>
                <a:cxn ang="0">
                  <a:pos x="60" y="19"/>
                </a:cxn>
                <a:cxn ang="0">
                  <a:pos x="58" y="29"/>
                </a:cxn>
                <a:cxn ang="0">
                  <a:pos x="54" y="38"/>
                </a:cxn>
                <a:cxn ang="0">
                  <a:pos x="49" y="46"/>
                </a:cxn>
                <a:cxn ang="0">
                  <a:pos x="44" y="52"/>
                </a:cxn>
                <a:cxn ang="0">
                  <a:pos x="35" y="58"/>
                </a:cxn>
                <a:cxn ang="0">
                  <a:pos x="23" y="61"/>
                </a:cxn>
                <a:cxn ang="0">
                  <a:pos x="16" y="60"/>
                </a:cxn>
                <a:cxn ang="0">
                  <a:pos x="10" y="94"/>
                </a:cxn>
                <a:cxn ang="0">
                  <a:pos x="2" y="96"/>
                </a:cxn>
              </a:cxnLst>
              <a:rect l="0" t="0" r="r" b="b"/>
              <a:pathLst>
                <a:path w="60" h="96">
                  <a:moveTo>
                    <a:pt x="17" y="54"/>
                  </a:moveTo>
                  <a:lnTo>
                    <a:pt x="20" y="55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4"/>
                  </a:lnTo>
                  <a:lnTo>
                    <a:pt x="38" y="52"/>
                  </a:lnTo>
                  <a:lnTo>
                    <a:pt x="39" y="51"/>
                  </a:lnTo>
                  <a:lnTo>
                    <a:pt x="42" y="46"/>
                  </a:lnTo>
                  <a:lnTo>
                    <a:pt x="45" y="39"/>
                  </a:lnTo>
                  <a:lnTo>
                    <a:pt x="48" y="31"/>
                  </a:lnTo>
                  <a:lnTo>
                    <a:pt x="50" y="22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9" y="8"/>
                  </a:lnTo>
                  <a:lnTo>
                    <a:pt x="48" y="7"/>
                  </a:lnTo>
                  <a:lnTo>
                    <a:pt x="45" y="7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7" y="20"/>
                  </a:lnTo>
                  <a:lnTo>
                    <a:pt x="25" y="23"/>
                  </a:lnTo>
                  <a:lnTo>
                    <a:pt x="24" y="27"/>
                  </a:lnTo>
                  <a:lnTo>
                    <a:pt x="21" y="35"/>
                  </a:lnTo>
                  <a:lnTo>
                    <a:pt x="18" y="44"/>
                  </a:lnTo>
                  <a:lnTo>
                    <a:pt x="17" y="54"/>
                  </a:lnTo>
                  <a:close/>
                  <a:moveTo>
                    <a:pt x="0" y="95"/>
                  </a:moveTo>
                  <a:lnTo>
                    <a:pt x="1" y="92"/>
                  </a:lnTo>
                  <a:lnTo>
                    <a:pt x="2" y="86"/>
                  </a:lnTo>
                  <a:lnTo>
                    <a:pt x="6" y="68"/>
                  </a:lnTo>
                  <a:lnTo>
                    <a:pt x="11" y="41"/>
                  </a:lnTo>
                  <a:lnTo>
                    <a:pt x="14" y="21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8" y="7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3"/>
                  </a:lnTo>
                  <a:lnTo>
                    <a:pt x="24" y="11"/>
                  </a:lnTo>
                  <a:lnTo>
                    <a:pt x="22" y="23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3" y="9"/>
                  </a:lnTo>
                  <a:lnTo>
                    <a:pt x="37" y="6"/>
                  </a:lnTo>
                  <a:lnTo>
                    <a:pt x="41" y="3"/>
                  </a:lnTo>
                  <a:lnTo>
                    <a:pt x="45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7" y="1"/>
                  </a:lnTo>
                  <a:lnTo>
                    <a:pt x="58" y="3"/>
                  </a:lnTo>
                  <a:lnTo>
                    <a:pt x="59" y="7"/>
                  </a:lnTo>
                  <a:lnTo>
                    <a:pt x="60" y="14"/>
                  </a:lnTo>
                  <a:lnTo>
                    <a:pt x="60" y="19"/>
                  </a:lnTo>
                  <a:lnTo>
                    <a:pt x="59" y="24"/>
                  </a:lnTo>
                  <a:lnTo>
                    <a:pt x="58" y="29"/>
                  </a:lnTo>
                  <a:lnTo>
                    <a:pt x="56" y="33"/>
                  </a:lnTo>
                  <a:lnTo>
                    <a:pt x="54" y="38"/>
                  </a:lnTo>
                  <a:lnTo>
                    <a:pt x="52" y="42"/>
                  </a:lnTo>
                  <a:lnTo>
                    <a:pt x="49" y="46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1" y="55"/>
                  </a:lnTo>
                  <a:lnTo>
                    <a:pt x="35" y="58"/>
                  </a:lnTo>
                  <a:lnTo>
                    <a:pt x="29" y="61"/>
                  </a:lnTo>
                  <a:lnTo>
                    <a:pt x="23" y="61"/>
                  </a:lnTo>
                  <a:lnTo>
                    <a:pt x="19" y="61"/>
                  </a:lnTo>
                  <a:lnTo>
                    <a:pt x="16" y="60"/>
                  </a:lnTo>
                  <a:lnTo>
                    <a:pt x="12" y="81"/>
                  </a:lnTo>
                  <a:lnTo>
                    <a:pt x="10" y="94"/>
                  </a:lnTo>
                  <a:lnTo>
                    <a:pt x="6" y="95"/>
                  </a:lnTo>
                  <a:lnTo>
                    <a:pt x="2" y="9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1" name="Freeform 139"/>
            <p:cNvSpPr>
              <a:spLocks/>
            </p:cNvSpPr>
            <p:nvPr userDrawn="1"/>
          </p:nvSpPr>
          <p:spPr bwMode="auto">
            <a:xfrm>
              <a:off x="2551" y="1112"/>
              <a:ext cx="62" cy="66"/>
            </a:xfrm>
            <a:custGeom>
              <a:avLst/>
              <a:gdLst/>
              <a:ahLst/>
              <a:cxnLst>
                <a:cxn ang="0">
                  <a:pos x="32" y="46"/>
                </a:cxn>
                <a:cxn ang="0">
                  <a:pos x="23" y="55"/>
                </a:cxn>
                <a:cxn ang="0">
                  <a:pos x="15" y="61"/>
                </a:cxn>
                <a:cxn ang="0">
                  <a:pos x="9" y="63"/>
                </a:cxn>
                <a:cxn ang="0">
                  <a:pos x="5" y="62"/>
                </a:cxn>
                <a:cxn ang="0">
                  <a:pos x="4" y="60"/>
                </a:cxn>
                <a:cxn ang="0">
                  <a:pos x="5" y="51"/>
                </a:cxn>
                <a:cxn ang="0">
                  <a:pos x="8" y="37"/>
                </a:cxn>
                <a:cxn ang="0">
                  <a:pos x="12" y="17"/>
                </a:cxn>
                <a:cxn ang="0">
                  <a:pos x="12" y="10"/>
                </a:cxn>
                <a:cxn ang="0">
                  <a:pos x="10" y="9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8" y="1"/>
                </a:cxn>
                <a:cxn ang="0">
                  <a:pos x="22" y="1"/>
                </a:cxn>
                <a:cxn ang="0">
                  <a:pos x="24" y="2"/>
                </a:cxn>
                <a:cxn ang="0">
                  <a:pos x="23" y="7"/>
                </a:cxn>
                <a:cxn ang="0">
                  <a:pos x="20" y="20"/>
                </a:cxn>
                <a:cxn ang="0">
                  <a:pos x="15" y="44"/>
                </a:cxn>
                <a:cxn ang="0">
                  <a:pos x="14" y="52"/>
                </a:cxn>
                <a:cxn ang="0">
                  <a:pos x="15" y="54"/>
                </a:cxn>
                <a:cxn ang="0">
                  <a:pos x="18" y="54"/>
                </a:cxn>
                <a:cxn ang="0">
                  <a:pos x="23" y="51"/>
                </a:cxn>
                <a:cxn ang="0">
                  <a:pos x="33" y="40"/>
                </a:cxn>
                <a:cxn ang="0">
                  <a:pos x="43" y="24"/>
                </a:cxn>
                <a:cxn ang="0">
                  <a:pos x="46" y="15"/>
                </a:cxn>
                <a:cxn ang="0">
                  <a:pos x="54" y="1"/>
                </a:cxn>
                <a:cxn ang="0">
                  <a:pos x="58" y="1"/>
                </a:cxn>
                <a:cxn ang="0">
                  <a:pos x="47" y="45"/>
                </a:cxn>
                <a:cxn ang="0">
                  <a:pos x="47" y="54"/>
                </a:cxn>
                <a:cxn ang="0">
                  <a:pos x="49" y="55"/>
                </a:cxn>
                <a:cxn ang="0">
                  <a:pos x="53" y="53"/>
                </a:cxn>
                <a:cxn ang="0">
                  <a:pos x="59" y="48"/>
                </a:cxn>
                <a:cxn ang="0">
                  <a:pos x="54" y="56"/>
                </a:cxn>
                <a:cxn ang="0">
                  <a:pos x="46" y="62"/>
                </a:cxn>
                <a:cxn ang="0">
                  <a:pos x="40" y="64"/>
                </a:cxn>
                <a:cxn ang="0">
                  <a:pos x="37" y="62"/>
                </a:cxn>
                <a:cxn ang="0">
                  <a:pos x="36" y="59"/>
                </a:cxn>
                <a:cxn ang="0">
                  <a:pos x="42" y="33"/>
                </a:cxn>
              </a:cxnLst>
              <a:rect l="0" t="0" r="r" b="b"/>
              <a:pathLst>
                <a:path w="60" h="64">
                  <a:moveTo>
                    <a:pt x="42" y="33"/>
                  </a:moveTo>
                  <a:lnTo>
                    <a:pt x="32" y="46"/>
                  </a:lnTo>
                  <a:lnTo>
                    <a:pt x="28" y="51"/>
                  </a:lnTo>
                  <a:lnTo>
                    <a:pt x="23" y="55"/>
                  </a:lnTo>
                  <a:lnTo>
                    <a:pt x="19" y="59"/>
                  </a:lnTo>
                  <a:lnTo>
                    <a:pt x="15" y="61"/>
                  </a:lnTo>
                  <a:lnTo>
                    <a:pt x="12" y="63"/>
                  </a:lnTo>
                  <a:lnTo>
                    <a:pt x="9" y="63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4" y="60"/>
                  </a:lnTo>
                  <a:lnTo>
                    <a:pt x="4" y="57"/>
                  </a:lnTo>
                  <a:lnTo>
                    <a:pt x="5" y="51"/>
                  </a:lnTo>
                  <a:lnTo>
                    <a:pt x="6" y="42"/>
                  </a:lnTo>
                  <a:lnTo>
                    <a:pt x="8" y="37"/>
                  </a:lnTo>
                  <a:lnTo>
                    <a:pt x="10" y="27"/>
                  </a:lnTo>
                  <a:lnTo>
                    <a:pt x="12" y="17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3" y="7"/>
                  </a:lnTo>
                  <a:lnTo>
                    <a:pt x="22" y="14"/>
                  </a:lnTo>
                  <a:lnTo>
                    <a:pt x="20" y="20"/>
                  </a:lnTo>
                  <a:lnTo>
                    <a:pt x="18" y="31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3" y="51"/>
                  </a:lnTo>
                  <a:lnTo>
                    <a:pt x="28" y="46"/>
                  </a:lnTo>
                  <a:lnTo>
                    <a:pt x="33" y="40"/>
                  </a:lnTo>
                  <a:lnTo>
                    <a:pt x="39" y="32"/>
                  </a:lnTo>
                  <a:lnTo>
                    <a:pt x="43" y="24"/>
                  </a:lnTo>
                  <a:lnTo>
                    <a:pt x="44" y="20"/>
                  </a:lnTo>
                  <a:lnTo>
                    <a:pt x="46" y="15"/>
                  </a:lnTo>
                  <a:lnTo>
                    <a:pt x="49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8" y="1"/>
                  </a:lnTo>
                  <a:lnTo>
                    <a:pt x="50" y="34"/>
                  </a:lnTo>
                  <a:lnTo>
                    <a:pt x="47" y="45"/>
                  </a:lnTo>
                  <a:lnTo>
                    <a:pt x="47" y="51"/>
                  </a:lnTo>
                  <a:lnTo>
                    <a:pt x="47" y="54"/>
                  </a:lnTo>
                  <a:lnTo>
                    <a:pt x="48" y="55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3" y="53"/>
                  </a:lnTo>
                  <a:lnTo>
                    <a:pt x="55" y="51"/>
                  </a:lnTo>
                  <a:lnTo>
                    <a:pt x="59" y="48"/>
                  </a:lnTo>
                  <a:lnTo>
                    <a:pt x="60" y="51"/>
                  </a:lnTo>
                  <a:lnTo>
                    <a:pt x="54" y="56"/>
                  </a:lnTo>
                  <a:lnTo>
                    <a:pt x="49" y="60"/>
                  </a:lnTo>
                  <a:lnTo>
                    <a:pt x="46" y="62"/>
                  </a:lnTo>
                  <a:lnTo>
                    <a:pt x="44" y="63"/>
                  </a:lnTo>
                  <a:lnTo>
                    <a:pt x="40" y="64"/>
                  </a:lnTo>
                  <a:lnTo>
                    <a:pt x="38" y="63"/>
                  </a:lnTo>
                  <a:lnTo>
                    <a:pt x="37" y="62"/>
                  </a:lnTo>
                  <a:lnTo>
                    <a:pt x="37" y="61"/>
                  </a:lnTo>
                  <a:lnTo>
                    <a:pt x="36" y="59"/>
                  </a:lnTo>
                  <a:lnTo>
                    <a:pt x="38" y="51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2" name="Freeform 140"/>
            <p:cNvSpPr>
              <a:spLocks/>
            </p:cNvSpPr>
            <p:nvPr userDrawn="1"/>
          </p:nvSpPr>
          <p:spPr bwMode="auto">
            <a:xfrm>
              <a:off x="2628" y="1090"/>
              <a:ext cx="36" cy="88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" y="33"/>
                </a:cxn>
                <a:cxn ang="0">
                  <a:pos x="0" y="33"/>
                </a:cxn>
                <a:cxn ang="0">
                  <a:pos x="1" y="31"/>
                </a:cxn>
                <a:cxn ang="0">
                  <a:pos x="8" y="28"/>
                </a:cxn>
                <a:cxn ang="0">
                  <a:pos x="12" y="26"/>
                </a:cxn>
                <a:cxn ang="0">
                  <a:pos x="14" y="13"/>
                </a:cxn>
                <a:cxn ang="0">
                  <a:pos x="16" y="4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4" y="9"/>
                </a:cxn>
                <a:cxn ang="0">
                  <a:pos x="21" y="27"/>
                </a:cxn>
                <a:cxn ang="0">
                  <a:pos x="27" y="27"/>
                </a:cxn>
                <a:cxn ang="0">
                  <a:pos x="34" y="26"/>
                </a:cxn>
                <a:cxn ang="0">
                  <a:pos x="34" y="29"/>
                </a:cxn>
                <a:cxn ang="0">
                  <a:pos x="33" y="33"/>
                </a:cxn>
                <a:cxn ang="0">
                  <a:pos x="19" y="33"/>
                </a:cxn>
                <a:cxn ang="0">
                  <a:pos x="16" y="49"/>
                </a:cxn>
                <a:cxn ang="0">
                  <a:pos x="16" y="54"/>
                </a:cxn>
                <a:cxn ang="0">
                  <a:pos x="13" y="66"/>
                </a:cxn>
                <a:cxn ang="0">
                  <a:pos x="13" y="73"/>
                </a:cxn>
                <a:cxn ang="0">
                  <a:pos x="13" y="75"/>
                </a:cxn>
                <a:cxn ang="0">
                  <a:pos x="15" y="76"/>
                </a:cxn>
                <a:cxn ang="0">
                  <a:pos x="17" y="76"/>
                </a:cxn>
                <a:cxn ang="0">
                  <a:pos x="19" y="74"/>
                </a:cxn>
                <a:cxn ang="0">
                  <a:pos x="23" y="72"/>
                </a:cxn>
                <a:cxn ang="0">
                  <a:pos x="27" y="68"/>
                </a:cxn>
                <a:cxn ang="0">
                  <a:pos x="28" y="71"/>
                </a:cxn>
                <a:cxn ang="0">
                  <a:pos x="22" y="77"/>
                </a:cxn>
                <a:cxn ang="0">
                  <a:pos x="16" y="81"/>
                </a:cxn>
                <a:cxn ang="0">
                  <a:pos x="13" y="82"/>
                </a:cxn>
                <a:cxn ang="0">
                  <a:pos x="11" y="83"/>
                </a:cxn>
                <a:cxn ang="0">
                  <a:pos x="6" y="84"/>
                </a:cxn>
                <a:cxn ang="0">
                  <a:pos x="4" y="84"/>
                </a:cxn>
                <a:cxn ang="0">
                  <a:pos x="3" y="83"/>
                </a:cxn>
                <a:cxn ang="0">
                  <a:pos x="2" y="82"/>
                </a:cxn>
                <a:cxn ang="0">
                  <a:pos x="2" y="80"/>
                </a:cxn>
                <a:cxn ang="0">
                  <a:pos x="3" y="75"/>
                </a:cxn>
                <a:cxn ang="0">
                  <a:pos x="4" y="66"/>
                </a:cxn>
                <a:cxn ang="0">
                  <a:pos x="6" y="56"/>
                </a:cxn>
                <a:cxn ang="0">
                  <a:pos x="11" y="33"/>
                </a:cxn>
              </a:cxnLst>
              <a:rect l="0" t="0" r="r" b="b"/>
              <a:pathLst>
                <a:path w="34" h="84">
                  <a:moveTo>
                    <a:pt x="11" y="33"/>
                  </a:moveTo>
                  <a:lnTo>
                    <a:pt x="1" y="33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13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1" y="27"/>
                  </a:lnTo>
                  <a:lnTo>
                    <a:pt x="27" y="27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3" y="33"/>
                  </a:lnTo>
                  <a:lnTo>
                    <a:pt x="19" y="33"/>
                  </a:lnTo>
                  <a:lnTo>
                    <a:pt x="16" y="49"/>
                  </a:lnTo>
                  <a:lnTo>
                    <a:pt x="16" y="54"/>
                  </a:lnTo>
                  <a:lnTo>
                    <a:pt x="13" y="66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5" y="76"/>
                  </a:lnTo>
                  <a:lnTo>
                    <a:pt x="17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7" y="68"/>
                  </a:lnTo>
                  <a:lnTo>
                    <a:pt x="28" y="71"/>
                  </a:lnTo>
                  <a:lnTo>
                    <a:pt x="22" y="77"/>
                  </a:lnTo>
                  <a:lnTo>
                    <a:pt x="16" y="81"/>
                  </a:lnTo>
                  <a:lnTo>
                    <a:pt x="13" y="82"/>
                  </a:lnTo>
                  <a:lnTo>
                    <a:pt x="11" y="83"/>
                  </a:lnTo>
                  <a:lnTo>
                    <a:pt x="6" y="84"/>
                  </a:lnTo>
                  <a:lnTo>
                    <a:pt x="4" y="84"/>
                  </a:lnTo>
                  <a:lnTo>
                    <a:pt x="3" y="83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3" y="75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3" name="Freeform 141"/>
            <p:cNvSpPr>
              <a:spLocks noEditPoints="1"/>
            </p:cNvSpPr>
            <p:nvPr userDrawn="1"/>
          </p:nvSpPr>
          <p:spPr bwMode="auto">
            <a:xfrm>
              <a:off x="2673" y="1112"/>
              <a:ext cx="48" cy="66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6" y="26"/>
                </a:cxn>
                <a:cxn ang="0">
                  <a:pos x="33" y="21"/>
                </a:cxn>
                <a:cxn ang="0">
                  <a:pos x="36" y="15"/>
                </a:cxn>
                <a:cxn ang="0">
                  <a:pos x="36" y="9"/>
                </a:cxn>
                <a:cxn ang="0">
                  <a:pos x="32" y="5"/>
                </a:cxn>
                <a:cxn ang="0">
                  <a:pos x="26" y="5"/>
                </a:cxn>
                <a:cxn ang="0">
                  <a:pos x="21" y="9"/>
                </a:cxn>
                <a:cxn ang="0">
                  <a:pos x="16" y="15"/>
                </a:cxn>
                <a:cxn ang="0">
                  <a:pos x="13" y="25"/>
                </a:cxn>
                <a:cxn ang="0">
                  <a:pos x="41" y="51"/>
                </a:cxn>
                <a:cxn ang="0">
                  <a:pos x="27" y="60"/>
                </a:cxn>
                <a:cxn ang="0">
                  <a:pos x="14" y="63"/>
                </a:cxn>
                <a:cxn ang="0">
                  <a:pos x="8" y="62"/>
                </a:cxn>
                <a:cxn ang="0">
                  <a:pos x="3" y="59"/>
                </a:cxn>
                <a:cxn ang="0">
                  <a:pos x="1" y="54"/>
                </a:cxn>
                <a:cxn ang="0">
                  <a:pos x="0" y="47"/>
                </a:cxn>
                <a:cxn ang="0">
                  <a:pos x="1" y="37"/>
                </a:cxn>
                <a:cxn ang="0">
                  <a:pos x="3" y="28"/>
                </a:cxn>
                <a:cxn ang="0">
                  <a:pos x="8" y="16"/>
                </a:cxn>
                <a:cxn ang="0">
                  <a:pos x="13" y="10"/>
                </a:cxn>
                <a:cxn ang="0">
                  <a:pos x="22" y="4"/>
                </a:cxn>
                <a:cxn ang="0">
                  <a:pos x="29" y="1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44" y="4"/>
                </a:cxn>
                <a:cxn ang="0">
                  <a:pos x="45" y="8"/>
                </a:cxn>
                <a:cxn ang="0">
                  <a:pos x="45" y="14"/>
                </a:cxn>
                <a:cxn ang="0">
                  <a:pos x="41" y="21"/>
                </a:cxn>
                <a:cxn ang="0">
                  <a:pos x="33" y="27"/>
                </a:cxn>
                <a:cxn ang="0">
                  <a:pos x="20" y="32"/>
                </a:cxn>
                <a:cxn ang="0">
                  <a:pos x="10" y="40"/>
                </a:cxn>
                <a:cxn ang="0">
                  <a:pos x="10" y="50"/>
                </a:cxn>
                <a:cxn ang="0">
                  <a:pos x="13" y="55"/>
                </a:cxn>
                <a:cxn ang="0">
                  <a:pos x="19" y="57"/>
                </a:cxn>
                <a:cxn ang="0">
                  <a:pos x="29" y="55"/>
                </a:cxn>
                <a:cxn ang="0">
                  <a:pos x="40" y="48"/>
                </a:cxn>
              </a:cxnLst>
              <a:rect l="0" t="0" r="r" b="b"/>
              <a:pathLst>
                <a:path w="46" h="63">
                  <a:moveTo>
                    <a:pt x="11" y="31"/>
                  </a:moveTo>
                  <a:lnTo>
                    <a:pt x="17" y="30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3" y="21"/>
                  </a:lnTo>
                  <a:lnTo>
                    <a:pt x="35" y="18"/>
                  </a:lnTo>
                  <a:lnTo>
                    <a:pt x="36" y="15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6" y="15"/>
                  </a:lnTo>
                  <a:lnTo>
                    <a:pt x="14" y="20"/>
                  </a:lnTo>
                  <a:lnTo>
                    <a:pt x="13" y="25"/>
                  </a:lnTo>
                  <a:lnTo>
                    <a:pt x="11" y="31"/>
                  </a:lnTo>
                  <a:close/>
                  <a:moveTo>
                    <a:pt x="41" y="51"/>
                  </a:moveTo>
                  <a:lnTo>
                    <a:pt x="34" y="56"/>
                  </a:lnTo>
                  <a:lnTo>
                    <a:pt x="27" y="60"/>
                  </a:lnTo>
                  <a:lnTo>
                    <a:pt x="20" y="63"/>
                  </a:lnTo>
                  <a:lnTo>
                    <a:pt x="14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5" y="61"/>
                  </a:lnTo>
                  <a:lnTo>
                    <a:pt x="3" y="59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1" y="37"/>
                  </a:lnTo>
                  <a:lnTo>
                    <a:pt x="2" y="32"/>
                  </a:lnTo>
                  <a:lnTo>
                    <a:pt x="3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1" y="13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6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5" y="14"/>
                  </a:lnTo>
                  <a:lnTo>
                    <a:pt x="44" y="18"/>
                  </a:lnTo>
                  <a:lnTo>
                    <a:pt x="41" y="21"/>
                  </a:lnTo>
                  <a:lnTo>
                    <a:pt x="38" y="24"/>
                  </a:lnTo>
                  <a:lnTo>
                    <a:pt x="33" y="27"/>
                  </a:lnTo>
                  <a:lnTo>
                    <a:pt x="27" y="29"/>
                  </a:lnTo>
                  <a:lnTo>
                    <a:pt x="20" y="32"/>
                  </a:lnTo>
                  <a:lnTo>
                    <a:pt x="11" y="35"/>
                  </a:lnTo>
                  <a:lnTo>
                    <a:pt x="10" y="40"/>
                  </a:lnTo>
                  <a:lnTo>
                    <a:pt x="10" y="45"/>
                  </a:lnTo>
                  <a:lnTo>
                    <a:pt x="10" y="50"/>
                  </a:lnTo>
                  <a:lnTo>
                    <a:pt x="12" y="54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9" y="57"/>
                  </a:lnTo>
                  <a:lnTo>
                    <a:pt x="24" y="57"/>
                  </a:lnTo>
                  <a:lnTo>
                    <a:pt x="29" y="55"/>
                  </a:lnTo>
                  <a:lnTo>
                    <a:pt x="35" y="52"/>
                  </a:lnTo>
                  <a:lnTo>
                    <a:pt x="40" y="48"/>
                  </a:lnTo>
                  <a:lnTo>
                    <a:pt x="41" y="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4" name="Freeform 142"/>
            <p:cNvSpPr>
              <a:spLocks/>
            </p:cNvSpPr>
            <p:nvPr userDrawn="1"/>
          </p:nvSpPr>
          <p:spPr bwMode="auto">
            <a:xfrm>
              <a:off x="2728" y="1112"/>
              <a:ext cx="48" cy="66"/>
            </a:xfrm>
            <a:custGeom>
              <a:avLst/>
              <a:gdLst/>
              <a:ahLst/>
              <a:cxnLst>
                <a:cxn ang="0">
                  <a:pos x="3" y="61"/>
                </a:cxn>
                <a:cxn ang="0">
                  <a:pos x="8" y="46"/>
                </a:cxn>
                <a:cxn ang="0">
                  <a:pos x="11" y="31"/>
                </a:cxn>
                <a:cxn ang="0">
                  <a:pos x="13" y="19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2" y="8"/>
                </a:cxn>
                <a:cxn ang="0">
                  <a:pos x="10" y="9"/>
                </a:cxn>
                <a:cxn ang="0">
                  <a:pos x="8" y="10"/>
                </a:cxn>
                <a:cxn ang="0">
                  <a:pos x="1" y="14"/>
                </a:cxn>
                <a:cxn ang="0">
                  <a:pos x="0" y="12"/>
                </a:cxn>
                <a:cxn ang="0">
                  <a:pos x="7" y="7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3" y="12"/>
                </a:cxn>
                <a:cxn ang="0">
                  <a:pos x="20" y="27"/>
                </a:cxn>
                <a:cxn ang="0">
                  <a:pos x="27" y="14"/>
                </a:cxn>
                <a:cxn ang="0">
                  <a:pos x="30" y="10"/>
                </a:cxn>
                <a:cxn ang="0">
                  <a:pos x="33" y="6"/>
                </a:cxn>
                <a:cxn ang="0">
                  <a:pos x="36" y="3"/>
                </a:cxn>
                <a:cxn ang="0">
                  <a:pos x="39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46" y="0"/>
                </a:cxn>
                <a:cxn ang="0">
                  <a:pos x="46" y="1"/>
                </a:cxn>
                <a:cxn ang="0">
                  <a:pos x="44" y="13"/>
                </a:cxn>
                <a:cxn ang="0">
                  <a:pos x="43" y="14"/>
                </a:cxn>
                <a:cxn ang="0">
                  <a:pos x="41" y="12"/>
                </a:cxn>
                <a:cxn ang="0">
                  <a:pos x="38" y="12"/>
                </a:cxn>
                <a:cxn ang="0">
                  <a:pos x="35" y="13"/>
                </a:cxn>
                <a:cxn ang="0">
                  <a:pos x="33" y="14"/>
                </a:cxn>
                <a:cxn ang="0">
                  <a:pos x="31" y="15"/>
                </a:cxn>
                <a:cxn ang="0">
                  <a:pos x="29" y="17"/>
                </a:cxn>
                <a:cxn ang="0">
                  <a:pos x="28" y="19"/>
                </a:cxn>
                <a:cxn ang="0">
                  <a:pos x="26" y="22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8" y="40"/>
                </a:cxn>
                <a:cxn ang="0">
                  <a:pos x="15" y="50"/>
                </a:cxn>
                <a:cxn ang="0">
                  <a:pos x="13" y="61"/>
                </a:cxn>
                <a:cxn ang="0">
                  <a:pos x="8" y="61"/>
                </a:cxn>
                <a:cxn ang="0">
                  <a:pos x="4" y="62"/>
                </a:cxn>
                <a:cxn ang="0">
                  <a:pos x="3" y="61"/>
                </a:cxn>
              </a:cxnLst>
              <a:rect l="0" t="0" r="r" b="b"/>
              <a:pathLst>
                <a:path w="46" h="62">
                  <a:moveTo>
                    <a:pt x="3" y="61"/>
                  </a:moveTo>
                  <a:lnTo>
                    <a:pt x="8" y="46"/>
                  </a:lnTo>
                  <a:lnTo>
                    <a:pt x="11" y="31"/>
                  </a:lnTo>
                  <a:lnTo>
                    <a:pt x="13" y="19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3" y="12"/>
                  </a:lnTo>
                  <a:lnTo>
                    <a:pt x="20" y="27"/>
                  </a:lnTo>
                  <a:lnTo>
                    <a:pt x="27" y="14"/>
                  </a:lnTo>
                  <a:lnTo>
                    <a:pt x="30" y="10"/>
                  </a:lnTo>
                  <a:lnTo>
                    <a:pt x="33" y="6"/>
                  </a:lnTo>
                  <a:lnTo>
                    <a:pt x="36" y="3"/>
                  </a:lnTo>
                  <a:lnTo>
                    <a:pt x="39" y="1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4" y="13"/>
                  </a:lnTo>
                  <a:lnTo>
                    <a:pt x="43" y="14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5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8" y="19"/>
                  </a:lnTo>
                  <a:lnTo>
                    <a:pt x="26" y="22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8" y="40"/>
                  </a:lnTo>
                  <a:lnTo>
                    <a:pt x="15" y="50"/>
                  </a:lnTo>
                  <a:lnTo>
                    <a:pt x="13" y="61"/>
                  </a:lnTo>
                  <a:lnTo>
                    <a:pt x="8" y="61"/>
                  </a:lnTo>
                  <a:lnTo>
                    <a:pt x="4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5" name="Freeform 143"/>
            <p:cNvSpPr>
              <a:spLocks noEditPoints="1"/>
            </p:cNvSpPr>
            <p:nvPr userDrawn="1"/>
          </p:nvSpPr>
          <p:spPr bwMode="auto">
            <a:xfrm>
              <a:off x="2816" y="1083"/>
              <a:ext cx="93" cy="93"/>
            </a:xfrm>
            <a:custGeom>
              <a:avLst/>
              <a:gdLst/>
              <a:ahLst/>
              <a:cxnLst>
                <a:cxn ang="0">
                  <a:pos x="37" y="49"/>
                </a:cxn>
                <a:cxn ang="0">
                  <a:pos x="65" y="49"/>
                </a:cxn>
                <a:cxn ang="0">
                  <a:pos x="59" y="12"/>
                </a:cxn>
                <a:cxn ang="0">
                  <a:pos x="37" y="49"/>
                </a:cxn>
                <a:cxn ang="0">
                  <a:pos x="0" y="90"/>
                </a:cxn>
                <a:cxn ang="0">
                  <a:pos x="0" y="87"/>
                </a:cxn>
                <a:cxn ang="0">
                  <a:pos x="4" y="86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1"/>
                </a:cxn>
                <a:cxn ang="0">
                  <a:pos x="62" y="0"/>
                </a:cxn>
                <a:cxn ang="0">
                  <a:pos x="68" y="0"/>
                </a:cxn>
                <a:cxn ang="0">
                  <a:pos x="79" y="79"/>
                </a:cxn>
                <a:cxn ang="0">
                  <a:pos x="80" y="83"/>
                </a:cxn>
                <a:cxn ang="0">
                  <a:pos x="81" y="85"/>
                </a:cxn>
                <a:cxn ang="0">
                  <a:pos x="82" y="86"/>
                </a:cxn>
                <a:cxn ang="0">
                  <a:pos x="84" y="86"/>
                </a:cxn>
                <a:cxn ang="0">
                  <a:pos x="89" y="87"/>
                </a:cxn>
                <a:cxn ang="0">
                  <a:pos x="89" y="90"/>
                </a:cxn>
                <a:cxn ang="0">
                  <a:pos x="83" y="90"/>
                </a:cxn>
                <a:cxn ang="0">
                  <a:pos x="77" y="90"/>
                </a:cxn>
                <a:cxn ang="0">
                  <a:pos x="68" y="90"/>
                </a:cxn>
                <a:cxn ang="0">
                  <a:pos x="58" y="90"/>
                </a:cxn>
                <a:cxn ang="0">
                  <a:pos x="58" y="87"/>
                </a:cxn>
                <a:cxn ang="0">
                  <a:pos x="63" y="86"/>
                </a:cxn>
                <a:cxn ang="0">
                  <a:pos x="66" y="85"/>
                </a:cxn>
                <a:cxn ang="0">
                  <a:pos x="68" y="84"/>
                </a:cxn>
                <a:cxn ang="0">
                  <a:pos x="69" y="81"/>
                </a:cxn>
                <a:cxn ang="0">
                  <a:pos x="69" y="79"/>
                </a:cxn>
                <a:cxn ang="0">
                  <a:pos x="68" y="76"/>
                </a:cxn>
                <a:cxn ang="0">
                  <a:pos x="66" y="54"/>
                </a:cxn>
                <a:cxn ang="0">
                  <a:pos x="34" y="54"/>
                </a:cxn>
                <a:cxn ang="0">
                  <a:pos x="22" y="75"/>
                </a:cxn>
                <a:cxn ang="0">
                  <a:pos x="19" y="81"/>
                </a:cxn>
                <a:cxn ang="0">
                  <a:pos x="18" y="84"/>
                </a:cxn>
                <a:cxn ang="0">
                  <a:pos x="19" y="85"/>
                </a:cxn>
                <a:cxn ang="0">
                  <a:pos x="20" y="86"/>
                </a:cxn>
                <a:cxn ang="0">
                  <a:pos x="23" y="86"/>
                </a:cxn>
                <a:cxn ang="0">
                  <a:pos x="28" y="87"/>
                </a:cxn>
                <a:cxn ang="0">
                  <a:pos x="28" y="90"/>
                </a:cxn>
                <a:cxn ang="0">
                  <a:pos x="21" y="90"/>
                </a:cxn>
                <a:cxn ang="0">
                  <a:pos x="15" y="90"/>
                </a:cxn>
                <a:cxn ang="0">
                  <a:pos x="8" y="90"/>
                </a:cxn>
                <a:cxn ang="0">
                  <a:pos x="0" y="90"/>
                </a:cxn>
              </a:cxnLst>
              <a:rect l="0" t="0" r="r" b="b"/>
              <a:pathLst>
                <a:path w="89" h="90">
                  <a:moveTo>
                    <a:pt x="37" y="49"/>
                  </a:moveTo>
                  <a:lnTo>
                    <a:pt x="65" y="49"/>
                  </a:lnTo>
                  <a:lnTo>
                    <a:pt x="59" y="12"/>
                  </a:lnTo>
                  <a:lnTo>
                    <a:pt x="37" y="49"/>
                  </a:lnTo>
                  <a:close/>
                  <a:moveTo>
                    <a:pt x="0" y="90"/>
                  </a:moveTo>
                  <a:lnTo>
                    <a:pt x="0" y="87"/>
                  </a:lnTo>
                  <a:lnTo>
                    <a:pt x="4" y="86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1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79"/>
                  </a:lnTo>
                  <a:lnTo>
                    <a:pt x="80" y="83"/>
                  </a:lnTo>
                  <a:lnTo>
                    <a:pt x="81" y="85"/>
                  </a:lnTo>
                  <a:lnTo>
                    <a:pt x="82" y="86"/>
                  </a:lnTo>
                  <a:lnTo>
                    <a:pt x="84" y="86"/>
                  </a:lnTo>
                  <a:lnTo>
                    <a:pt x="89" y="87"/>
                  </a:lnTo>
                  <a:lnTo>
                    <a:pt x="89" y="90"/>
                  </a:lnTo>
                  <a:lnTo>
                    <a:pt x="83" y="90"/>
                  </a:lnTo>
                  <a:lnTo>
                    <a:pt x="77" y="90"/>
                  </a:lnTo>
                  <a:lnTo>
                    <a:pt x="68" y="90"/>
                  </a:lnTo>
                  <a:lnTo>
                    <a:pt x="58" y="90"/>
                  </a:lnTo>
                  <a:lnTo>
                    <a:pt x="58" y="87"/>
                  </a:lnTo>
                  <a:lnTo>
                    <a:pt x="63" y="86"/>
                  </a:lnTo>
                  <a:lnTo>
                    <a:pt x="66" y="85"/>
                  </a:lnTo>
                  <a:lnTo>
                    <a:pt x="68" y="84"/>
                  </a:lnTo>
                  <a:lnTo>
                    <a:pt x="69" y="81"/>
                  </a:lnTo>
                  <a:lnTo>
                    <a:pt x="69" y="79"/>
                  </a:lnTo>
                  <a:lnTo>
                    <a:pt x="68" y="76"/>
                  </a:lnTo>
                  <a:lnTo>
                    <a:pt x="66" y="54"/>
                  </a:lnTo>
                  <a:lnTo>
                    <a:pt x="34" y="54"/>
                  </a:lnTo>
                  <a:lnTo>
                    <a:pt x="22" y="75"/>
                  </a:lnTo>
                  <a:lnTo>
                    <a:pt x="19" y="81"/>
                  </a:lnTo>
                  <a:lnTo>
                    <a:pt x="18" y="84"/>
                  </a:lnTo>
                  <a:lnTo>
                    <a:pt x="19" y="85"/>
                  </a:lnTo>
                  <a:lnTo>
                    <a:pt x="20" y="86"/>
                  </a:lnTo>
                  <a:lnTo>
                    <a:pt x="23" y="86"/>
                  </a:lnTo>
                  <a:lnTo>
                    <a:pt x="28" y="87"/>
                  </a:lnTo>
                  <a:lnTo>
                    <a:pt x="28" y="90"/>
                  </a:lnTo>
                  <a:lnTo>
                    <a:pt x="21" y="90"/>
                  </a:lnTo>
                  <a:lnTo>
                    <a:pt x="15" y="90"/>
                  </a:lnTo>
                  <a:lnTo>
                    <a:pt x="8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6" name="Freeform 144"/>
            <p:cNvSpPr>
              <a:spLocks/>
            </p:cNvSpPr>
            <p:nvPr userDrawn="1"/>
          </p:nvSpPr>
          <p:spPr bwMode="auto">
            <a:xfrm>
              <a:off x="2920" y="1112"/>
              <a:ext cx="48" cy="66"/>
            </a:xfrm>
            <a:custGeom>
              <a:avLst/>
              <a:gdLst/>
              <a:ahLst/>
              <a:cxnLst>
                <a:cxn ang="0">
                  <a:pos x="3" y="61"/>
                </a:cxn>
                <a:cxn ang="0">
                  <a:pos x="7" y="46"/>
                </a:cxn>
                <a:cxn ang="0">
                  <a:pos x="11" y="31"/>
                </a:cxn>
                <a:cxn ang="0">
                  <a:pos x="13" y="19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2" y="8"/>
                </a:cxn>
                <a:cxn ang="0">
                  <a:pos x="10" y="9"/>
                </a:cxn>
                <a:cxn ang="0">
                  <a:pos x="8" y="10"/>
                </a:cxn>
                <a:cxn ang="0">
                  <a:pos x="1" y="14"/>
                </a:cxn>
                <a:cxn ang="0">
                  <a:pos x="0" y="12"/>
                </a:cxn>
                <a:cxn ang="0">
                  <a:pos x="7" y="7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3" y="3"/>
                </a:cxn>
                <a:cxn ang="0">
                  <a:pos x="22" y="12"/>
                </a:cxn>
                <a:cxn ang="0">
                  <a:pos x="19" y="27"/>
                </a:cxn>
                <a:cxn ang="0">
                  <a:pos x="27" y="14"/>
                </a:cxn>
                <a:cxn ang="0">
                  <a:pos x="30" y="10"/>
                </a:cxn>
                <a:cxn ang="0">
                  <a:pos x="33" y="6"/>
                </a:cxn>
                <a:cxn ang="0">
                  <a:pos x="36" y="3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45" y="0"/>
                </a:cxn>
                <a:cxn ang="0">
                  <a:pos x="46" y="1"/>
                </a:cxn>
                <a:cxn ang="0">
                  <a:pos x="44" y="13"/>
                </a:cxn>
                <a:cxn ang="0">
                  <a:pos x="43" y="14"/>
                </a:cxn>
                <a:cxn ang="0">
                  <a:pos x="41" y="12"/>
                </a:cxn>
                <a:cxn ang="0">
                  <a:pos x="38" y="12"/>
                </a:cxn>
                <a:cxn ang="0">
                  <a:pos x="35" y="13"/>
                </a:cxn>
                <a:cxn ang="0">
                  <a:pos x="33" y="14"/>
                </a:cxn>
                <a:cxn ang="0">
                  <a:pos x="31" y="15"/>
                </a:cxn>
                <a:cxn ang="0">
                  <a:pos x="29" y="17"/>
                </a:cxn>
                <a:cxn ang="0">
                  <a:pos x="27" y="19"/>
                </a:cxn>
                <a:cxn ang="0">
                  <a:pos x="26" y="22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8" y="40"/>
                </a:cxn>
                <a:cxn ang="0">
                  <a:pos x="15" y="50"/>
                </a:cxn>
                <a:cxn ang="0">
                  <a:pos x="13" y="61"/>
                </a:cxn>
                <a:cxn ang="0">
                  <a:pos x="8" y="61"/>
                </a:cxn>
                <a:cxn ang="0">
                  <a:pos x="4" y="62"/>
                </a:cxn>
                <a:cxn ang="0">
                  <a:pos x="3" y="61"/>
                </a:cxn>
              </a:cxnLst>
              <a:rect l="0" t="0" r="r" b="b"/>
              <a:pathLst>
                <a:path w="46" h="62">
                  <a:moveTo>
                    <a:pt x="3" y="61"/>
                  </a:moveTo>
                  <a:lnTo>
                    <a:pt x="7" y="46"/>
                  </a:lnTo>
                  <a:lnTo>
                    <a:pt x="11" y="31"/>
                  </a:lnTo>
                  <a:lnTo>
                    <a:pt x="13" y="19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2" y="12"/>
                  </a:lnTo>
                  <a:lnTo>
                    <a:pt x="19" y="27"/>
                  </a:lnTo>
                  <a:lnTo>
                    <a:pt x="27" y="14"/>
                  </a:lnTo>
                  <a:lnTo>
                    <a:pt x="30" y="10"/>
                  </a:lnTo>
                  <a:lnTo>
                    <a:pt x="33" y="6"/>
                  </a:lnTo>
                  <a:lnTo>
                    <a:pt x="36" y="3"/>
                  </a:lnTo>
                  <a:lnTo>
                    <a:pt x="38" y="1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1"/>
                  </a:lnTo>
                  <a:lnTo>
                    <a:pt x="44" y="13"/>
                  </a:lnTo>
                  <a:lnTo>
                    <a:pt x="43" y="14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5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8" y="40"/>
                  </a:lnTo>
                  <a:lnTo>
                    <a:pt x="15" y="50"/>
                  </a:lnTo>
                  <a:lnTo>
                    <a:pt x="13" y="61"/>
                  </a:lnTo>
                  <a:lnTo>
                    <a:pt x="8" y="61"/>
                  </a:lnTo>
                  <a:lnTo>
                    <a:pt x="4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7" name="Freeform 145"/>
            <p:cNvSpPr>
              <a:spLocks/>
            </p:cNvSpPr>
            <p:nvPr userDrawn="1"/>
          </p:nvSpPr>
          <p:spPr bwMode="auto">
            <a:xfrm>
              <a:off x="2975" y="1112"/>
              <a:ext cx="47" cy="66"/>
            </a:xfrm>
            <a:custGeom>
              <a:avLst/>
              <a:gdLst/>
              <a:ahLst/>
              <a:cxnLst>
                <a:cxn ang="0">
                  <a:pos x="39" y="53"/>
                </a:cxn>
                <a:cxn ang="0">
                  <a:pos x="32" y="58"/>
                </a:cxn>
                <a:cxn ang="0">
                  <a:pos x="25" y="61"/>
                </a:cxn>
                <a:cxn ang="0">
                  <a:pos x="18" y="63"/>
                </a:cxn>
                <a:cxn ang="0">
                  <a:pos x="11" y="63"/>
                </a:cxn>
                <a:cxn ang="0">
                  <a:pos x="6" y="60"/>
                </a:cxn>
                <a:cxn ang="0">
                  <a:pos x="2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9" y="13"/>
                </a:cxn>
                <a:cxn ang="0">
                  <a:pos x="17" y="6"/>
                </a:cxn>
                <a:cxn ang="0">
                  <a:pos x="26" y="1"/>
                </a:cxn>
                <a:cxn ang="0">
                  <a:pos x="34" y="0"/>
                </a:cxn>
                <a:cxn ang="0">
                  <a:pos x="43" y="2"/>
                </a:cxn>
                <a:cxn ang="0">
                  <a:pos x="44" y="11"/>
                </a:cxn>
                <a:cxn ang="0">
                  <a:pos x="40" y="19"/>
                </a:cxn>
                <a:cxn ang="0">
                  <a:pos x="40" y="11"/>
                </a:cxn>
                <a:cxn ang="0">
                  <a:pos x="38" y="8"/>
                </a:cxn>
                <a:cxn ang="0">
                  <a:pos x="32" y="6"/>
                </a:cxn>
                <a:cxn ang="0">
                  <a:pos x="25" y="6"/>
                </a:cxn>
                <a:cxn ang="0">
                  <a:pos x="22" y="8"/>
                </a:cxn>
                <a:cxn ang="0">
                  <a:pos x="18" y="11"/>
                </a:cxn>
                <a:cxn ang="0">
                  <a:pos x="14" y="19"/>
                </a:cxn>
                <a:cxn ang="0">
                  <a:pos x="10" y="34"/>
                </a:cxn>
                <a:cxn ang="0">
                  <a:pos x="9" y="45"/>
                </a:cxn>
                <a:cxn ang="0">
                  <a:pos x="11" y="51"/>
                </a:cxn>
                <a:cxn ang="0">
                  <a:pos x="14" y="55"/>
                </a:cxn>
                <a:cxn ang="0">
                  <a:pos x="18" y="56"/>
                </a:cxn>
                <a:cxn ang="0">
                  <a:pos x="25" y="56"/>
                </a:cxn>
                <a:cxn ang="0">
                  <a:pos x="35" y="51"/>
                </a:cxn>
                <a:cxn ang="0">
                  <a:pos x="42" y="50"/>
                </a:cxn>
              </a:cxnLst>
              <a:rect l="0" t="0" r="r" b="b"/>
              <a:pathLst>
                <a:path w="46" h="63">
                  <a:moveTo>
                    <a:pt x="42" y="50"/>
                  </a:moveTo>
                  <a:lnTo>
                    <a:pt x="39" y="53"/>
                  </a:lnTo>
                  <a:lnTo>
                    <a:pt x="35" y="55"/>
                  </a:lnTo>
                  <a:lnTo>
                    <a:pt x="32" y="58"/>
                  </a:lnTo>
                  <a:lnTo>
                    <a:pt x="28" y="60"/>
                  </a:lnTo>
                  <a:lnTo>
                    <a:pt x="25" y="61"/>
                  </a:lnTo>
                  <a:lnTo>
                    <a:pt x="21" y="62"/>
                  </a:lnTo>
                  <a:lnTo>
                    <a:pt x="18" y="63"/>
                  </a:lnTo>
                  <a:lnTo>
                    <a:pt x="15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4" y="58"/>
                  </a:lnTo>
                  <a:lnTo>
                    <a:pt x="2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3" y="25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3" y="2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3" y="2"/>
                  </a:lnTo>
                  <a:lnTo>
                    <a:pt x="46" y="3"/>
                  </a:lnTo>
                  <a:lnTo>
                    <a:pt x="44" y="11"/>
                  </a:lnTo>
                  <a:lnTo>
                    <a:pt x="43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5" y="7"/>
                  </a:lnTo>
                  <a:lnTo>
                    <a:pt x="32" y="6"/>
                  </a:lnTo>
                  <a:lnTo>
                    <a:pt x="29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8"/>
                  </a:lnTo>
                  <a:lnTo>
                    <a:pt x="19" y="10"/>
                  </a:lnTo>
                  <a:lnTo>
                    <a:pt x="18" y="11"/>
                  </a:lnTo>
                  <a:lnTo>
                    <a:pt x="17" y="13"/>
                  </a:lnTo>
                  <a:lnTo>
                    <a:pt x="14" y="19"/>
                  </a:lnTo>
                  <a:lnTo>
                    <a:pt x="11" y="26"/>
                  </a:lnTo>
                  <a:lnTo>
                    <a:pt x="10" y="34"/>
                  </a:lnTo>
                  <a:lnTo>
                    <a:pt x="9" y="42"/>
                  </a:lnTo>
                  <a:lnTo>
                    <a:pt x="9" y="45"/>
                  </a:lnTo>
                  <a:lnTo>
                    <a:pt x="10" y="48"/>
                  </a:lnTo>
                  <a:lnTo>
                    <a:pt x="11" y="51"/>
                  </a:lnTo>
                  <a:lnTo>
                    <a:pt x="12" y="53"/>
                  </a:lnTo>
                  <a:lnTo>
                    <a:pt x="14" y="55"/>
                  </a:lnTo>
                  <a:lnTo>
                    <a:pt x="16" y="56"/>
                  </a:lnTo>
                  <a:lnTo>
                    <a:pt x="18" y="56"/>
                  </a:lnTo>
                  <a:lnTo>
                    <a:pt x="21" y="57"/>
                  </a:lnTo>
                  <a:lnTo>
                    <a:pt x="25" y="56"/>
                  </a:lnTo>
                  <a:lnTo>
                    <a:pt x="30" y="54"/>
                  </a:lnTo>
                  <a:lnTo>
                    <a:pt x="35" y="51"/>
                  </a:lnTo>
                  <a:lnTo>
                    <a:pt x="41" y="47"/>
                  </a:lnTo>
                  <a:lnTo>
                    <a:pt x="42" y="5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8" name="Freeform 146"/>
            <p:cNvSpPr>
              <a:spLocks/>
            </p:cNvSpPr>
            <p:nvPr userDrawn="1"/>
          </p:nvSpPr>
          <p:spPr bwMode="auto">
            <a:xfrm>
              <a:off x="3028" y="1080"/>
              <a:ext cx="60" cy="98"/>
            </a:xfrm>
            <a:custGeom>
              <a:avLst/>
              <a:gdLst/>
              <a:ahLst/>
              <a:cxnLst>
                <a:cxn ang="0">
                  <a:pos x="5" y="74"/>
                </a:cxn>
                <a:cxn ang="0">
                  <a:pos x="12" y="41"/>
                </a:cxn>
                <a:cxn ang="0">
                  <a:pos x="17" y="12"/>
                </a:cxn>
                <a:cxn ang="0">
                  <a:pos x="16" y="8"/>
                </a:cxn>
                <a:cxn ang="0">
                  <a:pos x="7" y="7"/>
                </a:cxn>
                <a:cxn ang="0">
                  <a:pos x="18" y="3"/>
                </a:cxn>
                <a:cxn ang="0">
                  <a:pos x="28" y="0"/>
                </a:cxn>
                <a:cxn ang="0">
                  <a:pos x="17" y="58"/>
                </a:cxn>
                <a:cxn ang="0">
                  <a:pos x="26" y="48"/>
                </a:cxn>
                <a:cxn ang="0">
                  <a:pos x="35" y="39"/>
                </a:cxn>
                <a:cxn ang="0">
                  <a:pos x="43" y="34"/>
                </a:cxn>
                <a:cxn ang="0">
                  <a:pos x="50" y="33"/>
                </a:cxn>
                <a:cxn ang="0">
                  <a:pos x="54" y="34"/>
                </a:cxn>
                <a:cxn ang="0">
                  <a:pos x="55" y="37"/>
                </a:cxn>
                <a:cxn ang="0">
                  <a:pos x="50" y="58"/>
                </a:cxn>
                <a:cxn ang="0">
                  <a:pos x="46" y="78"/>
                </a:cxn>
                <a:cxn ang="0">
                  <a:pos x="45" y="86"/>
                </a:cxn>
                <a:cxn ang="0">
                  <a:pos x="48" y="86"/>
                </a:cxn>
                <a:cxn ang="0">
                  <a:pos x="53" y="83"/>
                </a:cxn>
                <a:cxn ang="0">
                  <a:pos x="58" y="83"/>
                </a:cxn>
                <a:cxn ang="0">
                  <a:pos x="46" y="91"/>
                </a:cxn>
                <a:cxn ang="0">
                  <a:pos x="38" y="94"/>
                </a:cxn>
                <a:cxn ang="0">
                  <a:pos x="35" y="93"/>
                </a:cxn>
                <a:cxn ang="0">
                  <a:pos x="34" y="90"/>
                </a:cxn>
                <a:cxn ang="0">
                  <a:pos x="37" y="79"/>
                </a:cxn>
                <a:cxn ang="0">
                  <a:pos x="41" y="61"/>
                </a:cxn>
                <a:cxn ang="0">
                  <a:pos x="44" y="44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32" y="46"/>
                </a:cxn>
                <a:cxn ang="0">
                  <a:pos x="22" y="57"/>
                </a:cxn>
                <a:cxn ang="0">
                  <a:pos x="14" y="72"/>
                </a:cxn>
                <a:cxn ang="0">
                  <a:pos x="10" y="92"/>
                </a:cxn>
                <a:cxn ang="0">
                  <a:pos x="2" y="94"/>
                </a:cxn>
              </a:cxnLst>
              <a:rect l="0" t="0" r="r" b="b"/>
              <a:pathLst>
                <a:path w="58" h="94">
                  <a:moveTo>
                    <a:pt x="0" y="93"/>
                  </a:moveTo>
                  <a:lnTo>
                    <a:pt x="5" y="74"/>
                  </a:lnTo>
                  <a:lnTo>
                    <a:pt x="8" y="60"/>
                  </a:lnTo>
                  <a:lnTo>
                    <a:pt x="12" y="41"/>
                  </a:lnTo>
                  <a:lnTo>
                    <a:pt x="16" y="21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6" y="8"/>
                  </a:lnTo>
                  <a:lnTo>
                    <a:pt x="13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17" y="58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1" y="43"/>
                  </a:lnTo>
                  <a:lnTo>
                    <a:pt x="35" y="39"/>
                  </a:lnTo>
                  <a:lnTo>
                    <a:pt x="39" y="36"/>
                  </a:lnTo>
                  <a:lnTo>
                    <a:pt x="43" y="34"/>
                  </a:lnTo>
                  <a:lnTo>
                    <a:pt x="47" y="33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5" y="37"/>
                  </a:lnTo>
                  <a:lnTo>
                    <a:pt x="54" y="43"/>
                  </a:lnTo>
                  <a:lnTo>
                    <a:pt x="50" y="58"/>
                  </a:lnTo>
                  <a:lnTo>
                    <a:pt x="48" y="67"/>
                  </a:lnTo>
                  <a:lnTo>
                    <a:pt x="46" y="78"/>
                  </a:lnTo>
                  <a:lnTo>
                    <a:pt x="45" y="83"/>
                  </a:lnTo>
                  <a:lnTo>
                    <a:pt x="45" y="86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50" y="85"/>
                  </a:lnTo>
                  <a:lnTo>
                    <a:pt x="53" y="83"/>
                  </a:lnTo>
                  <a:lnTo>
                    <a:pt x="57" y="80"/>
                  </a:lnTo>
                  <a:lnTo>
                    <a:pt x="58" y="83"/>
                  </a:lnTo>
                  <a:lnTo>
                    <a:pt x="52" y="88"/>
                  </a:lnTo>
                  <a:lnTo>
                    <a:pt x="46" y="91"/>
                  </a:lnTo>
                  <a:lnTo>
                    <a:pt x="42" y="94"/>
                  </a:lnTo>
                  <a:lnTo>
                    <a:pt x="38" y="94"/>
                  </a:lnTo>
                  <a:lnTo>
                    <a:pt x="36" y="94"/>
                  </a:lnTo>
                  <a:lnTo>
                    <a:pt x="35" y="93"/>
                  </a:lnTo>
                  <a:lnTo>
                    <a:pt x="35" y="92"/>
                  </a:lnTo>
                  <a:lnTo>
                    <a:pt x="34" y="90"/>
                  </a:lnTo>
                  <a:lnTo>
                    <a:pt x="35" y="86"/>
                  </a:lnTo>
                  <a:lnTo>
                    <a:pt x="37" y="79"/>
                  </a:lnTo>
                  <a:lnTo>
                    <a:pt x="39" y="70"/>
                  </a:lnTo>
                  <a:lnTo>
                    <a:pt x="41" y="61"/>
                  </a:lnTo>
                  <a:lnTo>
                    <a:pt x="43" y="50"/>
                  </a:lnTo>
                  <a:lnTo>
                    <a:pt x="44" y="44"/>
                  </a:lnTo>
                  <a:lnTo>
                    <a:pt x="43" y="42"/>
                  </a:lnTo>
                  <a:lnTo>
                    <a:pt x="43" y="41"/>
                  </a:lnTo>
                  <a:lnTo>
                    <a:pt x="41" y="41"/>
                  </a:lnTo>
                  <a:lnTo>
                    <a:pt x="40" y="41"/>
                  </a:lnTo>
                  <a:lnTo>
                    <a:pt x="38" y="42"/>
                  </a:lnTo>
                  <a:lnTo>
                    <a:pt x="32" y="46"/>
                  </a:lnTo>
                  <a:lnTo>
                    <a:pt x="27" y="51"/>
                  </a:lnTo>
                  <a:lnTo>
                    <a:pt x="22" y="57"/>
                  </a:lnTo>
                  <a:lnTo>
                    <a:pt x="18" y="64"/>
                  </a:lnTo>
                  <a:lnTo>
                    <a:pt x="14" y="72"/>
                  </a:lnTo>
                  <a:lnTo>
                    <a:pt x="12" y="81"/>
                  </a:lnTo>
                  <a:lnTo>
                    <a:pt x="10" y="92"/>
                  </a:lnTo>
                  <a:lnTo>
                    <a:pt x="5" y="93"/>
                  </a:lnTo>
                  <a:lnTo>
                    <a:pt x="2" y="94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9" name="Freeform 147"/>
            <p:cNvSpPr>
              <a:spLocks noEditPoints="1"/>
            </p:cNvSpPr>
            <p:nvPr userDrawn="1"/>
          </p:nvSpPr>
          <p:spPr bwMode="auto">
            <a:xfrm>
              <a:off x="3100" y="1081"/>
              <a:ext cx="31" cy="9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" y="36"/>
                </a:cxn>
                <a:cxn ang="0">
                  <a:pos x="13" y="33"/>
                </a:cxn>
                <a:cxn ang="0">
                  <a:pos x="17" y="31"/>
                </a:cxn>
                <a:cxn ang="0">
                  <a:pos x="20" y="30"/>
                </a:cxn>
                <a:cxn ang="0">
                  <a:pos x="21" y="30"/>
                </a:cxn>
                <a:cxn ang="0">
                  <a:pos x="22" y="31"/>
                </a:cxn>
                <a:cxn ang="0">
                  <a:pos x="23" y="32"/>
                </a:cxn>
                <a:cxn ang="0">
                  <a:pos x="23" y="33"/>
                </a:cxn>
                <a:cxn ang="0">
                  <a:pos x="22" y="39"/>
                </a:cxn>
                <a:cxn ang="0">
                  <a:pos x="20" y="48"/>
                </a:cxn>
                <a:cxn ang="0">
                  <a:pos x="18" y="54"/>
                </a:cxn>
                <a:cxn ang="0">
                  <a:pos x="16" y="62"/>
                </a:cxn>
                <a:cxn ang="0">
                  <a:pos x="16" y="65"/>
                </a:cxn>
                <a:cxn ang="0">
                  <a:pos x="13" y="75"/>
                </a:cxn>
                <a:cxn ang="0">
                  <a:pos x="12" y="81"/>
                </a:cxn>
                <a:cxn ang="0">
                  <a:pos x="13" y="83"/>
                </a:cxn>
                <a:cxn ang="0">
                  <a:pos x="13" y="84"/>
                </a:cxn>
                <a:cxn ang="0">
                  <a:pos x="14" y="84"/>
                </a:cxn>
                <a:cxn ang="0">
                  <a:pos x="16" y="83"/>
                </a:cxn>
                <a:cxn ang="0">
                  <a:pos x="18" y="83"/>
                </a:cxn>
                <a:cxn ang="0">
                  <a:pos x="24" y="79"/>
                </a:cxn>
                <a:cxn ang="0">
                  <a:pos x="26" y="81"/>
                </a:cxn>
                <a:cxn ang="0">
                  <a:pos x="19" y="86"/>
                </a:cxn>
                <a:cxn ang="0">
                  <a:pos x="14" y="90"/>
                </a:cxn>
                <a:cxn ang="0">
                  <a:pos x="9" y="92"/>
                </a:cxn>
                <a:cxn ang="0">
                  <a:pos x="6" y="93"/>
                </a:cxn>
                <a:cxn ang="0">
                  <a:pos x="4" y="93"/>
                </a:cxn>
                <a:cxn ang="0">
                  <a:pos x="3" y="91"/>
                </a:cxn>
                <a:cxn ang="0">
                  <a:pos x="2" y="90"/>
                </a:cxn>
                <a:cxn ang="0">
                  <a:pos x="2" y="87"/>
                </a:cxn>
                <a:cxn ang="0">
                  <a:pos x="2" y="83"/>
                </a:cxn>
                <a:cxn ang="0">
                  <a:pos x="3" y="77"/>
                </a:cxn>
                <a:cxn ang="0">
                  <a:pos x="4" y="77"/>
                </a:cxn>
                <a:cxn ang="0">
                  <a:pos x="10" y="52"/>
                </a:cxn>
                <a:cxn ang="0">
                  <a:pos x="11" y="45"/>
                </a:cxn>
                <a:cxn ang="0">
                  <a:pos x="12" y="41"/>
                </a:cxn>
                <a:cxn ang="0">
                  <a:pos x="12" y="39"/>
                </a:cxn>
                <a:cxn ang="0">
                  <a:pos x="10" y="39"/>
                </a:cxn>
                <a:cxn ang="0">
                  <a:pos x="7" y="40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8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7" y="1"/>
                </a:cxn>
                <a:cxn ang="0">
                  <a:pos x="28" y="3"/>
                </a:cxn>
                <a:cxn ang="0">
                  <a:pos x="29" y="5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7" y="11"/>
                </a:cxn>
                <a:cxn ang="0">
                  <a:pos x="25" y="13"/>
                </a:cxn>
                <a:cxn ang="0">
                  <a:pos x="23" y="13"/>
                </a:cxn>
                <a:cxn ang="0">
                  <a:pos x="22" y="13"/>
                </a:cxn>
                <a:cxn ang="0">
                  <a:pos x="20" y="13"/>
                </a:cxn>
                <a:cxn ang="0">
                  <a:pos x="18" y="12"/>
                </a:cxn>
                <a:cxn ang="0">
                  <a:pos x="17" y="10"/>
                </a:cxn>
                <a:cxn ang="0">
                  <a:pos x="17" y="8"/>
                </a:cxn>
              </a:cxnLst>
              <a:rect l="0" t="0" r="r" b="b"/>
              <a:pathLst>
                <a:path w="29" h="93">
                  <a:moveTo>
                    <a:pt x="0" y="42"/>
                  </a:moveTo>
                  <a:lnTo>
                    <a:pt x="7" y="36"/>
                  </a:lnTo>
                  <a:lnTo>
                    <a:pt x="13" y="33"/>
                  </a:lnTo>
                  <a:lnTo>
                    <a:pt x="17" y="31"/>
                  </a:lnTo>
                  <a:lnTo>
                    <a:pt x="20" y="30"/>
                  </a:lnTo>
                  <a:lnTo>
                    <a:pt x="21" y="30"/>
                  </a:lnTo>
                  <a:lnTo>
                    <a:pt x="22" y="31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2" y="39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6" y="62"/>
                  </a:lnTo>
                  <a:lnTo>
                    <a:pt x="16" y="65"/>
                  </a:lnTo>
                  <a:lnTo>
                    <a:pt x="13" y="75"/>
                  </a:lnTo>
                  <a:lnTo>
                    <a:pt x="12" y="81"/>
                  </a:lnTo>
                  <a:lnTo>
                    <a:pt x="13" y="83"/>
                  </a:lnTo>
                  <a:lnTo>
                    <a:pt x="13" y="84"/>
                  </a:lnTo>
                  <a:lnTo>
                    <a:pt x="14" y="84"/>
                  </a:lnTo>
                  <a:lnTo>
                    <a:pt x="16" y="83"/>
                  </a:lnTo>
                  <a:lnTo>
                    <a:pt x="18" y="83"/>
                  </a:lnTo>
                  <a:lnTo>
                    <a:pt x="24" y="79"/>
                  </a:lnTo>
                  <a:lnTo>
                    <a:pt x="26" y="81"/>
                  </a:lnTo>
                  <a:lnTo>
                    <a:pt x="19" y="86"/>
                  </a:lnTo>
                  <a:lnTo>
                    <a:pt x="14" y="90"/>
                  </a:lnTo>
                  <a:lnTo>
                    <a:pt x="9" y="92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3" y="91"/>
                  </a:lnTo>
                  <a:lnTo>
                    <a:pt x="2" y="90"/>
                  </a:lnTo>
                  <a:lnTo>
                    <a:pt x="2" y="87"/>
                  </a:lnTo>
                  <a:lnTo>
                    <a:pt x="2" y="83"/>
                  </a:lnTo>
                  <a:lnTo>
                    <a:pt x="3" y="77"/>
                  </a:lnTo>
                  <a:lnTo>
                    <a:pt x="4" y="77"/>
                  </a:lnTo>
                  <a:lnTo>
                    <a:pt x="10" y="52"/>
                  </a:lnTo>
                  <a:lnTo>
                    <a:pt x="11" y="45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0" y="39"/>
                  </a:lnTo>
                  <a:lnTo>
                    <a:pt x="7" y="40"/>
                  </a:lnTo>
                  <a:lnTo>
                    <a:pt x="1" y="44"/>
                  </a:lnTo>
                  <a:lnTo>
                    <a:pt x="0" y="42"/>
                  </a:lnTo>
                  <a:close/>
                  <a:moveTo>
                    <a:pt x="17" y="8"/>
                  </a:moveTo>
                  <a:lnTo>
                    <a:pt x="17" y="5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7" y="11"/>
                  </a:lnTo>
                  <a:lnTo>
                    <a:pt x="25" y="13"/>
                  </a:lnTo>
                  <a:lnTo>
                    <a:pt x="23" y="13"/>
                  </a:lnTo>
                  <a:lnTo>
                    <a:pt x="22" y="13"/>
                  </a:lnTo>
                  <a:lnTo>
                    <a:pt x="20" y="13"/>
                  </a:lnTo>
                  <a:lnTo>
                    <a:pt x="18" y="12"/>
                  </a:lnTo>
                  <a:lnTo>
                    <a:pt x="17" y="1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0" name="Freeform 148"/>
            <p:cNvSpPr>
              <a:spLocks/>
            </p:cNvSpPr>
            <p:nvPr userDrawn="1"/>
          </p:nvSpPr>
          <p:spPr bwMode="auto">
            <a:xfrm>
              <a:off x="3144" y="1090"/>
              <a:ext cx="34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7" y="28"/>
                </a:cxn>
                <a:cxn ang="0">
                  <a:pos x="12" y="26"/>
                </a:cxn>
                <a:cxn ang="0">
                  <a:pos x="14" y="13"/>
                </a:cxn>
                <a:cxn ang="0">
                  <a:pos x="15" y="4"/>
                </a:cxn>
                <a:cxn ang="0">
                  <a:pos x="19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4" y="9"/>
                </a:cxn>
                <a:cxn ang="0">
                  <a:pos x="20" y="27"/>
                </a:cxn>
                <a:cxn ang="0">
                  <a:pos x="27" y="27"/>
                </a:cxn>
                <a:cxn ang="0">
                  <a:pos x="34" y="26"/>
                </a:cxn>
                <a:cxn ang="0">
                  <a:pos x="34" y="29"/>
                </a:cxn>
                <a:cxn ang="0">
                  <a:pos x="33" y="33"/>
                </a:cxn>
                <a:cxn ang="0">
                  <a:pos x="19" y="33"/>
                </a:cxn>
                <a:cxn ang="0">
                  <a:pos x="16" y="49"/>
                </a:cxn>
                <a:cxn ang="0">
                  <a:pos x="15" y="54"/>
                </a:cxn>
                <a:cxn ang="0">
                  <a:pos x="13" y="66"/>
                </a:cxn>
                <a:cxn ang="0">
                  <a:pos x="12" y="73"/>
                </a:cxn>
                <a:cxn ang="0">
                  <a:pos x="13" y="75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9" y="74"/>
                </a:cxn>
                <a:cxn ang="0">
                  <a:pos x="22" y="72"/>
                </a:cxn>
                <a:cxn ang="0">
                  <a:pos x="27" y="68"/>
                </a:cxn>
                <a:cxn ang="0">
                  <a:pos x="28" y="71"/>
                </a:cxn>
                <a:cxn ang="0">
                  <a:pos x="21" y="77"/>
                </a:cxn>
                <a:cxn ang="0">
                  <a:pos x="15" y="81"/>
                </a:cxn>
                <a:cxn ang="0">
                  <a:pos x="13" y="82"/>
                </a:cxn>
                <a:cxn ang="0">
                  <a:pos x="10" y="83"/>
                </a:cxn>
                <a:cxn ang="0">
                  <a:pos x="6" y="84"/>
                </a:cxn>
                <a:cxn ang="0">
                  <a:pos x="4" y="84"/>
                </a:cxn>
                <a:cxn ang="0">
                  <a:pos x="3" y="83"/>
                </a:cxn>
                <a:cxn ang="0">
                  <a:pos x="2" y="82"/>
                </a:cxn>
                <a:cxn ang="0">
                  <a:pos x="2" y="80"/>
                </a:cxn>
                <a:cxn ang="0">
                  <a:pos x="2" y="75"/>
                </a:cxn>
                <a:cxn ang="0">
                  <a:pos x="4" y="66"/>
                </a:cxn>
                <a:cxn ang="0">
                  <a:pos x="6" y="56"/>
                </a:cxn>
                <a:cxn ang="0">
                  <a:pos x="10" y="33"/>
                </a:cxn>
              </a:cxnLst>
              <a:rect l="0" t="0" r="r" b="b"/>
              <a:pathLst>
                <a:path w="34" h="84">
                  <a:moveTo>
                    <a:pt x="10" y="3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7" y="28"/>
                  </a:lnTo>
                  <a:lnTo>
                    <a:pt x="12" y="26"/>
                  </a:lnTo>
                  <a:lnTo>
                    <a:pt x="14" y="13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0" y="27"/>
                  </a:lnTo>
                  <a:lnTo>
                    <a:pt x="27" y="27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3" y="33"/>
                  </a:lnTo>
                  <a:lnTo>
                    <a:pt x="19" y="33"/>
                  </a:lnTo>
                  <a:lnTo>
                    <a:pt x="16" y="49"/>
                  </a:lnTo>
                  <a:lnTo>
                    <a:pt x="15" y="54"/>
                  </a:lnTo>
                  <a:lnTo>
                    <a:pt x="13" y="66"/>
                  </a:lnTo>
                  <a:lnTo>
                    <a:pt x="12" y="73"/>
                  </a:lnTo>
                  <a:lnTo>
                    <a:pt x="13" y="75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2" y="72"/>
                  </a:lnTo>
                  <a:lnTo>
                    <a:pt x="27" y="68"/>
                  </a:lnTo>
                  <a:lnTo>
                    <a:pt x="28" y="71"/>
                  </a:lnTo>
                  <a:lnTo>
                    <a:pt x="21" y="77"/>
                  </a:lnTo>
                  <a:lnTo>
                    <a:pt x="15" y="81"/>
                  </a:lnTo>
                  <a:lnTo>
                    <a:pt x="13" y="82"/>
                  </a:lnTo>
                  <a:lnTo>
                    <a:pt x="10" y="83"/>
                  </a:lnTo>
                  <a:lnTo>
                    <a:pt x="6" y="84"/>
                  </a:lnTo>
                  <a:lnTo>
                    <a:pt x="4" y="84"/>
                  </a:lnTo>
                  <a:lnTo>
                    <a:pt x="3" y="83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10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1" name="Freeform 149"/>
            <p:cNvSpPr>
              <a:spLocks noEditPoints="1"/>
            </p:cNvSpPr>
            <p:nvPr userDrawn="1"/>
          </p:nvSpPr>
          <p:spPr bwMode="auto">
            <a:xfrm>
              <a:off x="3187" y="1112"/>
              <a:ext cx="48" cy="66"/>
            </a:xfrm>
            <a:custGeom>
              <a:avLst/>
              <a:gdLst/>
              <a:ahLst/>
              <a:cxnLst>
                <a:cxn ang="0">
                  <a:pos x="18" y="30"/>
                </a:cxn>
                <a:cxn ang="0">
                  <a:pos x="27" y="26"/>
                </a:cxn>
                <a:cxn ang="0">
                  <a:pos x="33" y="21"/>
                </a:cxn>
                <a:cxn ang="0">
                  <a:pos x="36" y="15"/>
                </a:cxn>
                <a:cxn ang="0">
                  <a:pos x="36" y="9"/>
                </a:cxn>
                <a:cxn ang="0">
                  <a:pos x="33" y="5"/>
                </a:cxn>
                <a:cxn ang="0">
                  <a:pos x="27" y="5"/>
                </a:cxn>
                <a:cxn ang="0">
                  <a:pos x="21" y="9"/>
                </a:cxn>
                <a:cxn ang="0">
                  <a:pos x="17" y="15"/>
                </a:cxn>
                <a:cxn ang="0">
                  <a:pos x="13" y="25"/>
                </a:cxn>
                <a:cxn ang="0">
                  <a:pos x="41" y="51"/>
                </a:cxn>
                <a:cxn ang="0">
                  <a:pos x="28" y="60"/>
                </a:cxn>
                <a:cxn ang="0">
                  <a:pos x="14" y="63"/>
                </a:cxn>
                <a:cxn ang="0">
                  <a:pos x="8" y="62"/>
                </a:cxn>
                <a:cxn ang="0">
                  <a:pos x="4" y="59"/>
                </a:cxn>
                <a:cxn ang="0">
                  <a:pos x="1" y="54"/>
                </a:cxn>
                <a:cxn ang="0">
                  <a:pos x="0" y="47"/>
                </a:cxn>
                <a:cxn ang="0">
                  <a:pos x="1" y="37"/>
                </a:cxn>
                <a:cxn ang="0">
                  <a:pos x="3" y="28"/>
                </a:cxn>
                <a:cxn ang="0">
                  <a:pos x="9" y="16"/>
                </a:cxn>
                <a:cxn ang="0">
                  <a:pos x="14" y="10"/>
                </a:cxn>
                <a:cxn ang="0">
                  <a:pos x="23" y="4"/>
                </a:cxn>
                <a:cxn ang="0">
                  <a:pos x="29" y="1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45" y="4"/>
                </a:cxn>
                <a:cxn ang="0">
                  <a:pos x="46" y="8"/>
                </a:cxn>
                <a:cxn ang="0">
                  <a:pos x="46" y="14"/>
                </a:cxn>
                <a:cxn ang="0">
                  <a:pos x="42" y="21"/>
                </a:cxn>
                <a:cxn ang="0">
                  <a:pos x="33" y="27"/>
                </a:cxn>
                <a:cxn ang="0">
                  <a:pos x="20" y="32"/>
                </a:cxn>
                <a:cxn ang="0">
                  <a:pos x="11" y="40"/>
                </a:cxn>
                <a:cxn ang="0">
                  <a:pos x="11" y="50"/>
                </a:cxn>
                <a:cxn ang="0">
                  <a:pos x="14" y="55"/>
                </a:cxn>
                <a:cxn ang="0">
                  <a:pos x="19" y="57"/>
                </a:cxn>
                <a:cxn ang="0">
                  <a:pos x="30" y="55"/>
                </a:cxn>
                <a:cxn ang="0">
                  <a:pos x="40" y="48"/>
                </a:cxn>
              </a:cxnLst>
              <a:rect l="0" t="0" r="r" b="b"/>
              <a:pathLst>
                <a:path w="46" h="63">
                  <a:moveTo>
                    <a:pt x="12" y="31"/>
                  </a:moveTo>
                  <a:lnTo>
                    <a:pt x="18" y="30"/>
                  </a:lnTo>
                  <a:lnTo>
                    <a:pt x="23" y="28"/>
                  </a:lnTo>
                  <a:lnTo>
                    <a:pt x="27" y="26"/>
                  </a:lnTo>
                  <a:lnTo>
                    <a:pt x="30" y="24"/>
                  </a:lnTo>
                  <a:lnTo>
                    <a:pt x="33" y="21"/>
                  </a:lnTo>
                  <a:lnTo>
                    <a:pt x="35" y="18"/>
                  </a:lnTo>
                  <a:lnTo>
                    <a:pt x="36" y="15"/>
                  </a:lnTo>
                  <a:lnTo>
                    <a:pt x="37" y="11"/>
                  </a:lnTo>
                  <a:lnTo>
                    <a:pt x="36" y="9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7" y="15"/>
                  </a:lnTo>
                  <a:lnTo>
                    <a:pt x="15" y="20"/>
                  </a:lnTo>
                  <a:lnTo>
                    <a:pt x="13" y="25"/>
                  </a:lnTo>
                  <a:lnTo>
                    <a:pt x="12" y="31"/>
                  </a:lnTo>
                  <a:close/>
                  <a:moveTo>
                    <a:pt x="41" y="51"/>
                  </a:moveTo>
                  <a:lnTo>
                    <a:pt x="35" y="56"/>
                  </a:lnTo>
                  <a:lnTo>
                    <a:pt x="28" y="60"/>
                  </a:lnTo>
                  <a:lnTo>
                    <a:pt x="21" y="63"/>
                  </a:lnTo>
                  <a:lnTo>
                    <a:pt x="14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4" y="59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1" y="37"/>
                  </a:lnTo>
                  <a:lnTo>
                    <a:pt x="2" y="32"/>
                  </a:lnTo>
                  <a:lnTo>
                    <a:pt x="3" y="28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1" y="13"/>
                  </a:lnTo>
                  <a:lnTo>
                    <a:pt x="14" y="10"/>
                  </a:lnTo>
                  <a:lnTo>
                    <a:pt x="17" y="8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4"/>
                  </a:lnTo>
                  <a:lnTo>
                    <a:pt x="45" y="6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6" y="14"/>
                  </a:lnTo>
                  <a:lnTo>
                    <a:pt x="44" y="18"/>
                  </a:lnTo>
                  <a:lnTo>
                    <a:pt x="42" y="21"/>
                  </a:lnTo>
                  <a:lnTo>
                    <a:pt x="38" y="24"/>
                  </a:lnTo>
                  <a:lnTo>
                    <a:pt x="33" y="27"/>
                  </a:lnTo>
                  <a:lnTo>
                    <a:pt x="27" y="29"/>
                  </a:lnTo>
                  <a:lnTo>
                    <a:pt x="20" y="32"/>
                  </a:lnTo>
                  <a:lnTo>
                    <a:pt x="12" y="35"/>
                  </a:lnTo>
                  <a:lnTo>
                    <a:pt x="11" y="40"/>
                  </a:lnTo>
                  <a:lnTo>
                    <a:pt x="10" y="45"/>
                  </a:lnTo>
                  <a:lnTo>
                    <a:pt x="11" y="50"/>
                  </a:lnTo>
                  <a:lnTo>
                    <a:pt x="13" y="54"/>
                  </a:lnTo>
                  <a:lnTo>
                    <a:pt x="14" y="55"/>
                  </a:lnTo>
                  <a:lnTo>
                    <a:pt x="15" y="56"/>
                  </a:lnTo>
                  <a:lnTo>
                    <a:pt x="19" y="57"/>
                  </a:lnTo>
                  <a:lnTo>
                    <a:pt x="24" y="57"/>
                  </a:lnTo>
                  <a:lnTo>
                    <a:pt x="30" y="55"/>
                  </a:lnTo>
                  <a:lnTo>
                    <a:pt x="35" y="52"/>
                  </a:lnTo>
                  <a:lnTo>
                    <a:pt x="40" y="48"/>
                  </a:lnTo>
                  <a:lnTo>
                    <a:pt x="41" y="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2" name="Freeform 150"/>
            <p:cNvSpPr>
              <a:spLocks/>
            </p:cNvSpPr>
            <p:nvPr userDrawn="1"/>
          </p:nvSpPr>
          <p:spPr bwMode="auto">
            <a:xfrm>
              <a:off x="3242" y="1112"/>
              <a:ext cx="47" cy="66"/>
            </a:xfrm>
            <a:custGeom>
              <a:avLst/>
              <a:gdLst/>
              <a:ahLst/>
              <a:cxnLst>
                <a:cxn ang="0">
                  <a:pos x="39" y="53"/>
                </a:cxn>
                <a:cxn ang="0">
                  <a:pos x="32" y="58"/>
                </a:cxn>
                <a:cxn ang="0">
                  <a:pos x="25" y="61"/>
                </a:cxn>
                <a:cxn ang="0">
                  <a:pos x="19" y="63"/>
                </a:cxn>
                <a:cxn ang="0">
                  <a:pos x="12" y="63"/>
                </a:cxn>
                <a:cxn ang="0">
                  <a:pos x="6" y="60"/>
                </a:cxn>
                <a:cxn ang="0">
                  <a:pos x="2" y="56"/>
                </a:cxn>
                <a:cxn ang="0">
                  <a:pos x="1" y="48"/>
                </a:cxn>
                <a:cxn ang="0">
                  <a:pos x="0" y="40"/>
                </a:cxn>
                <a:cxn ang="0">
                  <a:pos x="2" y="30"/>
                </a:cxn>
                <a:cxn ang="0">
                  <a:pos x="6" y="20"/>
                </a:cxn>
                <a:cxn ang="0">
                  <a:pos x="10" y="13"/>
                </a:cxn>
                <a:cxn ang="0">
                  <a:pos x="18" y="6"/>
                </a:cxn>
                <a:cxn ang="0">
                  <a:pos x="27" y="1"/>
                </a:cxn>
                <a:cxn ang="0">
                  <a:pos x="35" y="0"/>
                </a:cxn>
                <a:cxn ang="0">
                  <a:pos x="43" y="2"/>
                </a:cxn>
                <a:cxn ang="0">
                  <a:pos x="45" y="11"/>
                </a:cxn>
                <a:cxn ang="0">
                  <a:pos x="41" y="19"/>
                </a:cxn>
                <a:cxn ang="0">
                  <a:pos x="41" y="11"/>
                </a:cxn>
                <a:cxn ang="0">
                  <a:pos x="38" y="8"/>
                </a:cxn>
                <a:cxn ang="0">
                  <a:pos x="33" y="6"/>
                </a:cxn>
                <a:cxn ang="0">
                  <a:pos x="26" y="6"/>
                </a:cxn>
                <a:cxn ang="0">
                  <a:pos x="23" y="8"/>
                </a:cxn>
                <a:cxn ang="0">
                  <a:pos x="19" y="11"/>
                </a:cxn>
                <a:cxn ang="0">
                  <a:pos x="14" y="19"/>
                </a:cxn>
                <a:cxn ang="0">
                  <a:pos x="10" y="34"/>
                </a:cxn>
                <a:cxn ang="0">
                  <a:pos x="10" y="45"/>
                </a:cxn>
                <a:cxn ang="0">
                  <a:pos x="11" y="51"/>
                </a:cxn>
                <a:cxn ang="0">
                  <a:pos x="14" y="55"/>
                </a:cxn>
                <a:cxn ang="0">
                  <a:pos x="19" y="56"/>
                </a:cxn>
                <a:cxn ang="0">
                  <a:pos x="25" y="56"/>
                </a:cxn>
                <a:cxn ang="0">
                  <a:pos x="36" y="51"/>
                </a:cxn>
                <a:cxn ang="0">
                  <a:pos x="43" y="50"/>
                </a:cxn>
              </a:cxnLst>
              <a:rect l="0" t="0" r="r" b="b"/>
              <a:pathLst>
                <a:path w="46" h="63">
                  <a:moveTo>
                    <a:pt x="43" y="50"/>
                  </a:moveTo>
                  <a:lnTo>
                    <a:pt x="39" y="53"/>
                  </a:lnTo>
                  <a:lnTo>
                    <a:pt x="36" y="55"/>
                  </a:lnTo>
                  <a:lnTo>
                    <a:pt x="32" y="58"/>
                  </a:lnTo>
                  <a:lnTo>
                    <a:pt x="29" y="60"/>
                  </a:lnTo>
                  <a:lnTo>
                    <a:pt x="25" y="61"/>
                  </a:lnTo>
                  <a:lnTo>
                    <a:pt x="22" y="62"/>
                  </a:lnTo>
                  <a:lnTo>
                    <a:pt x="19" y="63"/>
                  </a:lnTo>
                  <a:lnTo>
                    <a:pt x="15" y="63"/>
                  </a:lnTo>
                  <a:lnTo>
                    <a:pt x="12" y="63"/>
                  </a:lnTo>
                  <a:lnTo>
                    <a:pt x="9" y="62"/>
                  </a:lnTo>
                  <a:lnTo>
                    <a:pt x="6" y="60"/>
                  </a:lnTo>
                  <a:lnTo>
                    <a:pt x="4" y="58"/>
                  </a:lnTo>
                  <a:lnTo>
                    <a:pt x="2" y="56"/>
                  </a:lnTo>
                  <a:lnTo>
                    <a:pt x="1" y="52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3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3" y="2"/>
                  </a:lnTo>
                  <a:lnTo>
                    <a:pt x="46" y="3"/>
                  </a:lnTo>
                  <a:lnTo>
                    <a:pt x="45" y="11"/>
                  </a:lnTo>
                  <a:lnTo>
                    <a:pt x="44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0" y="9"/>
                  </a:lnTo>
                  <a:lnTo>
                    <a:pt x="38" y="8"/>
                  </a:lnTo>
                  <a:lnTo>
                    <a:pt x="36" y="7"/>
                  </a:lnTo>
                  <a:lnTo>
                    <a:pt x="33" y="6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0" y="10"/>
                  </a:lnTo>
                  <a:lnTo>
                    <a:pt x="19" y="11"/>
                  </a:lnTo>
                  <a:lnTo>
                    <a:pt x="17" y="13"/>
                  </a:lnTo>
                  <a:lnTo>
                    <a:pt x="14" y="19"/>
                  </a:lnTo>
                  <a:lnTo>
                    <a:pt x="12" y="26"/>
                  </a:lnTo>
                  <a:lnTo>
                    <a:pt x="10" y="34"/>
                  </a:lnTo>
                  <a:lnTo>
                    <a:pt x="10" y="42"/>
                  </a:lnTo>
                  <a:lnTo>
                    <a:pt x="10" y="45"/>
                  </a:lnTo>
                  <a:lnTo>
                    <a:pt x="11" y="48"/>
                  </a:lnTo>
                  <a:lnTo>
                    <a:pt x="11" y="51"/>
                  </a:lnTo>
                  <a:lnTo>
                    <a:pt x="13" y="53"/>
                  </a:lnTo>
                  <a:lnTo>
                    <a:pt x="14" y="55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7"/>
                  </a:lnTo>
                  <a:lnTo>
                    <a:pt x="25" y="56"/>
                  </a:lnTo>
                  <a:lnTo>
                    <a:pt x="30" y="54"/>
                  </a:lnTo>
                  <a:lnTo>
                    <a:pt x="36" y="51"/>
                  </a:lnTo>
                  <a:lnTo>
                    <a:pt x="41" y="47"/>
                  </a:lnTo>
                  <a:lnTo>
                    <a:pt x="43" y="5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3" name="Freeform 151"/>
            <p:cNvSpPr>
              <a:spLocks/>
            </p:cNvSpPr>
            <p:nvPr userDrawn="1"/>
          </p:nvSpPr>
          <p:spPr bwMode="auto">
            <a:xfrm>
              <a:off x="3336" y="1112"/>
              <a:ext cx="62" cy="66"/>
            </a:xfrm>
            <a:custGeom>
              <a:avLst/>
              <a:gdLst/>
              <a:ahLst/>
              <a:cxnLst>
                <a:cxn ang="0">
                  <a:pos x="32" y="46"/>
                </a:cxn>
                <a:cxn ang="0">
                  <a:pos x="24" y="55"/>
                </a:cxn>
                <a:cxn ang="0">
                  <a:pos x="15" y="61"/>
                </a:cxn>
                <a:cxn ang="0">
                  <a:pos x="9" y="63"/>
                </a:cxn>
                <a:cxn ang="0">
                  <a:pos x="5" y="62"/>
                </a:cxn>
                <a:cxn ang="0">
                  <a:pos x="4" y="60"/>
                </a:cxn>
                <a:cxn ang="0">
                  <a:pos x="5" y="51"/>
                </a:cxn>
                <a:cxn ang="0">
                  <a:pos x="8" y="37"/>
                </a:cxn>
                <a:cxn ang="0">
                  <a:pos x="12" y="17"/>
                </a:cxn>
                <a:cxn ang="0">
                  <a:pos x="12" y="10"/>
                </a:cxn>
                <a:cxn ang="0">
                  <a:pos x="10" y="9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8" y="1"/>
                </a:cxn>
                <a:cxn ang="0">
                  <a:pos x="22" y="1"/>
                </a:cxn>
                <a:cxn ang="0">
                  <a:pos x="24" y="2"/>
                </a:cxn>
                <a:cxn ang="0">
                  <a:pos x="24" y="7"/>
                </a:cxn>
                <a:cxn ang="0">
                  <a:pos x="20" y="20"/>
                </a:cxn>
                <a:cxn ang="0">
                  <a:pos x="15" y="44"/>
                </a:cxn>
                <a:cxn ang="0">
                  <a:pos x="14" y="52"/>
                </a:cxn>
                <a:cxn ang="0">
                  <a:pos x="15" y="54"/>
                </a:cxn>
                <a:cxn ang="0">
                  <a:pos x="18" y="54"/>
                </a:cxn>
                <a:cxn ang="0">
                  <a:pos x="23" y="51"/>
                </a:cxn>
                <a:cxn ang="0">
                  <a:pos x="34" y="40"/>
                </a:cxn>
                <a:cxn ang="0">
                  <a:pos x="43" y="24"/>
                </a:cxn>
                <a:cxn ang="0">
                  <a:pos x="46" y="15"/>
                </a:cxn>
                <a:cxn ang="0">
                  <a:pos x="54" y="1"/>
                </a:cxn>
                <a:cxn ang="0">
                  <a:pos x="58" y="1"/>
                </a:cxn>
                <a:cxn ang="0">
                  <a:pos x="47" y="45"/>
                </a:cxn>
                <a:cxn ang="0">
                  <a:pos x="47" y="54"/>
                </a:cxn>
                <a:cxn ang="0">
                  <a:pos x="49" y="55"/>
                </a:cxn>
                <a:cxn ang="0">
                  <a:pos x="53" y="53"/>
                </a:cxn>
                <a:cxn ang="0">
                  <a:pos x="59" y="48"/>
                </a:cxn>
                <a:cxn ang="0">
                  <a:pos x="54" y="56"/>
                </a:cxn>
                <a:cxn ang="0">
                  <a:pos x="46" y="62"/>
                </a:cxn>
                <a:cxn ang="0">
                  <a:pos x="40" y="64"/>
                </a:cxn>
                <a:cxn ang="0">
                  <a:pos x="37" y="62"/>
                </a:cxn>
                <a:cxn ang="0">
                  <a:pos x="36" y="59"/>
                </a:cxn>
                <a:cxn ang="0">
                  <a:pos x="42" y="33"/>
                </a:cxn>
              </a:cxnLst>
              <a:rect l="0" t="0" r="r" b="b"/>
              <a:pathLst>
                <a:path w="60" h="64">
                  <a:moveTo>
                    <a:pt x="42" y="33"/>
                  </a:moveTo>
                  <a:lnTo>
                    <a:pt x="32" y="46"/>
                  </a:lnTo>
                  <a:lnTo>
                    <a:pt x="28" y="51"/>
                  </a:lnTo>
                  <a:lnTo>
                    <a:pt x="24" y="55"/>
                  </a:lnTo>
                  <a:lnTo>
                    <a:pt x="19" y="59"/>
                  </a:lnTo>
                  <a:lnTo>
                    <a:pt x="15" y="61"/>
                  </a:lnTo>
                  <a:lnTo>
                    <a:pt x="12" y="63"/>
                  </a:lnTo>
                  <a:lnTo>
                    <a:pt x="9" y="63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4" y="60"/>
                  </a:lnTo>
                  <a:lnTo>
                    <a:pt x="4" y="57"/>
                  </a:lnTo>
                  <a:lnTo>
                    <a:pt x="5" y="51"/>
                  </a:lnTo>
                  <a:lnTo>
                    <a:pt x="7" y="42"/>
                  </a:lnTo>
                  <a:lnTo>
                    <a:pt x="8" y="37"/>
                  </a:lnTo>
                  <a:lnTo>
                    <a:pt x="10" y="27"/>
                  </a:lnTo>
                  <a:lnTo>
                    <a:pt x="12" y="17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2" y="14"/>
                  </a:lnTo>
                  <a:lnTo>
                    <a:pt x="20" y="20"/>
                  </a:lnTo>
                  <a:lnTo>
                    <a:pt x="18" y="31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3" y="51"/>
                  </a:lnTo>
                  <a:lnTo>
                    <a:pt x="28" y="46"/>
                  </a:lnTo>
                  <a:lnTo>
                    <a:pt x="34" y="40"/>
                  </a:lnTo>
                  <a:lnTo>
                    <a:pt x="39" y="32"/>
                  </a:lnTo>
                  <a:lnTo>
                    <a:pt x="43" y="24"/>
                  </a:lnTo>
                  <a:lnTo>
                    <a:pt x="44" y="20"/>
                  </a:lnTo>
                  <a:lnTo>
                    <a:pt x="46" y="15"/>
                  </a:lnTo>
                  <a:lnTo>
                    <a:pt x="49" y="3"/>
                  </a:lnTo>
                  <a:lnTo>
                    <a:pt x="54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0" y="34"/>
                  </a:lnTo>
                  <a:lnTo>
                    <a:pt x="47" y="45"/>
                  </a:lnTo>
                  <a:lnTo>
                    <a:pt x="47" y="51"/>
                  </a:lnTo>
                  <a:lnTo>
                    <a:pt x="47" y="54"/>
                  </a:lnTo>
                  <a:lnTo>
                    <a:pt x="48" y="55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3" y="53"/>
                  </a:lnTo>
                  <a:lnTo>
                    <a:pt x="55" y="51"/>
                  </a:lnTo>
                  <a:lnTo>
                    <a:pt x="59" y="48"/>
                  </a:lnTo>
                  <a:lnTo>
                    <a:pt x="60" y="51"/>
                  </a:lnTo>
                  <a:lnTo>
                    <a:pt x="54" y="56"/>
                  </a:lnTo>
                  <a:lnTo>
                    <a:pt x="49" y="60"/>
                  </a:lnTo>
                  <a:lnTo>
                    <a:pt x="46" y="62"/>
                  </a:lnTo>
                  <a:lnTo>
                    <a:pt x="44" y="63"/>
                  </a:lnTo>
                  <a:lnTo>
                    <a:pt x="40" y="64"/>
                  </a:lnTo>
                  <a:lnTo>
                    <a:pt x="39" y="63"/>
                  </a:lnTo>
                  <a:lnTo>
                    <a:pt x="37" y="62"/>
                  </a:lnTo>
                  <a:lnTo>
                    <a:pt x="37" y="61"/>
                  </a:lnTo>
                  <a:lnTo>
                    <a:pt x="36" y="59"/>
                  </a:lnTo>
                  <a:lnTo>
                    <a:pt x="38" y="51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4" name="Freeform 152"/>
            <p:cNvSpPr>
              <a:spLocks/>
            </p:cNvSpPr>
            <p:nvPr userDrawn="1"/>
          </p:nvSpPr>
          <p:spPr bwMode="auto">
            <a:xfrm>
              <a:off x="3412" y="1112"/>
              <a:ext cx="48" cy="66"/>
            </a:xfrm>
            <a:custGeom>
              <a:avLst/>
              <a:gdLst/>
              <a:ahLst/>
              <a:cxnLst>
                <a:cxn ang="0">
                  <a:pos x="3" y="61"/>
                </a:cxn>
                <a:cxn ang="0">
                  <a:pos x="7" y="46"/>
                </a:cxn>
                <a:cxn ang="0">
                  <a:pos x="11" y="31"/>
                </a:cxn>
                <a:cxn ang="0">
                  <a:pos x="13" y="19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2" y="8"/>
                </a:cxn>
                <a:cxn ang="0">
                  <a:pos x="10" y="9"/>
                </a:cxn>
                <a:cxn ang="0">
                  <a:pos x="8" y="10"/>
                </a:cxn>
                <a:cxn ang="0">
                  <a:pos x="1" y="14"/>
                </a:cxn>
                <a:cxn ang="0">
                  <a:pos x="0" y="12"/>
                </a:cxn>
                <a:cxn ang="0">
                  <a:pos x="7" y="7"/>
                </a:cxn>
                <a:cxn ang="0">
                  <a:pos x="13" y="3"/>
                </a:cxn>
                <a:cxn ang="0">
                  <a:pos x="18" y="1"/>
                </a:cxn>
                <a:cxn ang="0">
                  <a:pos x="21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3" y="3"/>
                </a:cxn>
                <a:cxn ang="0">
                  <a:pos x="22" y="12"/>
                </a:cxn>
                <a:cxn ang="0">
                  <a:pos x="19" y="27"/>
                </a:cxn>
                <a:cxn ang="0">
                  <a:pos x="27" y="14"/>
                </a:cxn>
                <a:cxn ang="0">
                  <a:pos x="30" y="10"/>
                </a:cxn>
                <a:cxn ang="0">
                  <a:pos x="33" y="6"/>
                </a:cxn>
                <a:cxn ang="0">
                  <a:pos x="36" y="3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0"/>
                </a:cxn>
                <a:cxn ang="0">
                  <a:pos x="45" y="0"/>
                </a:cxn>
                <a:cxn ang="0">
                  <a:pos x="46" y="1"/>
                </a:cxn>
                <a:cxn ang="0">
                  <a:pos x="44" y="13"/>
                </a:cxn>
                <a:cxn ang="0">
                  <a:pos x="43" y="14"/>
                </a:cxn>
                <a:cxn ang="0">
                  <a:pos x="40" y="12"/>
                </a:cxn>
                <a:cxn ang="0">
                  <a:pos x="38" y="12"/>
                </a:cxn>
                <a:cxn ang="0">
                  <a:pos x="35" y="13"/>
                </a:cxn>
                <a:cxn ang="0">
                  <a:pos x="33" y="14"/>
                </a:cxn>
                <a:cxn ang="0">
                  <a:pos x="31" y="15"/>
                </a:cxn>
                <a:cxn ang="0">
                  <a:pos x="29" y="17"/>
                </a:cxn>
                <a:cxn ang="0">
                  <a:pos x="27" y="19"/>
                </a:cxn>
                <a:cxn ang="0">
                  <a:pos x="26" y="22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8" y="40"/>
                </a:cxn>
                <a:cxn ang="0">
                  <a:pos x="15" y="50"/>
                </a:cxn>
                <a:cxn ang="0">
                  <a:pos x="13" y="61"/>
                </a:cxn>
                <a:cxn ang="0">
                  <a:pos x="8" y="61"/>
                </a:cxn>
                <a:cxn ang="0">
                  <a:pos x="4" y="62"/>
                </a:cxn>
                <a:cxn ang="0">
                  <a:pos x="3" y="61"/>
                </a:cxn>
              </a:cxnLst>
              <a:rect l="0" t="0" r="r" b="b"/>
              <a:pathLst>
                <a:path w="46" h="62">
                  <a:moveTo>
                    <a:pt x="3" y="61"/>
                  </a:moveTo>
                  <a:lnTo>
                    <a:pt x="7" y="46"/>
                  </a:lnTo>
                  <a:lnTo>
                    <a:pt x="11" y="31"/>
                  </a:lnTo>
                  <a:lnTo>
                    <a:pt x="13" y="19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8" y="10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2" y="12"/>
                  </a:lnTo>
                  <a:lnTo>
                    <a:pt x="19" y="27"/>
                  </a:lnTo>
                  <a:lnTo>
                    <a:pt x="27" y="14"/>
                  </a:lnTo>
                  <a:lnTo>
                    <a:pt x="30" y="10"/>
                  </a:lnTo>
                  <a:lnTo>
                    <a:pt x="33" y="6"/>
                  </a:lnTo>
                  <a:lnTo>
                    <a:pt x="36" y="3"/>
                  </a:lnTo>
                  <a:lnTo>
                    <a:pt x="38" y="1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1"/>
                  </a:lnTo>
                  <a:lnTo>
                    <a:pt x="44" y="13"/>
                  </a:lnTo>
                  <a:lnTo>
                    <a:pt x="43" y="14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5" y="13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8" y="40"/>
                  </a:lnTo>
                  <a:lnTo>
                    <a:pt x="15" y="50"/>
                  </a:lnTo>
                  <a:lnTo>
                    <a:pt x="13" y="61"/>
                  </a:lnTo>
                  <a:lnTo>
                    <a:pt x="8" y="61"/>
                  </a:lnTo>
                  <a:lnTo>
                    <a:pt x="4" y="62"/>
                  </a:lnTo>
                  <a:lnTo>
                    <a:pt x="3" y="6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5" name="Freeform 153"/>
            <p:cNvSpPr>
              <a:spLocks noEditPoints="1"/>
            </p:cNvSpPr>
            <p:nvPr userDrawn="1"/>
          </p:nvSpPr>
          <p:spPr bwMode="auto">
            <a:xfrm>
              <a:off x="3464" y="1112"/>
              <a:ext cx="48" cy="66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6" y="26"/>
                </a:cxn>
                <a:cxn ang="0">
                  <a:pos x="33" y="21"/>
                </a:cxn>
                <a:cxn ang="0">
                  <a:pos x="36" y="15"/>
                </a:cxn>
                <a:cxn ang="0">
                  <a:pos x="36" y="9"/>
                </a:cxn>
                <a:cxn ang="0">
                  <a:pos x="32" y="5"/>
                </a:cxn>
                <a:cxn ang="0">
                  <a:pos x="26" y="5"/>
                </a:cxn>
                <a:cxn ang="0">
                  <a:pos x="21" y="9"/>
                </a:cxn>
                <a:cxn ang="0">
                  <a:pos x="16" y="15"/>
                </a:cxn>
                <a:cxn ang="0">
                  <a:pos x="13" y="25"/>
                </a:cxn>
                <a:cxn ang="0">
                  <a:pos x="41" y="51"/>
                </a:cxn>
                <a:cxn ang="0">
                  <a:pos x="27" y="60"/>
                </a:cxn>
                <a:cxn ang="0">
                  <a:pos x="14" y="63"/>
                </a:cxn>
                <a:cxn ang="0">
                  <a:pos x="8" y="62"/>
                </a:cxn>
                <a:cxn ang="0">
                  <a:pos x="3" y="59"/>
                </a:cxn>
                <a:cxn ang="0">
                  <a:pos x="1" y="54"/>
                </a:cxn>
                <a:cxn ang="0">
                  <a:pos x="0" y="47"/>
                </a:cxn>
                <a:cxn ang="0">
                  <a:pos x="1" y="37"/>
                </a:cxn>
                <a:cxn ang="0">
                  <a:pos x="3" y="28"/>
                </a:cxn>
                <a:cxn ang="0">
                  <a:pos x="8" y="16"/>
                </a:cxn>
                <a:cxn ang="0">
                  <a:pos x="13" y="10"/>
                </a:cxn>
                <a:cxn ang="0">
                  <a:pos x="23" y="4"/>
                </a:cxn>
                <a:cxn ang="0">
                  <a:pos x="29" y="1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44" y="4"/>
                </a:cxn>
                <a:cxn ang="0">
                  <a:pos x="46" y="8"/>
                </a:cxn>
                <a:cxn ang="0">
                  <a:pos x="45" y="14"/>
                </a:cxn>
                <a:cxn ang="0">
                  <a:pos x="41" y="21"/>
                </a:cxn>
                <a:cxn ang="0">
                  <a:pos x="33" y="27"/>
                </a:cxn>
                <a:cxn ang="0">
                  <a:pos x="20" y="32"/>
                </a:cxn>
                <a:cxn ang="0">
                  <a:pos x="10" y="40"/>
                </a:cxn>
                <a:cxn ang="0">
                  <a:pos x="10" y="50"/>
                </a:cxn>
                <a:cxn ang="0">
                  <a:pos x="13" y="55"/>
                </a:cxn>
                <a:cxn ang="0">
                  <a:pos x="19" y="57"/>
                </a:cxn>
                <a:cxn ang="0">
                  <a:pos x="29" y="55"/>
                </a:cxn>
                <a:cxn ang="0">
                  <a:pos x="40" y="48"/>
                </a:cxn>
              </a:cxnLst>
              <a:rect l="0" t="0" r="r" b="b"/>
              <a:pathLst>
                <a:path w="46" h="63">
                  <a:moveTo>
                    <a:pt x="12" y="31"/>
                  </a:moveTo>
                  <a:lnTo>
                    <a:pt x="17" y="30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3" y="21"/>
                  </a:lnTo>
                  <a:lnTo>
                    <a:pt x="35" y="18"/>
                  </a:lnTo>
                  <a:lnTo>
                    <a:pt x="36" y="15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5" y="7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6" y="5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6" y="15"/>
                  </a:lnTo>
                  <a:lnTo>
                    <a:pt x="15" y="20"/>
                  </a:lnTo>
                  <a:lnTo>
                    <a:pt x="13" y="25"/>
                  </a:lnTo>
                  <a:lnTo>
                    <a:pt x="12" y="31"/>
                  </a:lnTo>
                  <a:close/>
                  <a:moveTo>
                    <a:pt x="41" y="51"/>
                  </a:moveTo>
                  <a:lnTo>
                    <a:pt x="34" y="56"/>
                  </a:lnTo>
                  <a:lnTo>
                    <a:pt x="27" y="60"/>
                  </a:lnTo>
                  <a:lnTo>
                    <a:pt x="21" y="63"/>
                  </a:lnTo>
                  <a:lnTo>
                    <a:pt x="14" y="63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5" y="61"/>
                  </a:lnTo>
                  <a:lnTo>
                    <a:pt x="3" y="59"/>
                  </a:lnTo>
                  <a:lnTo>
                    <a:pt x="2" y="57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1" y="37"/>
                  </a:lnTo>
                  <a:lnTo>
                    <a:pt x="2" y="32"/>
                  </a:lnTo>
                  <a:lnTo>
                    <a:pt x="3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1" y="13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6"/>
                  </a:lnTo>
                  <a:lnTo>
                    <a:pt x="46" y="8"/>
                  </a:lnTo>
                  <a:lnTo>
                    <a:pt x="46" y="11"/>
                  </a:lnTo>
                  <a:lnTo>
                    <a:pt x="45" y="14"/>
                  </a:lnTo>
                  <a:lnTo>
                    <a:pt x="44" y="18"/>
                  </a:lnTo>
                  <a:lnTo>
                    <a:pt x="41" y="21"/>
                  </a:lnTo>
                  <a:lnTo>
                    <a:pt x="38" y="24"/>
                  </a:lnTo>
                  <a:lnTo>
                    <a:pt x="33" y="27"/>
                  </a:lnTo>
                  <a:lnTo>
                    <a:pt x="27" y="29"/>
                  </a:lnTo>
                  <a:lnTo>
                    <a:pt x="20" y="32"/>
                  </a:lnTo>
                  <a:lnTo>
                    <a:pt x="11" y="35"/>
                  </a:lnTo>
                  <a:lnTo>
                    <a:pt x="10" y="40"/>
                  </a:lnTo>
                  <a:lnTo>
                    <a:pt x="10" y="45"/>
                  </a:lnTo>
                  <a:lnTo>
                    <a:pt x="10" y="50"/>
                  </a:lnTo>
                  <a:lnTo>
                    <a:pt x="12" y="54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9" y="57"/>
                  </a:lnTo>
                  <a:lnTo>
                    <a:pt x="24" y="57"/>
                  </a:lnTo>
                  <a:lnTo>
                    <a:pt x="29" y="55"/>
                  </a:lnTo>
                  <a:lnTo>
                    <a:pt x="35" y="52"/>
                  </a:lnTo>
                  <a:lnTo>
                    <a:pt x="40" y="48"/>
                  </a:lnTo>
                  <a:lnTo>
                    <a:pt x="41" y="5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56" name="Freeform 154"/>
            <p:cNvSpPr>
              <a:spLocks/>
            </p:cNvSpPr>
            <p:nvPr userDrawn="1"/>
          </p:nvSpPr>
          <p:spPr bwMode="auto">
            <a:xfrm>
              <a:off x="3297" y="1090"/>
              <a:ext cx="34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7" y="28"/>
                </a:cxn>
                <a:cxn ang="0">
                  <a:pos x="12" y="26"/>
                </a:cxn>
                <a:cxn ang="0">
                  <a:pos x="14" y="13"/>
                </a:cxn>
                <a:cxn ang="0">
                  <a:pos x="15" y="4"/>
                </a:cxn>
                <a:cxn ang="0">
                  <a:pos x="19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4" y="9"/>
                </a:cxn>
                <a:cxn ang="0">
                  <a:pos x="20" y="27"/>
                </a:cxn>
                <a:cxn ang="0">
                  <a:pos x="27" y="27"/>
                </a:cxn>
                <a:cxn ang="0">
                  <a:pos x="34" y="26"/>
                </a:cxn>
                <a:cxn ang="0">
                  <a:pos x="34" y="29"/>
                </a:cxn>
                <a:cxn ang="0">
                  <a:pos x="33" y="33"/>
                </a:cxn>
                <a:cxn ang="0">
                  <a:pos x="19" y="33"/>
                </a:cxn>
                <a:cxn ang="0">
                  <a:pos x="16" y="49"/>
                </a:cxn>
                <a:cxn ang="0">
                  <a:pos x="15" y="54"/>
                </a:cxn>
                <a:cxn ang="0">
                  <a:pos x="13" y="66"/>
                </a:cxn>
                <a:cxn ang="0">
                  <a:pos x="12" y="73"/>
                </a:cxn>
                <a:cxn ang="0">
                  <a:pos x="13" y="75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9" y="74"/>
                </a:cxn>
                <a:cxn ang="0">
                  <a:pos x="22" y="72"/>
                </a:cxn>
                <a:cxn ang="0">
                  <a:pos x="27" y="68"/>
                </a:cxn>
                <a:cxn ang="0">
                  <a:pos x="28" y="71"/>
                </a:cxn>
                <a:cxn ang="0">
                  <a:pos x="21" y="77"/>
                </a:cxn>
                <a:cxn ang="0">
                  <a:pos x="15" y="81"/>
                </a:cxn>
                <a:cxn ang="0">
                  <a:pos x="13" y="82"/>
                </a:cxn>
                <a:cxn ang="0">
                  <a:pos x="10" y="83"/>
                </a:cxn>
                <a:cxn ang="0">
                  <a:pos x="6" y="84"/>
                </a:cxn>
                <a:cxn ang="0">
                  <a:pos x="4" y="84"/>
                </a:cxn>
                <a:cxn ang="0">
                  <a:pos x="3" y="83"/>
                </a:cxn>
                <a:cxn ang="0">
                  <a:pos x="2" y="82"/>
                </a:cxn>
                <a:cxn ang="0">
                  <a:pos x="2" y="80"/>
                </a:cxn>
                <a:cxn ang="0">
                  <a:pos x="2" y="75"/>
                </a:cxn>
                <a:cxn ang="0">
                  <a:pos x="4" y="66"/>
                </a:cxn>
                <a:cxn ang="0">
                  <a:pos x="6" y="56"/>
                </a:cxn>
                <a:cxn ang="0">
                  <a:pos x="10" y="33"/>
                </a:cxn>
              </a:cxnLst>
              <a:rect l="0" t="0" r="r" b="b"/>
              <a:pathLst>
                <a:path w="34" h="84">
                  <a:moveTo>
                    <a:pt x="10" y="3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7" y="28"/>
                  </a:lnTo>
                  <a:lnTo>
                    <a:pt x="12" y="26"/>
                  </a:lnTo>
                  <a:lnTo>
                    <a:pt x="14" y="13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4" y="9"/>
                  </a:lnTo>
                  <a:lnTo>
                    <a:pt x="20" y="27"/>
                  </a:lnTo>
                  <a:lnTo>
                    <a:pt x="27" y="27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3" y="33"/>
                  </a:lnTo>
                  <a:lnTo>
                    <a:pt x="19" y="33"/>
                  </a:lnTo>
                  <a:lnTo>
                    <a:pt x="16" y="49"/>
                  </a:lnTo>
                  <a:lnTo>
                    <a:pt x="15" y="54"/>
                  </a:lnTo>
                  <a:lnTo>
                    <a:pt x="13" y="66"/>
                  </a:lnTo>
                  <a:lnTo>
                    <a:pt x="12" y="73"/>
                  </a:lnTo>
                  <a:lnTo>
                    <a:pt x="13" y="75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2" y="72"/>
                  </a:lnTo>
                  <a:lnTo>
                    <a:pt x="27" y="68"/>
                  </a:lnTo>
                  <a:lnTo>
                    <a:pt x="28" y="71"/>
                  </a:lnTo>
                  <a:lnTo>
                    <a:pt x="21" y="77"/>
                  </a:lnTo>
                  <a:lnTo>
                    <a:pt x="15" y="81"/>
                  </a:lnTo>
                  <a:lnTo>
                    <a:pt x="13" y="82"/>
                  </a:lnTo>
                  <a:lnTo>
                    <a:pt x="10" y="83"/>
                  </a:lnTo>
                  <a:lnTo>
                    <a:pt x="6" y="84"/>
                  </a:lnTo>
                  <a:lnTo>
                    <a:pt x="4" y="84"/>
                  </a:lnTo>
                  <a:lnTo>
                    <a:pt x="3" y="83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10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73" eaLnBrk="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3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</p:grpSp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91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Rectangle 8"/>
          <p:cNvSpPr>
            <a:spLocks noChangeArrowheads="1"/>
          </p:cNvSpPr>
          <p:nvPr userDrawn="1"/>
        </p:nvSpPr>
        <p:spPr bwMode="auto">
          <a:xfrm>
            <a:off x="2088931" y="7108899"/>
            <a:ext cx="5897866" cy="2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641" tIns="50323" rIns="100641" bIns="50323"/>
          <a:lstStyle/>
          <a:p>
            <a:pPr algn="ctr" defTabSz="913073" eaLnBrk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i="1" dirty="0">
                <a:solidFill>
                  <a:srgbClr val="003366"/>
                </a:solidFill>
                <a:ea typeface="ＭＳ Ｐゴシック" charset="-128"/>
              </a:rPr>
              <a:t> </a:t>
            </a:r>
            <a:r>
              <a:rPr lang="en-US" sz="1100" i="1" dirty="0">
                <a:solidFill>
                  <a:srgbClr val="003366"/>
                </a:solidFill>
                <a:ea typeface="ＭＳ Ｐゴシック" charset="-128"/>
                <a:cs typeface="Arial" charset="0"/>
              </a:rPr>
              <a:t>© Sudhakar Yalamanchili,  </a:t>
            </a:r>
            <a:r>
              <a:rPr lang="en-US" sz="1100" i="1" dirty="0" smtClean="0">
                <a:solidFill>
                  <a:srgbClr val="003366"/>
                </a:solidFill>
                <a:ea typeface="ＭＳ Ｐゴシック" charset="-128"/>
                <a:cs typeface="Arial" charset="0"/>
              </a:rPr>
              <a:t>George Riley, and Tom Conte, </a:t>
            </a:r>
            <a:r>
              <a:rPr lang="en-US" sz="1100" i="1" dirty="0">
                <a:solidFill>
                  <a:srgbClr val="003366"/>
                </a:solidFill>
                <a:ea typeface="ＭＳ Ｐゴシック" charset="-128"/>
                <a:cs typeface="Arial" charset="0"/>
              </a:rPr>
              <a:t>Georgia Institute of </a:t>
            </a:r>
            <a:r>
              <a:rPr lang="en-US" sz="1100" i="1" dirty="0" smtClean="0">
                <a:solidFill>
                  <a:srgbClr val="003366"/>
                </a:solidFill>
                <a:ea typeface="ＭＳ Ｐゴシック" charset="-128"/>
                <a:cs typeface="Arial" charset="0"/>
              </a:rPr>
              <a:t>Technology</a:t>
            </a:r>
            <a:endParaRPr lang="en-US" sz="1100" i="1" dirty="0">
              <a:solidFill>
                <a:srgbClr val="003366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9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4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90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7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41"/>
            <a:ext cx="9373581" cy="74921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89" y="1286696"/>
            <a:ext cx="9382331" cy="5354770"/>
          </a:xfrm>
        </p:spPr>
        <p:txBody>
          <a:bodyPr/>
          <a:lstStyle>
            <a:lvl1pPr>
              <a:spcBef>
                <a:spcPts val="1984"/>
              </a:spcBef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807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9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239" indent="0">
              <a:buNone/>
              <a:defRPr sz="2000"/>
            </a:lvl2pPr>
            <a:lvl3pPr marL="1006481" indent="0">
              <a:buNone/>
              <a:defRPr sz="1800"/>
            </a:lvl3pPr>
            <a:lvl4pPr marL="1509723" indent="0">
              <a:buNone/>
              <a:defRPr sz="1500"/>
            </a:lvl4pPr>
            <a:lvl5pPr marL="2012962" indent="0">
              <a:buNone/>
              <a:defRPr sz="1500"/>
            </a:lvl5pPr>
            <a:lvl6pPr marL="2516204" indent="0">
              <a:buNone/>
              <a:defRPr sz="1500"/>
            </a:lvl6pPr>
            <a:lvl7pPr marL="3019444" indent="0">
              <a:buNone/>
              <a:defRPr sz="1500"/>
            </a:lvl7pPr>
            <a:lvl8pPr marL="3522677" indent="0">
              <a:buNone/>
              <a:defRPr sz="1500"/>
            </a:lvl8pPr>
            <a:lvl9pPr marL="402592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62683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86" y="1562683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239" indent="0">
              <a:buNone/>
              <a:defRPr sz="2200" b="1"/>
            </a:lvl2pPr>
            <a:lvl3pPr marL="1006481" indent="0">
              <a:buNone/>
              <a:defRPr sz="2000" b="1"/>
            </a:lvl3pPr>
            <a:lvl4pPr marL="1509723" indent="0">
              <a:buNone/>
              <a:defRPr sz="1800" b="1"/>
            </a:lvl4pPr>
            <a:lvl5pPr marL="2012962" indent="0">
              <a:buNone/>
              <a:defRPr sz="1800" b="1"/>
            </a:lvl5pPr>
            <a:lvl6pPr marL="2516204" indent="0">
              <a:buNone/>
              <a:defRPr sz="1800" b="1"/>
            </a:lvl6pPr>
            <a:lvl7pPr marL="3019444" indent="0">
              <a:buNone/>
              <a:defRPr sz="1800" b="1"/>
            </a:lvl7pPr>
            <a:lvl8pPr marL="3522677" indent="0">
              <a:buNone/>
              <a:defRPr sz="1800" b="1"/>
            </a:lvl8pPr>
            <a:lvl9pPr marL="40259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239" indent="0">
              <a:buNone/>
              <a:defRPr sz="2200" b="1"/>
            </a:lvl2pPr>
            <a:lvl3pPr marL="1006481" indent="0">
              <a:buNone/>
              <a:defRPr sz="2000" b="1"/>
            </a:lvl3pPr>
            <a:lvl4pPr marL="1509723" indent="0">
              <a:buNone/>
              <a:defRPr sz="1800" b="1"/>
            </a:lvl4pPr>
            <a:lvl5pPr marL="2012962" indent="0">
              <a:buNone/>
              <a:defRPr sz="1800" b="1"/>
            </a:lvl5pPr>
            <a:lvl6pPr marL="2516204" indent="0">
              <a:buNone/>
              <a:defRPr sz="1800" b="1"/>
            </a:lvl6pPr>
            <a:lvl7pPr marL="3019444" indent="0">
              <a:buNone/>
              <a:defRPr sz="1800" b="1"/>
            </a:lvl7pPr>
            <a:lvl8pPr marL="3522677" indent="0">
              <a:buNone/>
              <a:defRPr sz="1800" b="1"/>
            </a:lvl8pPr>
            <a:lvl9pPr marL="40259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5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01003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239" indent="0">
              <a:buNone/>
              <a:defRPr sz="1300"/>
            </a:lvl2pPr>
            <a:lvl3pPr marL="1006481" indent="0">
              <a:buNone/>
              <a:defRPr sz="1100"/>
            </a:lvl3pPr>
            <a:lvl4pPr marL="1509723" indent="0">
              <a:buNone/>
              <a:defRPr sz="1000"/>
            </a:lvl4pPr>
            <a:lvl5pPr marL="2012962" indent="0">
              <a:buNone/>
              <a:defRPr sz="1000"/>
            </a:lvl5pPr>
            <a:lvl6pPr marL="2516204" indent="0">
              <a:buNone/>
              <a:defRPr sz="1000"/>
            </a:lvl6pPr>
            <a:lvl7pPr marL="3019444" indent="0">
              <a:buNone/>
              <a:defRPr sz="1000"/>
            </a:lvl7pPr>
            <a:lvl8pPr marL="3522677" indent="0">
              <a:buNone/>
              <a:defRPr sz="1000"/>
            </a:lvl8pPr>
            <a:lvl9pPr marL="40259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239" indent="0">
              <a:buNone/>
              <a:defRPr sz="3100"/>
            </a:lvl2pPr>
            <a:lvl3pPr marL="1006481" indent="0">
              <a:buNone/>
              <a:defRPr sz="2600"/>
            </a:lvl3pPr>
            <a:lvl4pPr marL="1509723" indent="0">
              <a:buNone/>
              <a:defRPr sz="2200"/>
            </a:lvl4pPr>
            <a:lvl5pPr marL="2012962" indent="0">
              <a:buNone/>
              <a:defRPr sz="2200"/>
            </a:lvl5pPr>
            <a:lvl6pPr marL="2516204" indent="0">
              <a:buNone/>
              <a:defRPr sz="2200"/>
            </a:lvl6pPr>
            <a:lvl7pPr marL="3019444" indent="0">
              <a:buNone/>
              <a:defRPr sz="2200"/>
            </a:lvl7pPr>
            <a:lvl8pPr marL="3522677" indent="0">
              <a:buNone/>
              <a:defRPr sz="2200"/>
            </a:lvl8pPr>
            <a:lvl9pPr marL="4025924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239" indent="0">
              <a:buNone/>
              <a:defRPr sz="1300"/>
            </a:lvl2pPr>
            <a:lvl3pPr marL="1006481" indent="0">
              <a:buNone/>
              <a:defRPr sz="1100"/>
            </a:lvl3pPr>
            <a:lvl4pPr marL="1509723" indent="0">
              <a:buNone/>
              <a:defRPr sz="1000"/>
            </a:lvl4pPr>
            <a:lvl5pPr marL="2012962" indent="0">
              <a:buNone/>
              <a:defRPr sz="1000"/>
            </a:lvl5pPr>
            <a:lvl6pPr marL="2516204" indent="0">
              <a:buNone/>
              <a:defRPr sz="1000"/>
            </a:lvl6pPr>
            <a:lvl7pPr marL="3019444" indent="0">
              <a:buNone/>
              <a:defRPr sz="1000"/>
            </a:lvl7pPr>
            <a:lvl8pPr marL="3522677" indent="0">
              <a:buNone/>
              <a:defRPr sz="1000"/>
            </a:lvl8pPr>
            <a:lvl9pPr marL="40259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56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41" tIns="50323" rIns="100641" bIns="50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90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41" tIns="50323" rIns="100641" bIns="50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641" tIns="50323" rIns="100641" bIns="50323" anchor="ctr"/>
          <a:lstStyle/>
          <a:p>
            <a:pPr algn="ctr" defTabSz="913073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1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641" tIns="50323" rIns="100641" bIns="50323" anchor="ctr"/>
          <a:lstStyle/>
          <a:p>
            <a:pPr algn="ctr" defTabSz="913073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-87013" y="7326936"/>
            <a:ext cx="7718125" cy="240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641" tIns="50323" rIns="100641" bIns="50323">
            <a:spAutoFit/>
          </a:bodyPr>
          <a:lstStyle/>
          <a:p>
            <a:pPr algn="ctr" defTabSz="913073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900" dirty="0" smtClean="0">
                <a:solidFill>
                  <a:srgbClr val="E5FFFF"/>
                </a:solidFill>
                <a:ea typeface="ＭＳ Ｐゴシック" charset="-128"/>
              </a:rPr>
              <a:t>SCHOOL</a:t>
            </a:r>
            <a:r>
              <a:rPr lang="en-US" sz="900" baseline="0" dirty="0" smtClean="0">
                <a:solidFill>
                  <a:srgbClr val="E5FFFF"/>
                </a:solidFill>
                <a:ea typeface="ＭＳ Ｐゴシック" charset="-128"/>
              </a:rPr>
              <a:t> OF COMPUTER SCIENCE | </a:t>
            </a:r>
            <a:r>
              <a:rPr lang="en-US" sz="900" dirty="0" smtClean="0">
                <a:solidFill>
                  <a:srgbClr val="E5FFFF"/>
                </a:solidFill>
                <a:ea typeface="ＭＳ Ｐゴシック" charset="-128"/>
              </a:rPr>
              <a:t>GEORGIA </a:t>
            </a:r>
            <a:r>
              <a:rPr lang="en-US" sz="9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6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641" tIns="50323" rIns="100641" bIns="50323" anchor="ctr"/>
          <a:lstStyle/>
          <a:p>
            <a:pPr algn="ctr" defTabSz="913073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5341" y="7279887"/>
            <a:ext cx="565284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41" tIns="50323" rIns="100641" bIns="503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chemeClr val="tx1"/>
                </a:solidFill>
              </a:defRPr>
            </a:lvl1pPr>
          </a:lstStyle>
          <a:p>
            <a:pPr defTabSz="913073">
              <a:lnSpc>
                <a:spcPct val="100000"/>
              </a:lnSpc>
              <a:buClrTx/>
              <a:buSzTx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3073">
                <a:lnSpc>
                  <a:spcPct val="100000"/>
                </a:lnSpc>
                <a:buClrTx/>
                <a:buSzTx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72512" y="7304087"/>
            <a:ext cx="913544" cy="25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MANIFOLD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698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239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6481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0972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296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3957" indent="-193957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1388" indent="-193957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48821" indent="-193957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6248" indent="-193957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5532" indent="-183473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38772" indent="-183473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2009" indent="-183473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5253" indent="-183473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48497" indent="-183473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239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81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723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962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6204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9444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2677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5924" algn="l" defTabSz="10064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images.google.com/imgres?imgurl=http://www.maximumpc.com/files/u46168/45nm_die.jpg&amp;imgrefurl=http://www.maximumpc.com/tags/Shanghai&amp;usg=__4f-2T4TZ_xyUdTbBv0FPv8C8aC0=&amp;h=469&amp;w=600&amp;sz=63&amp;hl=en&amp;start=4&amp;tbnid=suoTNH9eG7DEMM:&amp;tbnh=106&amp;tbnw=135&amp;prev=/images?q=shanghai+die&amp;gbv=2&amp;hl=en" TargetMode="External"/><Relationship Id="rId7" Type="http://schemas.openxmlformats.org/officeDocument/2006/relationships/hyperlink" Target="http://images.google.com/imgres?imgurl=http://www.guru3d.com/imageview.php?image=13829&amp;imgrefurl=http://www.guru3d.com/article/msi-geforce-n260gtx-lightning-1792-mb-review/2&amp;usg=__Ng70oe6NqbYrPj2yZjegFQmH0D8=&amp;h=594&amp;w=600&amp;sz=165&amp;hl=en&amp;start=3&amp;tbnid=4mOy7bIMnbt-OM:&amp;tbnh=134&amp;tbnw=135&amp;prev=/images?q=gtx+200+die&amp;gbv=2&amp;hl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com/imgres?imgurl=http://www.computerhistory.org/timeline/images/1993_intel_pentium_large.jpg&amp;imgrefurl=http://www.computerhistory.org/timeline/?year=1993&amp;usg=__NXf_C726c7jHamIAa4IW5Wrlugg=&amp;h=876&amp;w=800&amp;sz=503&amp;hl=en&amp;start=4&amp;tbnid=dHBFCWr4ilLQ0M:&amp;tbnh=146&amp;tbnw=133&amp;prev=/images?q=pentium&amp;gbv=2&amp;hl=en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-1" y="1036653"/>
            <a:ext cx="10080626" cy="147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1006481" eaLnBrk="0">
              <a:lnSpc>
                <a:spcPct val="100000"/>
              </a:lnSpc>
              <a:buClrTx/>
              <a:buSzTx/>
            </a:pPr>
            <a:r>
              <a:rPr lang="en-US" sz="3300" kern="0" dirty="0">
                <a:solidFill>
                  <a:srgbClr val="080808"/>
                </a:solidFill>
                <a:latin typeface="Arial"/>
                <a:ea typeface="ＭＳ Ｐゴシック" charset="-128"/>
                <a:cs typeface="+mj-cs"/>
              </a:rPr>
              <a:t>Modeling and Parallel Simulation of Multicore Architectures with Manifold</a:t>
            </a:r>
            <a:endParaRPr lang="en-US" sz="35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20026" y="2941637"/>
            <a:ext cx="8988557" cy="50397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9048" tIns="51507" rIns="99048" bIns="51507"/>
          <a:lstStyle/>
          <a:p>
            <a:pPr algn="ctr" defTabSz="1006481" hangingPunct="1">
              <a:lnSpc>
                <a:spcPct val="80000"/>
              </a:lnSpc>
              <a:spcBef>
                <a:spcPts val="551"/>
              </a:spcBef>
              <a:buClrTx/>
              <a:buSzTx/>
              <a:tabLst>
                <a:tab pos="0" algn="l"/>
                <a:tab pos="503187" algn="l"/>
                <a:tab pos="1006377" algn="l"/>
                <a:tab pos="1509567" algn="l"/>
                <a:tab pos="2012754" algn="l"/>
                <a:tab pos="2515944" algn="l"/>
                <a:tab pos="3019131" algn="l"/>
                <a:tab pos="3522311" algn="l"/>
                <a:tab pos="4025507" algn="l"/>
                <a:tab pos="4528695" algn="l"/>
                <a:tab pos="5031885" algn="l"/>
                <a:tab pos="5535072" algn="l"/>
                <a:tab pos="6038262" algn="l"/>
                <a:tab pos="6541447" algn="l"/>
                <a:tab pos="7044635" algn="l"/>
                <a:tab pos="7547825" algn="l"/>
                <a:tab pos="8051016" algn="l"/>
                <a:tab pos="8554205" algn="l"/>
                <a:tab pos="9057392" algn="l"/>
                <a:tab pos="9560583" algn="l"/>
                <a:tab pos="10063763" algn="l"/>
              </a:tabLst>
              <a:defRPr/>
            </a:pPr>
            <a:r>
              <a:rPr lang="en-US" sz="24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The Manifold Team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44513" y="3947830"/>
            <a:ext cx="8915400" cy="92396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9048" tIns="51507" rIns="99048" bIns="51507"/>
          <a:lstStyle/>
          <a:p>
            <a:pPr algn="ctr" defTabSz="1006481" hangingPunct="1">
              <a:lnSpc>
                <a:spcPct val="80000"/>
              </a:lnSpc>
              <a:spcBef>
                <a:spcPts val="551"/>
              </a:spcBef>
              <a:buClrTx/>
              <a:buSzTx/>
              <a:tabLst>
                <a:tab pos="0" algn="l"/>
                <a:tab pos="503187" algn="l"/>
                <a:tab pos="1006377" algn="l"/>
                <a:tab pos="1509567" algn="l"/>
                <a:tab pos="2012754" algn="l"/>
                <a:tab pos="2515944" algn="l"/>
                <a:tab pos="3019131" algn="l"/>
                <a:tab pos="3522311" algn="l"/>
                <a:tab pos="4025507" algn="l"/>
                <a:tab pos="4528695" algn="l"/>
                <a:tab pos="5031885" algn="l"/>
                <a:tab pos="5535072" algn="l"/>
                <a:tab pos="6038262" algn="l"/>
                <a:tab pos="6541447" algn="l"/>
                <a:tab pos="7044635" algn="l"/>
                <a:tab pos="7547825" algn="l"/>
                <a:tab pos="8051016" algn="l"/>
                <a:tab pos="8554205" algn="l"/>
                <a:tab pos="9057392" algn="l"/>
                <a:tab pos="9560583" algn="l"/>
                <a:tab pos="10063763" algn="l"/>
              </a:tabLst>
              <a:defRPr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School of Electrical and Computer </a:t>
            </a:r>
            <a:r>
              <a:rPr lang="en-US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Engineering and School of Computer Science</a:t>
            </a:r>
            <a:endParaRPr lang="en-US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algn="ctr" defTabSz="1006481" hangingPunct="1">
              <a:lnSpc>
                <a:spcPct val="80000"/>
              </a:lnSpc>
              <a:spcBef>
                <a:spcPts val="551"/>
              </a:spcBef>
              <a:buClrTx/>
              <a:buSzTx/>
              <a:tabLst>
                <a:tab pos="0" algn="l"/>
                <a:tab pos="503187" algn="l"/>
                <a:tab pos="1006377" algn="l"/>
                <a:tab pos="1509567" algn="l"/>
                <a:tab pos="2012754" algn="l"/>
                <a:tab pos="2515944" algn="l"/>
                <a:tab pos="3019131" algn="l"/>
                <a:tab pos="3522311" algn="l"/>
                <a:tab pos="4025507" algn="l"/>
                <a:tab pos="4528695" algn="l"/>
                <a:tab pos="5031885" algn="l"/>
                <a:tab pos="5535072" algn="l"/>
                <a:tab pos="6038262" algn="l"/>
                <a:tab pos="6541447" algn="l"/>
                <a:tab pos="7044635" algn="l"/>
                <a:tab pos="7547825" algn="l"/>
                <a:tab pos="8051016" algn="l"/>
                <a:tab pos="8554205" algn="l"/>
                <a:tab pos="9057392" algn="l"/>
                <a:tab pos="9560583" algn="l"/>
                <a:tab pos="10063763" algn="l"/>
              </a:tabLst>
              <a:defRPr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Georgia Institute of Technology</a:t>
            </a:r>
          </a:p>
          <a:p>
            <a:pPr algn="ctr" defTabSz="1006481" hangingPunct="1">
              <a:lnSpc>
                <a:spcPct val="80000"/>
              </a:lnSpc>
              <a:spcBef>
                <a:spcPts val="551"/>
              </a:spcBef>
              <a:buClrTx/>
              <a:buSzTx/>
              <a:tabLst>
                <a:tab pos="0" algn="l"/>
                <a:tab pos="503187" algn="l"/>
                <a:tab pos="1006377" algn="l"/>
                <a:tab pos="1509567" algn="l"/>
                <a:tab pos="2012754" algn="l"/>
                <a:tab pos="2515944" algn="l"/>
                <a:tab pos="3019131" algn="l"/>
                <a:tab pos="3522311" algn="l"/>
                <a:tab pos="4025507" algn="l"/>
                <a:tab pos="4528695" algn="l"/>
                <a:tab pos="5031885" algn="l"/>
                <a:tab pos="5535072" algn="l"/>
                <a:tab pos="6038262" algn="l"/>
                <a:tab pos="6541447" algn="l"/>
                <a:tab pos="7044635" algn="l"/>
                <a:tab pos="7547825" algn="l"/>
                <a:tab pos="8051016" algn="l"/>
                <a:tab pos="8554205" algn="l"/>
                <a:tab pos="9057392" algn="l"/>
                <a:tab pos="9560583" algn="l"/>
                <a:tab pos="10063763" algn="l"/>
              </a:tabLst>
              <a:defRPr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Atlanta, GA. 30332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49" y="6767792"/>
            <a:ext cx="10164630" cy="441047"/>
          </a:xfrm>
          <a:prstGeom prst="rect">
            <a:avLst/>
          </a:prstGeom>
          <a:noFill/>
        </p:spPr>
        <p:txBody>
          <a:bodyPr wrap="square" lIns="100630" tIns="50318" rIns="100630" bIns="50318" rtlCol="0">
            <a:spAutoFit/>
          </a:bodyPr>
          <a:lstStyle/>
          <a:p>
            <a:pPr algn="ctr" defTabSz="1006481" eaLnBrk="0">
              <a:lnSpc>
                <a:spcPct val="100000"/>
              </a:lnSpc>
              <a:buClrTx/>
              <a:buSzTx/>
            </a:pPr>
            <a:r>
              <a:rPr lang="en-US" sz="2200" u="sng" dirty="0">
                <a:solidFill>
                  <a:srgbClr val="005000"/>
                </a:solidFill>
                <a:latin typeface="Tahoma" pitchFamily="34" charset="0"/>
                <a:ea typeface="ＭＳ Ｐゴシック" charset="-128"/>
              </a:rPr>
              <a:t>Sponsors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2" y="6142037"/>
            <a:ext cx="1296988" cy="498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712" y="6142040"/>
            <a:ext cx="1563688" cy="62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12" y="5913443"/>
            <a:ext cx="893763" cy="893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912" y="6142052"/>
            <a:ext cx="1995488" cy="670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112" y="6142052"/>
            <a:ext cx="1817688" cy="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6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10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80755"/>
              </p:ext>
            </p:extLst>
          </p:nvPr>
        </p:nvGraphicFramePr>
        <p:xfrm>
          <a:off x="1512094" y="1427955"/>
          <a:ext cx="7392458" cy="498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229"/>
                <a:gridCol w="3696229"/>
              </a:tblGrid>
              <a:tr h="436781">
                <a:tc>
                  <a:txBody>
                    <a:bodyPr/>
                    <a:lstStyle/>
                    <a:p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806" marR="100806" marT="50398" marB="50398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Topica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</a:rPr>
                        <a:t>l Description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806" marR="100806" marT="50398" marB="50398">
                    <a:solidFill>
                      <a:srgbClr val="FFCC99"/>
                    </a:solidFill>
                  </a:tcPr>
                </a:tc>
              </a:tr>
              <a:tr h="7727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 minutes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Introduction</a:t>
                      </a:r>
                      <a:r>
                        <a:rPr lang="en-US" sz="2000" baseline="0" dirty="0" smtClean="0"/>
                        <a:t> and Overview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710396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30 minutes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Execution Model and Software Organization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436781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90 min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Component Models</a:t>
                      </a:r>
                    </a:p>
                  </a:txBody>
                  <a:tcPr marL="100806" marR="100806" marT="50398" marB="50398"/>
                </a:tc>
              </a:tr>
              <a:tr h="4367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minutes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Break</a:t>
                      </a:r>
                    </a:p>
                  </a:txBody>
                  <a:tcPr marL="100806" marR="100806" marT="50398" marB="50398"/>
                </a:tc>
              </a:tr>
              <a:tr h="71039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 minutes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Building and Running Simulations</a:t>
                      </a:r>
                    </a:p>
                  </a:txBody>
                  <a:tcPr marL="100806" marR="100806" marT="50398" marB="50398"/>
                </a:tc>
              </a:tr>
              <a:tr h="71039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45 minutes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Energy Introspector: Integration of Physical Models</a:t>
                      </a:r>
                    </a:p>
                  </a:txBody>
                  <a:tcPr marL="100806" marR="100806" marT="50398" marB="50398"/>
                </a:tc>
              </a:tr>
              <a:tr h="7727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 minutes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marL="0" marR="0" indent="0" algn="ctr" defTabSz="10065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Some Example Simulators</a:t>
                      </a:r>
                    </a:p>
                  </a:txBody>
                  <a:tcPr marL="100806" marR="100806" marT="50398" marB="503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</a:rPr>
              <a:t>Execution Model and System Architecture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Multicore Emulator Front-End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Component Models</a:t>
            </a:r>
          </a:p>
          <a:p>
            <a:pPr lvl="1"/>
            <a:r>
              <a:rPr lang="en-US" dirty="0" smtClean="0"/>
              <a:t>Cores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Memory System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Building and Running Manifold Simulations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Physical Modeling: Energy Introspector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Some Example Simulators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11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FAEEB6-062E-41E9-AC03-219984412BEB}" type="slidenum">
              <a:rPr lang="en-US"/>
              <a:pPr/>
              <a:t>2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2512" y="2789237"/>
            <a:ext cx="4343399" cy="40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Box, G. E. P., and Draper, N. R., (1987), </a:t>
            </a:r>
            <a:r>
              <a:rPr lang="en-US" sz="1100" i="1" dirty="0">
                <a:solidFill>
                  <a:srgbClr val="000000"/>
                </a:solidFill>
              </a:rPr>
              <a:t>Empirical Model Building and Response Surfaces</a:t>
            </a:r>
            <a:r>
              <a:rPr lang="en-US" sz="1100" dirty="0">
                <a:solidFill>
                  <a:srgbClr val="000000"/>
                </a:solidFill>
              </a:rPr>
              <a:t>, John Wiley &amp; Sons, New York, NY.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512" y="1874837"/>
            <a:ext cx="9677400" cy="783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“</a:t>
            </a:r>
            <a:r>
              <a:rPr lang="en-US" sz="2400" i="1" dirty="0">
                <a:solidFill>
                  <a:srgbClr val="000000"/>
                </a:solidFill>
              </a:rPr>
              <a:t>Remember that all models are wrong; the practical question is how wrong do they have to be to not be useful.”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112" y="2560637"/>
            <a:ext cx="1504375" cy="2112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0950" y="3474447"/>
            <a:ext cx="5038725" cy="6107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George E. P. Box,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2112" y="4618037"/>
            <a:ext cx="151309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George </a:t>
            </a:r>
            <a:r>
              <a:rPr lang="en-US" sz="1000" dirty="0">
                <a:solidFill>
                  <a:srgbClr val="000000"/>
                </a:solidFill>
              </a:rPr>
              <a:t>E. P. Box, 2011</a:t>
            </a:r>
          </a:p>
        </p:txBody>
      </p:sp>
    </p:spTree>
    <p:extLst>
      <p:ext uri="{BB962C8B-B14F-4D97-AF65-F5344CB8AC3E}">
        <p14:creationId xmlns:p14="http://schemas.microsoft.com/office/powerpoint/2010/main" val="3469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/>
                <a:ea typeface="+mj-ea"/>
              </a:rPr>
              <a:t>Manifold@GT</a:t>
            </a:r>
            <a:endParaRPr lang="en-US" dirty="0" smtClean="0">
              <a:effectLst/>
              <a:ea typeface="+mj-ea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383276" y="1286690"/>
            <a:ext cx="5089065" cy="4521055"/>
          </a:xfrm>
        </p:spPr>
        <p:txBody>
          <a:bodyPr/>
          <a:lstStyle/>
          <a:p>
            <a:pPr eaLnBrk="1" hangingPunct="1"/>
            <a:r>
              <a:rPr lang="en-US" dirty="0" smtClean="0">
                <a:effectLst/>
              </a:rPr>
              <a:t>Faculty</a:t>
            </a:r>
          </a:p>
          <a:p>
            <a:pPr lvl="1" eaLnBrk="1" hangingPunct="1"/>
            <a:r>
              <a:rPr lang="en-US" dirty="0" smtClean="0">
                <a:effectLst/>
              </a:rPr>
              <a:t>Tom Conte (SCS)</a:t>
            </a:r>
          </a:p>
          <a:p>
            <a:pPr lvl="1" eaLnBrk="1" hangingPunct="1"/>
            <a:r>
              <a:rPr lang="en-US" dirty="0" smtClean="0">
                <a:effectLst/>
              </a:rPr>
              <a:t>George Riley (ECE)</a:t>
            </a:r>
          </a:p>
          <a:p>
            <a:pPr lvl="1" eaLnBrk="1" hangingPunct="1"/>
            <a:r>
              <a:rPr lang="en-US" dirty="0" smtClean="0">
                <a:effectLst/>
              </a:rPr>
              <a:t> S. Yalamanchili  (ECE)</a:t>
            </a:r>
          </a:p>
          <a:p>
            <a:pPr eaLnBrk="1" hangingPunct="1"/>
            <a:r>
              <a:rPr lang="en-US" dirty="0" smtClean="0">
                <a:effectLst/>
              </a:rPr>
              <a:t>Research Staff</a:t>
            </a:r>
          </a:p>
          <a:p>
            <a:pPr lvl="1" eaLnBrk="1" hangingPunct="1"/>
            <a:r>
              <a:rPr lang="en-US" dirty="0" smtClean="0">
                <a:effectLst/>
              </a:rPr>
              <a:t>Jun Wang (ECE)</a:t>
            </a:r>
          </a:p>
          <a:p>
            <a:pPr eaLnBrk="1" hangingPunct="1"/>
            <a:r>
              <a:rPr lang="en-US" dirty="0" smtClean="0">
                <a:effectLst/>
              </a:rPr>
              <a:t>Collaborators</a:t>
            </a:r>
          </a:p>
          <a:p>
            <a:pPr lvl="1" eaLnBrk="1" hangingPunct="1"/>
            <a:r>
              <a:rPr lang="en-US" dirty="0" smtClean="0">
                <a:effectLst/>
              </a:rPr>
              <a:t>Genie Hsieh (Sandia)</a:t>
            </a:r>
          </a:p>
          <a:p>
            <a:pPr lvl="1" eaLnBrk="1" hangingPunct="1"/>
            <a:r>
              <a:rPr lang="en-US" dirty="0" smtClean="0">
                <a:effectLst/>
              </a:rPr>
              <a:t>Saibal Mukhopadhyay (ECE)</a:t>
            </a:r>
          </a:p>
          <a:p>
            <a:pPr lvl="1" eaLnBrk="1" hangingPunct="1"/>
            <a:r>
              <a:rPr lang="en-US" dirty="0" smtClean="0">
                <a:effectLst/>
              </a:rPr>
              <a:t>Hyesoon Kim (SCS)</a:t>
            </a:r>
          </a:p>
          <a:p>
            <a:pPr lvl="1" eaLnBrk="1" hangingPunct="1"/>
            <a:r>
              <a:rPr lang="en-US" dirty="0" err="1" smtClean="0">
                <a:effectLst/>
              </a:rPr>
              <a:t>Arun</a:t>
            </a:r>
            <a:r>
              <a:rPr lang="en-US" dirty="0" smtClean="0">
                <a:effectLst/>
              </a:rPr>
              <a:t> Rodrigues (Sandia)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5544343" y="1331943"/>
            <a:ext cx="4536282" cy="496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72" tIns="50387" rIns="100772" bIns="50387"/>
          <a:lstStyle/>
          <a:p>
            <a:pPr marL="194200" indent="-194200" defTabSz="1007838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6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Graduate Students</a:t>
            </a: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Jesse </a:t>
            </a:r>
            <a:r>
              <a:rPr lang="en-US" sz="2200" dirty="0" err="1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Beu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Rishiraj</a:t>
            </a: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</a:t>
            </a:r>
            <a:r>
              <a:rPr lang="en-US" sz="2200" dirty="0" err="1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Bheda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Zhenjiang </a:t>
            </a: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Dong</a:t>
            </a: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Chad </a:t>
            </a: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Kersey</a:t>
            </a: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Elizabeth Lynch 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Jason </a:t>
            </a:r>
            <a:r>
              <a:rPr lang="en-US" sz="2200" dirty="0" err="1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Poovey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Mitchelle </a:t>
            </a:r>
            <a:r>
              <a:rPr lang="en-US" sz="22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Rasquinha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William Song </a:t>
            </a: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He Xiao</a:t>
            </a: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Peng</a:t>
            </a: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 </a:t>
            </a:r>
            <a:r>
              <a:rPr lang="en-US" sz="2200" dirty="0" err="1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Xu</a:t>
            </a:r>
            <a:endParaRPr lang="en-US" sz="2200" dirty="0" smtClean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  <a:p>
            <a:pPr marL="572099" lvl="1" indent="-194200" defTabSz="1007838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…+ many other contributors</a:t>
            </a:r>
            <a:endParaRPr lang="en-US" sz="22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7" name="Slide Number Placeholder 1"/>
          <p:cNvSpPr txBox="1">
            <a:spLocks noGrp="1"/>
          </p:cNvSpPr>
          <p:nvPr/>
        </p:nvSpPr>
        <p:spPr bwMode="auto">
          <a:xfrm>
            <a:off x="9443588" y="7288265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72" tIns="50387" rIns="100772" bIns="50387">
            <a:spAutoFit/>
          </a:bodyPr>
          <a:lstStyle/>
          <a:p>
            <a:pPr algn="r" defTabSz="1007838" eaLnBrk="0">
              <a:lnSpc>
                <a:spcPct val="100000"/>
              </a:lnSpc>
              <a:buClrTx/>
              <a:buSzTx/>
            </a:pPr>
            <a:fld id="{644C7418-DC1C-4619-A5FC-8F0FCE3AFA75}" type="slidenum">
              <a:rPr lang="en-US" sz="1100" b="1">
                <a:solidFill>
                  <a:srgbClr val="FFFFFF"/>
                </a:solidFill>
                <a:latin typeface="Tahoma" pitchFamily="34" charset="0"/>
                <a:ea typeface="ＭＳ Ｐゴシック" charset="-128"/>
              </a:rPr>
              <a:pPr algn="r" defTabSz="1007838" eaLnBrk="0">
                <a:lnSpc>
                  <a:spcPct val="100000"/>
                </a:lnSpc>
                <a:buClrTx/>
                <a:buSzTx/>
              </a:pPr>
              <a:t>3</a:t>
            </a:fld>
            <a:endParaRPr lang="en-US" sz="1100" b="1" dirty="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634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Modeling and Simulation Demands</a:t>
            </a:r>
            <a:endParaRPr lang="en-US" dirty="0">
              <a:effectLst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69041" y="2231909"/>
            <a:ext cx="1753048" cy="1222656"/>
            <a:chOff x="4642171" y="3439886"/>
            <a:chExt cx="1590167" cy="1109171"/>
          </a:xfrm>
        </p:grpSpPr>
        <p:pic>
          <p:nvPicPr>
            <p:cNvPr id="2056" name="Picture 8" descr="http://tbn3.google.com/images?q=tbn:suoTNH9eG7DEMM:http://www.maximumpc.com/files/u46168/45nm_die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45290" y="3722461"/>
              <a:ext cx="1052740" cy="8265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642171" y="3439886"/>
              <a:ext cx="1590167" cy="26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838" eaLnBrk="0">
                <a:lnSpc>
                  <a:spcPct val="100000"/>
                </a:lnSpc>
                <a:buClrTx/>
                <a:buSzTx/>
              </a:pPr>
              <a:r>
                <a:rPr lang="en-US" sz="13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Shanghai: Quad Core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0794" y="2591890"/>
            <a:ext cx="1681332" cy="1427699"/>
            <a:chOff x="3237784" y="2906485"/>
            <a:chExt cx="1525114" cy="1295183"/>
          </a:xfrm>
        </p:grpSpPr>
        <p:pic>
          <p:nvPicPr>
            <p:cNvPr id="2054" name="Picture 6" descr="http://tbn1.google.com/images?q=tbn:dHBFCWr4ilLQ0M:http://www.computerhistory.org/timeline/images/1993_intel_pentium_large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62804" y="3213325"/>
              <a:ext cx="900339" cy="98834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37784" y="2906485"/>
              <a:ext cx="1525114" cy="26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838" eaLnBrk="0">
                <a:lnSpc>
                  <a:spcPct val="100000"/>
                </a:lnSpc>
                <a:buClrTx/>
                <a:buSzTx/>
              </a:pPr>
              <a:r>
                <a:rPr lang="en-US" sz="13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Pentium: single core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87603" y="1419492"/>
            <a:ext cx="1588126" cy="1346944"/>
            <a:chOff x="6295402" y="2144484"/>
            <a:chExt cx="1440568" cy="1221923"/>
          </a:xfrm>
        </p:grpSpPr>
        <p:pic>
          <p:nvPicPr>
            <p:cNvPr id="2059" name="Picture 11" descr="http://tbn2.google.com/images?q=tbn:4mOy7bIMnbt-OM:http://www.guru3d.com/imageview.php%3Fimage%3D13829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81072" y="2481943"/>
              <a:ext cx="891064" cy="88446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295402" y="2144484"/>
              <a:ext cx="1440568" cy="26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838" eaLnBrk="0">
                <a:lnSpc>
                  <a:spcPct val="100000"/>
                </a:lnSpc>
                <a:buClrTx/>
                <a:buSzTx/>
              </a:pPr>
              <a:r>
                <a:rPr lang="en-US" sz="13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GTX200: 240 cores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83877" y="1007959"/>
            <a:ext cx="1512094" cy="1233449"/>
            <a:chOff x="7086599" y="3494313"/>
            <a:chExt cx="1371600" cy="1118963"/>
          </a:xfrm>
        </p:grpSpPr>
        <p:pic>
          <p:nvPicPr>
            <p:cNvPr id="2057" name="Picture 9" descr="C:\Documents and Settings\sudha\My Documents\My Pictures\xt3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86599" y="3616326"/>
              <a:ext cx="1371600" cy="99695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88719" y="3494313"/>
              <a:ext cx="769813" cy="265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838" eaLnBrk="0">
                <a:lnSpc>
                  <a:spcPct val="100000"/>
                </a:lnSpc>
                <a:buClrTx/>
                <a:buSzTx/>
              </a:pPr>
              <a:r>
                <a:rPr lang="en-US" sz="13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Cray XT3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rot="16200000" flipV="1">
            <a:off x="220530" y="2604764"/>
            <a:ext cx="3010994" cy="11129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719582" y="4115824"/>
            <a:ext cx="6576408" cy="1750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415520" y="4103826"/>
            <a:ext cx="1100189" cy="508900"/>
          </a:xfrm>
          <a:prstGeom prst="rect">
            <a:avLst/>
          </a:prstGeom>
          <a:noFill/>
        </p:spPr>
        <p:txBody>
          <a:bodyPr wrap="none" lIns="100772" tIns="50387" rIns="100772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26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Scope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" y="2063912"/>
            <a:ext cx="1704105" cy="508900"/>
          </a:xfrm>
          <a:prstGeom prst="rect">
            <a:avLst/>
          </a:prstGeom>
          <a:noFill/>
        </p:spPr>
        <p:txBody>
          <a:bodyPr wrap="square" lIns="0" tIns="50387" rIns="0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26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Complexity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20028" y="4523805"/>
            <a:ext cx="9456586" cy="2231654"/>
          </a:xfrm>
          <a:prstGeom prst="rect">
            <a:avLst/>
          </a:prstGeom>
        </p:spPr>
        <p:txBody>
          <a:bodyPr lIns="100772" tIns="50387" rIns="100772" bIns="50387"/>
          <a:lstStyle/>
          <a:p>
            <a:pPr marL="194200" indent="-194200" defTabSz="1007734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System complexity is outpacing simulation capacity</a:t>
            </a:r>
          </a:p>
          <a:p>
            <a:pPr marL="572099" lvl="1" indent="-194200" defTabSz="1007734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Cannot perform analysis at scale</a:t>
            </a:r>
          </a:p>
          <a:p>
            <a:pPr marL="194200" indent="-194200" defTabSz="1007838" hangingPunct="1">
              <a:lnSpc>
                <a:spcPct val="100000"/>
              </a:lnSpc>
              <a:spcBef>
                <a:spcPts val="12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The problem is getting worse faster </a:t>
            </a:r>
            <a:r>
              <a:rPr lang="en-US" sz="2200" kern="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  <a:sym typeface="Wingdings" pitchFamily="2" charset="2"/>
              </a:rPr>
              <a:t> </a:t>
            </a:r>
            <a:r>
              <a:rPr lang="en-US" sz="2200" kern="0" dirty="0">
                <a:solidFill>
                  <a:srgbClr val="FF0000"/>
                </a:solidFill>
                <a:latin typeface="Tahoma" pitchFamily="34" charset="0"/>
                <a:ea typeface="ＭＳ Ｐゴシック" charset="-128"/>
                <a:sym typeface="Wingdings" pitchFamily="2" charset="2"/>
              </a:rPr>
              <a:t>Simulation Wall</a:t>
            </a:r>
            <a:endParaRPr lang="en-US" sz="2200" kern="0" dirty="0">
              <a:solidFill>
                <a:srgbClr val="FF0000"/>
              </a:solidFill>
              <a:latin typeface="Tahoma" pitchFamily="34" charset="0"/>
              <a:ea typeface="ＭＳ Ｐゴシック" charset="-128"/>
            </a:endParaRPr>
          </a:p>
          <a:p>
            <a:pPr marL="194200" indent="-194200" defTabSz="1007734" hangingPunct="1">
              <a:lnSpc>
                <a:spcPct val="100000"/>
              </a:lnSpc>
              <a:spcBef>
                <a:spcPts val="12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Today - islands of simulators and simulation systems</a:t>
            </a:r>
          </a:p>
          <a:p>
            <a:pPr marL="572099" lvl="1" indent="-194200" defTabSz="1007734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Customized interactions</a:t>
            </a:r>
          </a:p>
          <a:p>
            <a:pPr marL="572099" lvl="1" indent="-194200" defTabSz="1007734" hangingPunct="1">
              <a:lnSpc>
                <a:spcPct val="100000"/>
              </a:lnSpc>
              <a:spcBef>
                <a:spcPct val="20000"/>
              </a:spcBef>
              <a:buClr>
                <a:srgbClr val="002448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Difficult to leverage individual investments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6200000" flipV="1">
            <a:off x="6796935" y="2652762"/>
            <a:ext cx="3010994" cy="11129"/>
          </a:xfrm>
          <a:prstGeom prst="straightConnector1">
            <a:avLst/>
          </a:prstGeom>
          <a:noFill/>
          <a:ln w="38100" cap="flat" cmpd="sng" algn="ctr">
            <a:solidFill>
              <a:srgbClr val="08080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04514" y="2339899"/>
            <a:ext cx="151209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Power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0517" y="1511935"/>
            <a:ext cx="151209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Thermal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76520" y="3095868"/>
            <a:ext cx="151209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Packaging</a:t>
            </a: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0638" y="3079310"/>
            <a:ext cx="1072578" cy="93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132738" y="2869606"/>
            <a:ext cx="1456456" cy="305340"/>
          </a:xfrm>
          <a:prstGeom prst="rect">
            <a:avLst/>
          </a:prstGeom>
          <a:noFill/>
        </p:spPr>
        <p:txBody>
          <a:bodyPr wrap="none" lIns="100772" tIns="50387" rIns="100772" bIns="50387" rtlCol="0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3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Tilera</a:t>
            </a:r>
            <a:r>
              <a:rPr lang="en-US" sz="13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: 100 cores</a:t>
            </a:r>
          </a:p>
        </p:txBody>
      </p:sp>
      <p:sp>
        <p:nvSpPr>
          <p:cNvPr id="29" name="Slide Number Placeholder 1"/>
          <p:cNvSpPr txBox="1">
            <a:spLocks noGrp="1"/>
          </p:cNvSpPr>
          <p:nvPr/>
        </p:nvSpPr>
        <p:spPr bwMode="auto">
          <a:xfrm>
            <a:off x="9443588" y="7288265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72" tIns="50387" rIns="100772" bIns="50387">
            <a:spAutoFit/>
          </a:bodyPr>
          <a:lstStyle/>
          <a:p>
            <a:pPr algn="r" defTabSz="1007838" eaLnBrk="0">
              <a:lnSpc>
                <a:spcPct val="100000"/>
              </a:lnSpc>
              <a:buClrTx/>
              <a:buSzTx/>
            </a:pPr>
            <a:fld id="{644C7418-DC1C-4619-A5FC-8F0FCE3AFA75}" type="slidenum">
              <a:rPr lang="en-US" sz="1100" b="1">
                <a:solidFill>
                  <a:srgbClr val="FFFFFF"/>
                </a:solidFill>
                <a:latin typeface="Tahoma" pitchFamily="34" charset="0"/>
                <a:ea typeface="ＭＳ Ｐゴシック" charset="-128"/>
              </a:rPr>
              <a:pPr algn="r" defTabSz="1007838" eaLnBrk="0">
                <a:lnSpc>
                  <a:spcPct val="100000"/>
                </a:lnSpc>
                <a:buClrTx/>
                <a:buSzTx/>
              </a:pPr>
              <a:t>4</a:t>
            </a:fld>
            <a:endParaRPr lang="en-US" sz="1100" b="1" dirty="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8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42534" y="1676428"/>
            <a:ext cx="8904552" cy="251989"/>
          </a:xfrm>
          <a:prstGeom prst="rect">
            <a:avLst/>
          </a:prstGeom>
          <a:gradFill rotWithShape="1">
            <a:gsLst>
              <a:gs pos="0">
                <a:srgbClr val="DFB6B6"/>
              </a:gs>
              <a:gs pos="100000">
                <a:srgbClr val="8E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  <a:ea typeface="+mj-ea"/>
              </a:rPr>
              <a:t>Spectrum of Solutions 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idx="1"/>
          </p:nvPr>
        </p:nvSpPr>
        <p:spPr>
          <a:xfrm>
            <a:off x="323773" y="4451808"/>
            <a:ext cx="9382331" cy="23062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ffectLst/>
                <a:ea typeface="+mn-ea"/>
              </a:rPr>
              <a:t>Leverage mature point tools via standardized API for common services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ffectLst/>
              </a:rPr>
              <a:t>Event management, time management, synchronization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Learn from the PDES community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ffectLst/>
                <a:ea typeface="+mn-ea"/>
              </a:rPr>
              <a:t>Cull the design space prior to committing to hardware prototyping or hardware acceleration strategies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99269" y="2012415"/>
            <a:ext cx="1624101" cy="105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Software simulations: single processor</a:t>
            </a:r>
          </a:p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(e.g., GEM5)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8376019" y="2133160"/>
            <a:ext cx="1344083" cy="57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Custom Prototyping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6972432" y="2119162"/>
            <a:ext cx="1344083" cy="81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FPGA-Based Prototyping</a:t>
            </a:r>
          </a:p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(e.g., RAMP)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376336" y="2119162"/>
            <a:ext cx="1344083" cy="81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Accelerated Simulation</a:t>
            </a:r>
          </a:p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50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(e.g., FAST)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3780237" y="1951170"/>
            <a:ext cx="1599599" cy="1289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  <a:defRPr/>
            </a:pP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Software Simulation: Parallel</a:t>
            </a:r>
          </a:p>
          <a:p>
            <a:pPr algn="ctr" defTabSz="1007838" eaLnBrk="0">
              <a:lnSpc>
                <a:spcPct val="100000"/>
              </a:lnSpc>
              <a:buClrTx/>
              <a:buSzTx/>
              <a:defRPr/>
            </a:pP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(e.g., </a:t>
            </a:r>
            <a:r>
              <a:rPr lang="en-US" sz="15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charset="-128"/>
              </a:rPr>
              <a:t>Manifold</a:t>
            </a: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, </a:t>
            </a:r>
            <a:r>
              <a:rPr lang="en-US" sz="1500" dirty="0" err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COTSon</a:t>
            </a:r>
            <a:r>
              <a:rPr lang="en-US" sz="15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)</a:t>
            </a:r>
          </a:p>
        </p:txBody>
      </p:sp>
      <p:sp>
        <p:nvSpPr>
          <p:cNvPr id="323594" name="AutoShape 10"/>
          <p:cNvSpPr>
            <a:spLocks noChangeArrowheads="1"/>
          </p:cNvSpPr>
          <p:nvPr/>
        </p:nvSpPr>
        <p:spPr bwMode="auto">
          <a:xfrm>
            <a:off x="4368271" y="1615184"/>
            <a:ext cx="344772" cy="374484"/>
          </a:xfrm>
          <a:prstGeom prst="diamond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7980495" y="1111203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300" i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Highest performance</a:t>
            </a:r>
          </a:p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300" i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Highest cost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0" y="1207448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300" i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Lowest performance</a:t>
            </a:r>
          </a:p>
          <a:p>
            <a:pPr algn="ctr" defTabSz="1007838" eaLnBrk="0">
              <a:lnSpc>
                <a:spcPct val="100000"/>
              </a:lnSpc>
              <a:buClrTx/>
              <a:buSzTx/>
            </a:pPr>
            <a:r>
              <a:rPr lang="en-US" sz="1300" i="1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Lowest cost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71276" y="3398607"/>
            <a:ext cx="9382331" cy="100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72" tIns="50387" rIns="100772" bIns="50387" numCol="1" anchor="t" anchorCtr="0" compatLnSpc="1">
            <a:prstTxWarp prst="textNoShape">
              <a:avLst/>
            </a:prstTxWarp>
          </a:bodyPr>
          <a:lstStyle/>
          <a:p>
            <a:pPr marL="194200" indent="-194200" defTabSz="1007734" eaLnBrk="0">
              <a:lnSpc>
                <a:spcPct val="10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80808"/>
                </a:solidFill>
                <a:latin typeface="Tahoma"/>
                <a:ea typeface="ＭＳ Ｐゴシック" charset="-128"/>
              </a:rPr>
              <a:t>Simple Premise: Use parallel machines to simulate/emulate parallel machines</a:t>
            </a:r>
          </a:p>
        </p:txBody>
      </p:sp>
      <p:sp>
        <p:nvSpPr>
          <p:cNvPr id="18" name="Slide Number Placeholder 1"/>
          <p:cNvSpPr txBox="1">
            <a:spLocks noGrp="1"/>
          </p:cNvSpPr>
          <p:nvPr/>
        </p:nvSpPr>
        <p:spPr bwMode="auto">
          <a:xfrm>
            <a:off x="9443588" y="7288265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72" tIns="50387" rIns="100772" bIns="50387">
            <a:spAutoFit/>
          </a:bodyPr>
          <a:lstStyle/>
          <a:p>
            <a:pPr algn="r" defTabSz="1007838" eaLnBrk="0">
              <a:lnSpc>
                <a:spcPct val="100000"/>
              </a:lnSpc>
              <a:buClrTx/>
              <a:buSzTx/>
            </a:pPr>
            <a:fld id="{644C7418-DC1C-4619-A5FC-8F0FCE3AFA75}" type="slidenum">
              <a:rPr lang="en-US" sz="1100" b="1">
                <a:solidFill>
                  <a:srgbClr val="FFFFFF"/>
                </a:solidFill>
                <a:latin typeface="Tahoma" pitchFamily="34" charset="0"/>
                <a:ea typeface="ＭＳ Ｐゴシック" charset="-128"/>
              </a:rPr>
              <a:pPr algn="r" defTabSz="1007838" eaLnBrk="0">
                <a:lnSpc>
                  <a:spcPct val="100000"/>
                </a:lnSpc>
                <a:buClrTx/>
                <a:buSzTx/>
              </a:pPr>
              <a:t>5</a:t>
            </a:fld>
            <a:endParaRPr lang="en-US" sz="1100" b="1" dirty="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311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  <p:bldP spid="323593" grpId="0"/>
      <p:bldP spid="32359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98734" y="1007959"/>
            <a:ext cx="10263364" cy="441047"/>
          </a:xfrm>
          <a:prstGeom prst="rect">
            <a:avLst/>
          </a:prstGeom>
          <a:noFill/>
        </p:spPr>
        <p:txBody>
          <a:bodyPr wrap="non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A </a:t>
            </a:r>
            <a:r>
              <a:rPr lang="en-US" sz="2200" dirty="0">
                <a:solidFill>
                  <a:srgbClr val="0000FF"/>
                </a:solidFill>
                <a:latin typeface="Tahoma" pitchFamily="34" charset="0"/>
                <a:ea typeface="ＭＳ Ｐゴシック" charset="-128"/>
              </a:rPr>
              <a:t>composable</a:t>
            </a:r>
            <a:r>
              <a:rPr lang="en-US" sz="2200" dirty="0">
                <a:solidFill>
                  <a:srgbClr val="3366FF"/>
                </a:solidFill>
                <a:latin typeface="Tahoma" pitchFamily="34" charset="0"/>
                <a:ea typeface="ＭＳ Ｐゴシック" charset="-128"/>
              </a:rPr>
              <a:t> </a:t>
            </a:r>
            <a:r>
              <a:rPr lang="en-US" sz="2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parallel simulation system for heterogeneous, many core systems. </a:t>
            </a:r>
          </a:p>
        </p:txBody>
      </p:sp>
      <p:sp>
        <p:nvSpPr>
          <p:cNvPr id="288" name="Title 1"/>
          <p:cNvSpPr>
            <a:spLocks noGrp="1"/>
          </p:cNvSpPr>
          <p:nvPr>
            <p:ph type="title"/>
          </p:nvPr>
        </p:nvSpPr>
        <p:spPr>
          <a:xfrm>
            <a:off x="388524" y="414739"/>
            <a:ext cx="9373581" cy="509226"/>
          </a:xfrm>
        </p:spPr>
        <p:txBody>
          <a:bodyPr/>
          <a:lstStyle/>
          <a:p>
            <a:r>
              <a:rPr lang="en-US" dirty="0" smtClean="0"/>
              <a:t>Manifold: The Big Picture</a:t>
            </a:r>
            <a:endParaRPr lang="en-US" dirty="0"/>
          </a:p>
        </p:txBody>
      </p:sp>
      <p:sp>
        <p:nvSpPr>
          <p:cNvPr id="307" name="Content Placeholder 2"/>
          <p:cNvSpPr>
            <a:spLocks noGrp="1"/>
          </p:cNvSpPr>
          <p:nvPr>
            <p:ph idx="1"/>
          </p:nvPr>
        </p:nvSpPr>
        <p:spPr>
          <a:xfrm>
            <a:off x="7140443" y="1931919"/>
            <a:ext cx="2940182" cy="3191863"/>
          </a:xfrm>
        </p:spPr>
        <p:txBody>
          <a:bodyPr/>
          <a:lstStyle/>
          <a:p>
            <a:pPr>
              <a:spcBef>
                <a:spcPts val="1984"/>
              </a:spcBef>
            </a:pPr>
            <a:r>
              <a:rPr lang="en-US" sz="2000" dirty="0"/>
              <a:t>Component-based and extensible</a:t>
            </a:r>
          </a:p>
          <a:p>
            <a:pPr>
              <a:spcBef>
                <a:spcPts val="1984"/>
              </a:spcBef>
            </a:pPr>
            <a:r>
              <a:rPr lang="en-US" sz="2000" dirty="0"/>
              <a:t>Mixed discrete event and time stepped simulation</a:t>
            </a:r>
          </a:p>
          <a:p>
            <a:pPr>
              <a:spcBef>
                <a:spcPts val="1984"/>
              </a:spcBef>
            </a:pPr>
            <a:r>
              <a:rPr lang="en-US" sz="2000" dirty="0"/>
              <a:t>From full system HW/SW models </a:t>
            </a:r>
            <a:r>
              <a:rPr lang="en-US" sz="2000" dirty="0">
                <a:sym typeface="Wingdings"/>
              </a:rPr>
              <a:t>to abstract timing models</a:t>
            </a:r>
          </a:p>
          <a:p>
            <a:pPr>
              <a:spcBef>
                <a:spcPts val="1984"/>
              </a:spcBef>
            </a:pPr>
            <a:r>
              <a:rPr lang="en-US" sz="2000" dirty="0">
                <a:sym typeface="Wingdings"/>
              </a:rPr>
              <a:t>From detailed cycle-level to high level analytic models</a:t>
            </a:r>
          </a:p>
          <a:p>
            <a:pPr>
              <a:spcBef>
                <a:spcPts val="1984"/>
              </a:spcBef>
            </a:pPr>
            <a:r>
              <a:rPr lang="en-US" sz="2000" dirty="0">
                <a:solidFill>
                  <a:srgbClr val="0000FF"/>
                </a:solidFill>
                <a:sym typeface="Wingdings"/>
              </a:rPr>
              <a:t>Integration of third party tools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7298937"/>
            <a:ext cx="427026" cy="234490"/>
          </a:xfrm>
        </p:spPr>
        <p:txBody>
          <a:bodyPr/>
          <a:lstStyle/>
          <a:p>
            <a:fld id="{5789DB3D-6D36-41B1-B5D6-2DA40B15D957}" type="slidenum">
              <a:rPr lang="en-US" smtClean="0">
                <a:latin typeface="Tahoma"/>
              </a:rPr>
              <a:pPr/>
              <a:t>6</a:t>
            </a:fld>
            <a:endParaRPr lang="en-US" dirty="0">
              <a:latin typeface="Tahoma"/>
            </a:endParaRPr>
          </a:p>
        </p:txBody>
      </p:sp>
      <p:pic>
        <p:nvPicPr>
          <p:cNvPr id="8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50" y="2183906"/>
            <a:ext cx="1316146" cy="56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136"/>
          <p:cNvSpPr txBox="1">
            <a:spLocks noChangeArrowheads="1"/>
          </p:cNvSpPr>
          <p:nvPr/>
        </p:nvSpPr>
        <p:spPr bwMode="auto">
          <a:xfrm>
            <a:off x="2100927" y="2315478"/>
            <a:ext cx="1151327" cy="25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684" tIns="50344" rIns="100684" bIns="50344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711" y="1595934"/>
            <a:ext cx="2857610" cy="1500772"/>
            <a:chOff x="75025" y="1447800"/>
            <a:chExt cx="2592100" cy="1361473"/>
          </a:xfrm>
        </p:grpSpPr>
        <p:sp>
          <p:nvSpPr>
            <p:cNvPr id="100" name="Rectangle 99"/>
            <p:cNvSpPr>
              <a:spLocks noChangeAspect="1" noChangeArrowheads="1"/>
            </p:cNvSpPr>
            <p:nvPr/>
          </p:nvSpPr>
          <p:spPr bwMode="auto">
            <a:xfrm>
              <a:off x="475894" y="1454615"/>
              <a:ext cx="1359629" cy="1102570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ea typeface="ＭＳ Ｐゴシック" charset="-128"/>
              </a:endParaRPr>
            </a:p>
          </p:txBody>
        </p:sp>
        <p:sp>
          <p:nvSpPr>
            <p:cNvPr id="101" name="Rectangle 100"/>
            <p:cNvSpPr>
              <a:spLocks noChangeAspect="1" noChangeArrowheads="1"/>
            </p:cNvSpPr>
            <p:nvPr/>
          </p:nvSpPr>
          <p:spPr bwMode="auto">
            <a:xfrm>
              <a:off x="457200" y="1447800"/>
              <a:ext cx="1360134" cy="1102570"/>
            </a:xfrm>
            <a:prstGeom prst="rect">
              <a:avLst/>
            </a:prstGeom>
            <a:noFill/>
            <a:ln w="0">
              <a:solidFill>
                <a:srgbClr val="F8F8F8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ea typeface="ＭＳ Ｐゴシック" charset="-128"/>
              </a:endParaRPr>
            </a:p>
          </p:txBody>
        </p:sp>
        <p:sp>
          <p:nvSpPr>
            <p:cNvPr id="102" name="Freeform 101"/>
            <p:cNvSpPr>
              <a:spLocks noChangeAspect="1"/>
            </p:cNvSpPr>
            <p:nvPr/>
          </p:nvSpPr>
          <p:spPr bwMode="auto">
            <a:xfrm>
              <a:off x="457200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06" name="Freeform 105"/>
            <p:cNvSpPr>
              <a:spLocks noChangeAspect="1"/>
            </p:cNvSpPr>
            <p:nvPr/>
          </p:nvSpPr>
          <p:spPr bwMode="auto">
            <a:xfrm>
              <a:off x="683047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09" name="Freeform 108"/>
            <p:cNvSpPr>
              <a:spLocks noChangeAspect="1"/>
            </p:cNvSpPr>
            <p:nvPr/>
          </p:nvSpPr>
          <p:spPr bwMode="auto">
            <a:xfrm>
              <a:off x="909399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0" name="Freeform 109"/>
            <p:cNvSpPr>
              <a:spLocks noChangeAspect="1"/>
            </p:cNvSpPr>
            <p:nvPr/>
          </p:nvSpPr>
          <p:spPr bwMode="auto">
            <a:xfrm>
              <a:off x="1137267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1" name="Freeform 110"/>
            <p:cNvSpPr>
              <a:spLocks noChangeAspect="1"/>
            </p:cNvSpPr>
            <p:nvPr/>
          </p:nvSpPr>
          <p:spPr bwMode="auto">
            <a:xfrm>
              <a:off x="1363619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2" name="Freeform 111"/>
            <p:cNvSpPr>
              <a:spLocks noChangeAspect="1"/>
            </p:cNvSpPr>
            <p:nvPr/>
          </p:nvSpPr>
          <p:spPr bwMode="auto">
            <a:xfrm>
              <a:off x="1589971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3" name="Freeform 112"/>
            <p:cNvSpPr>
              <a:spLocks noChangeAspect="1"/>
            </p:cNvSpPr>
            <p:nvPr/>
          </p:nvSpPr>
          <p:spPr bwMode="auto">
            <a:xfrm>
              <a:off x="1817334" y="1447800"/>
              <a:ext cx="0" cy="1102570"/>
            </a:xfrm>
            <a:custGeom>
              <a:avLst/>
              <a:gdLst>
                <a:gd name="T0" fmla="*/ 1456 h 543"/>
                <a:gd name="T1" fmla="*/ 0 h 543"/>
                <a:gd name="T2" fmla="*/ 0 h 543"/>
                <a:gd name="T3" fmla="*/ 0 60000 65536"/>
                <a:gd name="T4" fmla="*/ 0 60000 65536"/>
                <a:gd name="T5" fmla="*/ 0 60000 65536"/>
                <a:gd name="T6" fmla="*/ 0 h 543"/>
                <a:gd name="T7" fmla="*/ 543 h 54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543">
                  <a:moveTo>
                    <a:pt x="0" y="543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4" name="Freeform 113"/>
            <p:cNvSpPr>
              <a:spLocks noChangeAspect="1"/>
            </p:cNvSpPr>
            <p:nvPr/>
          </p:nvSpPr>
          <p:spPr bwMode="auto">
            <a:xfrm>
              <a:off x="457200" y="2456470"/>
              <a:ext cx="1360134" cy="0"/>
            </a:xfrm>
            <a:custGeom>
              <a:avLst/>
              <a:gdLst>
                <a:gd name="T0" fmla="*/ 0 w 992"/>
                <a:gd name="T1" fmla="*/ 2692 w 992"/>
                <a:gd name="T2" fmla="*/ 2692 w 992"/>
                <a:gd name="T3" fmla="*/ 0 60000 65536"/>
                <a:gd name="T4" fmla="*/ 0 60000 65536"/>
                <a:gd name="T5" fmla="*/ 0 60000 65536"/>
                <a:gd name="T6" fmla="*/ 0 w 992"/>
                <a:gd name="T7" fmla="*/ 992 w 992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992">
                  <a:moveTo>
                    <a:pt x="0" y="0"/>
                  </a:move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5" name="Freeform 114"/>
            <p:cNvSpPr>
              <a:spLocks noChangeAspect="1"/>
            </p:cNvSpPr>
            <p:nvPr/>
          </p:nvSpPr>
          <p:spPr bwMode="auto">
            <a:xfrm>
              <a:off x="457200" y="2227777"/>
              <a:ext cx="1360134" cy="0"/>
            </a:xfrm>
            <a:custGeom>
              <a:avLst/>
              <a:gdLst>
                <a:gd name="T0" fmla="*/ 0 w 992"/>
                <a:gd name="T1" fmla="*/ 2692 w 992"/>
                <a:gd name="T2" fmla="*/ 2692 w 992"/>
                <a:gd name="T3" fmla="*/ 0 60000 65536"/>
                <a:gd name="T4" fmla="*/ 0 60000 65536"/>
                <a:gd name="T5" fmla="*/ 0 60000 65536"/>
                <a:gd name="T6" fmla="*/ 0 w 992"/>
                <a:gd name="T7" fmla="*/ 992 w 992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992">
                  <a:moveTo>
                    <a:pt x="0" y="0"/>
                  </a:move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6" name="Freeform 115"/>
            <p:cNvSpPr>
              <a:spLocks noChangeAspect="1"/>
            </p:cNvSpPr>
            <p:nvPr/>
          </p:nvSpPr>
          <p:spPr bwMode="auto">
            <a:xfrm>
              <a:off x="457200" y="1998328"/>
              <a:ext cx="1360134" cy="0"/>
            </a:xfrm>
            <a:custGeom>
              <a:avLst/>
              <a:gdLst>
                <a:gd name="T0" fmla="*/ 0 w 992"/>
                <a:gd name="T1" fmla="*/ 2692 w 992"/>
                <a:gd name="T2" fmla="*/ 2692 w 992"/>
                <a:gd name="T3" fmla="*/ 0 60000 65536"/>
                <a:gd name="T4" fmla="*/ 0 60000 65536"/>
                <a:gd name="T5" fmla="*/ 0 60000 65536"/>
                <a:gd name="T6" fmla="*/ 0 w 992"/>
                <a:gd name="T7" fmla="*/ 992 w 992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992">
                  <a:moveTo>
                    <a:pt x="0" y="0"/>
                  </a:move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7" name="Freeform 116"/>
            <p:cNvSpPr>
              <a:spLocks noChangeAspect="1"/>
            </p:cNvSpPr>
            <p:nvPr/>
          </p:nvSpPr>
          <p:spPr bwMode="auto">
            <a:xfrm>
              <a:off x="457200" y="1768121"/>
              <a:ext cx="1360134" cy="0"/>
            </a:xfrm>
            <a:custGeom>
              <a:avLst/>
              <a:gdLst>
                <a:gd name="T0" fmla="*/ 0 w 992"/>
                <a:gd name="T1" fmla="*/ 2692 w 992"/>
                <a:gd name="T2" fmla="*/ 2692 w 992"/>
                <a:gd name="T3" fmla="*/ 0 60000 65536"/>
                <a:gd name="T4" fmla="*/ 0 60000 65536"/>
                <a:gd name="T5" fmla="*/ 0 60000 65536"/>
                <a:gd name="T6" fmla="*/ 0 w 992"/>
                <a:gd name="T7" fmla="*/ 992 w 992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992">
                  <a:moveTo>
                    <a:pt x="0" y="0"/>
                  </a:move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8" name="Freeform 117"/>
            <p:cNvSpPr>
              <a:spLocks noChangeAspect="1"/>
            </p:cNvSpPr>
            <p:nvPr/>
          </p:nvSpPr>
          <p:spPr bwMode="auto">
            <a:xfrm>
              <a:off x="457200" y="1538671"/>
              <a:ext cx="1360134" cy="0"/>
            </a:xfrm>
            <a:custGeom>
              <a:avLst/>
              <a:gdLst>
                <a:gd name="T0" fmla="*/ 0 w 992"/>
                <a:gd name="T1" fmla="*/ 2692 w 992"/>
                <a:gd name="T2" fmla="*/ 2692 w 992"/>
                <a:gd name="T3" fmla="*/ 0 60000 65536"/>
                <a:gd name="T4" fmla="*/ 0 60000 65536"/>
                <a:gd name="T5" fmla="*/ 0 60000 65536"/>
                <a:gd name="T6" fmla="*/ 0 w 992"/>
                <a:gd name="T7" fmla="*/ 992 w 992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992">
                  <a:moveTo>
                    <a:pt x="0" y="0"/>
                  </a:move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9" name="Line 18"/>
            <p:cNvSpPr>
              <a:spLocks noChangeAspect="1" noChangeShapeType="1"/>
            </p:cNvSpPr>
            <p:nvPr/>
          </p:nvSpPr>
          <p:spPr bwMode="auto">
            <a:xfrm>
              <a:off x="457200" y="1447800"/>
              <a:ext cx="1360134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0" name="Freeform 119"/>
            <p:cNvSpPr>
              <a:spLocks noChangeAspect="1"/>
            </p:cNvSpPr>
            <p:nvPr/>
          </p:nvSpPr>
          <p:spPr bwMode="auto">
            <a:xfrm>
              <a:off x="457200" y="1447800"/>
              <a:ext cx="1360134" cy="1102570"/>
            </a:xfrm>
            <a:custGeom>
              <a:avLst/>
              <a:gdLst>
                <a:gd name="T0" fmla="*/ 0 w 992"/>
                <a:gd name="T1" fmla="*/ 1456 h 543"/>
                <a:gd name="T2" fmla="*/ 2692 w 992"/>
                <a:gd name="T3" fmla="*/ 1456 h 543"/>
                <a:gd name="T4" fmla="*/ 2692 w 992"/>
                <a:gd name="T5" fmla="*/ 0 h 543"/>
                <a:gd name="T6" fmla="*/ 0 60000 65536"/>
                <a:gd name="T7" fmla="*/ 0 60000 65536"/>
                <a:gd name="T8" fmla="*/ 0 60000 65536"/>
                <a:gd name="T9" fmla="*/ 0 w 992"/>
                <a:gd name="T10" fmla="*/ 0 h 543"/>
                <a:gd name="T11" fmla="*/ 992 w 992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43">
                  <a:moveTo>
                    <a:pt x="0" y="543"/>
                  </a:moveTo>
                  <a:lnTo>
                    <a:pt x="992" y="543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DCDCD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5" name="Line 20"/>
            <p:cNvSpPr>
              <a:spLocks noChangeAspect="1" noChangeShapeType="1"/>
            </p:cNvSpPr>
            <p:nvPr/>
          </p:nvSpPr>
          <p:spPr bwMode="auto">
            <a:xfrm flipV="1">
              <a:off x="457200" y="1447800"/>
              <a:ext cx="0" cy="110257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7" name="Line 21"/>
            <p:cNvSpPr>
              <a:spLocks noChangeAspect="1" noChangeShapeType="1"/>
            </p:cNvSpPr>
            <p:nvPr/>
          </p:nvSpPr>
          <p:spPr bwMode="auto">
            <a:xfrm>
              <a:off x="475894" y="2550370"/>
              <a:ext cx="1360134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8" name="Line 22"/>
            <p:cNvSpPr>
              <a:spLocks noChangeAspect="1" noChangeShapeType="1"/>
            </p:cNvSpPr>
            <p:nvPr/>
          </p:nvSpPr>
          <p:spPr bwMode="auto">
            <a:xfrm flipV="1">
              <a:off x="457200" y="1447800"/>
              <a:ext cx="0" cy="110257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29" name="Line 23"/>
            <p:cNvSpPr>
              <a:spLocks noChangeAspect="1" noChangeShapeType="1"/>
            </p:cNvSpPr>
            <p:nvPr/>
          </p:nvSpPr>
          <p:spPr bwMode="auto">
            <a:xfrm flipV="1">
              <a:off x="457200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32" name="Line 24"/>
            <p:cNvSpPr>
              <a:spLocks noChangeAspect="1" noChangeShapeType="1"/>
            </p:cNvSpPr>
            <p:nvPr/>
          </p:nvSpPr>
          <p:spPr bwMode="auto">
            <a:xfrm>
              <a:off x="457200" y="1447800"/>
              <a:ext cx="0" cy="17417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44" name="Rectangle 143"/>
            <p:cNvSpPr>
              <a:spLocks noChangeAspect="1" noChangeArrowheads="1"/>
            </p:cNvSpPr>
            <p:nvPr/>
          </p:nvSpPr>
          <p:spPr bwMode="auto">
            <a:xfrm>
              <a:off x="414202" y="2556428"/>
              <a:ext cx="64694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</a:t>
              </a:r>
            </a:p>
          </p:txBody>
        </p:sp>
        <p:sp>
          <p:nvSpPr>
            <p:cNvPr id="145" name="Line 26"/>
            <p:cNvSpPr>
              <a:spLocks noChangeAspect="1" noChangeShapeType="1"/>
            </p:cNvSpPr>
            <p:nvPr/>
          </p:nvSpPr>
          <p:spPr bwMode="auto">
            <a:xfrm flipV="1">
              <a:off x="683047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46" name="Line 27"/>
            <p:cNvSpPr>
              <a:spLocks noChangeAspect="1" noChangeShapeType="1"/>
            </p:cNvSpPr>
            <p:nvPr/>
          </p:nvSpPr>
          <p:spPr bwMode="auto">
            <a:xfrm>
              <a:off x="683047" y="1447800"/>
              <a:ext cx="0" cy="17417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47" name="Rectangle 146"/>
            <p:cNvSpPr>
              <a:spLocks noChangeAspect="1" noChangeArrowheads="1"/>
            </p:cNvSpPr>
            <p:nvPr/>
          </p:nvSpPr>
          <p:spPr bwMode="auto">
            <a:xfrm>
              <a:off x="580920" y="2556428"/>
              <a:ext cx="226402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0.05</a:t>
              </a:r>
            </a:p>
          </p:txBody>
        </p:sp>
        <p:sp>
          <p:nvSpPr>
            <p:cNvPr id="148" name="Line 29"/>
            <p:cNvSpPr>
              <a:spLocks noChangeAspect="1" noChangeShapeType="1"/>
            </p:cNvSpPr>
            <p:nvPr/>
          </p:nvSpPr>
          <p:spPr bwMode="auto">
            <a:xfrm flipV="1">
              <a:off x="909399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49" name="Line 30"/>
            <p:cNvSpPr>
              <a:spLocks noChangeAspect="1" noChangeShapeType="1"/>
            </p:cNvSpPr>
            <p:nvPr/>
          </p:nvSpPr>
          <p:spPr bwMode="auto">
            <a:xfrm>
              <a:off x="909399" y="1447800"/>
              <a:ext cx="0" cy="17417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0" name="Rectangle 149"/>
            <p:cNvSpPr>
              <a:spLocks noChangeAspect="1" noChangeArrowheads="1"/>
            </p:cNvSpPr>
            <p:nvPr/>
          </p:nvSpPr>
          <p:spPr bwMode="auto">
            <a:xfrm>
              <a:off x="830525" y="2556428"/>
              <a:ext cx="161707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 dirty="0">
                  <a:solidFill>
                    <a:srgbClr val="080808"/>
                  </a:solidFill>
                  <a:ea typeface="ＭＳ Ｐゴシック" charset="-128"/>
                </a:rPr>
                <a:t>0.1</a:t>
              </a:r>
            </a:p>
          </p:txBody>
        </p:sp>
        <p:sp>
          <p:nvSpPr>
            <p:cNvPr id="151" name="Line 32"/>
            <p:cNvSpPr>
              <a:spLocks noChangeAspect="1" noChangeShapeType="1"/>
            </p:cNvSpPr>
            <p:nvPr/>
          </p:nvSpPr>
          <p:spPr bwMode="auto">
            <a:xfrm flipV="1">
              <a:off x="1137267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2" name="Line 33"/>
            <p:cNvSpPr>
              <a:spLocks noChangeAspect="1" noChangeShapeType="1"/>
            </p:cNvSpPr>
            <p:nvPr/>
          </p:nvSpPr>
          <p:spPr bwMode="auto">
            <a:xfrm>
              <a:off x="1137267" y="1447800"/>
              <a:ext cx="0" cy="17417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3" name="Rectangle 152"/>
            <p:cNvSpPr>
              <a:spLocks noChangeAspect="1" noChangeArrowheads="1"/>
            </p:cNvSpPr>
            <p:nvPr/>
          </p:nvSpPr>
          <p:spPr bwMode="auto">
            <a:xfrm>
              <a:off x="1034130" y="2556428"/>
              <a:ext cx="226402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0.15</a:t>
              </a:r>
            </a:p>
          </p:txBody>
        </p:sp>
        <p:sp>
          <p:nvSpPr>
            <p:cNvPr id="154" name="Line 35"/>
            <p:cNvSpPr>
              <a:spLocks noChangeAspect="1" noChangeShapeType="1"/>
            </p:cNvSpPr>
            <p:nvPr/>
          </p:nvSpPr>
          <p:spPr bwMode="auto">
            <a:xfrm flipV="1">
              <a:off x="1363619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5" name="Rectangle 37"/>
            <p:cNvSpPr>
              <a:spLocks noChangeAspect="1" noChangeArrowheads="1"/>
            </p:cNvSpPr>
            <p:nvPr/>
          </p:nvSpPr>
          <p:spPr bwMode="auto">
            <a:xfrm>
              <a:off x="1283735" y="2556428"/>
              <a:ext cx="161707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0.2</a:t>
              </a:r>
            </a:p>
          </p:txBody>
        </p:sp>
        <p:sp>
          <p:nvSpPr>
            <p:cNvPr id="156" name="Line 38"/>
            <p:cNvSpPr>
              <a:spLocks noChangeAspect="1" noChangeShapeType="1"/>
            </p:cNvSpPr>
            <p:nvPr/>
          </p:nvSpPr>
          <p:spPr bwMode="auto">
            <a:xfrm flipV="1">
              <a:off x="1589971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7" name="Rectangle 39"/>
            <p:cNvSpPr>
              <a:spLocks noChangeAspect="1" noChangeArrowheads="1"/>
            </p:cNvSpPr>
            <p:nvPr/>
          </p:nvSpPr>
          <p:spPr bwMode="auto">
            <a:xfrm>
              <a:off x="1486835" y="2556428"/>
              <a:ext cx="226402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0.25</a:t>
              </a:r>
            </a:p>
          </p:txBody>
        </p:sp>
        <p:sp>
          <p:nvSpPr>
            <p:cNvPr id="158" name="Line 40"/>
            <p:cNvSpPr>
              <a:spLocks noChangeAspect="1" noChangeShapeType="1"/>
            </p:cNvSpPr>
            <p:nvPr/>
          </p:nvSpPr>
          <p:spPr bwMode="auto">
            <a:xfrm flipV="1">
              <a:off x="1817334" y="2529924"/>
              <a:ext cx="0" cy="20446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59" name="Rectangle 41"/>
            <p:cNvSpPr>
              <a:spLocks noChangeAspect="1" noChangeArrowheads="1"/>
            </p:cNvSpPr>
            <p:nvPr/>
          </p:nvSpPr>
          <p:spPr bwMode="auto">
            <a:xfrm>
              <a:off x="1737450" y="2556428"/>
              <a:ext cx="161707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0.3</a:t>
              </a:r>
            </a:p>
          </p:txBody>
        </p:sp>
        <p:sp>
          <p:nvSpPr>
            <p:cNvPr id="160" name="Line 42"/>
            <p:cNvSpPr>
              <a:spLocks noChangeAspect="1" noChangeShapeType="1"/>
            </p:cNvSpPr>
            <p:nvPr/>
          </p:nvSpPr>
          <p:spPr bwMode="auto">
            <a:xfrm>
              <a:off x="457200" y="2456470"/>
              <a:ext cx="12631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1" name="Line 43"/>
            <p:cNvSpPr>
              <a:spLocks noChangeAspect="1" noChangeShapeType="1"/>
            </p:cNvSpPr>
            <p:nvPr/>
          </p:nvSpPr>
          <p:spPr bwMode="auto">
            <a:xfrm flipH="1">
              <a:off x="1803692" y="2456470"/>
              <a:ext cx="13642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2" name="Rectangle 44"/>
            <p:cNvSpPr>
              <a:spLocks noChangeAspect="1" noChangeArrowheads="1"/>
            </p:cNvSpPr>
            <p:nvPr/>
          </p:nvSpPr>
          <p:spPr bwMode="auto">
            <a:xfrm>
              <a:off x="268686" y="2419364"/>
              <a:ext cx="161707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0.2</a:t>
              </a:r>
            </a:p>
          </p:txBody>
        </p:sp>
        <p:sp>
          <p:nvSpPr>
            <p:cNvPr id="163" name="Line 45"/>
            <p:cNvSpPr>
              <a:spLocks noChangeAspect="1" noChangeShapeType="1"/>
            </p:cNvSpPr>
            <p:nvPr/>
          </p:nvSpPr>
          <p:spPr bwMode="auto">
            <a:xfrm>
              <a:off x="457200" y="2227777"/>
              <a:ext cx="12631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4" name="Line 46"/>
            <p:cNvSpPr>
              <a:spLocks noChangeAspect="1" noChangeShapeType="1"/>
            </p:cNvSpPr>
            <p:nvPr/>
          </p:nvSpPr>
          <p:spPr bwMode="auto">
            <a:xfrm flipH="1">
              <a:off x="1803692" y="2227777"/>
              <a:ext cx="13642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5" name="Rectangle 47"/>
            <p:cNvSpPr>
              <a:spLocks noChangeAspect="1" noChangeArrowheads="1"/>
            </p:cNvSpPr>
            <p:nvPr/>
          </p:nvSpPr>
          <p:spPr bwMode="auto">
            <a:xfrm>
              <a:off x="232297" y="2190672"/>
              <a:ext cx="226402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0.25</a:t>
              </a:r>
            </a:p>
          </p:txBody>
        </p:sp>
        <p:sp>
          <p:nvSpPr>
            <p:cNvPr id="166" name="Line 48"/>
            <p:cNvSpPr>
              <a:spLocks noChangeAspect="1" noChangeShapeType="1"/>
            </p:cNvSpPr>
            <p:nvPr/>
          </p:nvSpPr>
          <p:spPr bwMode="auto">
            <a:xfrm>
              <a:off x="457200" y="1998328"/>
              <a:ext cx="12631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7" name="Line 49"/>
            <p:cNvSpPr>
              <a:spLocks noChangeAspect="1" noChangeShapeType="1"/>
            </p:cNvSpPr>
            <p:nvPr/>
          </p:nvSpPr>
          <p:spPr bwMode="auto">
            <a:xfrm flipH="1">
              <a:off x="1803692" y="1998328"/>
              <a:ext cx="13642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68" name="Rectangle 50"/>
            <p:cNvSpPr>
              <a:spLocks noChangeAspect="1" noChangeArrowheads="1"/>
            </p:cNvSpPr>
            <p:nvPr/>
          </p:nvSpPr>
          <p:spPr bwMode="auto">
            <a:xfrm>
              <a:off x="268686" y="1961979"/>
              <a:ext cx="161707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0.3</a:t>
              </a:r>
            </a:p>
          </p:txBody>
        </p:sp>
        <p:sp>
          <p:nvSpPr>
            <p:cNvPr id="169" name="Line 51"/>
            <p:cNvSpPr>
              <a:spLocks noChangeAspect="1" noChangeShapeType="1"/>
            </p:cNvSpPr>
            <p:nvPr/>
          </p:nvSpPr>
          <p:spPr bwMode="auto">
            <a:xfrm>
              <a:off x="457200" y="1768121"/>
              <a:ext cx="12631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0" name="Line 52"/>
            <p:cNvSpPr>
              <a:spLocks noChangeAspect="1" noChangeShapeType="1"/>
            </p:cNvSpPr>
            <p:nvPr/>
          </p:nvSpPr>
          <p:spPr bwMode="auto">
            <a:xfrm flipH="1">
              <a:off x="1803692" y="1768121"/>
              <a:ext cx="13642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1" name="Rectangle 53"/>
            <p:cNvSpPr>
              <a:spLocks noChangeAspect="1" noChangeArrowheads="1"/>
            </p:cNvSpPr>
            <p:nvPr/>
          </p:nvSpPr>
          <p:spPr bwMode="auto">
            <a:xfrm>
              <a:off x="232297" y="1731772"/>
              <a:ext cx="226402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0.35</a:t>
              </a:r>
            </a:p>
          </p:txBody>
        </p:sp>
        <p:sp>
          <p:nvSpPr>
            <p:cNvPr id="172" name="Line 54"/>
            <p:cNvSpPr>
              <a:spLocks noChangeAspect="1" noChangeShapeType="1"/>
            </p:cNvSpPr>
            <p:nvPr/>
          </p:nvSpPr>
          <p:spPr bwMode="auto">
            <a:xfrm>
              <a:off x="457200" y="1538671"/>
              <a:ext cx="12631" cy="0"/>
            </a:xfrm>
            <a:prstGeom prst="line">
              <a:avLst/>
            </a:prstGeom>
            <a:noFill/>
            <a:ln w="0">
              <a:solidFill>
                <a:srgbClr val="DCDCDC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3" name="Rectangle 55"/>
            <p:cNvSpPr>
              <a:spLocks noChangeAspect="1" noChangeArrowheads="1"/>
            </p:cNvSpPr>
            <p:nvPr/>
          </p:nvSpPr>
          <p:spPr bwMode="auto">
            <a:xfrm>
              <a:off x="266943" y="1490964"/>
              <a:ext cx="16671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0.4</a:t>
              </a:r>
            </a:p>
          </p:txBody>
        </p:sp>
        <p:sp>
          <p:nvSpPr>
            <p:cNvPr id="174" name="Line 56"/>
            <p:cNvSpPr>
              <a:spLocks noChangeAspect="1" noChangeShapeType="1"/>
            </p:cNvSpPr>
            <p:nvPr/>
          </p:nvSpPr>
          <p:spPr bwMode="auto">
            <a:xfrm>
              <a:off x="457200" y="1447800"/>
              <a:ext cx="1360134" cy="0"/>
            </a:xfrm>
            <a:prstGeom prst="line">
              <a:avLst/>
            </a:prstGeom>
            <a:noFill/>
            <a:ln w="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5" name="Freeform 57"/>
            <p:cNvSpPr>
              <a:spLocks noChangeAspect="1"/>
            </p:cNvSpPr>
            <p:nvPr/>
          </p:nvSpPr>
          <p:spPr bwMode="auto">
            <a:xfrm>
              <a:off x="457200" y="1447800"/>
              <a:ext cx="1360134" cy="1102570"/>
            </a:xfrm>
            <a:custGeom>
              <a:avLst/>
              <a:gdLst>
                <a:gd name="T0" fmla="*/ 0 w 992"/>
                <a:gd name="T1" fmla="*/ 1456 h 543"/>
                <a:gd name="T2" fmla="*/ 2692 w 992"/>
                <a:gd name="T3" fmla="*/ 1456 h 543"/>
                <a:gd name="T4" fmla="*/ 2692 w 992"/>
                <a:gd name="T5" fmla="*/ 0 h 543"/>
                <a:gd name="T6" fmla="*/ 0 60000 65536"/>
                <a:gd name="T7" fmla="*/ 0 60000 65536"/>
                <a:gd name="T8" fmla="*/ 0 60000 65536"/>
                <a:gd name="T9" fmla="*/ 0 w 992"/>
                <a:gd name="T10" fmla="*/ 0 h 543"/>
                <a:gd name="T11" fmla="*/ 992 w 992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543">
                  <a:moveTo>
                    <a:pt x="0" y="543"/>
                  </a:moveTo>
                  <a:lnTo>
                    <a:pt x="992" y="543"/>
                  </a:lnTo>
                  <a:lnTo>
                    <a:pt x="992" y="0"/>
                  </a:lnTo>
                </a:path>
              </a:pathLst>
            </a:custGeom>
            <a:noFill/>
            <a:ln w="0">
              <a:solidFill>
                <a:srgbClr val="080808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6" name="Line 58"/>
            <p:cNvSpPr>
              <a:spLocks noChangeAspect="1" noChangeShapeType="1"/>
            </p:cNvSpPr>
            <p:nvPr/>
          </p:nvSpPr>
          <p:spPr bwMode="auto">
            <a:xfrm flipV="1">
              <a:off x="457200" y="1447800"/>
              <a:ext cx="0" cy="1102570"/>
            </a:xfrm>
            <a:prstGeom prst="line">
              <a:avLst/>
            </a:prstGeom>
            <a:noFill/>
            <a:ln w="0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7" name="Freeform 59"/>
            <p:cNvSpPr>
              <a:spLocks noChangeAspect="1"/>
            </p:cNvSpPr>
            <p:nvPr/>
          </p:nvSpPr>
          <p:spPr bwMode="auto">
            <a:xfrm>
              <a:off x="457200" y="1601524"/>
              <a:ext cx="68714" cy="376358"/>
            </a:xfrm>
            <a:custGeom>
              <a:avLst/>
              <a:gdLst>
                <a:gd name="T0" fmla="*/ 0 w 227"/>
                <a:gd name="T1" fmla="*/ 164 h 840"/>
                <a:gd name="T2" fmla="*/ 6 w 227"/>
                <a:gd name="T3" fmla="*/ 89 h 840"/>
                <a:gd name="T4" fmla="*/ 8 w 227"/>
                <a:gd name="T5" fmla="*/ 127 h 840"/>
                <a:gd name="T6" fmla="*/ 11 w 227"/>
                <a:gd name="T7" fmla="*/ 129 h 840"/>
                <a:gd name="T8" fmla="*/ 14 w 227"/>
                <a:gd name="T9" fmla="*/ 481 h 840"/>
                <a:gd name="T10" fmla="*/ 17 w 227"/>
                <a:gd name="T11" fmla="*/ 124 h 840"/>
                <a:gd name="T12" fmla="*/ 19 w 227"/>
                <a:gd name="T13" fmla="*/ 497 h 840"/>
                <a:gd name="T14" fmla="*/ 22 w 227"/>
                <a:gd name="T15" fmla="*/ 57 h 840"/>
                <a:gd name="T16" fmla="*/ 25 w 227"/>
                <a:gd name="T17" fmla="*/ 92 h 840"/>
                <a:gd name="T18" fmla="*/ 28 w 227"/>
                <a:gd name="T19" fmla="*/ 108 h 840"/>
                <a:gd name="T20" fmla="*/ 30 w 227"/>
                <a:gd name="T21" fmla="*/ 481 h 840"/>
                <a:gd name="T22" fmla="*/ 35 w 227"/>
                <a:gd name="T23" fmla="*/ 403 h 840"/>
                <a:gd name="T24" fmla="*/ 38 w 227"/>
                <a:gd name="T25" fmla="*/ 422 h 840"/>
                <a:gd name="T26" fmla="*/ 44 w 227"/>
                <a:gd name="T27" fmla="*/ 417 h 840"/>
                <a:gd name="T28" fmla="*/ 47 w 227"/>
                <a:gd name="T29" fmla="*/ 430 h 840"/>
                <a:gd name="T30" fmla="*/ 49 w 227"/>
                <a:gd name="T31" fmla="*/ 395 h 840"/>
                <a:gd name="T32" fmla="*/ 52 w 227"/>
                <a:gd name="T33" fmla="*/ 408 h 840"/>
                <a:gd name="T34" fmla="*/ 55 w 227"/>
                <a:gd name="T35" fmla="*/ 387 h 840"/>
                <a:gd name="T36" fmla="*/ 60 w 227"/>
                <a:gd name="T37" fmla="*/ 419 h 840"/>
                <a:gd name="T38" fmla="*/ 63 w 227"/>
                <a:gd name="T39" fmla="*/ 411 h 840"/>
                <a:gd name="T40" fmla="*/ 65 w 227"/>
                <a:gd name="T41" fmla="*/ 427 h 840"/>
                <a:gd name="T42" fmla="*/ 68 w 227"/>
                <a:gd name="T43" fmla="*/ 398 h 840"/>
                <a:gd name="T44" fmla="*/ 71 w 227"/>
                <a:gd name="T45" fmla="*/ 398 h 840"/>
                <a:gd name="T46" fmla="*/ 74 w 227"/>
                <a:gd name="T47" fmla="*/ 390 h 840"/>
                <a:gd name="T48" fmla="*/ 77 w 227"/>
                <a:gd name="T49" fmla="*/ 422 h 840"/>
                <a:gd name="T50" fmla="*/ 82 w 227"/>
                <a:gd name="T51" fmla="*/ 411 h 840"/>
                <a:gd name="T52" fmla="*/ 84 w 227"/>
                <a:gd name="T53" fmla="*/ 427 h 840"/>
                <a:gd name="T54" fmla="*/ 87 w 227"/>
                <a:gd name="T55" fmla="*/ 390 h 840"/>
                <a:gd name="T56" fmla="*/ 90 w 227"/>
                <a:gd name="T57" fmla="*/ 401 h 840"/>
                <a:gd name="T58" fmla="*/ 93 w 227"/>
                <a:gd name="T59" fmla="*/ 390 h 840"/>
                <a:gd name="T60" fmla="*/ 98 w 227"/>
                <a:gd name="T61" fmla="*/ 422 h 840"/>
                <a:gd name="T62" fmla="*/ 101 w 227"/>
                <a:gd name="T63" fmla="*/ 414 h 840"/>
                <a:gd name="T64" fmla="*/ 104 w 227"/>
                <a:gd name="T65" fmla="*/ 395 h 840"/>
                <a:gd name="T66" fmla="*/ 109 w 227"/>
                <a:gd name="T67" fmla="*/ 304 h 840"/>
                <a:gd name="T68" fmla="*/ 112 w 227"/>
                <a:gd name="T69" fmla="*/ 425 h 840"/>
                <a:gd name="T70" fmla="*/ 114 w 227"/>
                <a:gd name="T71" fmla="*/ 427 h 840"/>
                <a:gd name="T72" fmla="*/ 117 w 227"/>
                <a:gd name="T73" fmla="*/ 422 h 840"/>
                <a:gd name="T74" fmla="*/ 120 w 227"/>
                <a:gd name="T75" fmla="*/ 441 h 840"/>
                <a:gd name="T76" fmla="*/ 123 w 227"/>
                <a:gd name="T77" fmla="*/ 427 h 840"/>
                <a:gd name="T78" fmla="*/ 125 w 227"/>
                <a:gd name="T79" fmla="*/ 435 h 840"/>
                <a:gd name="T80" fmla="*/ 131 w 227"/>
                <a:gd name="T81" fmla="*/ 438 h 840"/>
                <a:gd name="T82" fmla="*/ 134 w 227"/>
                <a:gd name="T83" fmla="*/ 441 h 8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7"/>
                <a:gd name="T127" fmla="*/ 0 h 840"/>
                <a:gd name="T128" fmla="*/ 227 w 227"/>
                <a:gd name="T129" fmla="*/ 840 h 84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7" h="840">
                  <a:moveTo>
                    <a:pt x="0" y="386"/>
                  </a:moveTo>
                  <a:lnTo>
                    <a:pt x="0" y="473"/>
                  </a:lnTo>
                  <a:lnTo>
                    <a:pt x="0" y="277"/>
                  </a:lnTo>
                  <a:lnTo>
                    <a:pt x="5" y="141"/>
                  </a:lnTo>
                  <a:lnTo>
                    <a:pt x="5" y="150"/>
                  </a:lnTo>
                  <a:lnTo>
                    <a:pt x="10" y="150"/>
                  </a:lnTo>
                  <a:lnTo>
                    <a:pt x="10" y="91"/>
                  </a:lnTo>
                  <a:lnTo>
                    <a:pt x="10" y="237"/>
                  </a:lnTo>
                  <a:lnTo>
                    <a:pt x="14" y="214"/>
                  </a:lnTo>
                  <a:lnTo>
                    <a:pt x="14" y="273"/>
                  </a:lnTo>
                  <a:lnTo>
                    <a:pt x="14" y="173"/>
                  </a:lnTo>
                  <a:lnTo>
                    <a:pt x="19" y="218"/>
                  </a:lnTo>
                  <a:lnTo>
                    <a:pt x="19" y="141"/>
                  </a:lnTo>
                  <a:lnTo>
                    <a:pt x="23" y="681"/>
                  </a:lnTo>
                  <a:lnTo>
                    <a:pt x="23" y="813"/>
                  </a:lnTo>
                  <a:lnTo>
                    <a:pt x="23" y="237"/>
                  </a:lnTo>
                  <a:lnTo>
                    <a:pt x="28" y="232"/>
                  </a:lnTo>
                  <a:lnTo>
                    <a:pt x="28" y="209"/>
                  </a:lnTo>
                  <a:lnTo>
                    <a:pt x="28" y="223"/>
                  </a:lnTo>
                  <a:lnTo>
                    <a:pt x="32" y="123"/>
                  </a:lnTo>
                  <a:lnTo>
                    <a:pt x="32" y="840"/>
                  </a:lnTo>
                  <a:lnTo>
                    <a:pt x="32" y="572"/>
                  </a:lnTo>
                  <a:lnTo>
                    <a:pt x="37" y="227"/>
                  </a:lnTo>
                  <a:lnTo>
                    <a:pt x="37" y="96"/>
                  </a:lnTo>
                  <a:lnTo>
                    <a:pt x="37" y="196"/>
                  </a:lnTo>
                  <a:lnTo>
                    <a:pt x="41" y="69"/>
                  </a:lnTo>
                  <a:lnTo>
                    <a:pt x="41" y="155"/>
                  </a:lnTo>
                  <a:lnTo>
                    <a:pt x="41" y="119"/>
                  </a:lnTo>
                  <a:lnTo>
                    <a:pt x="46" y="46"/>
                  </a:lnTo>
                  <a:lnTo>
                    <a:pt x="46" y="182"/>
                  </a:lnTo>
                  <a:lnTo>
                    <a:pt x="46" y="0"/>
                  </a:lnTo>
                  <a:lnTo>
                    <a:pt x="50" y="159"/>
                  </a:lnTo>
                  <a:lnTo>
                    <a:pt x="50" y="813"/>
                  </a:lnTo>
                  <a:lnTo>
                    <a:pt x="55" y="690"/>
                  </a:lnTo>
                  <a:lnTo>
                    <a:pt x="55" y="672"/>
                  </a:lnTo>
                  <a:lnTo>
                    <a:pt x="59" y="681"/>
                  </a:lnTo>
                  <a:lnTo>
                    <a:pt x="59" y="650"/>
                  </a:lnTo>
                  <a:lnTo>
                    <a:pt x="64" y="668"/>
                  </a:lnTo>
                  <a:lnTo>
                    <a:pt x="64" y="713"/>
                  </a:lnTo>
                  <a:lnTo>
                    <a:pt x="69" y="709"/>
                  </a:lnTo>
                  <a:lnTo>
                    <a:pt x="69" y="700"/>
                  </a:lnTo>
                  <a:lnTo>
                    <a:pt x="73" y="704"/>
                  </a:lnTo>
                  <a:lnTo>
                    <a:pt x="73" y="713"/>
                  </a:lnTo>
                  <a:lnTo>
                    <a:pt x="78" y="700"/>
                  </a:lnTo>
                  <a:lnTo>
                    <a:pt x="78" y="727"/>
                  </a:lnTo>
                  <a:lnTo>
                    <a:pt x="78" y="681"/>
                  </a:lnTo>
                  <a:lnTo>
                    <a:pt x="82" y="709"/>
                  </a:lnTo>
                  <a:lnTo>
                    <a:pt x="82" y="668"/>
                  </a:lnTo>
                  <a:lnTo>
                    <a:pt x="87" y="672"/>
                  </a:lnTo>
                  <a:lnTo>
                    <a:pt x="87" y="695"/>
                  </a:lnTo>
                  <a:lnTo>
                    <a:pt x="87" y="690"/>
                  </a:lnTo>
                  <a:lnTo>
                    <a:pt x="91" y="659"/>
                  </a:lnTo>
                  <a:lnTo>
                    <a:pt x="91" y="650"/>
                  </a:lnTo>
                  <a:lnTo>
                    <a:pt x="91" y="654"/>
                  </a:lnTo>
                  <a:lnTo>
                    <a:pt x="96" y="668"/>
                  </a:lnTo>
                  <a:lnTo>
                    <a:pt x="96" y="722"/>
                  </a:lnTo>
                  <a:lnTo>
                    <a:pt x="100" y="709"/>
                  </a:lnTo>
                  <a:lnTo>
                    <a:pt x="100" y="695"/>
                  </a:lnTo>
                  <a:lnTo>
                    <a:pt x="105" y="700"/>
                  </a:lnTo>
                  <a:lnTo>
                    <a:pt x="105" y="695"/>
                  </a:lnTo>
                  <a:lnTo>
                    <a:pt x="105" y="704"/>
                  </a:lnTo>
                  <a:lnTo>
                    <a:pt x="109" y="695"/>
                  </a:lnTo>
                  <a:lnTo>
                    <a:pt x="109" y="722"/>
                  </a:lnTo>
                  <a:lnTo>
                    <a:pt x="109" y="668"/>
                  </a:lnTo>
                  <a:lnTo>
                    <a:pt x="114" y="713"/>
                  </a:lnTo>
                  <a:lnTo>
                    <a:pt x="114" y="672"/>
                  </a:lnTo>
                  <a:lnTo>
                    <a:pt x="119" y="668"/>
                  </a:lnTo>
                  <a:lnTo>
                    <a:pt x="119" y="709"/>
                  </a:lnTo>
                  <a:lnTo>
                    <a:pt x="119" y="672"/>
                  </a:lnTo>
                  <a:lnTo>
                    <a:pt x="123" y="659"/>
                  </a:lnTo>
                  <a:lnTo>
                    <a:pt x="123" y="654"/>
                  </a:lnTo>
                  <a:lnTo>
                    <a:pt x="123" y="659"/>
                  </a:lnTo>
                  <a:lnTo>
                    <a:pt x="128" y="668"/>
                  </a:lnTo>
                  <a:lnTo>
                    <a:pt x="128" y="718"/>
                  </a:lnTo>
                  <a:lnTo>
                    <a:pt x="128" y="713"/>
                  </a:lnTo>
                  <a:lnTo>
                    <a:pt x="132" y="713"/>
                  </a:lnTo>
                  <a:lnTo>
                    <a:pt x="132" y="690"/>
                  </a:lnTo>
                  <a:lnTo>
                    <a:pt x="137" y="695"/>
                  </a:lnTo>
                  <a:lnTo>
                    <a:pt x="137" y="704"/>
                  </a:lnTo>
                  <a:lnTo>
                    <a:pt x="141" y="704"/>
                  </a:lnTo>
                  <a:lnTo>
                    <a:pt x="141" y="722"/>
                  </a:lnTo>
                  <a:lnTo>
                    <a:pt x="141" y="663"/>
                  </a:lnTo>
                  <a:lnTo>
                    <a:pt x="146" y="731"/>
                  </a:lnTo>
                  <a:lnTo>
                    <a:pt x="146" y="659"/>
                  </a:lnTo>
                  <a:lnTo>
                    <a:pt x="150" y="681"/>
                  </a:lnTo>
                  <a:lnTo>
                    <a:pt x="150" y="700"/>
                  </a:lnTo>
                  <a:lnTo>
                    <a:pt x="150" y="677"/>
                  </a:lnTo>
                  <a:lnTo>
                    <a:pt x="155" y="659"/>
                  </a:lnTo>
                  <a:lnTo>
                    <a:pt x="155" y="650"/>
                  </a:lnTo>
                  <a:lnTo>
                    <a:pt x="155" y="659"/>
                  </a:lnTo>
                  <a:lnTo>
                    <a:pt x="159" y="681"/>
                  </a:lnTo>
                  <a:lnTo>
                    <a:pt x="159" y="713"/>
                  </a:lnTo>
                  <a:lnTo>
                    <a:pt x="164" y="713"/>
                  </a:lnTo>
                  <a:lnTo>
                    <a:pt x="164" y="690"/>
                  </a:lnTo>
                  <a:lnTo>
                    <a:pt x="168" y="690"/>
                  </a:lnTo>
                  <a:lnTo>
                    <a:pt x="168" y="700"/>
                  </a:lnTo>
                  <a:lnTo>
                    <a:pt x="173" y="704"/>
                  </a:lnTo>
                  <a:lnTo>
                    <a:pt x="173" y="722"/>
                  </a:lnTo>
                  <a:lnTo>
                    <a:pt x="173" y="668"/>
                  </a:lnTo>
                  <a:lnTo>
                    <a:pt x="178" y="718"/>
                  </a:lnTo>
                  <a:lnTo>
                    <a:pt x="178" y="654"/>
                  </a:lnTo>
                  <a:lnTo>
                    <a:pt x="182" y="513"/>
                  </a:lnTo>
                  <a:lnTo>
                    <a:pt x="182" y="759"/>
                  </a:lnTo>
                  <a:lnTo>
                    <a:pt x="182" y="727"/>
                  </a:lnTo>
                  <a:lnTo>
                    <a:pt x="187" y="718"/>
                  </a:lnTo>
                  <a:lnTo>
                    <a:pt x="187" y="722"/>
                  </a:lnTo>
                  <a:lnTo>
                    <a:pt x="187" y="713"/>
                  </a:lnTo>
                  <a:lnTo>
                    <a:pt x="191" y="722"/>
                  </a:lnTo>
                  <a:lnTo>
                    <a:pt x="191" y="713"/>
                  </a:lnTo>
                  <a:lnTo>
                    <a:pt x="196" y="727"/>
                  </a:lnTo>
                  <a:lnTo>
                    <a:pt x="196" y="713"/>
                  </a:lnTo>
                  <a:lnTo>
                    <a:pt x="196" y="718"/>
                  </a:lnTo>
                  <a:lnTo>
                    <a:pt x="200" y="700"/>
                  </a:lnTo>
                  <a:lnTo>
                    <a:pt x="200" y="745"/>
                  </a:lnTo>
                  <a:lnTo>
                    <a:pt x="205" y="722"/>
                  </a:lnTo>
                  <a:lnTo>
                    <a:pt x="205" y="718"/>
                  </a:lnTo>
                  <a:lnTo>
                    <a:pt x="205" y="722"/>
                  </a:lnTo>
                  <a:lnTo>
                    <a:pt x="209" y="736"/>
                  </a:lnTo>
                  <a:lnTo>
                    <a:pt x="209" y="731"/>
                  </a:lnTo>
                  <a:lnTo>
                    <a:pt x="209" y="736"/>
                  </a:lnTo>
                  <a:lnTo>
                    <a:pt x="214" y="740"/>
                  </a:lnTo>
                  <a:lnTo>
                    <a:pt x="214" y="736"/>
                  </a:lnTo>
                  <a:lnTo>
                    <a:pt x="218" y="740"/>
                  </a:lnTo>
                  <a:lnTo>
                    <a:pt x="218" y="727"/>
                  </a:lnTo>
                  <a:lnTo>
                    <a:pt x="223" y="718"/>
                  </a:lnTo>
                  <a:lnTo>
                    <a:pt x="223" y="745"/>
                  </a:lnTo>
                  <a:lnTo>
                    <a:pt x="223" y="731"/>
                  </a:lnTo>
                  <a:lnTo>
                    <a:pt x="227" y="727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8" name="Freeform 60"/>
            <p:cNvSpPr>
              <a:spLocks noChangeAspect="1"/>
            </p:cNvSpPr>
            <p:nvPr/>
          </p:nvSpPr>
          <p:spPr bwMode="auto">
            <a:xfrm>
              <a:off x="525914" y="1859749"/>
              <a:ext cx="87914" cy="613380"/>
            </a:xfrm>
            <a:custGeom>
              <a:avLst/>
              <a:gdLst>
                <a:gd name="T0" fmla="*/ 3 w 291"/>
                <a:gd name="T1" fmla="*/ 91 h 1371"/>
                <a:gd name="T2" fmla="*/ 6 w 291"/>
                <a:gd name="T3" fmla="*/ 91 h 1371"/>
                <a:gd name="T4" fmla="*/ 11 w 291"/>
                <a:gd name="T5" fmla="*/ 99 h 1371"/>
                <a:gd name="T6" fmla="*/ 14 w 291"/>
                <a:gd name="T7" fmla="*/ 35 h 1371"/>
                <a:gd name="T8" fmla="*/ 19 w 291"/>
                <a:gd name="T9" fmla="*/ 0 h 1371"/>
                <a:gd name="T10" fmla="*/ 22 w 291"/>
                <a:gd name="T11" fmla="*/ 35 h 1371"/>
                <a:gd name="T12" fmla="*/ 25 w 291"/>
                <a:gd name="T13" fmla="*/ 5 h 1371"/>
                <a:gd name="T14" fmla="*/ 28 w 291"/>
                <a:gd name="T15" fmla="*/ 38 h 1371"/>
                <a:gd name="T16" fmla="*/ 30 w 291"/>
                <a:gd name="T17" fmla="*/ 188 h 1371"/>
                <a:gd name="T18" fmla="*/ 33 w 291"/>
                <a:gd name="T19" fmla="*/ 180 h 1371"/>
                <a:gd name="T20" fmla="*/ 38 w 291"/>
                <a:gd name="T21" fmla="*/ 196 h 1371"/>
                <a:gd name="T22" fmla="*/ 44 w 291"/>
                <a:gd name="T23" fmla="*/ 193 h 1371"/>
                <a:gd name="T24" fmla="*/ 49 w 291"/>
                <a:gd name="T25" fmla="*/ 196 h 1371"/>
                <a:gd name="T26" fmla="*/ 52 w 291"/>
                <a:gd name="T27" fmla="*/ 199 h 1371"/>
                <a:gd name="T28" fmla="*/ 54 w 291"/>
                <a:gd name="T29" fmla="*/ 196 h 1371"/>
                <a:gd name="T30" fmla="*/ 57 w 291"/>
                <a:gd name="T31" fmla="*/ 193 h 1371"/>
                <a:gd name="T32" fmla="*/ 65 w 291"/>
                <a:gd name="T33" fmla="*/ 196 h 1371"/>
                <a:gd name="T34" fmla="*/ 71 w 291"/>
                <a:gd name="T35" fmla="*/ 196 h 1371"/>
                <a:gd name="T36" fmla="*/ 77 w 291"/>
                <a:gd name="T37" fmla="*/ 199 h 1371"/>
                <a:gd name="T38" fmla="*/ 79 w 291"/>
                <a:gd name="T39" fmla="*/ 196 h 1371"/>
                <a:gd name="T40" fmla="*/ 82 w 291"/>
                <a:gd name="T41" fmla="*/ 196 h 1371"/>
                <a:gd name="T42" fmla="*/ 87 w 291"/>
                <a:gd name="T43" fmla="*/ 188 h 1371"/>
                <a:gd name="T44" fmla="*/ 90 w 291"/>
                <a:gd name="T45" fmla="*/ 174 h 1371"/>
                <a:gd name="T46" fmla="*/ 93 w 291"/>
                <a:gd name="T47" fmla="*/ 174 h 1371"/>
                <a:gd name="T48" fmla="*/ 98 w 291"/>
                <a:gd name="T49" fmla="*/ 214 h 1371"/>
                <a:gd name="T50" fmla="*/ 103 w 291"/>
                <a:gd name="T51" fmla="*/ 220 h 1371"/>
                <a:gd name="T52" fmla="*/ 109 w 291"/>
                <a:gd name="T53" fmla="*/ 214 h 1371"/>
                <a:gd name="T54" fmla="*/ 114 w 291"/>
                <a:gd name="T55" fmla="*/ 220 h 1371"/>
                <a:gd name="T56" fmla="*/ 120 w 291"/>
                <a:gd name="T57" fmla="*/ 220 h 1371"/>
                <a:gd name="T58" fmla="*/ 125 w 291"/>
                <a:gd name="T59" fmla="*/ 220 h 1371"/>
                <a:gd name="T60" fmla="*/ 130 w 291"/>
                <a:gd name="T61" fmla="*/ 220 h 1371"/>
                <a:gd name="T62" fmla="*/ 133 w 291"/>
                <a:gd name="T63" fmla="*/ 220 h 1371"/>
                <a:gd name="T64" fmla="*/ 139 w 291"/>
                <a:gd name="T65" fmla="*/ 217 h 1371"/>
                <a:gd name="T66" fmla="*/ 141 w 291"/>
                <a:gd name="T67" fmla="*/ 220 h 1371"/>
                <a:gd name="T68" fmla="*/ 149 w 291"/>
                <a:gd name="T69" fmla="*/ 220 h 1371"/>
                <a:gd name="T70" fmla="*/ 152 w 291"/>
                <a:gd name="T71" fmla="*/ 217 h 1371"/>
                <a:gd name="T72" fmla="*/ 155 w 291"/>
                <a:gd name="T73" fmla="*/ 220 h 1371"/>
                <a:gd name="T74" fmla="*/ 160 w 291"/>
                <a:gd name="T75" fmla="*/ 810 h 1371"/>
                <a:gd name="T76" fmla="*/ 163 w 291"/>
                <a:gd name="T77" fmla="*/ 317 h 1371"/>
                <a:gd name="T78" fmla="*/ 166 w 291"/>
                <a:gd name="T79" fmla="*/ 429 h 1371"/>
                <a:gd name="T80" fmla="*/ 169 w 291"/>
                <a:gd name="T81" fmla="*/ 381 h 1371"/>
                <a:gd name="T82" fmla="*/ 174 w 291"/>
                <a:gd name="T83" fmla="*/ 305 h 13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1"/>
                <a:gd name="T127" fmla="*/ 0 h 1371"/>
                <a:gd name="T128" fmla="*/ 291 w 291"/>
                <a:gd name="T129" fmla="*/ 1371 h 13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1" h="1371">
                  <a:moveTo>
                    <a:pt x="0" y="150"/>
                  </a:moveTo>
                  <a:lnTo>
                    <a:pt x="0" y="163"/>
                  </a:lnTo>
                  <a:lnTo>
                    <a:pt x="5" y="154"/>
                  </a:lnTo>
                  <a:lnTo>
                    <a:pt x="5" y="145"/>
                  </a:lnTo>
                  <a:lnTo>
                    <a:pt x="14" y="154"/>
                  </a:lnTo>
                  <a:lnTo>
                    <a:pt x="10" y="154"/>
                  </a:lnTo>
                  <a:lnTo>
                    <a:pt x="14" y="154"/>
                  </a:lnTo>
                  <a:lnTo>
                    <a:pt x="19" y="159"/>
                  </a:lnTo>
                  <a:lnTo>
                    <a:pt x="19" y="168"/>
                  </a:lnTo>
                  <a:lnTo>
                    <a:pt x="23" y="118"/>
                  </a:lnTo>
                  <a:lnTo>
                    <a:pt x="23" y="9"/>
                  </a:lnTo>
                  <a:lnTo>
                    <a:pt x="23" y="59"/>
                  </a:lnTo>
                  <a:lnTo>
                    <a:pt x="28" y="5"/>
                  </a:lnTo>
                  <a:lnTo>
                    <a:pt x="28" y="59"/>
                  </a:lnTo>
                  <a:lnTo>
                    <a:pt x="32" y="0"/>
                  </a:lnTo>
                  <a:lnTo>
                    <a:pt x="32" y="59"/>
                  </a:lnTo>
                  <a:lnTo>
                    <a:pt x="32" y="5"/>
                  </a:lnTo>
                  <a:lnTo>
                    <a:pt x="37" y="59"/>
                  </a:lnTo>
                  <a:lnTo>
                    <a:pt x="37" y="27"/>
                  </a:lnTo>
                  <a:lnTo>
                    <a:pt x="41" y="64"/>
                  </a:lnTo>
                  <a:lnTo>
                    <a:pt x="41" y="9"/>
                  </a:lnTo>
                  <a:lnTo>
                    <a:pt x="41" y="64"/>
                  </a:lnTo>
                  <a:lnTo>
                    <a:pt x="46" y="5"/>
                  </a:lnTo>
                  <a:lnTo>
                    <a:pt x="46" y="64"/>
                  </a:lnTo>
                  <a:lnTo>
                    <a:pt x="46" y="59"/>
                  </a:lnTo>
                  <a:lnTo>
                    <a:pt x="50" y="5"/>
                  </a:lnTo>
                  <a:lnTo>
                    <a:pt x="50" y="318"/>
                  </a:lnTo>
                  <a:lnTo>
                    <a:pt x="50" y="304"/>
                  </a:lnTo>
                  <a:lnTo>
                    <a:pt x="55" y="309"/>
                  </a:lnTo>
                  <a:lnTo>
                    <a:pt x="55" y="304"/>
                  </a:lnTo>
                  <a:lnTo>
                    <a:pt x="59" y="295"/>
                  </a:lnTo>
                  <a:lnTo>
                    <a:pt x="59" y="318"/>
                  </a:lnTo>
                  <a:lnTo>
                    <a:pt x="64" y="331"/>
                  </a:lnTo>
                  <a:lnTo>
                    <a:pt x="69" y="336"/>
                  </a:lnTo>
                  <a:lnTo>
                    <a:pt x="73" y="331"/>
                  </a:lnTo>
                  <a:lnTo>
                    <a:pt x="73" y="327"/>
                  </a:lnTo>
                  <a:lnTo>
                    <a:pt x="73" y="331"/>
                  </a:lnTo>
                  <a:lnTo>
                    <a:pt x="78" y="331"/>
                  </a:lnTo>
                  <a:lnTo>
                    <a:pt x="82" y="331"/>
                  </a:lnTo>
                  <a:lnTo>
                    <a:pt x="82" y="322"/>
                  </a:lnTo>
                  <a:lnTo>
                    <a:pt x="87" y="331"/>
                  </a:lnTo>
                  <a:lnTo>
                    <a:pt x="87" y="336"/>
                  </a:lnTo>
                  <a:lnTo>
                    <a:pt x="87" y="331"/>
                  </a:lnTo>
                  <a:lnTo>
                    <a:pt x="91" y="336"/>
                  </a:lnTo>
                  <a:lnTo>
                    <a:pt x="91" y="331"/>
                  </a:lnTo>
                  <a:lnTo>
                    <a:pt x="91" y="336"/>
                  </a:lnTo>
                  <a:lnTo>
                    <a:pt x="96" y="331"/>
                  </a:lnTo>
                  <a:lnTo>
                    <a:pt x="96" y="327"/>
                  </a:lnTo>
                  <a:lnTo>
                    <a:pt x="96" y="331"/>
                  </a:lnTo>
                  <a:lnTo>
                    <a:pt x="100" y="331"/>
                  </a:lnTo>
                  <a:lnTo>
                    <a:pt x="109" y="331"/>
                  </a:lnTo>
                  <a:lnTo>
                    <a:pt x="105" y="331"/>
                  </a:lnTo>
                  <a:lnTo>
                    <a:pt x="109" y="331"/>
                  </a:lnTo>
                  <a:lnTo>
                    <a:pt x="118" y="331"/>
                  </a:lnTo>
                  <a:lnTo>
                    <a:pt x="114" y="331"/>
                  </a:lnTo>
                  <a:lnTo>
                    <a:pt x="118" y="336"/>
                  </a:lnTo>
                  <a:lnTo>
                    <a:pt x="128" y="336"/>
                  </a:lnTo>
                  <a:lnTo>
                    <a:pt x="123" y="336"/>
                  </a:lnTo>
                  <a:lnTo>
                    <a:pt x="128" y="331"/>
                  </a:lnTo>
                  <a:lnTo>
                    <a:pt x="132" y="331"/>
                  </a:lnTo>
                  <a:lnTo>
                    <a:pt x="141" y="331"/>
                  </a:lnTo>
                  <a:lnTo>
                    <a:pt x="141" y="336"/>
                  </a:lnTo>
                  <a:lnTo>
                    <a:pt x="137" y="331"/>
                  </a:lnTo>
                  <a:lnTo>
                    <a:pt x="141" y="331"/>
                  </a:lnTo>
                  <a:lnTo>
                    <a:pt x="146" y="336"/>
                  </a:lnTo>
                  <a:lnTo>
                    <a:pt x="146" y="318"/>
                  </a:lnTo>
                  <a:lnTo>
                    <a:pt x="146" y="327"/>
                  </a:lnTo>
                  <a:lnTo>
                    <a:pt x="150" y="336"/>
                  </a:lnTo>
                  <a:lnTo>
                    <a:pt x="150" y="295"/>
                  </a:lnTo>
                  <a:lnTo>
                    <a:pt x="155" y="290"/>
                  </a:lnTo>
                  <a:lnTo>
                    <a:pt x="155" y="300"/>
                  </a:lnTo>
                  <a:lnTo>
                    <a:pt x="155" y="295"/>
                  </a:lnTo>
                  <a:lnTo>
                    <a:pt x="159" y="300"/>
                  </a:lnTo>
                  <a:lnTo>
                    <a:pt x="164" y="368"/>
                  </a:lnTo>
                  <a:lnTo>
                    <a:pt x="164" y="363"/>
                  </a:lnTo>
                  <a:lnTo>
                    <a:pt x="164" y="372"/>
                  </a:lnTo>
                  <a:lnTo>
                    <a:pt x="168" y="372"/>
                  </a:lnTo>
                  <a:lnTo>
                    <a:pt x="173" y="372"/>
                  </a:lnTo>
                  <a:lnTo>
                    <a:pt x="177" y="372"/>
                  </a:lnTo>
                  <a:lnTo>
                    <a:pt x="177" y="354"/>
                  </a:lnTo>
                  <a:lnTo>
                    <a:pt x="182" y="363"/>
                  </a:lnTo>
                  <a:lnTo>
                    <a:pt x="182" y="372"/>
                  </a:lnTo>
                  <a:lnTo>
                    <a:pt x="187" y="368"/>
                  </a:lnTo>
                  <a:lnTo>
                    <a:pt x="191" y="372"/>
                  </a:lnTo>
                  <a:lnTo>
                    <a:pt x="196" y="372"/>
                  </a:lnTo>
                  <a:lnTo>
                    <a:pt x="205" y="372"/>
                  </a:lnTo>
                  <a:lnTo>
                    <a:pt x="200" y="372"/>
                  </a:lnTo>
                  <a:lnTo>
                    <a:pt x="205" y="363"/>
                  </a:lnTo>
                  <a:lnTo>
                    <a:pt x="205" y="368"/>
                  </a:lnTo>
                  <a:lnTo>
                    <a:pt x="209" y="372"/>
                  </a:lnTo>
                  <a:lnTo>
                    <a:pt x="209" y="354"/>
                  </a:lnTo>
                  <a:lnTo>
                    <a:pt x="218" y="368"/>
                  </a:lnTo>
                  <a:lnTo>
                    <a:pt x="218" y="372"/>
                  </a:lnTo>
                  <a:lnTo>
                    <a:pt x="214" y="368"/>
                  </a:lnTo>
                  <a:lnTo>
                    <a:pt x="218" y="368"/>
                  </a:lnTo>
                  <a:lnTo>
                    <a:pt x="223" y="372"/>
                  </a:lnTo>
                  <a:lnTo>
                    <a:pt x="223" y="368"/>
                  </a:lnTo>
                  <a:lnTo>
                    <a:pt x="227" y="372"/>
                  </a:lnTo>
                  <a:lnTo>
                    <a:pt x="232" y="368"/>
                  </a:lnTo>
                  <a:lnTo>
                    <a:pt x="232" y="372"/>
                  </a:lnTo>
                  <a:lnTo>
                    <a:pt x="232" y="368"/>
                  </a:lnTo>
                  <a:lnTo>
                    <a:pt x="236" y="372"/>
                  </a:lnTo>
                  <a:lnTo>
                    <a:pt x="236" y="368"/>
                  </a:lnTo>
                  <a:lnTo>
                    <a:pt x="241" y="372"/>
                  </a:lnTo>
                  <a:lnTo>
                    <a:pt x="250" y="372"/>
                  </a:lnTo>
                  <a:lnTo>
                    <a:pt x="246" y="372"/>
                  </a:lnTo>
                  <a:lnTo>
                    <a:pt x="250" y="363"/>
                  </a:lnTo>
                  <a:lnTo>
                    <a:pt x="255" y="368"/>
                  </a:lnTo>
                  <a:lnTo>
                    <a:pt x="255" y="363"/>
                  </a:lnTo>
                  <a:lnTo>
                    <a:pt x="255" y="372"/>
                  </a:lnTo>
                  <a:lnTo>
                    <a:pt x="259" y="372"/>
                  </a:lnTo>
                  <a:lnTo>
                    <a:pt x="264" y="372"/>
                  </a:lnTo>
                  <a:lnTo>
                    <a:pt x="264" y="1062"/>
                  </a:lnTo>
                  <a:lnTo>
                    <a:pt x="268" y="1371"/>
                  </a:lnTo>
                  <a:lnTo>
                    <a:pt x="268" y="536"/>
                  </a:lnTo>
                  <a:lnTo>
                    <a:pt x="273" y="558"/>
                  </a:lnTo>
                  <a:lnTo>
                    <a:pt x="273" y="536"/>
                  </a:lnTo>
                  <a:lnTo>
                    <a:pt x="273" y="631"/>
                  </a:lnTo>
                  <a:lnTo>
                    <a:pt x="277" y="595"/>
                  </a:lnTo>
                  <a:lnTo>
                    <a:pt x="277" y="726"/>
                  </a:lnTo>
                  <a:lnTo>
                    <a:pt x="277" y="581"/>
                  </a:lnTo>
                  <a:lnTo>
                    <a:pt x="282" y="522"/>
                  </a:lnTo>
                  <a:lnTo>
                    <a:pt x="282" y="645"/>
                  </a:lnTo>
                  <a:lnTo>
                    <a:pt x="286" y="608"/>
                  </a:lnTo>
                  <a:lnTo>
                    <a:pt x="286" y="513"/>
                  </a:lnTo>
                  <a:lnTo>
                    <a:pt x="291" y="517"/>
                  </a:lnTo>
                  <a:lnTo>
                    <a:pt x="291" y="504"/>
                  </a:lnTo>
                  <a:lnTo>
                    <a:pt x="291" y="899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79" name="Freeform 61"/>
            <p:cNvSpPr>
              <a:spLocks noChangeAspect="1"/>
            </p:cNvSpPr>
            <p:nvPr/>
          </p:nvSpPr>
          <p:spPr bwMode="auto">
            <a:xfrm>
              <a:off x="613827" y="1955164"/>
              <a:ext cx="69219" cy="396047"/>
            </a:xfrm>
            <a:custGeom>
              <a:avLst/>
              <a:gdLst>
                <a:gd name="T0" fmla="*/ 2 w 231"/>
                <a:gd name="T1" fmla="*/ 311 h 885"/>
                <a:gd name="T2" fmla="*/ 5 w 231"/>
                <a:gd name="T3" fmla="*/ 263 h 885"/>
                <a:gd name="T4" fmla="*/ 11 w 231"/>
                <a:gd name="T5" fmla="*/ 244 h 885"/>
                <a:gd name="T6" fmla="*/ 14 w 231"/>
                <a:gd name="T7" fmla="*/ 266 h 885"/>
                <a:gd name="T8" fmla="*/ 16 w 231"/>
                <a:gd name="T9" fmla="*/ 282 h 885"/>
                <a:gd name="T10" fmla="*/ 19 w 231"/>
                <a:gd name="T11" fmla="*/ 362 h 885"/>
                <a:gd name="T12" fmla="*/ 24 w 231"/>
                <a:gd name="T13" fmla="*/ 427 h 885"/>
                <a:gd name="T14" fmla="*/ 27 w 231"/>
                <a:gd name="T15" fmla="*/ 333 h 885"/>
                <a:gd name="T16" fmla="*/ 30 w 231"/>
                <a:gd name="T17" fmla="*/ 376 h 885"/>
                <a:gd name="T18" fmla="*/ 32 w 231"/>
                <a:gd name="T19" fmla="*/ 319 h 885"/>
                <a:gd name="T20" fmla="*/ 37 w 231"/>
                <a:gd name="T21" fmla="*/ 164 h 885"/>
                <a:gd name="T22" fmla="*/ 40 w 231"/>
                <a:gd name="T23" fmla="*/ 421 h 885"/>
                <a:gd name="T24" fmla="*/ 43 w 231"/>
                <a:gd name="T25" fmla="*/ 416 h 885"/>
                <a:gd name="T26" fmla="*/ 46 w 231"/>
                <a:gd name="T27" fmla="*/ 427 h 885"/>
                <a:gd name="T28" fmla="*/ 49 w 231"/>
                <a:gd name="T29" fmla="*/ 424 h 885"/>
                <a:gd name="T30" fmla="*/ 51 w 231"/>
                <a:gd name="T31" fmla="*/ 430 h 885"/>
                <a:gd name="T32" fmla="*/ 54 w 231"/>
                <a:gd name="T33" fmla="*/ 416 h 885"/>
                <a:gd name="T34" fmla="*/ 59 w 231"/>
                <a:gd name="T35" fmla="*/ 418 h 885"/>
                <a:gd name="T36" fmla="*/ 62 w 231"/>
                <a:gd name="T37" fmla="*/ 268 h 885"/>
                <a:gd name="T38" fmla="*/ 65 w 231"/>
                <a:gd name="T39" fmla="*/ 70 h 885"/>
                <a:gd name="T40" fmla="*/ 67 w 231"/>
                <a:gd name="T41" fmla="*/ 110 h 885"/>
                <a:gd name="T42" fmla="*/ 70 w 231"/>
                <a:gd name="T43" fmla="*/ 172 h 885"/>
                <a:gd name="T44" fmla="*/ 75 w 231"/>
                <a:gd name="T45" fmla="*/ 134 h 885"/>
                <a:gd name="T46" fmla="*/ 78 w 231"/>
                <a:gd name="T47" fmla="*/ 105 h 885"/>
                <a:gd name="T48" fmla="*/ 81 w 231"/>
                <a:gd name="T49" fmla="*/ 0 h 885"/>
                <a:gd name="T50" fmla="*/ 84 w 231"/>
                <a:gd name="T51" fmla="*/ 80 h 885"/>
                <a:gd name="T52" fmla="*/ 86 w 231"/>
                <a:gd name="T53" fmla="*/ 70 h 885"/>
                <a:gd name="T54" fmla="*/ 91 w 231"/>
                <a:gd name="T55" fmla="*/ 89 h 885"/>
                <a:gd name="T56" fmla="*/ 94 w 231"/>
                <a:gd name="T57" fmla="*/ 35 h 885"/>
                <a:gd name="T58" fmla="*/ 97 w 231"/>
                <a:gd name="T59" fmla="*/ 161 h 885"/>
                <a:gd name="T60" fmla="*/ 100 w 231"/>
                <a:gd name="T61" fmla="*/ 113 h 885"/>
                <a:gd name="T62" fmla="*/ 105 w 231"/>
                <a:gd name="T63" fmla="*/ 43 h 885"/>
                <a:gd name="T64" fmla="*/ 108 w 231"/>
                <a:gd name="T65" fmla="*/ 30 h 885"/>
                <a:gd name="T66" fmla="*/ 110 w 231"/>
                <a:gd name="T67" fmla="*/ 134 h 885"/>
                <a:gd name="T68" fmla="*/ 113 w 231"/>
                <a:gd name="T69" fmla="*/ 139 h 885"/>
                <a:gd name="T70" fmla="*/ 116 w 231"/>
                <a:gd name="T71" fmla="*/ 113 h 885"/>
                <a:gd name="T72" fmla="*/ 121 w 231"/>
                <a:gd name="T73" fmla="*/ 142 h 885"/>
                <a:gd name="T74" fmla="*/ 124 w 231"/>
                <a:gd name="T75" fmla="*/ 156 h 885"/>
                <a:gd name="T76" fmla="*/ 126 w 231"/>
                <a:gd name="T77" fmla="*/ 78 h 885"/>
                <a:gd name="T78" fmla="*/ 129 w 231"/>
                <a:gd name="T79" fmla="*/ 153 h 885"/>
                <a:gd name="T80" fmla="*/ 132 w 231"/>
                <a:gd name="T81" fmla="*/ 158 h 885"/>
                <a:gd name="T82" fmla="*/ 135 w 231"/>
                <a:gd name="T83" fmla="*/ 126 h 8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1"/>
                <a:gd name="T127" fmla="*/ 0 h 885"/>
                <a:gd name="T128" fmla="*/ 231 w 231"/>
                <a:gd name="T129" fmla="*/ 885 h 8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1" h="885">
                  <a:moveTo>
                    <a:pt x="0" y="686"/>
                  </a:moveTo>
                  <a:lnTo>
                    <a:pt x="4" y="631"/>
                  </a:lnTo>
                  <a:lnTo>
                    <a:pt x="4" y="527"/>
                  </a:lnTo>
                  <a:lnTo>
                    <a:pt x="4" y="581"/>
                  </a:lnTo>
                  <a:lnTo>
                    <a:pt x="9" y="459"/>
                  </a:lnTo>
                  <a:lnTo>
                    <a:pt x="9" y="445"/>
                  </a:lnTo>
                  <a:lnTo>
                    <a:pt x="9" y="454"/>
                  </a:lnTo>
                  <a:lnTo>
                    <a:pt x="14" y="432"/>
                  </a:lnTo>
                  <a:lnTo>
                    <a:pt x="18" y="413"/>
                  </a:lnTo>
                  <a:lnTo>
                    <a:pt x="18" y="459"/>
                  </a:lnTo>
                  <a:lnTo>
                    <a:pt x="18" y="445"/>
                  </a:lnTo>
                  <a:lnTo>
                    <a:pt x="23" y="450"/>
                  </a:lnTo>
                  <a:lnTo>
                    <a:pt x="23" y="445"/>
                  </a:lnTo>
                  <a:lnTo>
                    <a:pt x="23" y="450"/>
                  </a:lnTo>
                  <a:lnTo>
                    <a:pt x="27" y="477"/>
                  </a:lnTo>
                  <a:lnTo>
                    <a:pt x="27" y="409"/>
                  </a:lnTo>
                  <a:lnTo>
                    <a:pt x="32" y="885"/>
                  </a:lnTo>
                  <a:lnTo>
                    <a:pt x="32" y="613"/>
                  </a:lnTo>
                  <a:lnTo>
                    <a:pt x="36" y="559"/>
                  </a:lnTo>
                  <a:lnTo>
                    <a:pt x="36" y="550"/>
                  </a:lnTo>
                  <a:lnTo>
                    <a:pt x="41" y="722"/>
                  </a:lnTo>
                  <a:lnTo>
                    <a:pt x="41" y="513"/>
                  </a:lnTo>
                  <a:lnTo>
                    <a:pt x="45" y="763"/>
                  </a:lnTo>
                  <a:lnTo>
                    <a:pt x="45" y="563"/>
                  </a:lnTo>
                  <a:lnTo>
                    <a:pt x="45" y="699"/>
                  </a:lnTo>
                  <a:lnTo>
                    <a:pt x="50" y="586"/>
                  </a:lnTo>
                  <a:lnTo>
                    <a:pt x="50" y="636"/>
                  </a:lnTo>
                  <a:lnTo>
                    <a:pt x="50" y="631"/>
                  </a:lnTo>
                  <a:lnTo>
                    <a:pt x="54" y="772"/>
                  </a:lnTo>
                  <a:lnTo>
                    <a:pt x="54" y="540"/>
                  </a:lnTo>
                  <a:lnTo>
                    <a:pt x="59" y="518"/>
                  </a:lnTo>
                  <a:lnTo>
                    <a:pt x="59" y="323"/>
                  </a:lnTo>
                  <a:lnTo>
                    <a:pt x="63" y="277"/>
                  </a:lnTo>
                  <a:lnTo>
                    <a:pt x="63" y="795"/>
                  </a:lnTo>
                  <a:lnTo>
                    <a:pt x="68" y="790"/>
                  </a:lnTo>
                  <a:lnTo>
                    <a:pt x="68" y="713"/>
                  </a:lnTo>
                  <a:lnTo>
                    <a:pt x="68" y="718"/>
                  </a:lnTo>
                  <a:lnTo>
                    <a:pt x="73" y="736"/>
                  </a:lnTo>
                  <a:lnTo>
                    <a:pt x="73" y="704"/>
                  </a:lnTo>
                  <a:lnTo>
                    <a:pt x="73" y="722"/>
                  </a:lnTo>
                  <a:lnTo>
                    <a:pt x="77" y="745"/>
                  </a:lnTo>
                  <a:lnTo>
                    <a:pt x="77" y="722"/>
                  </a:lnTo>
                  <a:lnTo>
                    <a:pt x="82" y="727"/>
                  </a:lnTo>
                  <a:lnTo>
                    <a:pt x="82" y="686"/>
                  </a:lnTo>
                  <a:lnTo>
                    <a:pt x="82" y="718"/>
                  </a:lnTo>
                  <a:lnTo>
                    <a:pt x="86" y="731"/>
                  </a:lnTo>
                  <a:lnTo>
                    <a:pt x="86" y="708"/>
                  </a:lnTo>
                  <a:lnTo>
                    <a:pt x="86" y="727"/>
                  </a:lnTo>
                  <a:lnTo>
                    <a:pt x="91" y="690"/>
                  </a:lnTo>
                  <a:lnTo>
                    <a:pt x="91" y="722"/>
                  </a:lnTo>
                  <a:lnTo>
                    <a:pt x="91" y="704"/>
                  </a:lnTo>
                  <a:lnTo>
                    <a:pt x="95" y="722"/>
                  </a:lnTo>
                  <a:lnTo>
                    <a:pt x="95" y="681"/>
                  </a:lnTo>
                  <a:lnTo>
                    <a:pt x="100" y="708"/>
                  </a:lnTo>
                  <a:lnTo>
                    <a:pt x="100" y="718"/>
                  </a:lnTo>
                  <a:lnTo>
                    <a:pt x="104" y="745"/>
                  </a:lnTo>
                  <a:lnTo>
                    <a:pt x="104" y="454"/>
                  </a:lnTo>
                  <a:lnTo>
                    <a:pt x="109" y="127"/>
                  </a:lnTo>
                  <a:lnTo>
                    <a:pt x="109" y="136"/>
                  </a:lnTo>
                  <a:lnTo>
                    <a:pt x="109" y="118"/>
                  </a:lnTo>
                  <a:lnTo>
                    <a:pt x="113" y="164"/>
                  </a:lnTo>
                  <a:lnTo>
                    <a:pt x="113" y="196"/>
                  </a:lnTo>
                  <a:lnTo>
                    <a:pt x="113" y="186"/>
                  </a:lnTo>
                  <a:lnTo>
                    <a:pt x="118" y="218"/>
                  </a:lnTo>
                  <a:lnTo>
                    <a:pt x="118" y="200"/>
                  </a:lnTo>
                  <a:lnTo>
                    <a:pt x="118" y="291"/>
                  </a:lnTo>
                  <a:lnTo>
                    <a:pt x="122" y="245"/>
                  </a:lnTo>
                  <a:lnTo>
                    <a:pt x="122" y="200"/>
                  </a:lnTo>
                  <a:lnTo>
                    <a:pt x="127" y="227"/>
                  </a:lnTo>
                  <a:lnTo>
                    <a:pt x="127" y="218"/>
                  </a:lnTo>
                  <a:lnTo>
                    <a:pt x="127" y="227"/>
                  </a:lnTo>
                  <a:lnTo>
                    <a:pt x="132" y="177"/>
                  </a:lnTo>
                  <a:lnTo>
                    <a:pt x="132" y="105"/>
                  </a:lnTo>
                  <a:lnTo>
                    <a:pt x="132" y="136"/>
                  </a:lnTo>
                  <a:lnTo>
                    <a:pt x="136" y="0"/>
                  </a:lnTo>
                  <a:lnTo>
                    <a:pt x="136" y="118"/>
                  </a:lnTo>
                  <a:lnTo>
                    <a:pt x="141" y="32"/>
                  </a:lnTo>
                  <a:lnTo>
                    <a:pt x="141" y="136"/>
                  </a:lnTo>
                  <a:lnTo>
                    <a:pt x="145" y="123"/>
                  </a:lnTo>
                  <a:lnTo>
                    <a:pt x="145" y="105"/>
                  </a:lnTo>
                  <a:lnTo>
                    <a:pt x="145" y="118"/>
                  </a:lnTo>
                  <a:lnTo>
                    <a:pt x="150" y="127"/>
                  </a:lnTo>
                  <a:lnTo>
                    <a:pt x="150" y="64"/>
                  </a:lnTo>
                  <a:lnTo>
                    <a:pt x="154" y="150"/>
                  </a:lnTo>
                  <a:lnTo>
                    <a:pt x="154" y="141"/>
                  </a:lnTo>
                  <a:lnTo>
                    <a:pt x="159" y="168"/>
                  </a:lnTo>
                  <a:lnTo>
                    <a:pt x="159" y="59"/>
                  </a:lnTo>
                  <a:lnTo>
                    <a:pt x="159" y="114"/>
                  </a:lnTo>
                  <a:lnTo>
                    <a:pt x="163" y="73"/>
                  </a:lnTo>
                  <a:lnTo>
                    <a:pt x="163" y="273"/>
                  </a:lnTo>
                  <a:lnTo>
                    <a:pt x="168" y="209"/>
                  </a:lnTo>
                  <a:lnTo>
                    <a:pt x="168" y="18"/>
                  </a:lnTo>
                  <a:lnTo>
                    <a:pt x="168" y="191"/>
                  </a:lnTo>
                  <a:lnTo>
                    <a:pt x="172" y="168"/>
                  </a:lnTo>
                  <a:lnTo>
                    <a:pt x="172" y="23"/>
                  </a:lnTo>
                  <a:lnTo>
                    <a:pt x="177" y="73"/>
                  </a:lnTo>
                  <a:lnTo>
                    <a:pt x="177" y="223"/>
                  </a:lnTo>
                  <a:lnTo>
                    <a:pt x="177" y="159"/>
                  </a:lnTo>
                  <a:lnTo>
                    <a:pt x="182" y="50"/>
                  </a:lnTo>
                  <a:lnTo>
                    <a:pt x="182" y="173"/>
                  </a:lnTo>
                  <a:lnTo>
                    <a:pt x="186" y="136"/>
                  </a:lnTo>
                  <a:lnTo>
                    <a:pt x="186" y="227"/>
                  </a:lnTo>
                  <a:lnTo>
                    <a:pt x="191" y="205"/>
                  </a:lnTo>
                  <a:lnTo>
                    <a:pt x="191" y="59"/>
                  </a:lnTo>
                  <a:lnTo>
                    <a:pt x="191" y="236"/>
                  </a:lnTo>
                  <a:lnTo>
                    <a:pt x="195" y="205"/>
                  </a:lnTo>
                  <a:lnTo>
                    <a:pt x="195" y="55"/>
                  </a:lnTo>
                  <a:lnTo>
                    <a:pt x="195" y="191"/>
                  </a:lnTo>
                  <a:lnTo>
                    <a:pt x="200" y="250"/>
                  </a:lnTo>
                  <a:lnTo>
                    <a:pt x="200" y="50"/>
                  </a:lnTo>
                  <a:lnTo>
                    <a:pt x="204" y="241"/>
                  </a:lnTo>
                  <a:lnTo>
                    <a:pt x="204" y="255"/>
                  </a:lnTo>
                  <a:lnTo>
                    <a:pt x="204" y="32"/>
                  </a:lnTo>
                  <a:lnTo>
                    <a:pt x="209" y="264"/>
                  </a:lnTo>
                  <a:lnTo>
                    <a:pt x="209" y="68"/>
                  </a:lnTo>
                  <a:lnTo>
                    <a:pt x="213" y="214"/>
                  </a:lnTo>
                  <a:lnTo>
                    <a:pt x="213" y="132"/>
                  </a:lnTo>
                  <a:lnTo>
                    <a:pt x="213" y="173"/>
                  </a:lnTo>
                  <a:lnTo>
                    <a:pt x="218" y="177"/>
                  </a:lnTo>
                  <a:lnTo>
                    <a:pt x="218" y="259"/>
                  </a:lnTo>
                  <a:lnTo>
                    <a:pt x="218" y="50"/>
                  </a:lnTo>
                  <a:lnTo>
                    <a:pt x="222" y="132"/>
                  </a:lnTo>
                  <a:lnTo>
                    <a:pt x="222" y="268"/>
                  </a:lnTo>
                  <a:lnTo>
                    <a:pt x="222" y="141"/>
                  </a:lnTo>
                  <a:lnTo>
                    <a:pt x="227" y="196"/>
                  </a:lnTo>
                  <a:lnTo>
                    <a:pt x="227" y="214"/>
                  </a:lnTo>
                  <a:lnTo>
                    <a:pt x="227" y="64"/>
                  </a:lnTo>
                  <a:lnTo>
                    <a:pt x="231" y="309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0" name="Freeform 62"/>
            <p:cNvSpPr>
              <a:spLocks noChangeAspect="1"/>
            </p:cNvSpPr>
            <p:nvPr/>
          </p:nvSpPr>
          <p:spPr bwMode="auto">
            <a:xfrm>
              <a:off x="683047" y="1833245"/>
              <a:ext cx="66188" cy="262769"/>
            </a:xfrm>
            <a:custGeom>
              <a:avLst/>
              <a:gdLst>
                <a:gd name="T0" fmla="*/ 0 w 218"/>
                <a:gd name="T1" fmla="*/ 347 h 586"/>
                <a:gd name="T2" fmla="*/ 3 w 218"/>
                <a:gd name="T3" fmla="*/ 188 h 586"/>
                <a:gd name="T4" fmla="*/ 6 w 218"/>
                <a:gd name="T5" fmla="*/ 250 h 586"/>
                <a:gd name="T6" fmla="*/ 8 w 218"/>
                <a:gd name="T7" fmla="*/ 298 h 586"/>
                <a:gd name="T8" fmla="*/ 11 w 218"/>
                <a:gd name="T9" fmla="*/ 323 h 586"/>
                <a:gd name="T10" fmla="*/ 17 w 218"/>
                <a:gd name="T11" fmla="*/ 199 h 586"/>
                <a:gd name="T12" fmla="*/ 19 w 218"/>
                <a:gd name="T13" fmla="*/ 282 h 586"/>
                <a:gd name="T14" fmla="*/ 22 w 218"/>
                <a:gd name="T15" fmla="*/ 43 h 586"/>
                <a:gd name="T16" fmla="*/ 25 w 218"/>
                <a:gd name="T17" fmla="*/ 51 h 586"/>
                <a:gd name="T18" fmla="*/ 28 w 218"/>
                <a:gd name="T19" fmla="*/ 8 h 586"/>
                <a:gd name="T20" fmla="*/ 33 w 218"/>
                <a:gd name="T21" fmla="*/ 11 h 586"/>
                <a:gd name="T22" fmla="*/ 35 w 218"/>
                <a:gd name="T23" fmla="*/ 0 h 586"/>
                <a:gd name="T24" fmla="*/ 38 w 218"/>
                <a:gd name="T25" fmla="*/ 5 h 586"/>
                <a:gd name="T26" fmla="*/ 44 w 218"/>
                <a:gd name="T27" fmla="*/ 8 h 586"/>
                <a:gd name="T28" fmla="*/ 47 w 218"/>
                <a:gd name="T29" fmla="*/ 5 h 586"/>
                <a:gd name="T30" fmla="*/ 49 w 218"/>
                <a:gd name="T31" fmla="*/ 8 h 586"/>
                <a:gd name="T32" fmla="*/ 52 w 218"/>
                <a:gd name="T33" fmla="*/ 11 h 586"/>
                <a:gd name="T34" fmla="*/ 55 w 218"/>
                <a:gd name="T35" fmla="*/ 65 h 586"/>
                <a:gd name="T36" fmla="*/ 58 w 218"/>
                <a:gd name="T37" fmla="*/ 83 h 586"/>
                <a:gd name="T38" fmla="*/ 60 w 218"/>
                <a:gd name="T39" fmla="*/ 59 h 586"/>
                <a:gd name="T40" fmla="*/ 63 w 218"/>
                <a:gd name="T41" fmla="*/ 16 h 586"/>
                <a:gd name="T42" fmla="*/ 66 w 218"/>
                <a:gd name="T43" fmla="*/ 11 h 586"/>
                <a:gd name="T44" fmla="*/ 69 w 218"/>
                <a:gd name="T45" fmla="*/ 5 h 586"/>
                <a:gd name="T46" fmla="*/ 74 w 218"/>
                <a:gd name="T47" fmla="*/ 30 h 586"/>
                <a:gd name="T48" fmla="*/ 77 w 218"/>
                <a:gd name="T49" fmla="*/ 27 h 586"/>
                <a:gd name="T50" fmla="*/ 79 w 218"/>
                <a:gd name="T51" fmla="*/ 5 h 586"/>
                <a:gd name="T52" fmla="*/ 82 w 218"/>
                <a:gd name="T53" fmla="*/ 16 h 586"/>
                <a:gd name="T54" fmla="*/ 85 w 218"/>
                <a:gd name="T55" fmla="*/ 75 h 586"/>
                <a:gd name="T56" fmla="*/ 88 w 218"/>
                <a:gd name="T57" fmla="*/ 8 h 586"/>
                <a:gd name="T58" fmla="*/ 90 w 218"/>
                <a:gd name="T59" fmla="*/ 24 h 586"/>
                <a:gd name="T60" fmla="*/ 93 w 218"/>
                <a:gd name="T61" fmla="*/ 54 h 586"/>
                <a:gd name="T62" fmla="*/ 96 w 218"/>
                <a:gd name="T63" fmla="*/ 19 h 586"/>
                <a:gd name="T64" fmla="*/ 99 w 218"/>
                <a:gd name="T65" fmla="*/ 102 h 586"/>
                <a:gd name="T66" fmla="*/ 101 w 218"/>
                <a:gd name="T67" fmla="*/ 51 h 586"/>
                <a:gd name="T68" fmla="*/ 106 w 218"/>
                <a:gd name="T69" fmla="*/ 40 h 586"/>
                <a:gd name="T70" fmla="*/ 109 w 218"/>
                <a:gd name="T71" fmla="*/ 89 h 586"/>
                <a:gd name="T72" fmla="*/ 112 w 218"/>
                <a:gd name="T73" fmla="*/ 35 h 586"/>
                <a:gd name="T74" fmla="*/ 118 w 218"/>
                <a:gd name="T75" fmla="*/ 14 h 586"/>
                <a:gd name="T76" fmla="*/ 120 w 218"/>
                <a:gd name="T77" fmla="*/ 14 h 586"/>
                <a:gd name="T78" fmla="*/ 123 w 218"/>
                <a:gd name="T79" fmla="*/ 94 h 586"/>
                <a:gd name="T80" fmla="*/ 126 w 218"/>
                <a:gd name="T81" fmla="*/ 14 h 586"/>
                <a:gd name="T82" fmla="*/ 129 w 218"/>
                <a:gd name="T83" fmla="*/ 0 h 58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8"/>
                <a:gd name="T127" fmla="*/ 0 h 586"/>
                <a:gd name="T128" fmla="*/ 218 w 218"/>
                <a:gd name="T129" fmla="*/ 586 h 58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8" h="586">
                  <a:moveTo>
                    <a:pt x="0" y="581"/>
                  </a:moveTo>
                  <a:lnTo>
                    <a:pt x="0" y="250"/>
                  </a:lnTo>
                  <a:lnTo>
                    <a:pt x="0" y="586"/>
                  </a:lnTo>
                  <a:lnTo>
                    <a:pt x="5" y="377"/>
                  </a:lnTo>
                  <a:lnTo>
                    <a:pt x="5" y="527"/>
                  </a:lnTo>
                  <a:lnTo>
                    <a:pt x="5" y="318"/>
                  </a:lnTo>
                  <a:lnTo>
                    <a:pt x="10" y="576"/>
                  </a:lnTo>
                  <a:lnTo>
                    <a:pt x="10" y="372"/>
                  </a:lnTo>
                  <a:lnTo>
                    <a:pt x="10" y="422"/>
                  </a:lnTo>
                  <a:lnTo>
                    <a:pt x="14" y="499"/>
                  </a:lnTo>
                  <a:lnTo>
                    <a:pt x="14" y="313"/>
                  </a:lnTo>
                  <a:lnTo>
                    <a:pt x="14" y="504"/>
                  </a:lnTo>
                  <a:lnTo>
                    <a:pt x="19" y="536"/>
                  </a:lnTo>
                  <a:lnTo>
                    <a:pt x="19" y="318"/>
                  </a:lnTo>
                  <a:lnTo>
                    <a:pt x="19" y="545"/>
                  </a:lnTo>
                  <a:lnTo>
                    <a:pt x="23" y="368"/>
                  </a:lnTo>
                  <a:lnTo>
                    <a:pt x="23" y="572"/>
                  </a:lnTo>
                  <a:lnTo>
                    <a:pt x="28" y="336"/>
                  </a:lnTo>
                  <a:lnTo>
                    <a:pt x="28" y="427"/>
                  </a:lnTo>
                  <a:lnTo>
                    <a:pt x="32" y="91"/>
                  </a:lnTo>
                  <a:lnTo>
                    <a:pt x="32" y="477"/>
                  </a:lnTo>
                  <a:lnTo>
                    <a:pt x="32" y="318"/>
                  </a:lnTo>
                  <a:lnTo>
                    <a:pt x="37" y="454"/>
                  </a:lnTo>
                  <a:lnTo>
                    <a:pt x="37" y="73"/>
                  </a:lnTo>
                  <a:lnTo>
                    <a:pt x="37" y="290"/>
                  </a:lnTo>
                  <a:lnTo>
                    <a:pt x="41" y="386"/>
                  </a:lnTo>
                  <a:lnTo>
                    <a:pt x="41" y="86"/>
                  </a:lnTo>
                  <a:lnTo>
                    <a:pt x="41" y="104"/>
                  </a:lnTo>
                  <a:lnTo>
                    <a:pt x="50" y="14"/>
                  </a:lnTo>
                  <a:lnTo>
                    <a:pt x="46" y="14"/>
                  </a:lnTo>
                  <a:lnTo>
                    <a:pt x="50" y="18"/>
                  </a:lnTo>
                  <a:lnTo>
                    <a:pt x="55" y="9"/>
                  </a:lnTo>
                  <a:lnTo>
                    <a:pt x="55" y="18"/>
                  </a:lnTo>
                  <a:lnTo>
                    <a:pt x="55" y="14"/>
                  </a:lnTo>
                  <a:lnTo>
                    <a:pt x="59" y="5"/>
                  </a:lnTo>
                  <a:lnTo>
                    <a:pt x="59" y="0"/>
                  </a:lnTo>
                  <a:lnTo>
                    <a:pt x="59" y="9"/>
                  </a:lnTo>
                  <a:lnTo>
                    <a:pt x="64" y="18"/>
                  </a:lnTo>
                  <a:lnTo>
                    <a:pt x="64" y="9"/>
                  </a:lnTo>
                  <a:lnTo>
                    <a:pt x="69" y="5"/>
                  </a:lnTo>
                  <a:lnTo>
                    <a:pt x="69" y="18"/>
                  </a:lnTo>
                  <a:lnTo>
                    <a:pt x="73" y="14"/>
                  </a:lnTo>
                  <a:lnTo>
                    <a:pt x="73" y="27"/>
                  </a:lnTo>
                  <a:lnTo>
                    <a:pt x="73" y="5"/>
                  </a:lnTo>
                  <a:lnTo>
                    <a:pt x="78" y="9"/>
                  </a:lnTo>
                  <a:lnTo>
                    <a:pt x="78" y="0"/>
                  </a:lnTo>
                  <a:lnTo>
                    <a:pt x="78" y="14"/>
                  </a:lnTo>
                  <a:lnTo>
                    <a:pt x="82" y="14"/>
                  </a:lnTo>
                  <a:lnTo>
                    <a:pt x="82" y="195"/>
                  </a:lnTo>
                  <a:lnTo>
                    <a:pt x="82" y="95"/>
                  </a:lnTo>
                  <a:lnTo>
                    <a:pt x="87" y="18"/>
                  </a:lnTo>
                  <a:lnTo>
                    <a:pt x="87" y="204"/>
                  </a:lnTo>
                  <a:lnTo>
                    <a:pt x="87" y="172"/>
                  </a:lnTo>
                  <a:lnTo>
                    <a:pt x="91" y="109"/>
                  </a:lnTo>
                  <a:lnTo>
                    <a:pt x="91" y="113"/>
                  </a:lnTo>
                  <a:lnTo>
                    <a:pt x="91" y="9"/>
                  </a:lnTo>
                  <a:lnTo>
                    <a:pt x="96" y="141"/>
                  </a:lnTo>
                  <a:lnTo>
                    <a:pt x="96" y="18"/>
                  </a:lnTo>
                  <a:lnTo>
                    <a:pt x="100" y="163"/>
                  </a:lnTo>
                  <a:lnTo>
                    <a:pt x="100" y="100"/>
                  </a:lnTo>
                  <a:lnTo>
                    <a:pt x="100" y="177"/>
                  </a:lnTo>
                  <a:lnTo>
                    <a:pt x="105" y="36"/>
                  </a:lnTo>
                  <a:lnTo>
                    <a:pt x="105" y="27"/>
                  </a:lnTo>
                  <a:lnTo>
                    <a:pt x="109" y="23"/>
                  </a:lnTo>
                  <a:lnTo>
                    <a:pt x="109" y="27"/>
                  </a:lnTo>
                  <a:lnTo>
                    <a:pt x="109" y="18"/>
                  </a:lnTo>
                  <a:lnTo>
                    <a:pt x="114" y="14"/>
                  </a:lnTo>
                  <a:lnTo>
                    <a:pt x="114" y="18"/>
                  </a:lnTo>
                  <a:lnTo>
                    <a:pt x="114" y="9"/>
                  </a:lnTo>
                  <a:lnTo>
                    <a:pt x="118" y="45"/>
                  </a:lnTo>
                  <a:lnTo>
                    <a:pt x="118" y="64"/>
                  </a:lnTo>
                  <a:lnTo>
                    <a:pt x="123" y="50"/>
                  </a:lnTo>
                  <a:lnTo>
                    <a:pt x="123" y="9"/>
                  </a:lnTo>
                  <a:lnTo>
                    <a:pt x="128" y="23"/>
                  </a:lnTo>
                  <a:lnTo>
                    <a:pt x="128" y="45"/>
                  </a:lnTo>
                  <a:lnTo>
                    <a:pt x="128" y="9"/>
                  </a:lnTo>
                  <a:lnTo>
                    <a:pt x="132" y="36"/>
                  </a:lnTo>
                  <a:lnTo>
                    <a:pt x="132" y="9"/>
                  </a:lnTo>
                  <a:lnTo>
                    <a:pt x="132" y="14"/>
                  </a:lnTo>
                  <a:lnTo>
                    <a:pt x="137" y="54"/>
                  </a:lnTo>
                  <a:lnTo>
                    <a:pt x="137" y="27"/>
                  </a:lnTo>
                  <a:lnTo>
                    <a:pt x="137" y="50"/>
                  </a:lnTo>
                  <a:lnTo>
                    <a:pt x="141" y="95"/>
                  </a:lnTo>
                  <a:lnTo>
                    <a:pt x="141" y="127"/>
                  </a:lnTo>
                  <a:lnTo>
                    <a:pt x="141" y="59"/>
                  </a:lnTo>
                  <a:lnTo>
                    <a:pt x="146" y="36"/>
                  </a:lnTo>
                  <a:lnTo>
                    <a:pt x="146" y="14"/>
                  </a:lnTo>
                  <a:lnTo>
                    <a:pt x="146" y="23"/>
                  </a:lnTo>
                  <a:lnTo>
                    <a:pt x="150" y="123"/>
                  </a:lnTo>
                  <a:lnTo>
                    <a:pt x="150" y="41"/>
                  </a:lnTo>
                  <a:lnTo>
                    <a:pt x="155" y="54"/>
                  </a:lnTo>
                  <a:lnTo>
                    <a:pt x="155" y="204"/>
                  </a:lnTo>
                  <a:lnTo>
                    <a:pt x="155" y="91"/>
                  </a:lnTo>
                  <a:lnTo>
                    <a:pt x="159" y="32"/>
                  </a:lnTo>
                  <a:lnTo>
                    <a:pt x="159" y="113"/>
                  </a:lnTo>
                  <a:lnTo>
                    <a:pt x="159" y="32"/>
                  </a:lnTo>
                  <a:lnTo>
                    <a:pt x="164" y="127"/>
                  </a:lnTo>
                  <a:lnTo>
                    <a:pt x="164" y="123"/>
                  </a:lnTo>
                  <a:lnTo>
                    <a:pt x="164" y="172"/>
                  </a:lnTo>
                  <a:lnTo>
                    <a:pt x="168" y="154"/>
                  </a:lnTo>
                  <a:lnTo>
                    <a:pt x="168" y="9"/>
                  </a:lnTo>
                  <a:lnTo>
                    <a:pt x="168" y="86"/>
                  </a:lnTo>
                  <a:lnTo>
                    <a:pt x="173" y="23"/>
                  </a:lnTo>
                  <a:lnTo>
                    <a:pt x="173" y="200"/>
                  </a:lnTo>
                  <a:lnTo>
                    <a:pt x="177" y="68"/>
                  </a:lnTo>
                  <a:lnTo>
                    <a:pt x="177" y="23"/>
                  </a:lnTo>
                  <a:lnTo>
                    <a:pt x="182" y="9"/>
                  </a:lnTo>
                  <a:lnTo>
                    <a:pt x="182" y="150"/>
                  </a:lnTo>
                  <a:lnTo>
                    <a:pt x="187" y="118"/>
                  </a:lnTo>
                  <a:lnTo>
                    <a:pt x="187" y="23"/>
                  </a:lnTo>
                  <a:lnTo>
                    <a:pt x="187" y="59"/>
                  </a:lnTo>
                  <a:lnTo>
                    <a:pt x="191" y="109"/>
                  </a:lnTo>
                  <a:lnTo>
                    <a:pt x="191" y="27"/>
                  </a:lnTo>
                  <a:lnTo>
                    <a:pt x="196" y="23"/>
                  </a:lnTo>
                  <a:lnTo>
                    <a:pt x="196" y="32"/>
                  </a:lnTo>
                  <a:lnTo>
                    <a:pt x="196" y="14"/>
                  </a:lnTo>
                  <a:lnTo>
                    <a:pt x="200" y="23"/>
                  </a:lnTo>
                  <a:lnTo>
                    <a:pt x="200" y="86"/>
                  </a:lnTo>
                  <a:lnTo>
                    <a:pt x="200" y="77"/>
                  </a:lnTo>
                  <a:lnTo>
                    <a:pt x="205" y="159"/>
                  </a:lnTo>
                  <a:lnTo>
                    <a:pt x="205" y="41"/>
                  </a:lnTo>
                  <a:lnTo>
                    <a:pt x="205" y="109"/>
                  </a:lnTo>
                  <a:lnTo>
                    <a:pt x="209" y="23"/>
                  </a:lnTo>
                  <a:lnTo>
                    <a:pt x="209" y="109"/>
                  </a:lnTo>
                  <a:lnTo>
                    <a:pt x="214" y="36"/>
                  </a:lnTo>
                  <a:lnTo>
                    <a:pt x="214" y="0"/>
                  </a:lnTo>
                  <a:lnTo>
                    <a:pt x="218" y="5"/>
                  </a:lnTo>
                  <a:lnTo>
                    <a:pt x="218" y="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1" name="Freeform 63"/>
            <p:cNvSpPr>
              <a:spLocks noChangeAspect="1"/>
            </p:cNvSpPr>
            <p:nvPr/>
          </p:nvSpPr>
          <p:spPr bwMode="auto">
            <a:xfrm>
              <a:off x="749234" y="1831731"/>
              <a:ext cx="71746" cy="93143"/>
            </a:xfrm>
            <a:custGeom>
              <a:avLst/>
              <a:gdLst>
                <a:gd name="T0" fmla="*/ 3 w 236"/>
                <a:gd name="T1" fmla="*/ 29 h 209"/>
                <a:gd name="T2" fmla="*/ 5 w 236"/>
                <a:gd name="T3" fmla="*/ 43 h 209"/>
                <a:gd name="T4" fmla="*/ 8 w 236"/>
                <a:gd name="T5" fmla="*/ 3 h 209"/>
                <a:gd name="T6" fmla="*/ 11 w 236"/>
                <a:gd name="T7" fmla="*/ 3 h 209"/>
                <a:gd name="T8" fmla="*/ 14 w 236"/>
                <a:gd name="T9" fmla="*/ 19 h 209"/>
                <a:gd name="T10" fmla="*/ 17 w 236"/>
                <a:gd name="T11" fmla="*/ 19 h 209"/>
                <a:gd name="T12" fmla="*/ 19 w 236"/>
                <a:gd name="T13" fmla="*/ 19 h 209"/>
                <a:gd name="T14" fmla="*/ 22 w 236"/>
                <a:gd name="T15" fmla="*/ 48 h 209"/>
                <a:gd name="T16" fmla="*/ 25 w 236"/>
                <a:gd name="T17" fmla="*/ 6 h 209"/>
                <a:gd name="T18" fmla="*/ 30 w 236"/>
                <a:gd name="T19" fmla="*/ 29 h 209"/>
                <a:gd name="T20" fmla="*/ 33 w 236"/>
                <a:gd name="T21" fmla="*/ 123 h 209"/>
                <a:gd name="T22" fmla="*/ 36 w 236"/>
                <a:gd name="T23" fmla="*/ 22 h 209"/>
                <a:gd name="T24" fmla="*/ 39 w 236"/>
                <a:gd name="T25" fmla="*/ 0 h 209"/>
                <a:gd name="T26" fmla="*/ 41 w 236"/>
                <a:gd name="T27" fmla="*/ 22 h 209"/>
                <a:gd name="T28" fmla="*/ 46 w 236"/>
                <a:gd name="T29" fmla="*/ 3 h 209"/>
                <a:gd name="T30" fmla="*/ 49 w 236"/>
                <a:gd name="T31" fmla="*/ 19 h 209"/>
                <a:gd name="T32" fmla="*/ 52 w 236"/>
                <a:gd name="T33" fmla="*/ 6 h 209"/>
                <a:gd name="T34" fmla="*/ 55 w 236"/>
                <a:gd name="T35" fmla="*/ 54 h 209"/>
                <a:gd name="T36" fmla="*/ 58 w 236"/>
                <a:gd name="T37" fmla="*/ 14 h 209"/>
                <a:gd name="T38" fmla="*/ 63 w 236"/>
                <a:gd name="T39" fmla="*/ 19 h 209"/>
                <a:gd name="T40" fmla="*/ 66 w 236"/>
                <a:gd name="T41" fmla="*/ 6 h 209"/>
                <a:gd name="T42" fmla="*/ 71 w 236"/>
                <a:gd name="T43" fmla="*/ 11 h 209"/>
                <a:gd name="T44" fmla="*/ 74 w 236"/>
                <a:gd name="T45" fmla="*/ 3 h 209"/>
                <a:gd name="T46" fmla="*/ 79 w 236"/>
                <a:gd name="T47" fmla="*/ 24 h 209"/>
                <a:gd name="T48" fmla="*/ 82 w 236"/>
                <a:gd name="T49" fmla="*/ 86 h 209"/>
                <a:gd name="T50" fmla="*/ 85 w 236"/>
                <a:gd name="T51" fmla="*/ 11 h 209"/>
                <a:gd name="T52" fmla="*/ 88 w 236"/>
                <a:gd name="T53" fmla="*/ 11 h 209"/>
                <a:gd name="T54" fmla="*/ 90 w 236"/>
                <a:gd name="T55" fmla="*/ 22 h 209"/>
                <a:gd name="T56" fmla="*/ 93 w 236"/>
                <a:gd name="T57" fmla="*/ 35 h 209"/>
                <a:gd name="T58" fmla="*/ 96 w 236"/>
                <a:gd name="T59" fmla="*/ 19 h 209"/>
                <a:gd name="T60" fmla="*/ 101 w 236"/>
                <a:gd name="T61" fmla="*/ 8 h 209"/>
                <a:gd name="T62" fmla="*/ 104 w 236"/>
                <a:gd name="T63" fmla="*/ 6 h 209"/>
                <a:gd name="T64" fmla="*/ 110 w 236"/>
                <a:gd name="T65" fmla="*/ 6 h 209"/>
                <a:gd name="T66" fmla="*/ 112 w 236"/>
                <a:gd name="T67" fmla="*/ 38 h 209"/>
                <a:gd name="T68" fmla="*/ 115 w 236"/>
                <a:gd name="T69" fmla="*/ 8 h 209"/>
                <a:gd name="T70" fmla="*/ 120 w 236"/>
                <a:gd name="T71" fmla="*/ 35 h 209"/>
                <a:gd name="T72" fmla="*/ 123 w 236"/>
                <a:gd name="T73" fmla="*/ 22 h 209"/>
                <a:gd name="T74" fmla="*/ 126 w 236"/>
                <a:gd name="T75" fmla="*/ 64 h 209"/>
                <a:gd name="T76" fmla="*/ 129 w 236"/>
                <a:gd name="T77" fmla="*/ 59 h 209"/>
                <a:gd name="T78" fmla="*/ 134 w 236"/>
                <a:gd name="T79" fmla="*/ 38 h 209"/>
                <a:gd name="T80" fmla="*/ 137 w 236"/>
                <a:gd name="T81" fmla="*/ 43 h 209"/>
                <a:gd name="T82" fmla="*/ 142 w 236"/>
                <a:gd name="T83" fmla="*/ 54 h 2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209"/>
                <a:gd name="T128" fmla="*/ 236 w 236"/>
                <a:gd name="T129" fmla="*/ 209 h 2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209">
                  <a:moveTo>
                    <a:pt x="0" y="5"/>
                  </a:moveTo>
                  <a:lnTo>
                    <a:pt x="5" y="41"/>
                  </a:lnTo>
                  <a:lnTo>
                    <a:pt x="5" y="50"/>
                  </a:lnTo>
                  <a:lnTo>
                    <a:pt x="5" y="32"/>
                  </a:lnTo>
                  <a:lnTo>
                    <a:pt x="9" y="69"/>
                  </a:lnTo>
                  <a:lnTo>
                    <a:pt x="9" y="73"/>
                  </a:lnTo>
                  <a:lnTo>
                    <a:pt x="9" y="5"/>
                  </a:lnTo>
                  <a:lnTo>
                    <a:pt x="14" y="23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5"/>
                  </a:lnTo>
                  <a:lnTo>
                    <a:pt x="18" y="69"/>
                  </a:lnTo>
                  <a:lnTo>
                    <a:pt x="23" y="37"/>
                  </a:lnTo>
                  <a:lnTo>
                    <a:pt x="23" y="32"/>
                  </a:lnTo>
                  <a:lnTo>
                    <a:pt x="23" y="59"/>
                  </a:lnTo>
                  <a:lnTo>
                    <a:pt x="28" y="109"/>
                  </a:lnTo>
                  <a:lnTo>
                    <a:pt x="28" y="32"/>
                  </a:lnTo>
                  <a:lnTo>
                    <a:pt x="28" y="100"/>
                  </a:lnTo>
                  <a:lnTo>
                    <a:pt x="32" y="69"/>
                  </a:lnTo>
                  <a:lnTo>
                    <a:pt x="32" y="32"/>
                  </a:lnTo>
                  <a:lnTo>
                    <a:pt x="32" y="82"/>
                  </a:lnTo>
                  <a:lnTo>
                    <a:pt x="37" y="32"/>
                  </a:lnTo>
                  <a:lnTo>
                    <a:pt x="37" y="82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46" y="146"/>
                  </a:lnTo>
                  <a:lnTo>
                    <a:pt x="50" y="50"/>
                  </a:lnTo>
                  <a:lnTo>
                    <a:pt x="50" y="78"/>
                  </a:lnTo>
                  <a:lnTo>
                    <a:pt x="50" y="32"/>
                  </a:lnTo>
                  <a:lnTo>
                    <a:pt x="55" y="209"/>
                  </a:lnTo>
                  <a:lnTo>
                    <a:pt x="55" y="19"/>
                  </a:lnTo>
                  <a:lnTo>
                    <a:pt x="59" y="19"/>
                  </a:lnTo>
                  <a:lnTo>
                    <a:pt x="59" y="37"/>
                  </a:lnTo>
                  <a:lnTo>
                    <a:pt x="59" y="19"/>
                  </a:lnTo>
                  <a:lnTo>
                    <a:pt x="64" y="14"/>
                  </a:lnTo>
                  <a:lnTo>
                    <a:pt x="64" y="0"/>
                  </a:lnTo>
                  <a:lnTo>
                    <a:pt x="68" y="37"/>
                  </a:lnTo>
                  <a:lnTo>
                    <a:pt x="68" y="23"/>
                  </a:lnTo>
                  <a:lnTo>
                    <a:pt x="68" y="37"/>
                  </a:lnTo>
                  <a:lnTo>
                    <a:pt x="73" y="14"/>
                  </a:lnTo>
                  <a:lnTo>
                    <a:pt x="73" y="41"/>
                  </a:lnTo>
                  <a:lnTo>
                    <a:pt x="77" y="5"/>
                  </a:lnTo>
                  <a:lnTo>
                    <a:pt x="77" y="19"/>
                  </a:lnTo>
                  <a:lnTo>
                    <a:pt x="77" y="14"/>
                  </a:lnTo>
                  <a:lnTo>
                    <a:pt x="82" y="32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7" y="10"/>
                  </a:lnTo>
                  <a:lnTo>
                    <a:pt x="87" y="41"/>
                  </a:lnTo>
                  <a:lnTo>
                    <a:pt x="91" y="196"/>
                  </a:lnTo>
                  <a:lnTo>
                    <a:pt x="91" y="91"/>
                  </a:lnTo>
                  <a:lnTo>
                    <a:pt x="96" y="46"/>
                  </a:lnTo>
                  <a:lnTo>
                    <a:pt x="96" y="19"/>
                  </a:lnTo>
                  <a:lnTo>
                    <a:pt x="96" y="23"/>
                  </a:lnTo>
                  <a:lnTo>
                    <a:pt x="100" y="59"/>
                  </a:lnTo>
                  <a:lnTo>
                    <a:pt x="100" y="177"/>
                  </a:lnTo>
                  <a:lnTo>
                    <a:pt x="105" y="32"/>
                  </a:lnTo>
                  <a:lnTo>
                    <a:pt x="105" y="87"/>
                  </a:lnTo>
                  <a:lnTo>
                    <a:pt x="109" y="55"/>
                  </a:lnTo>
                  <a:lnTo>
                    <a:pt x="109" y="10"/>
                  </a:lnTo>
                  <a:lnTo>
                    <a:pt x="114" y="28"/>
                  </a:lnTo>
                  <a:lnTo>
                    <a:pt x="114" y="14"/>
                  </a:lnTo>
                  <a:lnTo>
                    <a:pt x="118" y="19"/>
                  </a:lnTo>
                  <a:lnTo>
                    <a:pt x="118" y="14"/>
                  </a:lnTo>
                  <a:lnTo>
                    <a:pt x="123" y="28"/>
                  </a:lnTo>
                  <a:lnTo>
                    <a:pt x="123" y="5"/>
                  </a:lnTo>
                  <a:lnTo>
                    <a:pt x="127" y="23"/>
                  </a:lnTo>
                  <a:lnTo>
                    <a:pt x="127" y="10"/>
                  </a:lnTo>
                  <a:lnTo>
                    <a:pt x="132" y="41"/>
                  </a:lnTo>
                  <a:lnTo>
                    <a:pt x="132" y="78"/>
                  </a:lnTo>
                  <a:lnTo>
                    <a:pt x="136" y="28"/>
                  </a:lnTo>
                  <a:lnTo>
                    <a:pt x="136" y="146"/>
                  </a:lnTo>
                  <a:lnTo>
                    <a:pt x="136" y="105"/>
                  </a:lnTo>
                  <a:lnTo>
                    <a:pt x="141" y="100"/>
                  </a:lnTo>
                  <a:lnTo>
                    <a:pt x="141" y="19"/>
                  </a:lnTo>
                  <a:lnTo>
                    <a:pt x="141" y="123"/>
                  </a:lnTo>
                  <a:lnTo>
                    <a:pt x="146" y="46"/>
                  </a:lnTo>
                  <a:lnTo>
                    <a:pt x="146" y="19"/>
                  </a:lnTo>
                  <a:lnTo>
                    <a:pt x="146" y="55"/>
                  </a:lnTo>
                  <a:lnTo>
                    <a:pt x="150" y="64"/>
                  </a:lnTo>
                  <a:lnTo>
                    <a:pt x="150" y="37"/>
                  </a:lnTo>
                  <a:lnTo>
                    <a:pt x="150" y="100"/>
                  </a:lnTo>
                  <a:lnTo>
                    <a:pt x="155" y="5"/>
                  </a:lnTo>
                  <a:lnTo>
                    <a:pt x="155" y="59"/>
                  </a:lnTo>
                  <a:lnTo>
                    <a:pt x="159" y="46"/>
                  </a:lnTo>
                  <a:lnTo>
                    <a:pt x="159" y="32"/>
                  </a:lnTo>
                  <a:lnTo>
                    <a:pt x="164" y="28"/>
                  </a:lnTo>
                  <a:lnTo>
                    <a:pt x="164" y="10"/>
                  </a:lnTo>
                  <a:lnTo>
                    <a:pt x="168" y="14"/>
                  </a:lnTo>
                  <a:lnTo>
                    <a:pt x="173" y="10"/>
                  </a:lnTo>
                  <a:lnTo>
                    <a:pt x="173" y="41"/>
                  </a:lnTo>
                  <a:lnTo>
                    <a:pt x="173" y="10"/>
                  </a:lnTo>
                  <a:lnTo>
                    <a:pt x="177" y="100"/>
                  </a:lnTo>
                  <a:lnTo>
                    <a:pt x="177" y="14"/>
                  </a:lnTo>
                  <a:lnTo>
                    <a:pt x="182" y="10"/>
                  </a:lnTo>
                  <a:lnTo>
                    <a:pt x="182" y="87"/>
                  </a:lnTo>
                  <a:lnTo>
                    <a:pt x="186" y="50"/>
                  </a:lnTo>
                  <a:lnTo>
                    <a:pt x="186" y="64"/>
                  </a:lnTo>
                  <a:lnTo>
                    <a:pt x="186" y="32"/>
                  </a:lnTo>
                  <a:lnTo>
                    <a:pt x="191" y="28"/>
                  </a:lnTo>
                  <a:lnTo>
                    <a:pt x="191" y="14"/>
                  </a:lnTo>
                  <a:lnTo>
                    <a:pt x="195" y="19"/>
                  </a:lnTo>
                  <a:lnTo>
                    <a:pt x="195" y="10"/>
                  </a:lnTo>
                  <a:lnTo>
                    <a:pt x="200" y="59"/>
                  </a:lnTo>
                  <a:lnTo>
                    <a:pt x="200" y="118"/>
                  </a:lnTo>
                  <a:lnTo>
                    <a:pt x="205" y="73"/>
                  </a:lnTo>
                  <a:lnTo>
                    <a:pt x="205" y="37"/>
                  </a:lnTo>
                  <a:lnTo>
                    <a:pt x="205" y="91"/>
                  </a:lnTo>
                  <a:lnTo>
                    <a:pt x="209" y="55"/>
                  </a:lnTo>
                  <a:lnTo>
                    <a:pt x="209" y="109"/>
                  </a:lnTo>
                  <a:lnTo>
                    <a:pt x="214" y="128"/>
                  </a:lnTo>
                  <a:lnTo>
                    <a:pt x="214" y="59"/>
                  </a:lnTo>
                  <a:lnTo>
                    <a:pt x="214" y="100"/>
                  </a:lnTo>
                  <a:lnTo>
                    <a:pt x="218" y="19"/>
                  </a:lnTo>
                  <a:lnTo>
                    <a:pt x="218" y="28"/>
                  </a:lnTo>
                  <a:lnTo>
                    <a:pt x="223" y="64"/>
                  </a:lnTo>
                  <a:lnTo>
                    <a:pt x="223" y="100"/>
                  </a:lnTo>
                  <a:lnTo>
                    <a:pt x="227" y="123"/>
                  </a:lnTo>
                  <a:lnTo>
                    <a:pt x="227" y="73"/>
                  </a:lnTo>
                  <a:lnTo>
                    <a:pt x="232" y="23"/>
                  </a:lnTo>
                  <a:lnTo>
                    <a:pt x="232" y="14"/>
                  </a:lnTo>
                  <a:lnTo>
                    <a:pt x="236" y="91"/>
                  </a:lnTo>
                  <a:lnTo>
                    <a:pt x="236" y="105"/>
                  </a:lnTo>
                  <a:lnTo>
                    <a:pt x="236" y="55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2" name="Freeform 64"/>
            <p:cNvSpPr>
              <a:spLocks noChangeAspect="1"/>
            </p:cNvSpPr>
            <p:nvPr/>
          </p:nvSpPr>
          <p:spPr bwMode="auto">
            <a:xfrm>
              <a:off x="820980" y="1831731"/>
              <a:ext cx="69725" cy="205975"/>
            </a:xfrm>
            <a:custGeom>
              <a:avLst/>
              <a:gdLst>
                <a:gd name="T0" fmla="*/ 3 w 232"/>
                <a:gd name="T1" fmla="*/ 78 h 463"/>
                <a:gd name="T2" fmla="*/ 5 w 232"/>
                <a:gd name="T3" fmla="*/ 80 h 463"/>
                <a:gd name="T4" fmla="*/ 8 w 232"/>
                <a:gd name="T5" fmla="*/ 8 h 463"/>
                <a:gd name="T6" fmla="*/ 11 w 232"/>
                <a:gd name="T7" fmla="*/ 11 h 463"/>
                <a:gd name="T8" fmla="*/ 17 w 232"/>
                <a:gd name="T9" fmla="*/ 6 h 463"/>
                <a:gd name="T10" fmla="*/ 19 w 232"/>
                <a:gd name="T11" fmla="*/ 22 h 463"/>
                <a:gd name="T12" fmla="*/ 24 w 232"/>
                <a:gd name="T13" fmla="*/ 11 h 463"/>
                <a:gd name="T14" fmla="*/ 27 w 232"/>
                <a:gd name="T15" fmla="*/ 22 h 463"/>
                <a:gd name="T16" fmla="*/ 33 w 232"/>
                <a:gd name="T17" fmla="*/ 3 h 463"/>
                <a:gd name="T18" fmla="*/ 35 w 232"/>
                <a:gd name="T19" fmla="*/ 8 h 463"/>
                <a:gd name="T20" fmla="*/ 38 w 232"/>
                <a:gd name="T21" fmla="*/ 53 h 463"/>
                <a:gd name="T22" fmla="*/ 40 w 232"/>
                <a:gd name="T23" fmla="*/ 117 h 463"/>
                <a:gd name="T24" fmla="*/ 43 w 232"/>
                <a:gd name="T25" fmla="*/ 11 h 463"/>
                <a:gd name="T26" fmla="*/ 49 w 232"/>
                <a:gd name="T27" fmla="*/ 3 h 463"/>
                <a:gd name="T28" fmla="*/ 52 w 232"/>
                <a:gd name="T29" fmla="*/ 19 h 463"/>
                <a:gd name="T30" fmla="*/ 54 w 232"/>
                <a:gd name="T31" fmla="*/ 35 h 463"/>
                <a:gd name="T32" fmla="*/ 57 w 232"/>
                <a:gd name="T33" fmla="*/ 19 h 463"/>
                <a:gd name="T34" fmla="*/ 59 w 232"/>
                <a:gd name="T35" fmla="*/ 43 h 463"/>
                <a:gd name="T36" fmla="*/ 62 w 232"/>
                <a:gd name="T37" fmla="*/ 16 h 463"/>
                <a:gd name="T38" fmla="*/ 65 w 232"/>
                <a:gd name="T39" fmla="*/ 22 h 463"/>
                <a:gd name="T40" fmla="*/ 68 w 232"/>
                <a:gd name="T41" fmla="*/ 75 h 463"/>
                <a:gd name="T42" fmla="*/ 70 w 232"/>
                <a:gd name="T43" fmla="*/ 8 h 463"/>
                <a:gd name="T44" fmla="*/ 76 w 232"/>
                <a:gd name="T45" fmla="*/ 8 h 463"/>
                <a:gd name="T46" fmla="*/ 79 w 232"/>
                <a:gd name="T47" fmla="*/ 6 h 463"/>
                <a:gd name="T48" fmla="*/ 81 w 232"/>
                <a:gd name="T49" fmla="*/ 64 h 463"/>
                <a:gd name="T50" fmla="*/ 84 w 232"/>
                <a:gd name="T51" fmla="*/ 0 h 463"/>
                <a:gd name="T52" fmla="*/ 87 w 232"/>
                <a:gd name="T53" fmla="*/ 86 h 463"/>
                <a:gd name="T54" fmla="*/ 89 w 232"/>
                <a:gd name="T55" fmla="*/ 59 h 463"/>
                <a:gd name="T56" fmla="*/ 95 w 232"/>
                <a:gd name="T57" fmla="*/ 29 h 463"/>
                <a:gd name="T58" fmla="*/ 98 w 232"/>
                <a:gd name="T59" fmla="*/ 41 h 463"/>
                <a:gd name="T60" fmla="*/ 100 w 232"/>
                <a:gd name="T61" fmla="*/ 59 h 463"/>
                <a:gd name="T62" fmla="*/ 103 w 232"/>
                <a:gd name="T63" fmla="*/ 11 h 463"/>
                <a:gd name="T64" fmla="*/ 108 w 232"/>
                <a:gd name="T65" fmla="*/ 3 h 463"/>
                <a:gd name="T66" fmla="*/ 111 w 232"/>
                <a:gd name="T67" fmla="*/ 48 h 463"/>
                <a:gd name="T68" fmla="*/ 114 w 232"/>
                <a:gd name="T69" fmla="*/ 16 h 463"/>
                <a:gd name="T70" fmla="*/ 117 w 232"/>
                <a:gd name="T71" fmla="*/ 6 h 463"/>
                <a:gd name="T72" fmla="*/ 122 w 232"/>
                <a:gd name="T73" fmla="*/ 16 h 463"/>
                <a:gd name="T74" fmla="*/ 124 w 232"/>
                <a:gd name="T75" fmla="*/ 16 h 463"/>
                <a:gd name="T76" fmla="*/ 127 w 232"/>
                <a:gd name="T77" fmla="*/ 27 h 463"/>
                <a:gd name="T78" fmla="*/ 130 w 232"/>
                <a:gd name="T79" fmla="*/ 99 h 463"/>
                <a:gd name="T80" fmla="*/ 133 w 232"/>
                <a:gd name="T81" fmla="*/ 91 h 463"/>
                <a:gd name="T82" fmla="*/ 135 w 232"/>
                <a:gd name="T83" fmla="*/ 173 h 4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2"/>
                <a:gd name="T127" fmla="*/ 0 h 463"/>
                <a:gd name="T128" fmla="*/ 232 w 232"/>
                <a:gd name="T129" fmla="*/ 463 h 4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2" h="463">
                  <a:moveTo>
                    <a:pt x="0" y="55"/>
                  </a:moveTo>
                  <a:lnTo>
                    <a:pt x="5" y="14"/>
                  </a:lnTo>
                  <a:lnTo>
                    <a:pt x="5" y="132"/>
                  </a:lnTo>
                  <a:lnTo>
                    <a:pt x="5" y="64"/>
                  </a:lnTo>
                  <a:lnTo>
                    <a:pt x="9" y="123"/>
                  </a:lnTo>
                  <a:lnTo>
                    <a:pt x="9" y="137"/>
                  </a:lnTo>
                  <a:lnTo>
                    <a:pt x="9" y="23"/>
                  </a:lnTo>
                  <a:lnTo>
                    <a:pt x="14" y="109"/>
                  </a:lnTo>
                  <a:lnTo>
                    <a:pt x="14" y="14"/>
                  </a:lnTo>
                  <a:lnTo>
                    <a:pt x="14" y="155"/>
                  </a:lnTo>
                  <a:lnTo>
                    <a:pt x="18" y="100"/>
                  </a:lnTo>
                  <a:lnTo>
                    <a:pt x="18" y="19"/>
                  </a:lnTo>
                  <a:lnTo>
                    <a:pt x="23" y="50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2" y="0"/>
                  </a:lnTo>
                  <a:lnTo>
                    <a:pt x="32" y="37"/>
                  </a:lnTo>
                  <a:lnTo>
                    <a:pt x="41" y="5"/>
                  </a:lnTo>
                  <a:lnTo>
                    <a:pt x="37" y="5"/>
                  </a:lnTo>
                  <a:lnTo>
                    <a:pt x="41" y="19"/>
                  </a:lnTo>
                  <a:lnTo>
                    <a:pt x="46" y="10"/>
                  </a:lnTo>
                  <a:lnTo>
                    <a:pt x="46" y="50"/>
                  </a:lnTo>
                  <a:lnTo>
                    <a:pt x="46" y="37"/>
                  </a:lnTo>
                  <a:lnTo>
                    <a:pt x="50" y="28"/>
                  </a:lnTo>
                  <a:lnTo>
                    <a:pt x="50" y="14"/>
                  </a:lnTo>
                  <a:lnTo>
                    <a:pt x="55" y="5"/>
                  </a:lnTo>
                  <a:lnTo>
                    <a:pt x="55" y="14"/>
                  </a:lnTo>
                  <a:lnTo>
                    <a:pt x="55" y="10"/>
                  </a:lnTo>
                  <a:lnTo>
                    <a:pt x="59" y="14"/>
                  </a:lnTo>
                  <a:lnTo>
                    <a:pt x="59" y="23"/>
                  </a:lnTo>
                  <a:lnTo>
                    <a:pt x="64" y="132"/>
                  </a:lnTo>
                  <a:lnTo>
                    <a:pt x="64" y="91"/>
                  </a:lnTo>
                  <a:lnTo>
                    <a:pt x="68" y="118"/>
                  </a:lnTo>
                  <a:lnTo>
                    <a:pt x="68" y="50"/>
                  </a:lnTo>
                  <a:lnTo>
                    <a:pt x="68" y="200"/>
                  </a:lnTo>
                  <a:lnTo>
                    <a:pt x="73" y="87"/>
                  </a:lnTo>
                  <a:lnTo>
                    <a:pt x="73" y="14"/>
                  </a:lnTo>
                  <a:lnTo>
                    <a:pt x="73" y="19"/>
                  </a:lnTo>
                  <a:lnTo>
                    <a:pt x="78" y="14"/>
                  </a:lnTo>
                  <a:lnTo>
                    <a:pt x="78" y="5"/>
                  </a:lnTo>
                  <a:lnTo>
                    <a:pt x="82" y="5"/>
                  </a:lnTo>
                  <a:lnTo>
                    <a:pt x="82" y="32"/>
                  </a:lnTo>
                  <a:lnTo>
                    <a:pt x="82" y="14"/>
                  </a:lnTo>
                  <a:lnTo>
                    <a:pt x="87" y="32"/>
                  </a:lnTo>
                  <a:lnTo>
                    <a:pt x="87" y="28"/>
                  </a:lnTo>
                  <a:lnTo>
                    <a:pt x="87" y="105"/>
                  </a:lnTo>
                  <a:lnTo>
                    <a:pt x="91" y="59"/>
                  </a:lnTo>
                  <a:lnTo>
                    <a:pt x="91" y="191"/>
                  </a:lnTo>
                  <a:lnTo>
                    <a:pt x="91" y="137"/>
                  </a:lnTo>
                  <a:lnTo>
                    <a:pt x="96" y="32"/>
                  </a:lnTo>
                  <a:lnTo>
                    <a:pt x="96" y="10"/>
                  </a:lnTo>
                  <a:lnTo>
                    <a:pt x="96" y="28"/>
                  </a:lnTo>
                  <a:lnTo>
                    <a:pt x="100" y="73"/>
                  </a:lnTo>
                  <a:lnTo>
                    <a:pt x="100" y="132"/>
                  </a:lnTo>
                  <a:lnTo>
                    <a:pt x="105" y="78"/>
                  </a:lnTo>
                  <a:lnTo>
                    <a:pt x="105" y="28"/>
                  </a:lnTo>
                  <a:lnTo>
                    <a:pt x="109" y="114"/>
                  </a:lnTo>
                  <a:lnTo>
                    <a:pt x="109" y="191"/>
                  </a:lnTo>
                  <a:lnTo>
                    <a:pt x="109" y="37"/>
                  </a:lnTo>
                  <a:lnTo>
                    <a:pt x="109" y="118"/>
                  </a:lnTo>
                  <a:lnTo>
                    <a:pt x="114" y="41"/>
                  </a:lnTo>
                  <a:lnTo>
                    <a:pt x="114" y="128"/>
                  </a:lnTo>
                  <a:lnTo>
                    <a:pt x="114" y="100"/>
                  </a:lnTo>
                  <a:lnTo>
                    <a:pt x="118" y="69"/>
                  </a:lnTo>
                  <a:lnTo>
                    <a:pt x="118" y="14"/>
                  </a:lnTo>
                  <a:lnTo>
                    <a:pt x="123" y="5"/>
                  </a:lnTo>
                  <a:lnTo>
                    <a:pt x="123" y="14"/>
                  </a:lnTo>
                  <a:lnTo>
                    <a:pt x="127" y="14"/>
                  </a:lnTo>
                  <a:lnTo>
                    <a:pt x="127" y="5"/>
                  </a:lnTo>
                  <a:lnTo>
                    <a:pt x="127" y="14"/>
                  </a:lnTo>
                  <a:lnTo>
                    <a:pt x="132" y="10"/>
                  </a:lnTo>
                  <a:lnTo>
                    <a:pt x="132" y="19"/>
                  </a:lnTo>
                  <a:lnTo>
                    <a:pt x="137" y="19"/>
                  </a:lnTo>
                  <a:lnTo>
                    <a:pt x="137" y="109"/>
                  </a:lnTo>
                  <a:lnTo>
                    <a:pt x="137" y="50"/>
                  </a:lnTo>
                  <a:lnTo>
                    <a:pt x="141" y="28"/>
                  </a:lnTo>
                  <a:lnTo>
                    <a:pt x="141" y="0"/>
                  </a:lnTo>
                  <a:lnTo>
                    <a:pt x="141" y="14"/>
                  </a:lnTo>
                  <a:lnTo>
                    <a:pt x="146" y="50"/>
                  </a:lnTo>
                  <a:lnTo>
                    <a:pt x="146" y="146"/>
                  </a:lnTo>
                  <a:lnTo>
                    <a:pt x="146" y="50"/>
                  </a:lnTo>
                  <a:lnTo>
                    <a:pt x="150" y="69"/>
                  </a:lnTo>
                  <a:lnTo>
                    <a:pt x="150" y="100"/>
                  </a:lnTo>
                  <a:lnTo>
                    <a:pt x="155" y="28"/>
                  </a:lnTo>
                  <a:lnTo>
                    <a:pt x="155" y="114"/>
                  </a:lnTo>
                  <a:lnTo>
                    <a:pt x="159" y="50"/>
                  </a:lnTo>
                  <a:lnTo>
                    <a:pt x="159" y="14"/>
                  </a:lnTo>
                  <a:lnTo>
                    <a:pt x="159" y="105"/>
                  </a:lnTo>
                  <a:lnTo>
                    <a:pt x="164" y="69"/>
                  </a:lnTo>
                  <a:lnTo>
                    <a:pt x="164" y="23"/>
                  </a:lnTo>
                  <a:lnTo>
                    <a:pt x="168" y="28"/>
                  </a:lnTo>
                  <a:lnTo>
                    <a:pt x="168" y="100"/>
                  </a:lnTo>
                  <a:lnTo>
                    <a:pt x="173" y="19"/>
                  </a:lnTo>
                  <a:lnTo>
                    <a:pt x="173" y="23"/>
                  </a:lnTo>
                  <a:lnTo>
                    <a:pt x="173" y="19"/>
                  </a:lnTo>
                  <a:lnTo>
                    <a:pt x="177" y="41"/>
                  </a:lnTo>
                  <a:lnTo>
                    <a:pt x="177" y="5"/>
                  </a:lnTo>
                  <a:lnTo>
                    <a:pt x="182" y="5"/>
                  </a:lnTo>
                  <a:lnTo>
                    <a:pt x="182" y="14"/>
                  </a:lnTo>
                  <a:lnTo>
                    <a:pt x="186" y="41"/>
                  </a:lnTo>
                  <a:lnTo>
                    <a:pt x="186" y="82"/>
                  </a:lnTo>
                  <a:lnTo>
                    <a:pt x="191" y="28"/>
                  </a:lnTo>
                  <a:lnTo>
                    <a:pt x="191" y="50"/>
                  </a:lnTo>
                  <a:lnTo>
                    <a:pt x="191" y="28"/>
                  </a:lnTo>
                  <a:lnTo>
                    <a:pt x="196" y="23"/>
                  </a:lnTo>
                  <a:lnTo>
                    <a:pt x="196" y="32"/>
                  </a:lnTo>
                  <a:lnTo>
                    <a:pt x="196" y="10"/>
                  </a:lnTo>
                  <a:lnTo>
                    <a:pt x="200" y="23"/>
                  </a:lnTo>
                  <a:lnTo>
                    <a:pt x="200" y="19"/>
                  </a:lnTo>
                  <a:lnTo>
                    <a:pt x="205" y="28"/>
                  </a:lnTo>
                  <a:lnTo>
                    <a:pt x="205" y="64"/>
                  </a:lnTo>
                  <a:lnTo>
                    <a:pt x="205" y="23"/>
                  </a:lnTo>
                  <a:lnTo>
                    <a:pt x="209" y="28"/>
                  </a:lnTo>
                  <a:lnTo>
                    <a:pt x="209" y="50"/>
                  </a:lnTo>
                  <a:lnTo>
                    <a:pt x="214" y="32"/>
                  </a:lnTo>
                  <a:lnTo>
                    <a:pt x="214" y="46"/>
                  </a:lnTo>
                  <a:lnTo>
                    <a:pt x="214" y="19"/>
                  </a:lnTo>
                  <a:lnTo>
                    <a:pt x="218" y="336"/>
                  </a:lnTo>
                  <a:lnTo>
                    <a:pt x="218" y="168"/>
                  </a:lnTo>
                  <a:lnTo>
                    <a:pt x="223" y="105"/>
                  </a:lnTo>
                  <a:lnTo>
                    <a:pt x="223" y="168"/>
                  </a:lnTo>
                  <a:lnTo>
                    <a:pt x="223" y="155"/>
                  </a:lnTo>
                  <a:lnTo>
                    <a:pt x="227" y="128"/>
                  </a:lnTo>
                  <a:lnTo>
                    <a:pt x="227" y="100"/>
                  </a:lnTo>
                  <a:lnTo>
                    <a:pt x="227" y="295"/>
                  </a:lnTo>
                  <a:lnTo>
                    <a:pt x="232" y="463"/>
                  </a:lnTo>
                  <a:lnTo>
                    <a:pt x="232" y="141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3" name="Freeform 65"/>
            <p:cNvSpPr>
              <a:spLocks noChangeAspect="1"/>
            </p:cNvSpPr>
            <p:nvPr/>
          </p:nvSpPr>
          <p:spPr bwMode="auto">
            <a:xfrm>
              <a:off x="890705" y="1875652"/>
              <a:ext cx="64167" cy="243838"/>
            </a:xfrm>
            <a:custGeom>
              <a:avLst/>
              <a:gdLst>
                <a:gd name="T0" fmla="*/ 2 w 213"/>
                <a:gd name="T1" fmla="*/ 0 h 545"/>
                <a:gd name="T2" fmla="*/ 5 w 213"/>
                <a:gd name="T3" fmla="*/ 139 h 545"/>
                <a:gd name="T4" fmla="*/ 8 w 213"/>
                <a:gd name="T5" fmla="*/ 129 h 545"/>
                <a:gd name="T6" fmla="*/ 11 w 213"/>
                <a:gd name="T7" fmla="*/ 70 h 545"/>
                <a:gd name="T8" fmla="*/ 16 w 213"/>
                <a:gd name="T9" fmla="*/ 322 h 545"/>
                <a:gd name="T10" fmla="*/ 19 w 213"/>
                <a:gd name="T11" fmla="*/ 113 h 545"/>
                <a:gd name="T12" fmla="*/ 21 w 213"/>
                <a:gd name="T13" fmla="*/ 83 h 545"/>
                <a:gd name="T14" fmla="*/ 27 w 213"/>
                <a:gd name="T15" fmla="*/ 27 h 545"/>
                <a:gd name="T16" fmla="*/ 30 w 213"/>
                <a:gd name="T17" fmla="*/ 121 h 545"/>
                <a:gd name="T18" fmla="*/ 32 w 213"/>
                <a:gd name="T19" fmla="*/ 78 h 545"/>
                <a:gd name="T20" fmla="*/ 35 w 213"/>
                <a:gd name="T21" fmla="*/ 70 h 545"/>
                <a:gd name="T22" fmla="*/ 38 w 213"/>
                <a:gd name="T23" fmla="*/ 64 h 545"/>
                <a:gd name="T24" fmla="*/ 41 w 213"/>
                <a:gd name="T25" fmla="*/ 169 h 545"/>
                <a:gd name="T26" fmla="*/ 43 w 213"/>
                <a:gd name="T27" fmla="*/ 70 h 545"/>
                <a:gd name="T28" fmla="*/ 49 w 213"/>
                <a:gd name="T29" fmla="*/ 108 h 545"/>
                <a:gd name="T30" fmla="*/ 51 w 213"/>
                <a:gd name="T31" fmla="*/ 108 h 545"/>
                <a:gd name="T32" fmla="*/ 54 w 213"/>
                <a:gd name="T33" fmla="*/ 92 h 545"/>
                <a:gd name="T34" fmla="*/ 57 w 213"/>
                <a:gd name="T35" fmla="*/ 80 h 545"/>
                <a:gd name="T36" fmla="*/ 60 w 213"/>
                <a:gd name="T37" fmla="*/ 244 h 545"/>
                <a:gd name="T38" fmla="*/ 62 w 213"/>
                <a:gd name="T39" fmla="*/ 105 h 545"/>
                <a:gd name="T40" fmla="*/ 65 w 213"/>
                <a:gd name="T41" fmla="*/ 110 h 545"/>
                <a:gd name="T42" fmla="*/ 67 w 213"/>
                <a:gd name="T43" fmla="*/ 108 h 545"/>
                <a:gd name="T44" fmla="*/ 70 w 213"/>
                <a:gd name="T45" fmla="*/ 118 h 545"/>
                <a:gd name="T46" fmla="*/ 73 w 213"/>
                <a:gd name="T47" fmla="*/ 110 h 545"/>
                <a:gd name="T48" fmla="*/ 76 w 213"/>
                <a:gd name="T49" fmla="*/ 134 h 545"/>
                <a:gd name="T50" fmla="*/ 78 w 213"/>
                <a:gd name="T51" fmla="*/ 134 h 545"/>
                <a:gd name="T52" fmla="*/ 81 w 213"/>
                <a:gd name="T53" fmla="*/ 134 h 545"/>
                <a:gd name="T54" fmla="*/ 84 w 213"/>
                <a:gd name="T55" fmla="*/ 137 h 545"/>
                <a:gd name="T56" fmla="*/ 86 w 213"/>
                <a:gd name="T57" fmla="*/ 121 h 545"/>
                <a:gd name="T58" fmla="*/ 89 w 213"/>
                <a:gd name="T59" fmla="*/ 121 h 545"/>
                <a:gd name="T60" fmla="*/ 92 w 213"/>
                <a:gd name="T61" fmla="*/ 161 h 545"/>
                <a:gd name="T62" fmla="*/ 95 w 213"/>
                <a:gd name="T63" fmla="*/ 204 h 545"/>
                <a:gd name="T64" fmla="*/ 100 w 213"/>
                <a:gd name="T65" fmla="*/ 94 h 545"/>
                <a:gd name="T66" fmla="*/ 103 w 213"/>
                <a:gd name="T67" fmla="*/ 266 h 545"/>
                <a:gd name="T68" fmla="*/ 106 w 213"/>
                <a:gd name="T69" fmla="*/ 145 h 545"/>
                <a:gd name="T70" fmla="*/ 108 w 213"/>
                <a:gd name="T71" fmla="*/ 123 h 545"/>
                <a:gd name="T72" fmla="*/ 111 w 213"/>
                <a:gd name="T73" fmla="*/ 164 h 545"/>
                <a:gd name="T74" fmla="*/ 113 w 213"/>
                <a:gd name="T75" fmla="*/ 261 h 545"/>
                <a:gd name="T76" fmla="*/ 116 w 213"/>
                <a:gd name="T77" fmla="*/ 207 h 545"/>
                <a:gd name="T78" fmla="*/ 119 w 213"/>
                <a:gd name="T79" fmla="*/ 287 h 545"/>
                <a:gd name="T80" fmla="*/ 125 w 213"/>
                <a:gd name="T81" fmla="*/ 113 h 545"/>
                <a:gd name="T82" fmla="*/ 127 w 213"/>
                <a:gd name="T83" fmla="*/ 126 h 5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3"/>
                <a:gd name="T127" fmla="*/ 0 h 545"/>
                <a:gd name="T128" fmla="*/ 213 w 213"/>
                <a:gd name="T129" fmla="*/ 545 h 5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3" h="545">
                  <a:moveTo>
                    <a:pt x="0" y="41"/>
                  </a:moveTo>
                  <a:lnTo>
                    <a:pt x="4" y="109"/>
                  </a:lnTo>
                  <a:lnTo>
                    <a:pt x="4" y="0"/>
                  </a:lnTo>
                  <a:lnTo>
                    <a:pt x="4" y="173"/>
                  </a:lnTo>
                  <a:lnTo>
                    <a:pt x="9" y="463"/>
                  </a:lnTo>
                  <a:lnTo>
                    <a:pt x="9" y="236"/>
                  </a:lnTo>
                  <a:lnTo>
                    <a:pt x="13" y="304"/>
                  </a:lnTo>
                  <a:lnTo>
                    <a:pt x="13" y="345"/>
                  </a:lnTo>
                  <a:lnTo>
                    <a:pt x="13" y="218"/>
                  </a:lnTo>
                  <a:lnTo>
                    <a:pt x="18" y="418"/>
                  </a:lnTo>
                  <a:lnTo>
                    <a:pt x="18" y="105"/>
                  </a:lnTo>
                  <a:lnTo>
                    <a:pt x="18" y="118"/>
                  </a:lnTo>
                  <a:lnTo>
                    <a:pt x="23" y="141"/>
                  </a:lnTo>
                  <a:lnTo>
                    <a:pt x="23" y="463"/>
                  </a:lnTo>
                  <a:lnTo>
                    <a:pt x="27" y="545"/>
                  </a:lnTo>
                  <a:lnTo>
                    <a:pt x="27" y="14"/>
                  </a:lnTo>
                  <a:lnTo>
                    <a:pt x="32" y="5"/>
                  </a:lnTo>
                  <a:lnTo>
                    <a:pt x="32" y="191"/>
                  </a:lnTo>
                  <a:lnTo>
                    <a:pt x="36" y="327"/>
                  </a:lnTo>
                  <a:lnTo>
                    <a:pt x="36" y="100"/>
                  </a:lnTo>
                  <a:lnTo>
                    <a:pt x="36" y="141"/>
                  </a:lnTo>
                  <a:lnTo>
                    <a:pt x="41" y="109"/>
                  </a:lnTo>
                  <a:lnTo>
                    <a:pt x="41" y="477"/>
                  </a:lnTo>
                  <a:lnTo>
                    <a:pt x="45" y="46"/>
                  </a:lnTo>
                  <a:lnTo>
                    <a:pt x="45" y="23"/>
                  </a:lnTo>
                  <a:lnTo>
                    <a:pt x="45" y="141"/>
                  </a:lnTo>
                  <a:lnTo>
                    <a:pt x="50" y="205"/>
                  </a:lnTo>
                  <a:lnTo>
                    <a:pt x="50" y="327"/>
                  </a:lnTo>
                  <a:lnTo>
                    <a:pt x="50" y="73"/>
                  </a:lnTo>
                  <a:lnTo>
                    <a:pt x="54" y="132"/>
                  </a:lnTo>
                  <a:lnTo>
                    <a:pt x="54" y="345"/>
                  </a:lnTo>
                  <a:lnTo>
                    <a:pt x="54" y="132"/>
                  </a:lnTo>
                  <a:lnTo>
                    <a:pt x="59" y="118"/>
                  </a:lnTo>
                  <a:lnTo>
                    <a:pt x="59" y="513"/>
                  </a:lnTo>
                  <a:lnTo>
                    <a:pt x="63" y="250"/>
                  </a:lnTo>
                  <a:lnTo>
                    <a:pt x="63" y="109"/>
                  </a:lnTo>
                  <a:lnTo>
                    <a:pt x="63" y="391"/>
                  </a:lnTo>
                  <a:lnTo>
                    <a:pt x="68" y="59"/>
                  </a:lnTo>
                  <a:lnTo>
                    <a:pt x="68" y="286"/>
                  </a:lnTo>
                  <a:lnTo>
                    <a:pt x="72" y="241"/>
                  </a:lnTo>
                  <a:lnTo>
                    <a:pt x="72" y="55"/>
                  </a:lnTo>
                  <a:lnTo>
                    <a:pt x="72" y="118"/>
                  </a:lnTo>
                  <a:lnTo>
                    <a:pt x="77" y="309"/>
                  </a:lnTo>
                  <a:lnTo>
                    <a:pt x="77" y="64"/>
                  </a:lnTo>
                  <a:lnTo>
                    <a:pt x="82" y="182"/>
                  </a:lnTo>
                  <a:lnTo>
                    <a:pt x="82" y="359"/>
                  </a:lnTo>
                  <a:lnTo>
                    <a:pt x="82" y="100"/>
                  </a:lnTo>
                  <a:lnTo>
                    <a:pt x="86" y="182"/>
                  </a:lnTo>
                  <a:lnTo>
                    <a:pt x="86" y="377"/>
                  </a:lnTo>
                  <a:lnTo>
                    <a:pt x="86" y="132"/>
                  </a:lnTo>
                  <a:lnTo>
                    <a:pt x="91" y="155"/>
                  </a:lnTo>
                  <a:lnTo>
                    <a:pt x="91" y="527"/>
                  </a:lnTo>
                  <a:lnTo>
                    <a:pt x="95" y="268"/>
                  </a:lnTo>
                  <a:lnTo>
                    <a:pt x="95" y="136"/>
                  </a:lnTo>
                  <a:lnTo>
                    <a:pt x="95" y="323"/>
                  </a:lnTo>
                  <a:lnTo>
                    <a:pt x="100" y="100"/>
                  </a:lnTo>
                  <a:lnTo>
                    <a:pt x="100" y="413"/>
                  </a:lnTo>
                  <a:lnTo>
                    <a:pt x="104" y="123"/>
                  </a:lnTo>
                  <a:lnTo>
                    <a:pt x="104" y="114"/>
                  </a:lnTo>
                  <a:lnTo>
                    <a:pt x="104" y="177"/>
                  </a:lnTo>
                  <a:lnTo>
                    <a:pt x="109" y="332"/>
                  </a:lnTo>
                  <a:lnTo>
                    <a:pt x="109" y="77"/>
                  </a:lnTo>
                  <a:lnTo>
                    <a:pt x="109" y="186"/>
                  </a:lnTo>
                  <a:lnTo>
                    <a:pt x="113" y="363"/>
                  </a:lnTo>
                  <a:lnTo>
                    <a:pt x="113" y="68"/>
                  </a:lnTo>
                  <a:lnTo>
                    <a:pt x="113" y="182"/>
                  </a:lnTo>
                  <a:lnTo>
                    <a:pt x="118" y="391"/>
                  </a:lnTo>
                  <a:lnTo>
                    <a:pt x="118" y="123"/>
                  </a:lnTo>
                  <a:lnTo>
                    <a:pt x="118" y="200"/>
                  </a:lnTo>
                  <a:lnTo>
                    <a:pt x="122" y="432"/>
                  </a:lnTo>
                  <a:lnTo>
                    <a:pt x="122" y="127"/>
                  </a:lnTo>
                  <a:lnTo>
                    <a:pt x="122" y="186"/>
                  </a:lnTo>
                  <a:lnTo>
                    <a:pt x="127" y="395"/>
                  </a:lnTo>
                  <a:lnTo>
                    <a:pt x="127" y="114"/>
                  </a:lnTo>
                  <a:lnTo>
                    <a:pt x="127" y="227"/>
                  </a:lnTo>
                  <a:lnTo>
                    <a:pt x="131" y="395"/>
                  </a:lnTo>
                  <a:lnTo>
                    <a:pt x="131" y="127"/>
                  </a:lnTo>
                  <a:lnTo>
                    <a:pt x="131" y="227"/>
                  </a:lnTo>
                  <a:lnTo>
                    <a:pt x="136" y="436"/>
                  </a:lnTo>
                  <a:lnTo>
                    <a:pt x="136" y="164"/>
                  </a:lnTo>
                  <a:lnTo>
                    <a:pt x="136" y="227"/>
                  </a:lnTo>
                  <a:lnTo>
                    <a:pt x="141" y="413"/>
                  </a:lnTo>
                  <a:lnTo>
                    <a:pt x="141" y="168"/>
                  </a:lnTo>
                  <a:lnTo>
                    <a:pt x="141" y="232"/>
                  </a:lnTo>
                  <a:lnTo>
                    <a:pt x="145" y="454"/>
                  </a:lnTo>
                  <a:lnTo>
                    <a:pt x="145" y="141"/>
                  </a:lnTo>
                  <a:lnTo>
                    <a:pt x="145" y="205"/>
                  </a:lnTo>
                  <a:lnTo>
                    <a:pt x="150" y="409"/>
                  </a:lnTo>
                  <a:lnTo>
                    <a:pt x="150" y="168"/>
                  </a:lnTo>
                  <a:lnTo>
                    <a:pt x="150" y="205"/>
                  </a:lnTo>
                  <a:lnTo>
                    <a:pt x="154" y="377"/>
                  </a:lnTo>
                  <a:lnTo>
                    <a:pt x="154" y="195"/>
                  </a:lnTo>
                  <a:lnTo>
                    <a:pt x="154" y="273"/>
                  </a:lnTo>
                  <a:lnTo>
                    <a:pt x="159" y="373"/>
                  </a:lnTo>
                  <a:lnTo>
                    <a:pt x="159" y="150"/>
                  </a:lnTo>
                  <a:lnTo>
                    <a:pt x="159" y="345"/>
                  </a:lnTo>
                  <a:lnTo>
                    <a:pt x="163" y="205"/>
                  </a:lnTo>
                  <a:lnTo>
                    <a:pt x="163" y="445"/>
                  </a:lnTo>
                  <a:lnTo>
                    <a:pt x="168" y="159"/>
                  </a:lnTo>
                  <a:lnTo>
                    <a:pt x="168" y="404"/>
                  </a:lnTo>
                  <a:lnTo>
                    <a:pt x="172" y="182"/>
                  </a:lnTo>
                  <a:lnTo>
                    <a:pt x="172" y="450"/>
                  </a:lnTo>
                  <a:lnTo>
                    <a:pt x="177" y="295"/>
                  </a:lnTo>
                  <a:lnTo>
                    <a:pt x="177" y="359"/>
                  </a:lnTo>
                  <a:lnTo>
                    <a:pt x="177" y="245"/>
                  </a:lnTo>
                  <a:lnTo>
                    <a:pt x="181" y="282"/>
                  </a:lnTo>
                  <a:lnTo>
                    <a:pt x="181" y="472"/>
                  </a:lnTo>
                  <a:lnTo>
                    <a:pt x="181" y="209"/>
                  </a:lnTo>
                  <a:lnTo>
                    <a:pt x="186" y="459"/>
                  </a:lnTo>
                  <a:lnTo>
                    <a:pt x="186" y="168"/>
                  </a:lnTo>
                  <a:lnTo>
                    <a:pt x="186" y="277"/>
                  </a:lnTo>
                  <a:lnTo>
                    <a:pt x="190" y="309"/>
                  </a:lnTo>
                  <a:lnTo>
                    <a:pt x="190" y="218"/>
                  </a:lnTo>
                  <a:lnTo>
                    <a:pt x="190" y="441"/>
                  </a:lnTo>
                  <a:lnTo>
                    <a:pt x="195" y="345"/>
                  </a:lnTo>
                  <a:lnTo>
                    <a:pt x="195" y="268"/>
                  </a:lnTo>
                  <a:lnTo>
                    <a:pt x="195" y="350"/>
                  </a:lnTo>
                  <a:lnTo>
                    <a:pt x="200" y="332"/>
                  </a:lnTo>
                  <a:lnTo>
                    <a:pt x="200" y="268"/>
                  </a:lnTo>
                  <a:lnTo>
                    <a:pt x="200" y="486"/>
                  </a:lnTo>
                  <a:lnTo>
                    <a:pt x="204" y="132"/>
                  </a:lnTo>
                  <a:lnTo>
                    <a:pt x="204" y="363"/>
                  </a:lnTo>
                  <a:lnTo>
                    <a:pt x="209" y="191"/>
                  </a:lnTo>
                  <a:lnTo>
                    <a:pt x="209" y="345"/>
                  </a:lnTo>
                  <a:lnTo>
                    <a:pt x="209" y="264"/>
                  </a:lnTo>
                  <a:lnTo>
                    <a:pt x="213" y="214"/>
                  </a:lnTo>
                  <a:lnTo>
                    <a:pt x="213" y="413"/>
                  </a:lnTo>
                  <a:lnTo>
                    <a:pt x="213" y="20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4" name="Freeform 66"/>
            <p:cNvSpPr>
              <a:spLocks noChangeAspect="1"/>
            </p:cNvSpPr>
            <p:nvPr/>
          </p:nvSpPr>
          <p:spPr bwMode="auto">
            <a:xfrm>
              <a:off x="954871" y="1868079"/>
              <a:ext cx="67198" cy="391503"/>
            </a:xfrm>
            <a:custGeom>
              <a:avLst/>
              <a:gdLst>
                <a:gd name="T0" fmla="*/ 3 w 223"/>
                <a:gd name="T1" fmla="*/ 247 h 876"/>
                <a:gd name="T2" fmla="*/ 5 w 223"/>
                <a:gd name="T3" fmla="*/ 102 h 876"/>
                <a:gd name="T4" fmla="*/ 8 w 223"/>
                <a:gd name="T5" fmla="*/ 338 h 876"/>
                <a:gd name="T6" fmla="*/ 11 w 223"/>
                <a:gd name="T7" fmla="*/ 142 h 876"/>
                <a:gd name="T8" fmla="*/ 14 w 223"/>
                <a:gd name="T9" fmla="*/ 188 h 876"/>
                <a:gd name="T10" fmla="*/ 19 w 223"/>
                <a:gd name="T11" fmla="*/ 134 h 876"/>
                <a:gd name="T12" fmla="*/ 21 w 223"/>
                <a:gd name="T13" fmla="*/ 150 h 876"/>
                <a:gd name="T14" fmla="*/ 24 w 223"/>
                <a:gd name="T15" fmla="*/ 16 h 876"/>
                <a:gd name="T16" fmla="*/ 27 w 223"/>
                <a:gd name="T17" fmla="*/ 132 h 876"/>
                <a:gd name="T18" fmla="*/ 30 w 223"/>
                <a:gd name="T19" fmla="*/ 244 h 876"/>
                <a:gd name="T20" fmla="*/ 33 w 223"/>
                <a:gd name="T21" fmla="*/ 295 h 876"/>
                <a:gd name="T22" fmla="*/ 35 w 223"/>
                <a:gd name="T23" fmla="*/ 362 h 876"/>
                <a:gd name="T24" fmla="*/ 38 w 223"/>
                <a:gd name="T25" fmla="*/ 284 h 876"/>
                <a:gd name="T26" fmla="*/ 41 w 223"/>
                <a:gd name="T27" fmla="*/ 148 h 876"/>
                <a:gd name="T28" fmla="*/ 44 w 223"/>
                <a:gd name="T29" fmla="*/ 132 h 876"/>
                <a:gd name="T30" fmla="*/ 46 w 223"/>
                <a:gd name="T31" fmla="*/ 120 h 876"/>
                <a:gd name="T32" fmla="*/ 49 w 223"/>
                <a:gd name="T33" fmla="*/ 198 h 876"/>
                <a:gd name="T34" fmla="*/ 54 w 223"/>
                <a:gd name="T35" fmla="*/ 123 h 876"/>
                <a:gd name="T36" fmla="*/ 57 w 223"/>
                <a:gd name="T37" fmla="*/ 356 h 876"/>
                <a:gd name="T38" fmla="*/ 60 w 223"/>
                <a:gd name="T39" fmla="*/ 388 h 876"/>
                <a:gd name="T40" fmla="*/ 63 w 223"/>
                <a:gd name="T41" fmla="*/ 324 h 876"/>
                <a:gd name="T42" fmla="*/ 65 w 223"/>
                <a:gd name="T43" fmla="*/ 254 h 876"/>
                <a:gd name="T44" fmla="*/ 68 w 223"/>
                <a:gd name="T45" fmla="*/ 282 h 876"/>
                <a:gd name="T46" fmla="*/ 73 w 223"/>
                <a:gd name="T47" fmla="*/ 364 h 876"/>
                <a:gd name="T48" fmla="*/ 76 w 223"/>
                <a:gd name="T49" fmla="*/ 341 h 876"/>
                <a:gd name="T50" fmla="*/ 79 w 223"/>
                <a:gd name="T51" fmla="*/ 43 h 876"/>
                <a:gd name="T52" fmla="*/ 81 w 223"/>
                <a:gd name="T53" fmla="*/ 43 h 876"/>
                <a:gd name="T54" fmla="*/ 84 w 223"/>
                <a:gd name="T55" fmla="*/ 166 h 876"/>
                <a:gd name="T56" fmla="*/ 86 w 223"/>
                <a:gd name="T57" fmla="*/ 236 h 876"/>
                <a:gd name="T58" fmla="*/ 89 w 223"/>
                <a:gd name="T59" fmla="*/ 97 h 876"/>
                <a:gd name="T60" fmla="*/ 92 w 223"/>
                <a:gd name="T61" fmla="*/ 123 h 876"/>
                <a:gd name="T62" fmla="*/ 98 w 223"/>
                <a:gd name="T63" fmla="*/ 139 h 876"/>
                <a:gd name="T64" fmla="*/ 100 w 223"/>
                <a:gd name="T65" fmla="*/ 59 h 876"/>
                <a:gd name="T66" fmla="*/ 103 w 223"/>
                <a:gd name="T67" fmla="*/ 56 h 876"/>
                <a:gd name="T68" fmla="*/ 106 w 223"/>
                <a:gd name="T69" fmla="*/ 83 h 876"/>
                <a:gd name="T70" fmla="*/ 109 w 223"/>
                <a:gd name="T71" fmla="*/ 228 h 876"/>
                <a:gd name="T72" fmla="*/ 114 w 223"/>
                <a:gd name="T73" fmla="*/ 89 h 876"/>
                <a:gd name="T74" fmla="*/ 116 w 223"/>
                <a:gd name="T75" fmla="*/ 75 h 876"/>
                <a:gd name="T76" fmla="*/ 122 w 223"/>
                <a:gd name="T77" fmla="*/ 80 h 876"/>
                <a:gd name="T78" fmla="*/ 125 w 223"/>
                <a:gd name="T79" fmla="*/ 260 h 876"/>
                <a:gd name="T80" fmla="*/ 128 w 223"/>
                <a:gd name="T81" fmla="*/ 356 h 876"/>
                <a:gd name="T82" fmla="*/ 130 w 223"/>
                <a:gd name="T83" fmla="*/ 233 h 8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3"/>
                <a:gd name="T127" fmla="*/ 0 h 876"/>
                <a:gd name="T128" fmla="*/ 223 w 223"/>
                <a:gd name="T129" fmla="*/ 876 h 87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3" h="876">
                  <a:moveTo>
                    <a:pt x="0" y="218"/>
                  </a:moveTo>
                  <a:lnTo>
                    <a:pt x="5" y="300"/>
                  </a:lnTo>
                  <a:lnTo>
                    <a:pt x="5" y="418"/>
                  </a:lnTo>
                  <a:lnTo>
                    <a:pt x="5" y="236"/>
                  </a:lnTo>
                  <a:lnTo>
                    <a:pt x="9" y="459"/>
                  </a:lnTo>
                  <a:lnTo>
                    <a:pt x="9" y="173"/>
                  </a:lnTo>
                  <a:lnTo>
                    <a:pt x="9" y="336"/>
                  </a:lnTo>
                  <a:lnTo>
                    <a:pt x="14" y="245"/>
                  </a:lnTo>
                  <a:lnTo>
                    <a:pt x="14" y="572"/>
                  </a:lnTo>
                  <a:lnTo>
                    <a:pt x="18" y="213"/>
                  </a:lnTo>
                  <a:lnTo>
                    <a:pt x="18" y="454"/>
                  </a:lnTo>
                  <a:lnTo>
                    <a:pt x="18" y="241"/>
                  </a:lnTo>
                  <a:lnTo>
                    <a:pt x="23" y="341"/>
                  </a:lnTo>
                  <a:lnTo>
                    <a:pt x="23" y="304"/>
                  </a:lnTo>
                  <a:lnTo>
                    <a:pt x="23" y="318"/>
                  </a:lnTo>
                  <a:lnTo>
                    <a:pt x="27" y="227"/>
                  </a:lnTo>
                  <a:lnTo>
                    <a:pt x="27" y="499"/>
                  </a:lnTo>
                  <a:lnTo>
                    <a:pt x="32" y="227"/>
                  </a:lnTo>
                  <a:lnTo>
                    <a:pt x="32" y="490"/>
                  </a:lnTo>
                  <a:lnTo>
                    <a:pt x="32" y="195"/>
                  </a:lnTo>
                  <a:lnTo>
                    <a:pt x="36" y="254"/>
                  </a:lnTo>
                  <a:lnTo>
                    <a:pt x="36" y="613"/>
                  </a:lnTo>
                  <a:lnTo>
                    <a:pt x="41" y="322"/>
                  </a:lnTo>
                  <a:lnTo>
                    <a:pt x="41" y="27"/>
                  </a:lnTo>
                  <a:lnTo>
                    <a:pt x="41" y="164"/>
                  </a:lnTo>
                  <a:lnTo>
                    <a:pt x="46" y="227"/>
                  </a:lnTo>
                  <a:lnTo>
                    <a:pt x="46" y="223"/>
                  </a:lnTo>
                  <a:lnTo>
                    <a:pt x="46" y="236"/>
                  </a:lnTo>
                  <a:lnTo>
                    <a:pt x="50" y="159"/>
                  </a:lnTo>
                  <a:lnTo>
                    <a:pt x="50" y="413"/>
                  </a:lnTo>
                  <a:lnTo>
                    <a:pt x="50" y="232"/>
                  </a:lnTo>
                  <a:lnTo>
                    <a:pt x="55" y="304"/>
                  </a:lnTo>
                  <a:lnTo>
                    <a:pt x="55" y="499"/>
                  </a:lnTo>
                  <a:lnTo>
                    <a:pt x="55" y="272"/>
                  </a:lnTo>
                  <a:lnTo>
                    <a:pt x="59" y="245"/>
                  </a:lnTo>
                  <a:lnTo>
                    <a:pt x="59" y="613"/>
                  </a:lnTo>
                  <a:lnTo>
                    <a:pt x="59" y="213"/>
                  </a:lnTo>
                  <a:lnTo>
                    <a:pt x="64" y="259"/>
                  </a:lnTo>
                  <a:lnTo>
                    <a:pt x="64" y="481"/>
                  </a:lnTo>
                  <a:lnTo>
                    <a:pt x="64" y="191"/>
                  </a:lnTo>
                  <a:lnTo>
                    <a:pt x="68" y="386"/>
                  </a:lnTo>
                  <a:lnTo>
                    <a:pt x="68" y="250"/>
                  </a:lnTo>
                  <a:lnTo>
                    <a:pt x="73" y="363"/>
                  </a:lnTo>
                  <a:lnTo>
                    <a:pt x="73" y="518"/>
                  </a:lnTo>
                  <a:lnTo>
                    <a:pt x="73" y="223"/>
                  </a:lnTo>
                  <a:lnTo>
                    <a:pt x="77" y="263"/>
                  </a:lnTo>
                  <a:lnTo>
                    <a:pt x="77" y="604"/>
                  </a:lnTo>
                  <a:lnTo>
                    <a:pt x="77" y="204"/>
                  </a:lnTo>
                  <a:lnTo>
                    <a:pt x="82" y="223"/>
                  </a:lnTo>
                  <a:lnTo>
                    <a:pt x="82" y="495"/>
                  </a:lnTo>
                  <a:lnTo>
                    <a:pt x="82" y="336"/>
                  </a:lnTo>
                  <a:lnTo>
                    <a:pt x="86" y="286"/>
                  </a:lnTo>
                  <a:lnTo>
                    <a:pt x="86" y="468"/>
                  </a:lnTo>
                  <a:lnTo>
                    <a:pt x="91" y="209"/>
                  </a:lnTo>
                  <a:lnTo>
                    <a:pt x="91" y="531"/>
                  </a:lnTo>
                  <a:lnTo>
                    <a:pt x="95" y="331"/>
                  </a:lnTo>
                  <a:lnTo>
                    <a:pt x="95" y="604"/>
                  </a:lnTo>
                  <a:lnTo>
                    <a:pt x="95" y="263"/>
                  </a:lnTo>
                  <a:lnTo>
                    <a:pt x="100" y="277"/>
                  </a:lnTo>
                  <a:lnTo>
                    <a:pt x="100" y="658"/>
                  </a:lnTo>
                  <a:lnTo>
                    <a:pt x="100" y="209"/>
                  </a:lnTo>
                  <a:lnTo>
                    <a:pt x="105" y="304"/>
                  </a:lnTo>
                  <a:lnTo>
                    <a:pt x="105" y="549"/>
                  </a:lnTo>
                  <a:lnTo>
                    <a:pt x="105" y="318"/>
                  </a:lnTo>
                  <a:lnTo>
                    <a:pt x="109" y="263"/>
                  </a:lnTo>
                  <a:lnTo>
                    <a:pt x="109" y="431"/>
                  </a:lnTo>
                  <a:lnTo>
                    <a:pt x="109" y="413"/>
                  </a:lnTo>
                  <a:lnTo>
                    <a:pt x="114" y="241"/>
                  </a:lnTo>
                  <a:lnTo>
                    <a:pt x="114" y="477"/>
                  </a:lnTo>
                  <a:lnTo>
                    <a:pt x="118" y="227"/>
                  </a:lnTo>
                  <a:lnTo>
                    <a:pt x="118" y="495"/>
                  </a:lnTo>
                  <a:lnTo>
                    <a:pt x="123" y="617"/>
                  </a:lnTo>
                  <a:lnTo>
                    <a:pt x="123" y="245"/>
                  </a:lnTo>
                  <a:lnTo>
                    <a:pt x="123" y="272"/>
                  </a:lnTo>
                  <a:lnTo>
                    <a:pt x="127" y="577"/>
                  </a:lnTo>
                  <a:lnTo>
                    <a:pt x="127" y="531"/>
                  </a:lnTo>
                  <a:lnTo>
                    <a:pt x="132" y="182"/>
                  </a:lnTo>
                  <a:lnTo>
                    <a:pt x="132" y="73"/>
                  </a:lnTo>
                  <a:lnTo>
                    <a:pt x="132" y="127"/>
                  </a:lnTo>
                  <a:lnTo>
                    <a:pt x="136" y="150"/>
                  </a:lnTo>
                  <a:lnTo>
                    <a:pt x="136" y="73"/>
                  </a:lnTo>
                  <a:lnTo>
                    <a:pt x="136" y="132"/>
                  </a:lnTo>
                  <a:lnTo>
                    <a:pt x="141" y="572"/>
                  </a:lnTo>
                  <a:lnTo>
                    <a:pt x="141" y="282"/>
                  </a:lnTo>
                  <a:lnTo>
                    <a:pt x="141" y="350"/>
                  </a:lnTo>
                  <a:lnTo>
                    <a:pt x="145" y="613"/>
                  </a:lnTo>
                  <a:lnTo>
                    <a:pt x="145" y="400"/>
                  </a:lnTo>
                  <a:lnTo>
                    <a:pt x="150" y="109"/>
                  </a:lnTo>
                  <a:lnTo>
                    <a:pt x="150" y="268"/>
                  </a:lnTo>
                  <a:lnTo>
                    <a:pt x="150" y="164"/>
                  </a:lnTo>
                  <a:lnTo>
                    <a:pt x="154" y="227"/>
                  </a:lnTo>
                  <a:lnTo>
                    <a:pt x="154" y="0"/>
                  </a:lnTo>
                  <a:lnTo>
                    <a:pt x="154" y="209"/>
                  </a:lnTo>
                  <a:lnTo>
                    <a:pt x="159" y="554"/>
                  </a:lnTo>
                  <a:lnTo>
                    <a:pt x="159" y="359"/>
                  </a:lnTo>
                  <a:lnTo>
                    <a:pt x="164" y="236"/>
                  </a:lnTo>
                  <a:lnTo>
                    <a:pt x="164" y="754"/>
                  </a:lnTo>
                  <a:lnTo>
                    <a:pt x="168" y="245"/>
                  </a:lnTo>
                  <a:lnTo>
                    <a:pt x="168" y="100"/>
                  </a:lnTo>
                  <a:lnTo>
                    <a:pt x="173" y="127"/>
                  </a:lnTo>
                  <a:lnTo>
                    <a:pt x="173" y="132"/>
                  </a:lnTo>
                  <a:lnTo>
                    <a:pt x="173" y="95"/>
                  </a:lnTo>
                  <a:lnTo>
                    <a:pt x="177" y="109"/>
                  </a:lnTo>
                  <a:lnTo>
                    <a:pt x="177" y="150"/>
                  </a:lnTo>
                  <a:lnTo>
                    <a:pt x="177" y="141"/>
                  </a:lnTo>
                  <a:lnTo>
                    <a:pt x="182" y="132"/>
                  </a:lnTo>
                  <a:lnTo>
                    <a:pt x="182" y="100"/>
                  </a:lnTo>
                  <a:lnTo>
                    <a:pt x="182" y="386"/>
                  </a:lnTo>
                  <a:lnTo>
                    <a:pt x="186" y="876"/>
                  </a:lnTo>
                  <a:lnTo>
                    <a:pt x="186" y="141"/>
                  </a:lnTo>
                  <a:lnTo>
                    <a:pt x="191" y="150"/>
                  </a:lnTo>
                  <a:lnTo>
                    <a:pt x="191" y="127"/>
                  </a:lnTo>
                  <a:lnTo>
                    <a:pt x="195" y="132"/>
                  </a:lnTo>
                  <a:lnTo>
                    <a:pt x="195" y="127"/>
                  </a:lnTo>
                  <a:lnTo>
                    <a:pt x="200" y="154"/>
                  </a:lnTo>
                  <a:lnTo>
                    <a:pt x="200" y="141"/>
                  </a:lnTo>
                  <a:lnTo>
                    <a:pt x="204" y="136"/>
                  </a:lnTo>
                  <a:lnTo>
                    <a:pt x="204" y="109"/>
                  </a:lnTo>
                  <a:lnTo>
                    <a:pt x="204" y="164"/>
                  </a:lnTo>
                  <a:lnTo>
                    <a:pt x="209" y="440"/>
                  </a:lnTo>
                  <a:lnTo>
                    <a:pt x="209" y="95"/>
                  </a:lnTo>
                  <a:lnTo>
                    <a:pt x="214" y="114"/>
                  </a:lnTo>
                  <a:lnTo>
                    <a:pt x="214" y="604"/>
                  </a:lnTo>
                  <a:lnTo>
                    <a:pt x="218" y="577"/>
                  </a:lnTo>
                  <a:lnTo>
                    <a:pt x="218" y="840"/>
                  </a:lnTo>
                  <a:lnTo>
                    <a:pt x="218" y="395"/>
                  </a:lnTo>
                  <a:lnTo>
                    <a:pt x="223" y="59"/>
                  </a:lnTo>
                  <a:lnTo>
                    <a:pt x="223" y="136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5" name="Freeform 67"/>
            <p:cNvSpPr>
              <a:spLocks noChangeAspect="1"/>
            </p:cNvSpPr>
            <p:nvPr/>
          </p:nvSpPr>
          <p:spPr bwMode="auto">
            <a:xfrm>
              <a:off x="1022070" y="1868079"/>
              <a:ext cx="70230" cy="495248"/>
            </a:xfrm>
            <a:custGeom>
              <a:avLst/>
              <a:gdLst>
                <a:gd name="T0" fmla="*/ 2 w 231"/>
                <a:gd name="T1" fmla="*/ 51 h 1108"/>
                <a:gd name="T2" fmla="*/ 5 w 231"/>
                <a:gd name="T3" fmla="*/ 62 h 1108"/>
                <a:gd name="T4" fmla="*/ 8 w 231"/>
                <a:gd name="T5" fmla="*/ 80 h 1108"/>
                <a:gd name="T6" fmla="*/ 11 w 231"/>
                <a:gd name="T7" fmla="*/ 62 h 1108"/>
                <a:gd name="T8" fmla="*/ 13 w 231"/>
                <a:gd name="T9" fmla="*/ 54 h 1108"/>
                <a:gd name="T10" fmla="*/ 19 w 231"/>
                <a:gd name="T11" fmla="*/ 62 h 1108"/>
                <a:gd name="T12" fmla="*/ 22 w 231"/>
                <a:gd name="T13" fmla="*/ 45 h 1108"/>
                <a:gd name="T14" fmla="*/ 24 w 231"/>
                <a:gd name="T15" fmla="*/ 370 h 1108"/>
                <a:gd name="T16" fmla="*/ 27 w 231"/>
                <a:gd name="T17" fmla="*/ 32 h 1108"/>
                <a:gd name="T18" fmla="*/ 30 w 231"/>
                <a:gd name="T19" fmla="*/ 62 h 1108"/>
                <a:gd name="T20" fmla="*/ 36 w 231"/>
                <a:gd name="T21" fmla="*/ 123 h 1108"/>
                <a:gd name="T22" fmla="*/ 38 w 231"/>
                <a:gd name="T23" fmla="*/ 86 h 1108"/>
                <a:gd name="T24" fmla="*/ 41 w 231"/>
                <a:gd name="T25" fmla="*/ 91 h 1108"/>
                <a:gd name="T26" fmla="*/ 43 w 231"/>
                <a:gd name="T27" fmla="*/ 59 h 1108"/>
                <a:gd name="T28" fmla="*/ 46 w 231"/>
                <a:gd name="T29" fmla="*/ 405 h 1108"/>
                <a:gd name="T30" fmla="*/ 49 w 231"/>
                <a:gd name="T31" fmla="*/ 51 h 1108"/>
                <a:gd name="T32" fmla="*/ 54 w 231"/>
                <a:gd name="T33" fmla="*/ 166 h 1108"/>
                <a:gd name="T34" fmla="*/ 57 w 231"/>
                <a:gd name="T35" fmla="*/ 75 h 1108"/>
                <a:gd name="T36" fmla="*/ 60 w 231"/>
                <a:gd name="T37" fmla="*/ 83 h 1108"/>
                <a:gd name="T38" fmla="*/ 63 w 231"/>
                <a:gd name="T39" fmla="*/ 335 h 1108"/>
                <a:gd name="T40" fmla="*/ 68 w 231"/>
                <a:gd name="T41" fmla="*/ 89 h 1108"/>
                <a:gd name="T42" fmla="*/ 71 w 231"/>
                <a:gd name="T43" fmla="*/ 509 h 1108"/>
                <a:gd name="T44" fmla="*/ 73 w 231"/>
                <a:gd name="T45" fmla="*/ 97 h 1108"/>
                <a:gd name="T46" fmla="*/ 76 w 231"/>
                <a:gd name="T47" fmla="*/ 78 h 1108"/>
                <a:gd name="T48" fmla="*/ 79 w 231"/>
                <a:gd name="T49" fmla="*/ 80 h 1108"/>
                <a:gd name="T50" fmla="*/ 84 w 231"/>
                <a:gd name="T51" fmla="*/ 73 h 1108"/>
                <a:gd name="T52" fmla="*/ 87 w 231"/>
                <a:gd name="T53" fmla="*/ 640 h 1108"/>
                <a:gd name="T54" fmla="*/ 90 w 231"/>
                <a:gd name="T55" fmla="*/ 297 h 1108"/>
                <a:gd name="T56" fmla="*/ 93 w 231"/>
                <a:gd name="T57" fmla="*/ 115 h 1108"/>
                <a:gd name="T58" fmla="*/ 95 w 231"/>
                <a:gd name="T59" fmla="*/ 292 h 1108"/>
                <a:gd name="T60" fmla="*/ 101 w 231"/>
                <a:gd name="T61" fmla="*/ 498 h 1108"/>
                <a:gd name="T62" fmla="*/ 103 w 231"/>
                <a:gd name="T63" fmla="*/ 70 h 1108"/>
                <a:gd name="T64" fmla="*/ 107 w 231"/>
                <a:gd name="T65" fmla="*/ 630 h 1108"/>
                <a:gd name="T66" fmla="*/ 109 w 231"/>
                <a:gd name="T67" fmla="*/ 557 h 1108"/>
                <a:gd name="T68" fmla="*/ 112 w 231"/>
                <a:gd name="T69" fmla="*/ 107 h 1108"/>
                <a:gd name="T70" fmla="*/ 117 w 231"/>
                <a:gd name="T71" fmla="*/ 637 h 1108"/>
                <a:gd name="T72" fmla="*/ 120 w 231"/>
                <a:gd name="T73" fmla="*/ 512 h 1108"/>
                <a:gd name="T74" fmla="*/ 123 w 231"/>
                <a:gd name="T75" fmla="*/ 107 h 1108"/>
                <a:gd name="T76" fmla="*/ 128 w 231"/>
                <a:gd name="T77" fmla="*/ 646 h 1108"/>
                <a:gd name="T78" fmla="*/ 131 w 231"/>
                <a:gd name="T79" fmla="*/ 512 h 1108"/>
                <a:gd name="T80" fmla="*/ 134 w 231"/>
                <a:gd name="T81" fmla="*/ 606 h 1108"/>
                <a:gd name="T82" fmla="*/ 137 w 231"/>
                <a:gd name="T83" fmla="*/ 584 h 1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1"/>
                <a:gd name="T127" fmla="*/ 0 h 1108"/>
                <a:gd name="T128" fmla="*/ 231 w 231"/>
                <a:gd name="T129" fmla="*/ 1108 h 1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1" h="1108">
                  <a:moveTo>
                    <a:pt x="0" y="136"/>
                  </a:moveTo>
                  <a:lnTo>
                    <a:pt x="0" y="109"/>
                  </a:lnTo>
                  <a:lnTo>
                    <a:pt x="4" y="86"/>
                  </a:lnTo>
                  <a:lnTo>
                    <a:pt x="4" y="150"/>
                  </a:lnTo>
                  <a:lnTo>
                    <a:pt x="4" y="132"/>
                  </a:lnTo>
                  <a:lnTo>
                    <a:pt x="9" y="105"/>
                  </a:lnTo>
                  <a:lnTo>
                    <a:pt x="9" y="808"/>
                  </a:lnTo>
                  <a:lnTo>
                    <a:pt x="13" y="391"/>
                  </a:lnTo>
                  <a:lnTo>
                    <a:pt x="13" y="136"/>
                  </a:lnTo>
                  <a:lnTo>
                    <a:pt x="18" y="118"/>
                  </a:lnTo>
                  <a:lnTo>
                    <a:pt x="18" y="86"/>
                  </a:lnTo>
                  <a:lnTo>
                    <a:pt x="18" y="105"/>
                  </a:lnTo>
                  <a:lnTo>
                    <a:pt x="22" y="100"/>
                  </a:lnTo>
                  <a:lnTo>
                    <a:pt x="22" y="73"/>
                  </a:lnTo>
                  <a:lnTo>
                    <a:pt x="22" y="91"/>
                  </a:lnTo>
                  <a:lnTo>
                    <a:pt x="27" y="595"/>
                  </a:lnTo>
                  <a:lnTo>
                    <a:pt x="27" y="304"/>
                  </a:lnTo>
                  <a:lnTo>
                    <a:pt x="31" y="105"/>
                  </a:lnTo>
                  <a:lnTo>
                    <a:pt x="31" y="123"/>
                  </a:lnTo>
                  <a:lnTo>
                    <a:pt x="31" y="86"/>
                  </a:lnTo>
                  <a:lnTo>
                    <a:pt x="36" y="77"/>
                  </a:lnTo>
                  <a:lnTo>
                    <a:pt x="36" y="68"/>
                  </a:lnTo>
                  <a:lnTo>
                    <a:pt x="36" y="141"/>
                  </a:lnTo>
                  <a:lnTo>
                    <a:pt x="40" y="627"/>
                  </a:lnTo>
                  <a:lnTo>
                    <a:pt x="40" y="245"/>
                  </a:lnTo>
                  <a:lnTo>
                    <a:pt x="45" y="667"/>
                  </a:lnTo>
                  <a:lnTo>
                    <a:pt x="45" y="55"/>
                  </a:lnTo>
                  <a:lnTo>
                    <a:pt x="45" y="164"/>
                  </a:lnTo>
                  <a:lnTo>
                    <a:pt x="50" y="259"/>
                  </a:lnTo>
                  <a:lnTo>
                    <a:pt x="50" y="105"/>
                  </a:lnTo>
                  <a:lnTo>
                    <a:pt x="54" y="177"/>
                  </a:lnTo>
                  <a:lnTo>
                    <a:pt x="54" y="858"/>
                  </a:lnTo>
                  <a:lnTo>
                    <a:pt x="59" y="209"/>
                  </a:lnTo>
                  <a:lnTo>
                    <a:pt x="59" y="86"/>
                  </a:lnTo>
                  <a:lnTo>
                    <a:pt x="63" y="123"/>
                  </a:lnTo>
                  <a:lnTo>
                    <a:pt x="63" y="145"/>
                  </a:lnTo>
                  <a:lnTo>
                    <a:pt x="63" y="141"/>
                  </a:lnTo>
                  <a:lnTo>
                    <a:pt x="68" y="150"/>
                  </a:lnTo>
                  <a:lnTo>
                    <a:pt x="68" y="154"/>
                  </a:lnTo>
                  <a:lnTo>
                    <a:pt x="68" y="132"/>
                  </a:lnTo>
                  <a:lnTo>
                    <a:pt x="72" y="127"/>
                  </a:lnTo>
                  <a:lnTo>
                    <a:pt x="72" y="100"/>
                  </a:lnTo>
                  <a:lnTo>
                    <a:pt x="72" y="472"/>
                  </a:lnTo>
                  <a:lnTo>
                    <a:pt x="77" y="486"/>
                  </a:lnTo>
                  <a:lnTo>
                    <a:pt x="77" y="686"/>
                  </a:lnTo>
                  <a:lnTo>
                    <a:pt x="77" y="313"/>
                  </a:lnTo>
                  <a:lnTo>
                    <a:pt x="81" y="14"/>
                  </a:lnTo>
                  <a:lnTo>
                    <a:pt x="81" y="86"/>
                  </a:lnTo>
                  <a:lnTo>
                    <a:pt x="86" y="50"/>
                  </a:lnTo>
                  <a:lnTo>
                    <a:pt x="86" y="890"/>
                  </a:lnTo>
                  <a:lnTo>
                    <a:pt x="90" y="282"/>
                  </a:lnTo>
                  <a:lnTo>
                    <a:pt x="90" y="95"/>
                  </a:lnTo>
                  <a:lnTo>
                    <a:pt x="95" y="105"/>
                  </a:lnTo>
                  <a:lnTo>
                    <a:pt x="95" y="127"/>
                  </a:lnTo>
                  <a:lnTo>
                    <a:pt x="95" y="86"/>
                  </a:lnTo>
                  <a:lnTo>
                    <a:pt x="99" y="95"/>
                  </a:lnTo>
                  <a:lnTo>
                    <a:pt x="99" y="141"/>
                  </a:lnTo>
                  <a:lnTo>
                    <a:pt x="104" y="518"/>
                  </a:lnTo>
                  <a:lnTo>
                    <a:pt x="104" y="590"/>
                  </a:lnTo>
                  <a:lnTo>
                    <a:pt x="104" y="568"/>
                  </a:lnTo>
                  <a:lnTo>
                    <a:pt x="109" y="722"/>
                  </a:lnTo>
                  <a:lnTo>
                    <a:pt x="109" y="127"/>
                  </a:lnTo>
                  <a:lnTo>
                    <a:pt x="113" y="150"/>
                  </a:lnTo>
                  <a:lnTo>
                    <a:pt x="113" y="114"/>
                  </a:lnTo>
                  <a:lnTo>
                    <a:pt x="118" y="681"/>
                  </a:lnTo>
                  <a:lnTo>
                    <a:pt x="118" y="863"/>
                  </a:lnTo>
                  <a:lnTo>
                    <a:pt x="118" y="227"/>
                  </a:lnTo>
                  <a:lnTo>
                    <a:pt x="122" y="150"/>
                  </a:lnTo>
                  <a:lnTo>
                    <a:pt x="122" y="164"/>
                  </a:lnTo>
                  <a:lnTo>
                    <a:pt x="122" y="141"/>
                  </a:lnTo>
                  <a:lnTo>
                    <a:pt x="127" y="150"/>
                  </a:lnTo>
                  <a:lnTo>
                    <a:pt x="127" y="132"/>
                  </a:lnTo>
                  <a:lnTo>
                    <a:pt x="131" y="114"/>
                  </a:lnTo>
                  <a:lnTo>
                    <a:pt x="131" y="168"/>
                  </a:lnTo>
                  <a:lnTo>
                    <a:pt x="131" y="136"/>
                  </a:lnTo>
                  <a:lnTo>
                    <a:pt x="136" y="141"/>
                  </a:lnTo>
                  <a:lnTo>
                    <a:pt x="136" y="132"/>
                  </a:lnTo>
                  <a:lnTo>
                    <a:pt x="140" y="123"/>
                  </a:lnTo>
                  <a:lnTo>
                    <a:pt x="140" y="486"/>
                  </a:lnTo>
                  <a:lnTo>
                    <a:pt x="145" y="808"/>
                  </a:lnTo>
                  <a:lnTo>
                    <a:pt x="145" y="1085"/>
                  </a:lnTo>
                  <a:lnTo>
                    <a:pt x="145" y="509"/>
                  </a:lnTo>
                  <a:lnTo>
                    <a:pt x="149" y="881"/>
                  </a:lnTo>
                  <a:lnTo>
                    <a:pt x="149" y="504"/>
                  </a:lnTo>
                  <a:lnTo>
                    <a:pt x="149" y="881"/>
                  </a:lnTo>
                  <a:lnTo>
                    <a:pt x="154" y="654"/>
                  </a:lnTo>
                  <a:lnTo>
                    <a:pt x="154" y="195"/>
                  </a:lnTo>
                  <a:lnTo>
                    <a:pt x="154" y="804"/>
                  </a:lnTo>
                  <a:lnTo>
                    <a:pt x="158" y="690"/>
                  </a:lnTo>
                  <a:lnTo>
                    <a:pt x="158" y="495"/>
                  </a:lnTo>
                  <a:lnTo>
                    <a:pt x="163" y="209"/>
                  </a:lnTo>
                  <a:lnTo>
                    <a:pt x="163" y="717"/>
                  </a:lnTo>
                  <a:lnTo>
                    <a:pt x="168" y="844"/>
                  </a:lnTo>
                  <a:lnTo>
                    <a:pt x="168" y="350"/>
                  </a:lnTo>
                  <a:lnTo>
                    <a:pt x="172" y="182"/>
                  </a:lnTo>
                  <a:lnTo>
                    <a:pt x="172" y="118"/>
                  </a:lnTo>
                  <a:lnTo>
                    <a:pt x="172" y="173"/>
                  </a:lnTo>
                  <a:lnTo>
                    <a:pt x="177" y="976"/>
                  </a:lnTo>
                  <a:lnTo>
                    <a:pt x="177" y="1067"/>
                  </a:lnTo>
                  <a:lnTo>
                    <a:pt x="177" y="1062"/>
                  </a:lnTo>
                  <a:lnTo>
                    <a:pt x="181" y="758"/>
                  </a:lnTo>
                  <a:lnTo>
                    <a:pt x="181" y="944"/>
                  </a:lnTo>
                  <a:lnTo>
                    <a:pt x="181" y="577"/>
                  </a:lnTo>
                  <a:lnTo>
                    <a:pt x="186" y="100"/>
                  </a:lnTo>
                  <a:lnTo>
                    <a:pt x="186" y="182"/>
                  </a:lnTo>
                  <a:lnTo>
                    <a:pt x="190" y="141"/>
                  </a:lnTo>
                  <a:lnTo>
                    <a:pt x="190" y="949"/>
                  </a:lnTo>
                  <a:lnTo>
                    <a:pt x="195" y="1080"/>
                  </a:lnTo>
                  <a:lnTo>
                    <a:pt x="195" y="1108"/>
                  </a:lnTo>
                  <a:lnTo>
                    <a:pt x="195" y="817"/>
                  </a:lnTo>
                  <a:lnTo>
                    <a:pt x="199" y="867"/>
                  </a:lnTo>
                  <a:lnTo>
                    <a:pt x="199" y="209"/>
                  </a:lnTo>
                  <a:lnTo>
                    <a:pt x="204" y="0"/>
                  </a:lnTo>
                  <a:lnTo>
                    <a:pt x="204" y="182"/>
                  </a:lnTo>
                  <a:lnTo>
                    <a:pt x="208" y="345"/>
                  </a:lnTo>
                  <a:lnTo>
                    <a:pt x="208" y="1103"/>
                  </a:lnTo>
                  <a:lnTo>
                    <a:pt x="213" y="1094"/>
                  </a:lnTo>
                  <a:lnTo>
                    <a:pt x="213" y="794"/>
                  </a:lnTo>
                  <a:lnTo>
                    <a:pt x="213" y="840"/>
                  </a:lnTo>
                  <a:lnTo>
                    <a:pt x="217" y="867"/>
                  </a:lnTo>
                  <a:lnTo>
                    <a:pt x="217" y="1021"/>
                  </a:lnTo>
                  <a:lnTo>
                    <a:pt x="217" y="1012"/>
                  </a:lnTo>
                  <a:lnTo>
                    <a:pt x="222" y="1026"/>
                  </a:lnTo>
                  <a:lnTo>
                    <a:pt x="222" y="1108"/>
                  </a:lnTo>
                  <a:lnTo>
                    <a:pt x="227" y="1058"/>
                  </a:lnTo>
                  <a:lnTo>
                    <a:pt x="227" y="990"/>
                  </a:lnTo>
                  <a:lnTo>
                    <a:pt x="227" y="1058"/>
                  </a:lnTo>
                  <a:lnTo>
                    <a:pt x="231" y="999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6" name="Freeform 68"/>
            <p:cNvSpPr>
              <a:spLocks noChangeAspect="1"/>
            </p:cNvSpPr>
            <p:nvPr/>
          </p:nvSpPr>
          <p:spPr bwMode="auto">
            <a:xfrm>
              <a:off x="1092300" y="1568962"/>
              <a:ext cx="68209" cy="773919"/>
            </a:xfrm>
            <a:custGeom>
              <a:avLst/>
              <a:gdLst>
                <a:gd name="T0" fmla="*/ 0 w 227"/>
                <a:gd name="T1" fmla="*/ 1006 h 1729"/>
                <a:gd name="T2" fmla="*/ 5 w 227"/>
                <a:gd name="T3" fmla="*/ 950 h 1729"/>
                <a:gd name="T4" fmla="*/ 11 w 227"/>
                <a:gd name="T5" fmla="*/ 319 h 1729"/>
                <a:gd name="T6" fmla="*/ 14 w 227"/>
                <a:gd name="T7" fmla="*/ 276 h 1729"/>
                <a:gd name="T8" fmla="*/ 16 w 227"/>
                <a:gd name="T9" fmla="*/ 46 h 1729"/>
                <a:gd name="T10" fmla="*/ 21 w 227"/>
                <a:gd name="T11" fmla="*/ 48 h 1729"/>
                <a:gd name="T12" fmla="*/ 24 w 227"/>
                <a:gd name="T13" fmla="*/ 59 h 1729"/>
                <a:gd name="T14" fmla="*/ 27 w 227"/>
                <a:gd name="T15" fmla="*/ 61 h 1729"/>
                <a:gd name="T16" fmla="*/ 33 w 227"/>
                <a:gd name="T17" fmla="*/ 263 h 1729"/>
                <a:gd name="T18" fmla="*/ 35 w 227"/>
                <a:gd name="T19" fmla="*/ 83 h 1729"/>
                <a:gd name="T20" fmla="*/ 38 w 227"/>
                <a:gd name="T21" fmla="*/ 91 h 1729"/>
                <a:gd name="T22" fmla="*/ 40 w 227"/>
                <a:gd name="T23" fmla="*/ 32 h 1729"/>
                <a:gd name="T24" fmla="*/ 43 w 227"/>
                <a:gd name="T25" fmla="*/ 80 h 1729"/>
                <a:gd name="T26" fmla="*/ 46 w 227"/>
                <a:gd name="T27" fmla="*/ 30 h 1729"/>
                <a:gd name="T28" fmla="*/ 51 w 227"/>
                <a:gd name="T29" fmla="*/ 928 h 1729"/>
                <a:gd name="T30" fmla="*/ 54 w 227"/>
                <a:gd name="T31" fmla="*/ 789 h 1729"/>
                <a:gd name="T32" fmla="*/ 56 w 227"/>
                <a:gd name="T33" fmla="*/ 759 h 1729"/>
                <a:gd name="T34" fmla="*/ 59 w 227"/>
                <a:gd name="T35" fmla="*/ 802 h 1729"/>
                <a:gd name="T36" fmla="*/ 62 w 227"/>
                <a:gd name="T37" fmla="*/ 137 h 1729"/>
                <a:gd name="T38" fmla="*/ 65 w 227"/>
                <a:gd name="T39" fmla="*/ 974 h 1729"/>
                <a:gd name="T40" fmla="*/ 68 w 227"/>
                <a:gd name="T41" fmla="*/ 596 h 1729"/>
                <a:gd name="T42" fmla="*/ 70 w 227"/>
                <a:gd name="T43" fmla="*/ 579 h 1729"/>
                <a:gd name="T44" fmla="*/ 73 w 227"/>
                <a:gd name="T45" fmla="*/ 89 h 1729"/>
                <a:gd name="T46" fmla="*/ 79 w 227"/>
                <a:gd name="T47" fmla="*/ 24 h 1729"/>
                <a:gd name="T48" fmla="*/ 81 w 227"/>
                <a:gd name="T49" fmla="*/ 124 h 1729"/>
                <a:gd name="T50" fmla="*/ 84 w 227"/>
                <a:gd name="T51" fmla="*/ 137 h 1729"/>
                <a:gd name="T52" fmla="*/ 86 w 227"/>
                <a:gd name="T53" fmla="*/ 59 h 1729"/>
                <a:gd name="T54" fmla="*/ 89 w 227"/>
                <a:gd name="T55" fmla="*/ 107 h 1729"/>
                <a:gd name="T56" fmla="*/ 92 w 227"/>
                <a:gd name="T57" fmla="*/ 298 h 1729"/>
                <a:gd name="T58" fmla="*/ 97 w 227"/>
                <a:gd name="T59" fmla="*/ 110 h 1729"/>
                <a:gd name="T60" fmla="*/ 100 w 227"/>
                <a:gd name="T61" fmla="*/ 96 h 1729"/>
                <a:gd name="T62" fmla="*/ 103 w 227"/>
                <a:gd name="T63" fmla="*/ 80 h 1729"/>
                <a:gd name="T64" fmla="*/ 105 w 227"/>
                <a:gd name="T65" fmla="*/ 974 h 1729"/>
                <a:gd name="T66" fmla="*/ 108 w 227"/>
                <a:gd name="T67" fmla="*/ 96 h 1729"/>
                <a:gd name="T68" fmla="*/ 111 w 227"/>
                <a:gd name="T69" fmla="*/ 24 h 1729"/>
                <a:gd name="T70" fmla="*/ 114 w 227"/>
                <a:gd name="T71" fmla="*/ 30 h 1729"/>
                <a:gd name="T72" fmla="*/ 116 w 227"/>
                <a:gd name="T73" fmla="*/ 59 h 1729"/>
                <a:gd name="T74" fmla="*/ 119 w 227"/>
                <a:gd name="T75" fmla="*/ 46 h 1729"/>
                <a:gd name="T76" fmla="*/ 121 w 227"/>
                <a:gd name="T77" fmla="*/ 43 h 1729"/>
                <a:gd name="T78" fmla="*/ 127 w 227"/>
                <a:gd name="T79" fmla="*/ 70 h 1729"/>
                <a:gd name="T80" fmla="*/ 130 w 227"/>
                <a:gd name="T81" fmla="*/ 48 h 1729"/>
                <a:gd name="T82" fmla="*/ 132 w 227"/>
                <a:gd name="T83" fmla="*/ 703 h 17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7"/>
                <a:gd name="T127" fmla="*/ 0 h 1729"/>
                <a:gd name="T128" fmla="*/ 227 w 227"/>
                <a:gd name="T129" fmla="*/ 1729 h 17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7" h="1729">
                  <a:moveTo>
                    <a:pt x="0" y="1666"/>
                  </a:moveTo>
                  <a:lnTo>
                    <a:pt x="0" y="1729"/>
                  </a:lnTo>
                  <a:lnTo>
                    <a:pt x="0" y="1702"/>
                  </a:lnTo>
                  <a:lnTo>
                    <a:pt x="5" y="1330"/>
                  </a:lnTo>
                  <a:lnTo>
                    <a:pt x="5" y="1607"/>
                  </a:lnTo>
                  <a:lnTo>
                    <a:pt x="9" y="1607"/>
                  </a:lnTo>
                  <a:lnTo>
                    <a:pt x="14" y="1607"/>
                  </a:lnTo>
                  <a:lnTo>
                    <a:pt x="18" y="1607"/>
                  </a:lnTo>
                  <a:lnTo>
                    <a:pt x="18" y="540"/>
                  </a:lnTo>
                  <a:lnTo>
                    <a:pt x="23" y="445"/>
                  </a:lnTo>
                  <a:lnTo>
                    <a:pt x="23" y="427"/>
                  </a:lnTo>
                  <a:lnTo>
                    <a:pt x="23" y="467"/>
                  </a:lnTo>
                  <a:lnTo>
                    <a:pt x="27" y="172"/>
                  </a:lnTo>
                  <a:lnTo>
                    <a:pt x="27" y="63"/>
                  </a:lnTo>
                  <a:lnTo>
                    <a:pt x="27" y="77"/>
                  </a:lnTo>
                  <a:lnTo>
                    <a:pt x="32" y="63"/>
                  </a:lnTo>
                  <a:lnTo>
                    <a:pt x="32" y="18"/>
                  </a:lnTo>
                  <a:lnTo>
                    <a:pt x="36" y="82"/>
                  </a:lnTo>
                  <a:lnTo>
                    <a:pt x="36" y="27"/>
                  </a:lnTo>
                  <a:lnTo>
                    <a:pt x="41" y="50"/>
                  </a:lnTo>
                  <a:lnTo>
                    <a:pt x="41" y="100"/>
                  </a:lnTo>
                  <a:lnTo>
                    <a:pt x="41" y="41"/>
                  </a:lnTo>
                  <a:lnTo>
                    <a:pt x="45" y="54"/>
                  </a:lnTo>
                  <a:lnTo>
                    <a:pt x="45" y="104"/>
                  </a:lnTo>
                  <a:lnTo>
                    <a:pt x="50" y="36"/>
                  </a:lnTo>
                  <a:lnTo>
                    <a:pt x="50" y="336"/>
                  </a:lnTo>
                  <a:lnTo>
                    <a:pt x="55" y="445"/>
                  </a:lnTo>
                  <a:lnTo>
                    <a:pt x="55" y="100"/>
                  </a:lnTo>
                  <a:lnTo>
                    <a:pt x="55" y="118"/>
                  </a:lnTo>
                  <a:lnTo>
                    <a:pt x="59" y="141"/>
                  </a:lnTo>
                  <a:lnTo>
                    <a:pt x="59" y="45"/>
                  </a:lnTo>
                  <a:lnTo>
                    <a:pt x="64" y="77"/>
                  </a:lnTo>
                  <a:lnTo>
                    <a:pt x="64" y="154"/>
                  </a:lnTo>
                  <a:lnTo>
                    <a:pt x="64" y="45"/>
                  </a:lnTo>
                  <a:lnTo>
                    <a:pt x="68" y="86"/>
                  </a:lnTo>
                  <a:lnTo>
                    <a:pt x="68" y="54"/>
                  </a:lnTo>
                  <a:lnTo>
                    <a:pt x="68" y="163"/>
                  </a:lnTo>
                  <a:lnTo>
                    <a:pt x="73" y="141"/>
                  </a:lnTo>
                  <a:lnTo>
                    <a:pt x="73" y="136"/>
                  </a:lnTo>
                  <a:lnTo>
                    <a:pt x="73" y="177"/>
                  </a:lnTo>
                  <a:lnTo>
                    <a:pt x="77" y="186"/>
                  </a:lnTo>
                  <a:lnTo>
                    <a:pt x="77" y="50"/>
                  </a:lnTo>
                  <a:lnTo>
                    <a:pt x="82" y="82"/>
                  </a:lnTo>
                  <a:lnTo>
                    <a:pt x="82" y="1484"/>
                  </a:lnTo>
                  <a:lnTo>
                    <a:pt x="86" y="1570"/>
                  </a:lnTo>
                  <a:lnTo>
                    <a:pt x="86" y="1652"/>
                  </a:lnTo>
                  <a:lnTo>
                    <a:pt x="86" y="1530"/>
                  </a:lnTo>
                  <a:lnTo>
                    <a:pt x="91" y="1334"/>
                  </a:lnTo>
                  <a:lnTo>
                    <a:pt x="91" y="1321"/>
                  </a:lnTo>
                  <a:lnTo>
                    <a:pt x="91" y="1348"/>
                  </a:lnTo>
                  <a:lnTo>
                    <a:pt x="95" y="1284"/>
                  </a:lnTo>
                  <a:lnTo>
                    <a:pt x="95" y="862"/>
                  </a:lnTo>
                  <a:lnTo>
                    <a:pt x="95" y="1275"/>
                  </a:lnTo>
                  <a:lnTo>
                    <a:pt x="100" y="1357"/>
                  </a:lnTo>
                  <a:lnTo>
                    <a:pt x="100" y="1625"/>
                  </a:lnTo>
                  <a:lnTo>
                    <a:pt x="100" y="1475"/>
                  </a:lnTo>
                  <a:lnTo>
                    <a:pt x="104" y="231"/>
                  </a:lnTo>
                  <a:lnTo>
                    <a:pt x="104" y="1398"/>
                  </a:lnTo>
                  <a:lnTo>
                    <a:pt x="109" y="1561"/>
                  </a:lnTo>
                  <a:lnTo>
                    <a:pt x="109" y="1648"/>
                  </a:lnTo>
                  <a:lnTo>
                    <a:pt x="109" y="1589"/>
                  </a:lnTo>
                  <a:lnTo>
                    <a:pt x="114" y="976"/>
                  </a:lnTo>
                  <a:lnTo>
                    <a:pt x="114" y="1008"/>
                  </a:lnTo>
                  <a:lnTo>
                    <a:pt x="114" y="272"/>
                  </a:lnTo>
                  <a:lnTo>
                    <a:pt x="118" y="849"/>
                  </a:lnTo>
                  <a:lnTo>
                    <a:pt x="118" y="980"/>
                  </a:lnTo>
                  <a:lnTo>
                    <a:pt x="118" y="958"/>
                  </a:lnTo>
                  <a:lnTo>
                    <a:pt x="123" y="949"/>
                  </a:lnTo>
                  <a:lnTo>
                    <a:pt x="123" y="150"/>
                  </a:lnTo>
                  <a:lnTo>
                    <a:pt x="127" y="0"/>
                  </a:lnTo>
                  <a:lnTo>
                    <a:pt x="127" y="72"/>
                  </a:lnTo>
                  <a:lnTo>
                    <a:pt x="132" y="41"/>
                  </a:lnTo>
                  <a:lnTo>
                    <a:pt x="132" y="177"/>
                  </a:lnTo>
                  <a:lnTo>
                    <a:pt x="136" y="191"/>
                  </a:lnTo>
                  <a:lnTo>
                    <a:pt x="136" y="209"/>
                  </a:lnTo>
                  <a:lnTo>
                    <a:pt x="136" y="168"/>
                  </a:lnTo>
                  <a:lnTo>
                    <a:pt x="141" y="113"/>
                  </a:lnTo>
                  <a:lnTo>
                    <a:pt x="141" y="231"/>
                  </a:lnTo>
                  <a:lnTo>
                    <a:pt x="145" y="82"/>
                  </a:lnTo>
                  <a:lnTo>
                    <a:pt x="145" y="154"/>
                  </a:lnTo>
                  <a:lnTo>
                    <a:pt x="145" y="100"/>
                  </a:lnTo>
                  <a:lnTo>
                    <a:pt x="150" y="985"/>
                  </a:lnTo>
                  <a:lnTo>
                    <a:pt x="150" y="127"/>
                  </a:lnTo>
                  <a:lnTo>
                    <a:pt x="150" y="181"/>
                  </a:lnTo>
                  <a:lnTo>
                    <a:pt x="154" y="100"/>
                  </a:lnTo>
                  <a:lnTo>
                    <a:pt x="154" y="685"/>
                  </a:lnTo>
                  <a:lnTo>
                    <a:pt x="154" y="504"/>
                  </a:lnTo>
                  <a:lnTo>
                    <a:pt x="159" y="236"/>
                  </a:lnTo>
                  <a:lnTo>
                    <a:pt x="159" y="363"/>
                  </a:lnTo>
                  <a:lnTo>
                    <a:pt x="163" y="186"/>
                  </a:lnTo>
                  <a:lnTo>
                    <a:pt x="163" y="526"/>
                  </a:lnTo>
                  <a:lnTo>
                    <a:pt x="163" y="390"/>
                  </a:lnTo>
                  <a:lnTo>
                    <a:pt x="168" y="163"/>
                  </a:lnTo>
                  <a:lnTo>
                    <a:pt x="168" y="154"/>
                  </a:lnTo>
                  <a:lnTo>
                    <a:pt x="168" y="159"/>
                  </a:lnTo>
                  <a:lnTo>
                    <a:pt x="173" y="136"/>
                  </a:lnTo>
                  <a:lnTo>
                    <a:pt x="173" y="1239"/>
                  </a:lnTo>
                  <a:lnTo>
                    <a:pt x="177" y="1629"/>
                  </a:lnTo>
                  <a:lnTo>
                    <a:pt x="177" y="1648"/>
                  </a:lnTo>
                  <a:lnTo>
                    <a:pt x="177" y="286"/>
                  </a:lnTo>
                  <a:lnTo>
                    <a:pt x="182" y="77"/>
                  </a:lnTo>
                  <a:lnTo>
                    <a:pt x="182" y="163"/>
                  </a:lnTo>
                  <a:lnTo>
                    <a:pt x="182" y="150"/>
                  </a:lnTo>
                  <a:lnTo>
                    <a:pt x="186" y="59"/>
                  </a:lnTo>
                  <a:lnTo>
                    <a:pt x="186" y="41"/>
                  </a:lnTo>
                  <a:lnTo>
                    <a:pt x="186" y="113"/>
                  </a:lnTo>
                  <a:lnTo>
                    <a:pt x="191" y="150"/>
                  </a:lnTo>
                  <a:lnTo>
                    <a:pt x="191" y="50"/>
                  </a:lnTo>
                  <a:lnTo>
                    <a:pt x="191" y="177"/>
                  </a:lnTo>
                  <a:lnTo>
                    <a:pt x="195" y="86"/>
                  </a:lnTo>
                  <a:lnTo>
                    <a:pt x="195" y="100"/>
                  </a:lnTo>
                  <a:lnTo>
                    <a:pt x="195" y="77"/>
                  </a:lnTo>
                  <a:lnTo>
                    <a:pt x="200" y="18"/>
                  </a:lnTo>
                  <a:lnTo>
                    <a:pt x="200" y="77"/>
                  </a:lnTo>
                  <a:lnTo>
                    <a:pt x="200" y="72"/>
                  </a:lnTo>
                  <a:lnTo>
                    <a:pt x="204" y="18"/>
                  </a:lnTo>
                  <a:lnTo>
                    <a:pt x="204" y="72"/>
                  </a:lnTo>
                  <a:lnTo>
                    <a:pt x="209" y="54"/>
                  </a:lnTo>
                  <a:lnTo>
                    <a:pt x="209" y="18"/>
                  </a:lnTo>
                  <a:lnTo>
                    <a:pt x="213" y="118"/>
                  </a:lnTo>
                  <a:lnTo>
                    <a:pt x="213" y="27"/>
                  </a:lnTo>
                  <a:lnTo>
                    <a:pt x="218" y="45"/>
                  </a:lnTo>
                  <a:lnTo>
                    <a:pt x="218" y="82"/>
                  </a:lnTo>
                  <a:lnTo>
                    <a:pt x="218" y="13"/>
                  </a:lnTo>
                  <a:lnTo>
                    <a:pt x="222" y="635"/>
                  </a:lnTo>
                  <a:lnTo>
                    <a:pt x="222" y="1189"/>
                  </a:lnTo>
                  <a:lnTo>
                    <a:pt x="222" y="1107"/>
                  </a:lnTo>
                  <a:lnTo>
                    <a:pt x="227" y="667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7" name="Freeform 69"/>
            <p:cNvSpPr>
              <a:spLocks noChangeAspect="1"/>
            </p:cNvSpPr>
            <p:nvPr/>
          </p:nvSpPr>
          <p:spPr bwMode="auto">
            <a:xfrm>
              <a:off x="1160508" y="1581835"/>
              <a:ext cx="67198" cy="724697"/>
            </a:xfrm>
            <a:custGeom>
              <a:avLst/>
              <a:gdLst>
                <a:gd name="T0" fmla="*/ 0 w 222"/>
                <a:gd name="T1" fmla="*/ 254 h 1621"/>
                <a:gd name="T2" fmla="*/ 3 w 222"/>
                <a:gd name="T3" fmla="*/ 123 h 1621"/>
                <a:gd name="T4" fmla="*/ 5 w 222"/>
                <a:gd name="T5" fmla="*/ 239 h 1621"/>
                <a:gd name="T6" fmla="*/ 11 w 222"/>
                <a:gd name="T7" fmla="*/ 99 h 1621"/>
                <a:gd name="T8" fmla="*/ 14 w 222"/>
                <a:gd name="T9" fmla="*/ 115 h 1621"/>
                <a:gd name="T10" fmla="*/ 16 w 222"/>
                <a:gd name="T11" fmla="*/ 83 h 1621"/>
                <a:gd name="T12" fmla="*/ 19 w 222"/>
                <a:gd name="T13" fmla="*/ 27 h 1621"/>
                <a:gd name="T14" fmla="*/ 22 w 222"/>
                <a:gd name="T15" fmla="*/ 207 h 1621"/>
                <a:gd name="T16" fmla="*/ 25 w 222"/>
                <a:gd name="T17" fmla="*/ 64 h 1621"/>
                <a:gd name="T18" fmla="*/ 27 w 222"/>
                <a:gd name="T19" fmla="*/ 45 h 1621"/>
                <a:gd name="T20" fmla="*/ 30 w 222"/>
                <a:gd name="T21" fmla="*/ 75 h 1621"/>
                <a:gd name="T22" fmla="*/ 35 w 222"/>
                <a:gd name="T23" fmla="*/ 209 h 1621"/>
                <a:gd name="T24" fmla="*/ 38 w 222"/>
                <a:gd name="T25" fmla="*/ 228 h 1621"/>
                <a:gd name="T26" fmla="*/ 41 w 222"/>
                <a:gd name="T27" fmla="*/ 182 h 1621"/>
                <a:gd name="T28" fmla="*/ 44 w 222"/>
                <a:gd name="T29" fmla="*/ 166 h 1621"/>
                <a:gd name="T30" fmla="*/ 46 w 222"/>
                <a:gd name="T31" fmla="*/ 139 h 1621"/>
                <a:gd name="T32" fmla="*/ 52 w 222"/>
                <a:gd name="T33" fmla="*/ 182 h 1621"/>
                <a:gd name="T34" fmla="*/ 55 w 222"/>
                <a:gd name="T35" fmla="*/ 188 h 1621"/>
                <a:gd name="T36" fmla="*/ 57 w 222"/>
                <a:gd name="T37" fmla="*/ 201 h 1621"/>
                <a:gd name="T38" fmla="*/ 60 w 222"/>
                <a:gd name="T39" fmla="*/ 239 h 1621"/>
                <a:gd name="T40" fmla="*/ 65 w 222"/>
                <a:gd name="T41" fmla="*/ 161 h 1621"/>
                <a:gd name="T42" fmla="*/ 68 w 222"/>
                <a:gd name="T43" fmla="*/ 201 h 1621"/>
                <a:gd name="T44" fmla="*/ 71 w 222"/>
                <a:gd name="T45" fmla="*/ 182 h 1621"/>
                <a:gd name="T46" fmla="*/ 74 w 222"/>
                <a:gd name="T47" fmla="*/ 137 h 1621"/>
                <a:gd name="T48" fmla="*/ 79 w 222"/>
                <a:gd name="T49" fmla="*/ 522 h 1621"/>
                <a:gd name="T50" fmla="*/ 81 w 222"/>
                <a:gd name="T51" fmla="*/ 198 h 1621"/>
                <a:gd name="T52" fmla="*/ 84 w 222"/>
                <a:gd name="T53" fmla="*/ 166 h 1621"/>
                <a:gd name="T54" fmla="*/ 87 w 222"/>
                <a:gd name="T55" fmla="*/ 214 h 1621"/>
                <a:gd name="T56" fmla="*/ 90 w 222"/>
                <a:gd name="T57" fmla="*/ 155 h 1621"/>
                <a:gd name="T58" fmla="*/ 92 w 222"/>
                <a:gd name="T59" fmla="*/ 158 h 1621"/>
                <a:gd name="T60" fmla="*/ 95 w 222"/>
                <a:gd name="T61" fmla="*/ 214 h 1621"/>
                <a:gd name="T62" fmla="*/ 101 w 222"/>
                <a:gd name="T63" fmla="*/ 172 h 1621"/>
                <a:gd name="T64" fmla="*/ 104 w 222"/>
                <a:gd name="T65" fmla="*/ 188 h 1621"/>
                <a:gd name="T66" fmla="*/ 106 w 222"/>
                <a:gd name="T67" fmla="*/ 164 h 1621"/>
                <a:gd name="T68" fmla="*/ 109 w 222"/>
                <a:gd name="T69" fmla="*/ 150 h 1621"/>
                <a:gd name="T70" fmla="*/ 111 w 222"/>
                <a:gd name="T71" fmla="*/ 195 h 1621"/>
                <a:gd name="T72" fmla="*/ 114 w 222"/>
                <a:gd name="T73" fmla="*/ 230 h 1621"/>
                <a:gd name="T74" fmla="*/ 117 w 222"/>
                <a:gd name="T75" fmla="*/ 179 h 1621"/>
                <a:gd name="T76" fmla="*/ 120 w 222"/>
                <a:gd name="T77" fmla="*/ 230 h 1621"/>
                <a:gd name="T78" fmla="*/ 122 w 222"/>
                <a:gd name="T79" fmla="*/ 230 h 1621"/>
                <a:gd name="T80" fmla="*/ 128 w 222"/>
                <a:gd name="T81" fmla="*/ 80 h 1621"/>
                <a:gd name="T82" fmla="*/ 131 w 222"/>
                <a:gd name="T83" fmla="*/ 110 h 16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2"/>
                <a:gd name="T127" fmla="*/ 0 h 1621"/>
                <a:gd name="T128" fmla="*/ 222 w 222"/>
                <a:gd name="T129" fmla="*/ 1621 h 16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2" h="1621">
                  <a:moveTo>
                    <a:pt x="0" y="640"/>
                  </a:moveTo>
                  <a:lnTo>
                    <a:pt x="0" y="186"/>
                  </a:lnTo>
                  <a:lnTo>
                    <a:pt x="0" y="431"/>
                  </a:lnTo>
                  <a:lnTo>
                    <a:pt x="5" y="109"/>
                  </a:lnTo>
                  <a:lnTo>
                    <a:pt x="5" y="218"/>
                  </a:lnTo>
                  <a:lnTo>
                    <a:pt x="5" y="209"/>
                  </a:lnTo>
                  <a:lnTo>
                    <a:pt x="9" y="967"/>
                  </a:lnTo>
                  <a:lnTo>
                    <a:pt x="9" y="386"/>
                  </a:lnTo>
                  <a:lnTo>
                    <a:pt x="9" y="404"/>
                  </a:lnTo>
                  <a:lnTo>
                    <a:pt x="14" y="82"/>
                  </a:lnTo>
                  <a:lnTo>
                    <a:pt x="14" y="232"/>
                  </a:lnTo>
                  <a:lnTo>
                    <a:pt x="18" y="168"/>
                  </a:lnTo>
                  <a:lnTo>
                    <a:pt x="18" y="200"/>
                  </a:lnTo>
                  <a:lnTo>
                    <a:pt x="18" y="68"/>
                  </a:lnTo>
                  <a:lnTo>
                    <a:pt x="23" y="195"/>
                  </a:lnTo>
                  <a:lnTo>
                    <a:pt x="23" y="32"/>
                  </a:lnTo>
                  <a:lnTo>
                    <a:pt x="23" y="1008"/>
                  </a:lnTo>
                  <a:lnTo>
                    <a:pt x="27" y="141"/>
                  </a:lnTo>
                  <a:lnTo>
                    <a:pt x="27" y="82"/>
                  </a:lnTo>
                  <a:lnTo>
                    <a:pt x="27" y="359"/>
                  </a:lnTo>
                  <a:lnTo>
                    <a:pt x="32" y="45"/>
                  </a:lnTo>
                  <a:lnTo>
                    <a:pt x="32" y="318"/>
                  </a:lnTo>
                  <a:lnTo>
                    <a:pt x="36" y="164"/>
                  </a:lnTo>
                  <a:lnTo>
                    <a:pt x="36" y="350"/>
                  </a:lnTo>
                  <a:lnTo>
                    <a:pt x="36" y="336"/>
                  </a:lnTo>
                  <a:lnTo>
                    <a:pt x="41" y="64"/>
                  </a:lnTo>
                  <a:lnTo>
                    <a:pt x="41" y="109"/>
                  </a:lnTo>
                  <a:lnTo>
                    <a:pt x="45" y="9"/>
                  </a:lnTo>
                  <a:lnTo>
                    <a:pt x="45" y="5"/>
                  </a:lnTo>
                  <a:lnTo>
                    <a:pt x="45" y="77"/>
                  </a:lnTo>
                  <a:lnTo>
                    <a:pt x="50" y="50"/>
                  </a:lnTo>
                  <a:lnTo>
                    <a:pt x="50" y="0"/>
                  </a:lnTo>
                  <a:lnTo>
                    <a:pt x="50" y="127"/>
                  </a:lnTo>
                  <a:lnTo>
                    <a:pt x="54" y="767"/>
                  </a:lnTo>
                  <a:lnTo>
                    <a:pt x="54" y="427"/>
                  </a:lnTo>
                  <a:lnTo>
                    <a:pt x="59" y="354"/>
                  </a:lnTo>
                  <a:lnTo>
                    <a:pt x="59" y="418"/>
                  </a:lnTo>
                  <a:lnTo>
                    <a:pt x="59" y="213"/>
                  </a:lnTo>
                  <a:lnTo>
                    <a:pt x="64" y="386"/>
                  </a:lnTo>
                  <a:lnTo>
                    <a:pt x="64" y="418"/>
                  </a:lnTo>
                  <a:lnTo>
                    <a:pt x="64" y="372"/>
                  </a:lnTo>
                  <a:lnTo>
                    <a:pt x="68" y="309"/>
                  </a:lnTo>
                  <a:lnTo>
                    <a:pt x="68" y="227"/>
                  </a:lnTo>
                  <a:lnTo>
                    <a:pt x="73" y="440"/>
                  </a:lnTo>
                  <a:lnTo>
                    <a:pt x="73" y="282"/>
                  </a:lnTo>
                  <a:lnTo>
                    <a:pt x="77" y="277"/>
                  </a:lnTo>
                  <a:lnTo>
                    <a:pt x="77" y="363"/>
                  </a:lnTo>
                  <a:lnTo>
                    <a:pt x="77" y="236"/>
                  </a:lnTo>
                  <a:lnTo>
                    <a:pt x="82" y="359"/>
                  </a:lnTo>
                  <a:lnTo>
                    <a:pt x="82" y="318"/>
                  </a:lnTo>
                  <a:lnTo>
                    <a:pt x="86" y="309"/>
                  </a:lnTo>
                  <a:lnTo>
                    <a:pt x="86" y="354"/>
                  </a:lnTo>
                  <a:lnTo>
                    <a:pt x="86" y="232"/>
                  </a:lnTo>
                  <a:lnTo>
                    <a:pt x="91" y="318"/>
                  </a:lnTo>
                  <a:lnTo>
                    <a:pt x="91" y="377"/>
                  </a:lnTo>
                  <a:lnTo>
                    <a:pt x="91" y="282"/>
                  </a:lnTo>
                  <a:lnTo>
                    <a:pt x="95" y="341"/>
                  </a:lnTo>
                  <a:lnTo>
                    <a:pt x="95" y="241"/>
                  </a:lnTo>
                  <a:lnTo>
                    <a:pt x="100" y="1226"/>
                  </a:lnTo>
                  <a:lnTo>
                    <a:pt x="100" y="404"/>
                  </a:lnTo>
                  <a:lnTo>
                    <a:pt x="104" y="313"/>
                  </a:lnTo>
                  <a:lnTo>
                    <a:pt x="104" y="368"/>
                  </a:lnTo>
                  <a:lnTo>
                    <a:pt x="109" y="272"/>
                  </a:lnTo>
                  <a:lnTo>
                    <a:pt x="109" y="363"/>
                  </a:lnTo>
                  <a:lnTo>
                    <a:pt x="109" y="309"/>
                  </a:lnTo>
                  <a:lnTo>
                    <a:pt x="114" y="341"/>
                  </a:lnTo>
                  <a:lnTo>
                    <a:pt x="114" y="209"/>
                  </a:lnTo>
                  <a:lnTo>
                    <a:pt x="118" y="336"/>
                  </a:lnTo>
                  <a:lnTo>
                    <a:pt x="118" y="309"/>
                  </a:lnTo>
                  <a:lnTo>
                    <a:pt x="118" y="404"/>
                  </a:lnTo>
                  <a:lnTo>
                    <a:pt x="123" y="286"/>
                  </a:lnTo>
                  <a:lnTo>
                    <a:pt x="123" y="232"/>
                  </a:lnTo>
                  <a:lnTo>
                    <a:pt x="127" y="953"/>
                  </a:lnTo>
                  <a:lnTo>
                    <a:pt x="127" y="1621"/>
                  </a:lnTo>
                  <a:lnTo>
                    <a:pt x="132" y="885"/>
                  </a:lnTo>
                  <a:lnTo>
                    <a:pt x="132" y="477"/>
                  </a:lnTo>
                  <a:lnTo>
                    <a:pt x="132" y="631"/>
                  </a:lnTo>
                  <a:lnTo>
                    <a:pt x="136" y="336"/>
                  </a:lnTo>
                  <a:lnTo>
                    <a:pt x="136" y="291"/>
                  </a:lnTo>
                  <a:lnTo>
                    <a:pt x="136" y="368"/>
                  </a:lnTo>
                  <a:lnTo>
                    <a:pt x="141" y="282"/>
                  </a:lnTo>
                  <a:lnTo>
                    <a:pt x="141" y="386"/>
                  </a:lnTo>
                  <a:lnTo>
                    <a:pt x="145" y="327"/>
                  </a:lnTo>
                  <a:lnTo>
                    <a:pt x="145" y="363"/>
                  </a:lnTo>
                  <a:lnTo>
                    <a:pt x="145" y="336"/>
                  </a:lnTo>
                  <a:lnTo>
                    <a:pt x="150" y="268"/>
                  </a:lnTo>
                  <a:lnTo>
                    <a:pt x="150" y="263"/>
                  </a:lnTo>
                  <a:lnTo>
                    <a:pt x="150" y="440"/>
                  </a:lnTo>
                  <a:lnTo>
                    <a:pt x="154" y="318"/>
                  </a:lnTo>
                  <a:lnTo>
                    <a:pt x="154" y="268"/>
                  </a:lnTo>
                  <a:lnTo>
                    <a:pt x="159" y="318"/>
                  </a:lnTo>
                  <a:lnTo>
                    <a:pt x="159" y="250"/>
                  </a:lnTo>
                  <a:lnTo>
                    <a:pt x="159" y="363"/>
                  </a:lnTo>
                  <a:lnTo>
                    <a:pt x="163" y="318"/>
                  </a:lnTo>
                  <a:lnTo>
                    <a:pt x="163" y="245"/>
                  </a:lnTo>
                  <a:lnTo>
                    <a:pt x="168" y="291"/>
                  </a:lnTo>
                  <a:lnTo>
                    <a:pt x="168" y="259"/>
                  </a:lnTo>
                  <a:lnTo>
                    <a:pt x="168" y="359"/>
                  </a:lnTo>
                  <a:lnTo>
                    <a:pt x="173" y="318"/>
                  </a:lnTo>
                  <a:lnTo>
                    <a:pt x="173" y="250"/>
                  </a:lnTo>
                  <a:lnTo>
                    <a:pt x="173" y="359"/>
                  </a:lnTo>
                  <a:lnTo>
                    <a:pt x="177" y="277"/>
                  </a:lnTo>
                  <a:lnTo>
                    <a:pt x="177" y="268"/>
                  </a:lnTo>
                  <a:lnTo>
                    <a:pt x="182" y="377"/>
                  </a:lnTo>
                  <a:lnTo>
                    <a:pt x="182" y="254"/>
                  </a:lnTo>
                  <a:lnTo>
                    <a:pt x="182" y="309"/>
                  </a:lnTo>
                  <a:lnTo>
                    <a:pt x="186" y="277"/>
                  </a:lnTo>
                  <a:lnTo>
                    <a:pt x="186" y="331"/>
                  </a:lnTo>
                  <a:lnTo>
                    <a:pt x="186" y="223"/>
                  </a:lnTo>
                  <a:lnTo>
                    <a:pt x="191" y="318"/>
                  </a:lnTo>
                  <a:lnTo>
                    <a:pt x="191" y="390"/>
                  </a:lnTo>
                  <a:lnTo>
                    <a:pt x="191" y="331"/>
                  </a:lnTo>
                  <a:lnTo>
                    <a:pt x="195" y="282"/>
                  </a:lnTo>
                  <a:lnTo>
                    <a:pt x="195" y="304"/>
                  </a:lnTo>
                  <a:lnTo>
                    <a:pt x="195" y="291"/>
                  </a:lnTo>
                  <a:lnTo>
                    <a:pt x="200" y="236"/>
                  </a:lnTo>
                  <a:lnTo>
                    <a:pt x="200" y="390"/>
                  </a:lnTo>
                  <a:lnTo>
                    <a:pt x="204" y="331"/>
                  </a:lnTo>
                  <a:lnTo>
                    <a:pt x="204" y="731"/>
                  </a:lnTo>
                  <a:lnTo>
                    <a:pt x="204" y="390"/>
                  </a:lnTo>
                  <a:lnTo>
                    <a:pt x="209" y="309"/>
                  </a:lnTo>
                  <a:lnTo>
                    <a:pt x="209" y="254"/>
                  </a:lnTo>
                  <a:lnTo>
                    <a:pt x="213" y="136"/>
                  </a:lnTo>
                  <a:lnTo>
                    <a:pt x="213" y="132"/>
                  </a:lnTo>
                  <a:lnTo>
                    <a:pt x="213" y="136"/>
                  </a:lnTo>
                  <a:lnTo>
                    <a:pt x="218" y="186"/>
                  </a:lnTo>
                  <a:lnTo>
                    <a:pt x="218" y="95"/>
                  </a:lnTo>
                  <a:lnTo>
                    <a:pt x="222" y="91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8" name="Freeform 70"/>
            <p:cNvSpPr>
              <a:spLocks noChangeAspect="1"/>
            </p:cNvSpPr>
            <p:nvPr/>
          </p:nvSpPr>
          <p:spPr bwMode="auto">
            <a:xfrm>
              <a:off x="1227707" y="1606067"/>
              <a:ext cx="64167" cy="408163"/>
            </a:xfrm>
            <a:custGeom>
              <a:avLst/>
              <a:gdLst>
                <a:gd name="T0" fmla="*/ 3 w 214"/>
                <a:gd name="T1" fmla="*/ 13 h 912"/>
                <a:gd name="T2" fmla="*/ 6 w 214"/>
                <a:gd name="T3" fmla="*/ 43 h 912"/>
                <a:gd name="T4" fmla="*/ 8 w 214"/>
                <a:gd name="T5" fmla="*/ 46 h 912"/>
                <a:gd name="T6" fmla="*/ 11 w 214"/>
                <a:gd name="T7" fmla="*/ 56 h 912"/>
                <a:gd name="T8" fmla="*/ 14 w 214"/>
                <a:gd name="T9" fmla="*/ 281 h 912"/>
                <a:gd name="T10" fmla="*/ 19 w 214"/>
                <a:gd name="T11" fmla="*/ 16 h 912"/>
                <a:gd name="T12" fmla="*/ 22 w 214"/>
                <a:gd name="T13" fmla="*/ 48 h 912"/>
                <a:gd name="T14" fmla="*/ 24 w 214"/>
                <a:gd name="T15" fmla="*/ 147 h 912"/>
                <a:gd name="T16" fmla="*/ 27 w 214"/>
                <a:gd name="T17" fmla="*/ 356 h 912"/>
                <a:gd name="T18" fmla="*/ 30 w 214"/>
                <a:gd name="T19" fmla="*/ 142 h 912"/>
                <a:gd name="T20" fmla="*/ 33 w 214"/>
                <a:gd name="T21" fmla="*/ 373 h 912"/>
                <a:gd name="T22" fmla="*/ 35 w 214"/>
                <a:gd name="T23" fmla="*/ 193 h 912"/>
                <a:gd name="T24" fmla="*/ 38 w 214"/>
                <a:gd name="T25" fmla="*/ 61 h 912"/>
                <a:gd name="T26" fmla="*/ 41 w 214"/>
                <a:gd name="T27" fmla="*/ 102 h 912"/>
                <a:gd name="T28" fmla="*/ 43 w 214"/>
                <a:gd name="T29" fmla="*/ 96 h 912"/>
                <a:gd name="T30" fmla="*/ 46 w 214"/>
                <a:gd name="T31" fmla="*/ 128 h 912"/>
                <a:gd name="T32" fmla="*/ 49 w 214"/>
                <a:gd name="T33" fmla="*/ 93 h 912"/>
                <a:gd name="T34" fmla="*/ 54 w 214"/>
                <a:gd name="T35" fmla="*/ 40 h 912"/>
                <a:gd name="T36" fmla="*/ 57 w 214"/>
                <a:gd name="T37" fmla="*/ 239 h 912"/>
                <a:gd name="T38" fmla="*/ 59 w 214"/>
                <a:gd name="T39" fmla="*/ 287 h 912"/>
                <a:gd name="T40" fmla="*/ 62 w 214"/>
                <a:gd name="T41" fmla="*/ 59 h 912"/>
                <a:gd name="T42" fmla="*/ 65 w 214"/>
                <a:gd name="T43" fmla="*/ 48 h 912"/>
                <a:gd name="T44" fmla="*/ 68 w 214"/>
                <a:gd name="T45" fmla="*/ 40 h 912"/>
                <a:gd name="T46" fmla="*/ 70 w 214"/>
                <a:gd name="T47" fmla="*/ 394 h 912"/>
                <a:gd name="T48" fmla="*/ 73 w 214"/>
                <a:gd name="T49" fmla="*/ 402 h 912"/>
                <a:gd name="T50" fmla="*/ 76 w 214"/>
                <a:gd name="T51" fmla="*/ 421 h 912"/>
                <a:gd name="T52" fmla="*/ 78 w 214"/>
                <a:gd name="T53" fmla="*/ 394 h 912"/>
                <a:gd name="T54" fmla="*/ 81 w 214"/>
                <a:gd name="T55" fmla="*/ 402 h 912"/>
                <a:gd name="T56" fmla="*/ 87 w 214"/>
                <a:gd name="T57" fmla="*/ 415 h 912"/>
                <a:gd name="T58" fmla="*/ 89 w 214"/>
                <a:gd name="T59" fmla="*/ 418 h 912"/>
                <a:gd name="T60" fmla="*/ 92 w 214"/>
                <a:gd name="T61" fmla="*/ 408 h 912"/>
                <a:gd name="T62" fmla="*/ 94 w 214"/>
                <a:gd name="T63" fmla="*/ 429 h 912"/>
                <a:gd name="T64" fmla="*/ 97 w 214"/>
                <a:gd name="T65" fmla="*/ 410 h 912"/>
                <a:gd name="T66" fmla="*/ 103 w 214"/>
                <a:gd name="T67" fmla="*/ 405 h 912"/>
                <a:gd name="T68" fmla="*/ 105 w 214"/>
                <a:gd name="T69" fmla="*/ 405 h 912"/>
                <a:gd name="T70" fmla="*/ 108 w 214"/>
                <a:gd name="T71" fmla="*/ 384 h 912"/>
                <a:gd name="T72" fmla="*/ 111 w 214"/>
                <a:gd name="T73" fmla="*/ 386 h 912"/>
                <a:gd name="T74" fmla="*/ 113 w 214"/>
                <a:gd name="T75" fmla="*/ 418 h 912"/>
                <a:gd name="T76" fmla="*/ 116 w 214"/>
                <a:gd name="T77" fmla="*/ 429 h 912"/>
                <a:gd name="T78" fmla="*/ 119 w 214"/>
                <a:gd name="T79" fmla="*/ 402 h 912"/>
                <a:gd name="T80" fmla="*/ 124 w 214"/>
                <a:gd name="T81" fmla="*/ 410 h 912"/>
                <a:gd name="T82" fmla="*/ 127 w 214"/>
                <a:gd name="T83" fmla="*/ 415 h 9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912"/>
                <a:gd name="T128" fmla="*/ 214 w 214"/>
                <a:gd name="T129" fmla="*/ 912 h 9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912">
                  <a:moveTo>
                    <a:pt x="0" y="36"/>
                  </a:moveTo>
                  <a:lnTo>
                    <a:pt x="0" y="49"/>
                  </a:lnTo>
                  <a:lnTo>
                    <a:pt x="5" y="22"/>
                  </a:lnTo>
                  <a:lnTo>
                    <a:pt x="5" y="59"/>
                  </a:lnTo>
                  <a:lnTo>
                    <a:pt x="10" y="49"/>
                  </a:lnTo>
                  <a:lnTo>
                    <a:pt x="10" y="72"/>
                  </a:lnTo>
                  <a:lnTo>
                    <a:pt x="10" y="59"/>
                  </a:lnTo>
                  <a:lnTo>
                    <a:pt x="14" y="31"/>
                  </a:lnTo>
                  <a:lnTo>
                    <a:pt x="14" y="77"/>
                  </a:lnTo>
                  <a:lnTo>
                    <a:pt x="14" y="59"/>
                  </a:lnTo>
                  <a:lnTo>
                    <a:pt x="19" y="22"/>
                  </a:lnTo>
                  <a:lnTo>
                    <a:pt x="19" y="95"/>
                  </a:lnTo>
                  <a:lnTo>
                    <a:pt x="23" y="77"/>
                  </a:lnTo>
                  <a:lnTo>
                    <a:pt x="23" y="603"/>
                  </a:lnTo>
                  <a:lnTo>
                    <a:pt x="23" y="476"/>
                  </a:lnTo>
                  <a:lnTo>
                    <a:pt x="28" y="9"/>
                  </a:lnTo>
                  <a:lnTo>
                    <a:pt x="28" y="63"/>
                  </a:lnTo>
                  <a:lnTo>
                    <a:pt x="32" y="27"/>
                  </a:lnTo>
                  <a:lnTo>
                    <a:pt x="32" y="0"/>
                  </a:lnTo>
                  <a:lnTo>
                    <a:pt x="32" y="90"/>
                  </a:lnTo>
                  <a:lnTo>
                    <a:pt x="37" y="81"/>
                  </a:lnTo>
                  <a:lnTo>
                    <a:pt x="37" y="4"/>
                  </a:lnTo>
                  <a:lnTo>
                    <a:pt x="37" y="95"/>
                  </a:lnTo>
                  <a:lnTo>
                    <a:pt x="41" y="249"/>
                  </a:lnTo>
                  <a:lnTo>
                    <a:pt x="41" y="77"/>
                  </a:lnTo>
                  <a:lnTo>
                    <a:pt x="46" y="90"/>
                  </a:lnTo>
                  <a:lnTo>
                    <a:pt x="46" y="603"/>
                  </a:lnTo>
                  <a:lnTo>
                    <a:pt x="50" y="249"/>
                  </a:lnTo>
                  <a:lnTo>
                    <a:pt x="50" y="431"/>
                  </a:lnTo>
                  <a:lnTo>
                    <a:pt x="50" y="240"/>
                  </a:lnTo>
                  <a:lnTo>
                    <a:pt x="55" y="408"/>
                  </a:lnTo>
                  <a:lnTo>
                    <a:pt x="55" y="267"/>
                  </a:lnTo>
                  <a:lnTo>
                    <a:pt x="55" y="631"/>
                  </a:lnTo>
                  <a:lnTo>
                    <a:pt x="59" y="345"/>
                  </a:lnTo>
                  <a:lnTo>
                    <a:pt x="59" y="276"/>
                  </a:lnTo>
                  <a:lnTo>
                    <a:pt x="59" y="326"/>
                  </a:lnTo>
                  <a:lnTo>
                    <a:pt x="64" y="109"/>
                  </a:lnTo>
                  <a:lnTo>
                    <a:pt x="64" y="195"/>
                  </a:lnTo>
                  <a:lnTo>
                    <a:pt x="64" y="104"/>
                  </a:lnTo>
                  <a:lnTo>
                    <a:pt x="69" y="190"/>
                  </a:lnTo>
                  <a:lnTo>
                    <a:pt x="69" y="149"/>
                  </a:lnTo>
                  <a:lnTo>
                    <a:pt x="69" y="172"/>
                  </a:lnTo>
                  <a:lnTo>
                    <a:pt x="73" y="190"/>
                  </a:lnTo>
                  <a:lnTo>
                    <a:pt x="73" y="213"/>
                  </a:lnTo>
                  <a:lnTo>
                    <a:pt x="73" y="163"/>
                  </a:lnTo>
                  <a:lnTo>
                    <a:pt x="73" y="168"/>
                  </a:lnTo>
                  <a:lnTo>
                    <a:pt x="78" y="181"/>
                  </a:lnTo>
                  <a:lnTo>
                    <a:pt x="78" y="217"/>
                  </a:lnTo>
                  <a:lnTo>
                    <a:pt x="82" y="163"/>
                  </a:lnTo>
                  <a:lnTo>
                    <a:pt x="82" y="154"/>
                  </a:lnTo>
                  <a:lnTo>
                    <a:pt x="82" y="158"/>
                  </a:lnTo>
                  <a:lnTo>
                    <a:pt x="87" y="131"/>
                  </a:lnTo>
                  <a:lnTo>
                    <a:pt x="87" y="186"/>
                  </a:lnTo>
                  <a:lnTo>
                    <a:pt x="91" y="68"/>
                  </a:lnTo>
                  <a:lnTo>
                    <a:pt x="91" y="299"/>
                  </a:lnTo>
                  <a:lnTo>
                    <a:pt x="91" y="286"/>
                  </a:lnTo>
                  <a:lnTo>
                    <a:pt x="96" y="404"/>
                  </a:lnTo>
                  <a:lnTo>
                    <a:pt x="96" y="912"/>
                  </a:lnTo>
                  <a:lnTo>
                    <a:pt x="96" y="95"/>
                  </a:lnTo>
                  <a:lnTo>
                    <a:pt x="100" y="485"/>
                  </a:lnTo>
                  <a:lnTo>
                    <a:pt x="100" y="54"/>
                  </a:lnTo>
                  <a:lnTo>
                    <a:pt x="100" y="113"/>
                  </a:lnTo>
                  <a:lnTo>
                    <a:pt x="105" y="99"/>
                  </a:lnTo>
                  <a:lnTo>
                    <a:pt x="105" y="40"/>
                  </a:lnTo>
                  <a:lnTo>
                    <a:pt x="109" y="63"/>
                  </a:lnTo>
                  <a:lnTo>
                    <a:pt x="109" y="81"/>
                  </a:lnTo>
                  <a:lnTo>
                    <a:pt x="109" y="31"/>
                  </a:lnTo>
                  <a:lnTo>
                    <a:pt x="114" y="81"/>
                  </a:lnTo>
                  <a:lnTo>
                    <a:pt x="114" y="68"/>
                  </a:lnTo>
                  <a:lnTo>
                    <a:pt x="114" y="99"/>
                  </a:lnTo>
                  <a:lnTo>
                    <a:pt x="118" y="771"/>
                  </a:lnTo>
                  <a:lnTo>
                    <a:pt x="118" y="667"/>
                  </a:lnTo>
                  <a:lnTo>
                    <a:pt x="118" y="690"/>
                  </a:lnTo>
                  <a:lnTo>
                    <a:pt x="123" y="685"/>
                  </a:lnTo>
                  <a:lnTo>
                    <a:pt x="123" y="680"/>
                  </a:lnTo>
                  <a:lnTo>
                    <a:pt x="123" y="712"/>
                  </a:lnTo>
                  <a:lnTo>
                    <a:pt x="128" y="717"/>
                  </a:lnTo>
                  <a:lnTo>
                    <a:pt x="128" y="712"/>
                  </a:lnTo>
                  <a:lnTo>
                    <a:pt x="128" y="717"/>
                  </a:lnTo>
                  <a:lnTo>
                    <a:pt x="132" y="690"/>
                  </a:lnTo>
                  <a:lnTo>
                    <a:pt x="132" y="667"/>
                  </a:lnTo>
                  <a:lnTo>
                    <a:pt x="137" y="680"/>
                  </a:lnTo>
                  <a:lnTo>
                    <a:pt x="137" y="676"/>
                  </a:lnTo>
                  <a:lnTo>
                    <a:pt x="137" y="680"/>
                  </a:lnTo>
                  <a:lnTo>
                    <a:pt x="141" y="676"/>
                  </a:lnTo>
                  <a:lnTo>
                    <a:pt x="141" y="703"/>
                  </a:lnTo>
                  <a:lnTo>
                    <a:pt x="146" y="703"/>
                  </a:lnTo>
                  <a:lnTo>
                    <a:pt x="146" y="621"/>
                  </a:lnTo>
                  <a:lnTo>
                    <a:pt x="146" y="685"/>
                  </a:lnTo>
                  <a:lnTo>
                    <a:pt x="150" y="708"/>
                  </a:lnTo>
                  <a:lnTo>
                    <a:pt x="150" y="653"/>
                  </a:lnTo>
                  <a:lnTo>
                    <a:pt x="155" y="671"/>
                  </a:lnTo>
                  <a:lnTo>
                    <a:pt x="155" y="690"/>
                  </a:lnTo>
                  <a:lnTo>
                    <a:pt x="155" y="685"/>
                  </a:lnTo>
                  <a:lnTo>
                    <a:pt x="159" y="680"/>
                  </a:lnTo>
                  <a:lnTo>
                    <a:pt x="159" y="726"/>
                  </a:lnTo>
                  <a:lnTo>
                    <a:pt x="164" y="712"/>
                  </a:lnTo>
                  <a:lnTo>
                    <a:pt x="164" y="717"/>
                  </a:lnTo>
                  <a:lnTo>
                    <a:pt x="164" y="694"/>
                  </a:lnTo>
                  <a:lnTo>
                    <a:pt x="168" y="680"/>
                  </a:lnTo>
                  <a:lnTo>
                    <a:pt x="168" y="676"/>
                  </a:lnTo>
                  <a:lnTo>
                    <a:pt x="173" y="685"/>
                  </a:lnTo>
                  <a:lnTo>
                    <a:pt x="173" y="690"/>
                  </a:lnTo>
                  <a:lnTo>
                    <a:pt x="173" y="685"/>
                  </a:lnTo>
                  <a:lnTo>
                    <a:pt x="177" y="685"/>
                  </a:lnTo>
                  <a:lnTo>
                    <a:pt x="177" y="712"/>
                  </a:lnTo>
                  <a:lnTo>
                    <a:pt x="182" y="662"/>
                  </a:lnTo>
                  <a:lnTo>
                    <a:pt x="182" y="649"/>
                  </a:lnTo>
                  <a:lnTo>
                    <a:pt x="182" y="703"/>
                  </a:lnTo>
                  <a:lnTo>
                    <a:pt x="187" y="671"/>
                  </a:lnTo>
                  <a:lnTo>
                    <a:pt x="187" y="653"/>
                  </a:lnTo>
                  <a:lnTo>
                    <a:pt x="187" y="667"/>
                  </a:lnTo>
                  <a:lnTo>
                    <a:pt x="191" y="676"/>
                  </a:lnTo>
                  <a:lnTo>
                    <a:pt x="191" y="708"/>
                  </a:lnTo>
                  <a:lnTo>
                    <a:pt x="191" y="680"/>
                  </a:lnTo>
                  <a:lnTo>
                    <a:pt x="196" y="685"/>
                  </a:lnTo>
                  <a:lnTo>
                    <a:pt x="196" y="726"/>
                  </a:lnTo>
                  <a:lnTo>
                    <a:pt x="196" y="708"/>
                  </a:lnTo>
                  <a:lnTo>
                    <a:pt x="200" y="717"/>
                  </a:lnTo>
                  <a:lnTo>
                    <a:pt x="200" y="680"/>
                  </a:lnTo>
                  <a:lnTo>
                    <a:pt x="205" y="671"/>
                  </a:lnTo>
                  <a:lnTo>
                    <a:pt x="205" y="680"/>
                  </a:lnTo>
                  <a:lnTo>
                    <a:pt x="209" y="694"/>
                  </a:lnTo>
                  <a:lnTo>
                    <a:pt x="209" y="690"/>
                  </a:lnTo>
                  <a:lnTo>
                    <a:pt x="209" y="694"/>
                  </a:lnTo>
                  <a:lnTo>
                    <a:pt x="214" y="703"/>
                  </a:lnTo>
                  <a:lnTo>
                    <a:pt x="214" y="712"/>
                  </a:lnTo>
                  <a:lnTo>
                    <a:pt x="214" y="68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9" name="Freeform 71"/>
            <p:cNvSpPr>
              <a:spLocks noChangeAspect="1"/>
            </p:cNvSpPr>
            <p:nvPr/>
          </p:nvSpPr>
          <p:spPr bwMode="auto">
            <a:xfrm>
              <a:off x="1291873" y="1835517"/>
              <a:ext cx="71746" cy="211275"/>
            </a:xfrm>
            <a:custGeom>
              <a:avLst/>
              <a:gdLst>
                <a:gd name="T0" fmla="*/ 2 w 236"/>
                <a:gd name="T1" fmla="*/ 126 h 472"/>
                <a:gd name="T2" fmla="*/ 5 w 236"/>
                <a:gd name="T3" fmla="*/ 86 h 472"/>
                <a:gd name="T4" fmla="*/ 8 w 236"/>
                <a:gd name="T5" fmla="*/ 99 h 472"/>
                <a:gd name="T6" fmla="*/ 11 w 236"/>
                <a:gd name="T7" fmla="*/ 118 h 472"/>
                <a:gd name="T8" fmla="*/ 16 w 236"/>
                <a:gd name="T9" fmla="*/ 93 h 472"/>
                <a:gd name="T10" fmla="*/ 19 w 236"/>
                <a:gd name="T11" fmla="*/ 107 h 472"/>
                <a:gd name="T12" fmla="*/ 25 w 236"/>
                <a:gd name="T13" fmla="*/ 107 h 472"/>
                <a:gd name="T14" fmla="*/ 27 w 236"/>
                <a:gd name="T15" fmla="*/ 0 h 472"/>
                <a:gd name="T16" fmla="*/ 30 w 236"/>
                <a:gd name="T17" fmla="*/ 131 h 472"/>
                <a:gd name="T18" fmla="*/ 32 w 236"/>
                <a:gd name="T19" fmla="*/ 131 h 472"/>
                <a:gd name="T20" fmla="*/ 36 w 236"/>
                <a:gd name="T21" fmla="*/ 126 h 472"/>
                <a:gd name="T22" fmla="*/ 41 w 236"/>
                <a:gd name="T23" fmla="*/ 134 h 472"/>
                <a:gd name="T24" fmla="*/ 43 w 236"/>
                <a:gd name="T25" fmla="*/ 134 h 472"/>
                <a:gd name="T26" fmla="*/ 46 w 236"/>
                <a:gd name="T27" fmla="*/ 137 h 472"/>
                <a:gd name="T28" fmla="*/ 49 w 236"/>
                <a:gd name="T29" fmla="*/ 126 h 472"/>
                <a:gd name="T30" fmla="*/ 55 w 236"/>
                <a:gd name="T31" fmla="*/ 121 h 472"/>
                <a:gd name="T32" fmla="*/ 57 w 236"/>
                <a:gd name="T33" fmla="*/ 131 h 472"/>
                <a:gd name="T34" fmla="*/ 60 w 236"/>
                <a:gd name="T35" fmla="*/ 126 h 472"/>
                <a:gd name="T36" fmla="*/ 63 w 236"/>
                <a:gd name="T37" fmla="*/ 131 h 472"/>
                <a:gd name="T38" fmla="*/ 66 w 236"/>
                <a:gd name="T39" fmla="*/ 126 h 472"/>
                <a:gd name="T40" fmla="*/ 71 w 236"/>
                <a:gd name="T41" fmla="*/ 121 h 472"/>
                <a:gd name="T42" fmla="*/ 73 w 236"/>
                <a:gd name="T43" fmla="*/ 46 h 472"/>
                <a:gd name="T44" fmla="*/ 76 w 236"/>
                <a:gd name="T45" fmla="*/ 35 h 472"/>
                <a:gd name="T46" fmla="*/ 79 w 236"/>
                <a:gd name="T47" fmla="*/ 67 h 472"/>
                <a:gd name="T48" fmla="*/ 82 w 236"/>
                <a:gd name="T49" fmla="*/ 37 h 472"/>
                <a:gd name="T50" fmla="*/ 84 w 236"/>
                <a:gd name="T51" fmla="*/ 61 h 472"/>
                <a:gd name="T52" fmla="*/ 87 w 236"/>
                <a:gd name="T53" fmla="*/ 70 h 472"/>
                <a:gd name="T54" fmla="*/ 93 w 236"/>
                <a:gd name="T55" fmla="*/ 279 h 472"/>
                <a:gd name="T56" fmla="*/ 96 w 236"/>
                <a:gd name="T57" fmla="*/ 222 h 472"/>
                <a:gd name="T58" fmla="*/ 98 w 236"/>
                <a:gd name="T59" fmla="*/ 217 h 472"/>
                <a:gd name="T60" fmla="*/ 101 w 236"/>
                <a:gd name="T61" fmla="*/ 220 h 472"/>
                <a:gd name="T62" fmla="*/ 107 w 236"/>
                <a:gd name="T63" fmla="*/ 206 h 472"/>
                <a:gd name="T64" fmla="*/ 109 w 236"/>
                <a:gd name="T65" fmla="*/ 225 h 472"/>
                <a:gd name="T66" fmla="*/ 112 w 236"/>
                <a:gd name="T67" fmla="*/ 220 h 472"/>
                <a:gd name="T68" fmla="*/ 114 w 236"/>
                <a:gd name="T69" fmla="*/ 215 h 472"/>
                <a:gd name="T70" fmla="*/ 120 w 236"/>
                <a:gd name="T71" fmla="*/ 217 h 472"/>
                <a:gd name="T72" fmla="*/ 123 w 236"/>
                <a:gd name="T73" fmla="*/ 225 h 472"/>
                <a:gd name="T74" fmla="*/ 126 w 236"/>
                <a:gd name="T75" fmla="*/ 220 h 472"/>
                <a:gd name="T76" fmla="*/ 128 w 236"/>
                <a:gd name="T77" fmla="*/ 222 h 472"/>
                <a:gd name="T78" fmla="*/ 134 w 236"/>
                <a:gd name="T79" fmla="*/ 215 h 472"/>
                <a:gd name="T80" fmla="*/ 137 w 236"/>
                <a:gd name="T81" fmla="*/ 222 h 472"/>
                <a:gd name="T82" fmla="*/ 139 w 236"/>
                <a:gd name="T83" fmla="*/ 220 h 47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472"/>
                <a:gd name="T128" fmla="*/ 236 w 236"/>
                <a:gd name="T129" fmla="*/ 472 h 47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472">
                  <a:moveTo>
                    <a:pt x="0" y="167"/>
                  </a:moveTo>
                  <a:lnTo>
                    <a:pt x="4" y="127"/>
                  </a:lnTo>
                  <a:lnTo>
                    <a:pt x="4" y="213"/>
                  </a:lnTo>
                  <a:lnTo>
                    <a:pt x="4" y="158"/>
                  </a:lnTo>
                  <a:lnTo>
                    <a:pt x="9" y="154"/>
                  </a:lnTo>
                  <a:lnTo>
                    <a:pt x="9" y="145"/>
                  </a:lnTo>
                  <a:lnTo>
                    <a:pt x="9" y="167"/>
                  </a:lnTo>
                  <a:lnTo>
                    <a:pt x="13" y="186"/>
                  </a:lnTo>
                  <a:lnTo>
                    <a:pt x="13" y="167"/>
                  </a:lnTo>
                  <a:lnTo>
                    <a:pt x="13" y="172"/>
                  </a:lnTo>
                  <a:lnTo>
                    <a:pt x="18" y="204"/>
                  </a:lnTo>
                  <a:lnTo>
                    <a:pt x="18" y="199"/>
                  </a:lnTo>
                  <a:lnTo>
                    <a:pt x="22" y="195"/>
                  </a:lnTo>
                  <a:lnTo>
                    <a:pt x="22" y="149"/>
                  </a:lnTo>
                  <a:lnTo>
                    <a:pt x="27" y="158"/>
                  </a:lnTo>
                  <a:lnTo>
                    <a:pt x="27" y="163"/>
                  </a:lnTo>
                  <a:lnTo>
                    <a:pt x="32" y="167"/>
                  </a:lnTo>
                  <a:lnTo>
                    <a:pt x="32" y="181"/>
                  </a:lnTo>
                  <a:lnTo>
                    <a:pt x="36" y="190"/>
                  </a:lnTo>
                  <a:lnTo>
                    <a:pt x="36" y="113"/>
                  </a:lnTo>
                  <a:lnTo>
                    <a:pt x="41" y="181"/>
                  </a:lnTo>
                  <a:lnTo>
                    <a:pt x="41" y="149"/>
                  </a:lnTo>
                  <a:lnTo>
                    <a:pt x="45" y="90"/>
                  </a:lnTo>
                  <a:lnTo>
                    <a:pt x="45" y="0"/>
                  </a:lnTo>
                  <a:lnTo>
                    <a:pt x="45" y="249"/>
                  </a:lnTo>
                  <a:lnTo>
                    <a:pt x="50" y="222"/>
                  </a:lnTo>
                  <a:lnTo>
                    <a:pt x="50" y="213"/>
                  </a:lnTo>
                  <a:lnTo>
                    <a:pt x="54" y="208"/>
                  </a:lnTo>
                  <a:lnTo>
                    <a:pt x="54" y="222"/>
                  </a:lnTo>
                  <a:lnTo>
                    <a:pt x="59" y="226"/>
                  </a:lnTo>
                  <a:lnTo>
                    <a:pt x="59" y="204"/>
                  </a:lnTo>
                  <a:lnTo>
                    <a:pt x="59" y="213"/>
                  </a:lnTo>
                  <a:lnTo>
                    <a:pt x="63" y="236"/>
                  </a:lnTo>
                  <a:lnTo>
                    <a:pt x="63" y="213"/>
                  </a:lnTo>
                  <a:lnTo>
                    <a:pt x="68" y="226"/>
                  </a:lnTo>
                  <a:lnTo>
                    <a:pt x="68" y="222"/>
                  </a:lnTo>
                  <a:lnTo>
                    <a:pt x="68" y="226"/>
                  </a:lnTo>
                  <a:lnTo>
                    <a:pt x="72" y="226"/>
                  </a:lnTo>
                  <a:lnTo>
                    <a:pt x="72" y="217"/>
                  </a:lnTo>
                  <a:lnTo>
                    <a:pt x="72" y="231"/>
                  </a:lnTo>
                  <a:lnTo>
                    <a:pt x="77" y="231"/>
                  </a:lnTo>
                  <a:lnTo>
                    <a:pt x="77" y="222"/>
                  </a:lnTo>
                  <a:lnTo>
                    <a:pt x="81" y="217"/>
                  </a:lnTo>
                  <a:lnTo>
                    <a:pt x="81" y="213"/>
                  </a:lnTo>
                  <a:lnTo>
                    <a:pt x="81" y="217"/>
                  </a:lnTo>
                  <a:lnTo>
                    <a:pt x="86" y="217"/>
                  </a:lnTo>
                  <a:lnTo>
                    <a:pt x="91" y="204"/>
                  </a:lnTo>
                  <a:lnTo>
                    <a:pt x="91" y="222"/>
                  </a:lnTo>
                  <a:lnTo>
                    <a:pt x="91" y="217"/>
                  </a:lnTo>
                  <a:lnTo>
                    <a:pt x="95" y="222"/>
                  </a:lnTo>
                  <a:lnTo>
                    <a:pt x="95" y="213"/>
                  </a:lnTo>
                  <a:lnTo>
                    <a:pt x="100" y="222"/>
                  </a:lnTo>
                  <a:lnTo>
                    <a:pt x="100" y="213"/>
                  </a:lnTo>
                  <a:lnTo>
                    <a:pt x="100" y="222"/>
                  </a:lnTo>
                  <a:lnTo>
                    <a:pt x="104" y="226"/>
                  </a:lnTo>
                  <a:lnTo>
                    <a:pt x="104" y="222"/>
                  </a:lnTo>
                  <a:lnTo>
                    <a:pt x="104" y="231"/>
                  </a:lnTo>
                  <a:lnTo>
                    <a:pt x="109" y="236"/>
                  </a:lnTo>
                  <a:lnTo>
                    <a:pt x="109" y="213"/>
                  </a:lnTo>
                  <a:lnTo>
                    <a:pt x="113" y="217"/>
                  </a:lnTo>
                  <a:lnTo>
                    <a:pt x="113" y="208"/>
                  </a:lnTo>
                  <a:lnTo>
                    <a:pt x="118" y="204"/>
                  </a:lnTo>
                  <a:lnTo>
                    <a:pt x="118" y="226"/>
                  </a:lnTo>
                  <a:lnTo>
                    <a:pt x="122" y="149"/>
                  </a:lnTo>
                  <a:lnTo>
                    <a:pt x="122" y="77"/>
                  </a:lnTo>
                  <a:lnTo>
                    <a:pt x="122" y="95"/>
                  </a:lnTo>
                  <a:lnTo>
                    <a:pt x="127" y="113"/>
                  </a:lnTo>
                  <a:lnTo>
                    <a:pt x="127" y="59"/>
                  </a:lnTo>
                  <a:lnTo>
                    <a:pt x="127" y="118"/>
                  </a:lnTo>
                  <a:lnTo>
                    <a:pt x="131" y="54"/>
                  </a:lnTo>
                  <a:lnTo>
                    <a:pt x="131" y="113"/>
                  </a:lnTo>
                  <a:lnTo>
                    <a:pt x="136" y="59"/>
                  </a:lnTo>
                  <a:lnTo>
                    <a:pt x="136" y="122"/>
                  </a:lnTo>
                  <a:lnTo>
                    <a:pt x="136" y="63"/>
                  </a:lnTo>
                  <a:lnTo>
                    <a:pt x="140" y="113"/>
                  </a:lnTo>
                  <a:lnTo>
                    <a:pt x="140" y="77"/>
                  </a:lnTo>
                  <a:lnTo>
                    <a:pt x="140" y="104"/>
                  </a:lnTo>
                  <a:lnTo>
                    <a:pt x="145" y="118"/>
                  </a:lnTo>
                  <a:lnTo>
                    <a:pt x="145" y="59"/>
                  </a:lnTo>
                  <a:lnTo>
                    <a:pt x="145" y="118"/>
                  </a:lnTo>
                  <a:lnTo>
                    <a:pt x="150" y="59"/>
                  </a:lnTo>
                  <a:lnTo>
                    <a:pt x="150" y="213"/>
                  </a:lnTo>
                  <a:lnTo>
                    <a:pt x="154" y="472"/>
                  </a:lnTo>
                  <a:lnTo>
                    <a:pt x="154" y="358"/>
                  </a:lnTo>
                  <a:lnTo>
                    <a:pt x="159" y="363"/>
                  </a:lnTo>
                  <a:lnTo>
                    <a:pt x="159" y="376"/>
                  </a:lnTo>
                  <a:lnTo>
                    <a:pt x="163" y="367"/>
                  </a:lnTo>
                  <a:lnTo>
                    <a:pt x="163" y="376"/>
                  </a:lnTo>
                  <a:lnTo>
                    <a:pt x="163" y="367"/>
                  </a:lnTo>
                  <a:lnTo>
                    <a:pt x="168" y="372"/>
                  </a:lnTo>
                  <a:lnTo>
                    <a:pt x="168" y="363"/>
                  </a:lnTo>
                  <a:lnTo>
                    <a:pt x="168" y="372"/>
                  </a:lnTo>
                  <a:lnTo>
                    <a:pt x="172" y="367"/>
                  </a:lnTo>
                  <a:lnTo>
                    <a:pt x="172" y="354"/>
                  </a:lnTo>
                  <a:lnTo>
                    <a:pt x="177" y="349"/>
                  </a:lnTo>
                  <a:lnTo>
                    <a:pt x="177" y="381"/>
                  </a:lnTo>
                  <a:lnTo>
                    <a:pt x="181" y="372"/>
                  </a:lnTo>
                  <a:lnTo>
                    <a:pt x="181" y="381"/>
                  </a:lnTo>
                  <a:lnTo>
                    <a:pt x="181" y="372"/>
                  </a:lnTo>
                  <a:lnTo>
                    <a:pt x="186" y="381"/>
                  </a:lnTo>
                  <a:lnTo>
                    <a:pt x="186" y="372"/>
                  </a:lnTo>
                  <a:lnTo>
                    <a:pt x="186" y="376"/>
                  </a:lnTo>
                  <a:lnTo>
                    <a:pt x="190" y="372"/>
                  </a:lnTo>
                  <a:lnTo>
                    <a:pt x="190" y="363"/>
                  </a:lnTo>
                  <a:lnTo>
                    <a:pt x="195" y="367"/>
                  </a:lnTo>
                  <a:lnTo>
                    <a:pt x="195" y="376"/>
                  </a:lnTo>
                  <a:lnTo>
                    <a:pt x="199" y="367"/>
                  </a:lnTo>
                  <a:lnTo>
                    <a:pt x="199" y="413"/>
                  </a:lnTo>
                  <a:lnTo>
                    <a:pt x="204" y="372"/>
                  </a:lnTo>
                  <a:lnTo>
                    <a:pt x="204" y="381"/>
                  </a:lnTo>
                  <a:lnTo>
                    <a:pt x="209" y="376"/>
                  </a:lnTo>
                  <a:lnTo>
                    <a:pt x="209" y="385"/>
                  </a:lnTo>
                  <a:lnTo>
                    <a:pt x="209" y="372"/>
                  </a:lnTo>
                  <a:lnTo>
                    <a:pt x="213" y="381"/>
                  </a:lnTo>
                  <a:lnTo>
                    <a:pt x="213" y="372"/>
                  </a:lnTo>
                  <a:lnTo>
                    <a:pt x="213" y="376"/>
                  </a:lnTo>
                  <a:lnTo>
                    <a:pt x="218" y="372"/>
                  </a:lnTo>
                  <a:lnTo>
                    <a:pt x="218" y="358"/>
                  </a:lnTo>
                  <a:lnTo>
                    <a:pt x="222" y="363"/>
                  </a:lnTo>
                  <a:lnTo>
                    <a:pt x="222" y="376"/>
                  </a:lnTo>
                  <a:lnTo>
                    <a:pt x="227" y="381"/>
                  </a:lnTo>
                  <a:lnTo>
                    <a:pt x="227" y="376"/>
                  </a:lnTo>
                  <a:lnTo>
                    <a:pt x="231" y="367"/>
                  </a:lnTo>
                  <a:lnTo>
                    <a:pt x="231" y="376"/>
                  </a:lnTo>
                  <a:lnTo>
                    <a:pt x="231" y="372"/>
                  </a:lnTo>
                  <a:lnTo>
                    <a:pt x="236" y="367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0" name="Freeform 72"/>
            <p:cNvSpPr>
              <a:spLocks noChangeAspect="1"/>
            </p:cNvSpPr>
            <p:nvPr/>
          </p:nvSpPr>
          <p:spPr bwMode="auto">
            <a:xfrm>
              <a:off x="1363619" y="1995299"/>
              <a:ext cx="75282" cy="477831"/>
            </a:xfrm>
            <a:custGeom>
              <a:avLst/>
              <a:gdLst>
                <a:gd name="T0" fmla="*/ 2 w 249"/>
                <a:gd name="T1" fmla="*/ 8 h 1067"/>
                <a:gd name="T2" fmla="*/ 5 w 249"/>
                <a:gd name="T3" fmla="*/ 14 h 1067"/>
                <a:gd name="T4" fmla="*/ 8 w 249"/>
                <a:gd name="T5" fmla="*/ 14 h 1067"/>
                <a:gd name="T6" fmla="*/ 11 w 249"/>
                <a:gd name="T7" fmla="*/ 8 h 1067"/>
                <a:gd name="T8" fmla="*/ 14 w 249"/>
                <a:gd name="T9" fmla="*/ 5 h 1067"/>
                <a:gd name="T10" fmla="*/ 16 w 249"/>
                <a:gd name="T11" fmla="*/ 8 h 1067"/>
                <a:gd name="T12" fmla="*/ 19 w 249"/>
                <a:gd name="T13" fmla="*/ 3 h 1067"/>
                <a:gd name="T14" fmla="*/ 27 w 249"/>
                <a:gd name="T15" fmla="*/ 3 h 1067"/>
                <a:gd name="T16" fmla="*/ 32 w 249"/>
                <a:gd name="T17" fmla="*/ 3 h 1067"/>
                <a:gd name="T18" fmla="*/ 35 w 249"/>
                <a:gd name="T19" fmla="*/ 16 h 1067"/>
                <a:gd name="T20" fmla="*/ 38 w 249"/>
                <a:gd name="T21" fmla="*/ 14 h 1067"/>
                <a:gd name="T22" fmla="*/ 41 w 249"/>
                <a:gd name="T23" fmla="*/ 16 h 1067"/>
                <a:gd name="T24" fmla="*/ 46 w 249"/>
                <a:gd name="T25" fmla="*/ 14 h 1067"/>
                <a:gd name="T26" fmla="*/ 51 w 249"/>
                <a:gd name="T27" fmla="*/ 8 h 1067"/>
                <a:gd name="T28" fmla="*/ 57 w 249"/>
                <a:gd name="T29" fmla="*/ 16 h 1067"/>
                <a:gd name="T30" fmla="*/ 62 w 249"/>
                <a:gd name="T31" fmla="*/ 16 h 1067"/>
                <a:gd name="T32" fmla="*/ 65 w 249"/>
                <a:gd name="T33" fmla="*/ 16 h 1067"/>
                <a:gd name="T34" fmla="*/ 68 w 249"/>
                <a:gd name="T35" fmla="*/ 16 h 1067"/>
                <a:gd name="T36" fmla="*/ 76 w 249"/>
                <a:gd name="T37" fmla="*/ 14 h 1067"/>
                <a:gd name="T38" fmla="*/ 81 w 249"/>
                <a:gd name="T39" fmla="*/ 413 h 1067"/>
                <a:gd name="T40" fmla="*/ 84 w 249"/>
                <a:gd name="T41" fmla="*/ 223 h 1067"/>
                <a:gd name="T42" fmla="*/ 87 w 249"/>
                <a:gd name="T43" fmla="*/ 266 h 1067"/>
                <a:gd name="T44" fmla="*/ 90 w 249"/>
                <a:gd name="T45" fmla="*/ 263 h 1067"/>
                <a:gd name="T46" fmla="*/ 92 w 249"/>
                <a:gd name="T47" fmla="*/ 253 h 1067"/>
                <a:gd name="T48" fmla="*/ 95 w 249"/>
                <a:gd name="T49" fmla="*/ 290 h 1067"/>
                <a:gd name="T50" fmla="*/ 98 w 249"/>
                <a:gd name="T51" fmla="*/ 150 h 1067"/>
                <a:gd name="T52" fmla="*/ 101 w 249"/>
                <a:gd name="T53" fmla="*/ 150 h 1067"/>
                <a:gd name="T54" fmla="*/ 106 w 249"/>
                <a:gd name="T55" fmla="*/ 190 h 1067"/>
                <a:gd name="T56" fmla="*/ 108 w 249"/>
                <a:gd name="T57" fmla="*/ 209 h 1067"/>
                <a:gd name="T58" fmla="*/ 111 w 249"/>
                <a:gd name="T59" fmla="*/ 408 h 1067"/>
                <a:gd name="T60" fmla="*/ 114 w 249"/>
                <a:gd name="T61" fmla="*/ 381 h 1067"/>
                <a:gd name="T62" fmla="*/ 117 w 249"/>
                <a:gd name="T63" fmla="*/ 293 h 1067"/>
                <a:gd name="T64" fmla="*/ 122 w 249"/>
                <a:gd name="T65" fmla="*/ 384 h 1067"/>
                <a:gd name="T66" fmla="*/ 125 w 249"/>
                <a:gd name="T67" fmla="*/ 381 h 1067"/>
                <a:gd name="T68" fmla="*/ 127 w 249"/>
                <a:gd name="T69" fmla="*/ 392 h 1067"/>
                <a:gd name="T70" fmla="*/ 130 w 249"/>
                <a:gd name="T71" fmla="*/ 378 h 1067"/>
                <a:gd name="T72" fmla="*/ 133 w 249"/>
                <a:gd name="T73" fmla="*/ 373 h 1067"/>
                <a:gd name="T74" fmla="*/ 136 w 249"/>
                <a:gd name="T75" fmla="*/ 300 h 1067"/>
                <a:gd name="T76" fmla="*/ 138 w 249"/>
                <a:gd name="T77" fmla="*/ 328 h 1067"/>
                <a:gd name="T78" fmla="*/ 141 w 249"/>
                <a:gd name="T79" fmla="*/ 268 h 1067"/>
                <a:gd name="T80" fmla="*/ 144 w 249"/>
                <a:gd name="T81" fmla="*/ 284 h 1067"/>
                <a:gd name="T82" fmla="*/ 147 w 249"/>
                <a:gd name="T83" fmla="*/ 306 h 10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067"/>
                <a:gd name="T128" fmla="*/ 249 w 249"/>
                <a:gd name="T129" fmla="*/ 1067 h 10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067">
                  <a:moveTo>
                    <a:pt x="0" y="9"/>
                  </a:moveTo>
                  <a:lnTo>
                    <a:pt x="0" y="23"/>
                  </a:lnTo>
                  <a:lnTo>
                    <a:pt x="4" y="14"/>
                  </a:lnTo>
                  <a:lnTo>
                    <a:pt x="4" y="23"/>
                  </a:lnTo>
                  <a:lnTo>
                    <a:pt x="4" y="14"/>
                  </a:lnTo>
                  <a:lnTo>
                    <a:pt x="9" y="23"/>
                  </a:lnTo>
                  <a:lnTo>
                    <a:pt x="9" y="0"/>
                  </a:lnTo>
                  <a:lnTo>
                    <a:pt x="9" y="18"/>
                  </a:lnTo>
                  <a:lnTo>
                    <a:pt x="13" y="23"/>
                  </a:lnTo>
                  <a:lnTo>
                    <a:pt x="13" y="18"/>
                  </a:lnTo>
                  <a:lnTo>
                    <a:pt x="13" y="27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7" y="23"/>
                  </a:lnTo>
                  <a:lnTo>
                    <a:pt x="27" y="14"/>
                  </a:lnTo>
                  <a:lnTo>
                    <a:pt x="27" y="27"/>
                  </a:lnTo>
                  <a:lnTo>
                    <a:pt x="32" y="14"/>
                  </a:lnTo>
                  <a:lnTo>
                    <a:pt x="32" y="5"/>
                  </a:lnTo>
                  <a:lnTo>
                    <a:pt x="32" y="9"/>
                  </a:lnTo>
                  <a:lnTo>
                    <a:pt x="36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4" y="5"/>
                  </a:lnTo>
                  <a:lnTo>
                    <a:pt x="54" y="14"/>
                  </a:lnTo>
                  <a:lnTo>
                    <a:pt x="59" y="23"/>
                  </a:lnTo>
                  <a:lnTo>
                    <a:pt x="59" y="27"/>
                  </a:lnTo>
                  <a:lnTo>
                    <a:pt x="59" y="23"/>
                  </a:lnTo>
                  <a:lnTo>
                    <a:pt x="63" y="27"/>
                  </a:lnTo>
                  <a:lnTo>
                    <a:pt x="63" y="23"/>
                  </a:lnTo>
                  <a:lnTo>
                    <a:pt x="68" y="27"/>
                  </a:lnTo>
                  <a:lnTo>
                    <a:pt x="68" y="18"/>
                  </a:lnTo>
                  <a:lnTo>
                    <a:pt x="68" y="27"/>
                  </a:lnTo>
                  <a:lnTo>
                    <a:pt x="72" y="27"/>
                  </a:lnTo>
                  <a:lnTo>
                    <a:pt x="77" y="32"/>
                  </a:lnTo>
                  <a:lnTo>
                    <a:pt x="77" y="23"/>
                  </a:lnTo>
                  <a:lnTo>
                    <a:pt x="82" y="27"/>
                  </a:lnTo>
                  <a:lnTo>
                    <a:pt x="82" y="18"/>
                  </a:lnTo>
                  <a:lnTo>
                    <a:pt x="86" y="14"/>
                  </a:lnTo>
                  <a:lnTo>
                    <a:pt x="86" y="27"/>
                  </a:lnTo>
                  <a:lnTo>
                    <a:pt x="91" y="23"/>
                  </a:lnTo>
                  <a:lnTo>
                    <a:pt x="95" y="27"/>
                  </a:lnTo>
                  <a:lnTo>
                    <a:pt x="95" y="23"/>
                  </a:lnTo>
                  <a:lnTo>
                    <a:pt x="95" y="27"/>
                  </a:lnTo>
                  <a:lnTo>
                    <a:pt x="104" y="27"/>
                  </a:lnTo>
                  <a:lnTo>
                    <a:pt x="100" y="27"/>
                  </a:lnTo>
                  <a:lnTo>
                    <a:pt x="104" y="23"/>
                  </a:lnTo>
                  <a:lnTo>
                    <a:pt x="109" y="27"/>
                  </a:lnTo>
                  <a:lnTo>
                    <a:pt x="109" y="14"/>
                  </a:lnTo>
                  <a:lnTo>
                    <a:pt x="113" y="14"/>
                  </a:lnTo>
                  <a:lnTo>
                    <a:pt x="113" y="27"/>
                  </a:lnTo>
                  <a:lnTo>
                    <a:pt x="118" y="27"/>
                  </a:lnTo>
                  <a:lnTo>
                    <a:pt x="122" y="27"/>
                  </a:lnTo>
                  <a:lnTo>
                    <a:pt x="127" y="23"/>
                  </a:lnTo>
                  <a:lnTo>
                    <a:pt x="131" y="41"/>
                  </a:lnTo>
                  <a:lnTo>
                    <a:pt x="131" y="1067"/>
                  </a:lnTo>
                  <a:lnTo>
                    <a:pt x="136" y="699"/>
                  </a:lnTo>
                  <a:lnTo>
                    <a:pt x="136" y="132"/>
                  </a:lnTo>
                  <a:lnTo>
                    <a:pt x="136" y="395"/>
                  </a:lnTo>
                  <a:lnTo>
                    <a:pt x="141" y="377"/>
                  </a:lnTo>
                  <a:lnTo>
                    <a:pt x="141" y="295"/>
                  </a:lnTo>
                  <a:lnTo>
                    <a:pt x="141" y="440"/>
                  </a:lnTo>
                  <a:lnTo>
                    <a:pt x="145" y="449"/>
                  </a:lnTo>
                  <a:lnTo>
                    <a:pt x="145" y="468"/>
                  </a:lnTo>
                  <a:lnTo>
                    <a:pt x="145" y="241"/>
                  </a:lnTo>
                  <a:lnTo>
                    <a:pt x="150" y="445"/>
                  </a:lnTo>
                  <a:lnTo>
                    <a:pt x="150" y="495"/>
                  </a:lnTo>
                  <a:lnTo>
                    <a:pt x="150" y="472"/>
                  </a:lnTo>
                  <a:lnTo>
                    <a:pt x="154" y="427"/>
                  </a:lnTo>
                  <a:lnTo>
                    <a:pt x="154" y="368"/>
                  </a:lnTo>
                  <a:lnTo>
                    <a:pt x="154" y="463"/>
                  </a:lnTo>
                  <a:lnTo>
                    <a:pt x="159" y="490"/>
                  </a:lnTo>
                  <a:lnTo>
                    <a:pt x="159" y="322"/>
                  </a:lnTo>
                  <a:lnTo>
                    <a:pt x="163" y="309"/>
                  </a:lnTo>
                  <a:lnTo>
                    <a:pt x="163" y="254"/>
                  </a:lnTo>
                  <a:lnTo>
                    <a:pt x="163" y="386"/>
                  </a:lnTo>
                  <a:lnTo>
                    <a:pt x="168" y="286"/>
                  </a:lnTo>
                  <a:lnTo>
                    <a:pt x="168" y="254"/>
                  </a:lnTo>
                  <a:lnTo>
                    <a:pt x="172" y="381"/>
                  </a:lnTo>
                  <a:lnTo>
                    <a:pt x="172" y="286"/>
                  </a:lnTo>
                  <a:lnTo>
                    <a:pt x="177" y="322"/>
                  </a:lnTo>
                  <a:lnTo>
                    <a:pt x="177" y="250"/>
                  </a:lnTo>
                  <a:lnTo>
                    <a:pt x="181" y="232"/>
                  </a:lnTo>
                  <a:lnTo>
                    <a:pt x="181" y="354"/>
                  </a:lnTo>
                  <a:lnTo>
                    <a:pt x="181" y="322"/>
                  </a:lnTo>
                  <a:lnTo>
                    <a:pt x="186" y="286"/>
                  </a:lnTo>
                  <a:lnTo>
                    <a:pt x="186" y="690"/>
                  </a:lnTo>
                  <a:lnTo>
                    <a:pt x="186" y="686"/>
                  </a:lnTo>
                  <a:lnTo>
                    <a:pt x="190" y="595"/>
                  </a:lnTo>
                  <a:lnTo>
                    <a:pt x="190" y="645"/>
                  </a:lnTo>
                  <a:lnTo>
                    <a:pt x="195" y="613"/>
                  </a:lnTo>
                  <a:lnTo>
                    <a:pt x="195" y="654"/>
                  </a:lnTo>
                  <a:lnTo>
                    <a:pt x="195" y="495"/>
                  </a:lnTo>
                  <a:lnTo>
                    <a:pt x="200" y="568"/>
                  </a:lnTo>
                  <a:lnTo>
                    <a:pt x="200" y="599"/>
                  </a:lnTo>
                  <a:lnTo>
                    <a:pt x="204" y="649"/>
                  </a:lnTo>
                  <a:lnTo>
                    <a:pt x="204" y="477"/>
                  </a:lnTo>
                  <a:lnTo>
                    <a:pt x="209" y="581"/>
                  </a:lnTo>
                  <a:lnTo>
                    <a:pt x="209" y="645"/>
                  </a:lnTo>
                  <a:lnTo>
                    <a:pt x="209" y="627"/>
                  </a:lnTo>
                  <a:lnTo>
                    <a:pt x="213" y="622"/>
                  </a:lnTo>
                  <a:lnTo>
                    <a:pt x="213" y="663"/>
                  </a:lnTo>
                  <a:lnTo>
                    <a:pt x="213" y="631"/>
                  </a:lnTo>
                  <a:lnTo>
                    <a:pt x="218" y="440"/>
                  </a:lnTo>
                  <a:lnTo>
                    <a:pt x="218" y="640"/>
                  </a:lnTo>
                  <a:lnTo>
                    <a:pt x="218" y="631"/>
                  </a:lnTo>
                  <a:lnTo>
                    <a:pt x="222" y="636"/>
                  </a:lnTo>
                  <a:lnTo>
                    <a:pt x="222" y="631"/>
                  </a:lnTo>
                  <a:lnTo>
                    <a:pt x="222" y="645"/>
                  </a:lnTo>
                  <a:lnTo>
                    <a:pt x="227" y="477"/>
                  </a:lnTo>
                  <a:lnTo>
                    <a:pt x="227" y="508"/>
                  </a:lnTo>
                  <a:lnTo>
                    <a:pt x="227" y="472"/>
                  </a:lnTo>
                  <a:lnTo>
                    <a:pt x="231" y="472"/>
                  </a:lnTo>
                  <a:lnTo>
                    <a:pt x="231" y="554"/>
                  </a:lnTo>
                  <a:lnTo>
                    <a:pt x="231" y="481"/>
                  </a:lnTo>
                  <a:lnTo>
                    <a:pt x="236" y="499"/>
                  </a:lnTo>
                  <a:lnTo>
                    <a:pt x="236" y="454"/>
                  </a:lnTo>
                  <a:lnTo>
                    <a:pt x="240" y="513"/>
                  </a:lnTo>
                  <a:lnTo>
                    <a:pt x="240" y="540"/>
                  </a:lnTo>
                  <a:lnTo>
                    <a:pt x="240" y="481"/>
                  </a:lnTo>
                  <a:lnTo>
                    <a:pt x="245" y="481"/>
                  </a:lnTo>
                  <a:lnTo>
                    <a:pt x="245" y="549"/>
                  </a:lnTo>
                  <a:lnTo>
                    <a:pt x="245" y="518"/>
                  </a:lnTo>
                  <a:lnTo>
                    <a:pt x="249" y="504"/>
                  </a:lnTo>
                  <a:lnTo>
                    <a:pt x="249" y="513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1" name="Freeform 73"/>
            <p:cNvSpPr>
              <a:spLocks noChangeAspect="1"/>
            </p:cNvSpPr>
            <p:nvPr/>
          </p:nvSpPr>
          <p:spPr bwMode="auto">
            <a:xfrm>
              <a:off x="1438901" y="1949106"/>
              <a:ext cx="65683" cy="298360"/>
            </a:xfrm>
            <a:custGeom>
              <a:avLst/>
              <a:gdLst>
                <a:gd name="T0" fmla="*/ 3 w 218"/>
                <a:gd name="T1" fmla="*/ 335 h 667"/>
                <a:gd name="T2" fmla="*/ 6 w 218"/>
                <a:gd name="T3" fmla="*/ 351 h 667"/>
                <a:gd name="T4" fmla="*/ 8 w 218"/>
                <a:gd name="T5" fmla="*/ 166 h 667"/>
                <a:gd name="T6" fmla="*/ 11 w 218"/>
                <a:gd name="T7" fmla="*/ 126 h 667"/>
                <a:gd name="T8" fmla="*/ 14 w 218"/>
                <a:gd name="T9" fmla="*/ 139 h 667"/>
                <a:gd name="T10" fmla="*/ 19 w 218"/>
                <a:gd name="T11" fmla="*/ 147 h 667"/>
                <a:gd name="T12" fmla="*/ 22 w 218"/>
                <a:gd name="T13" fmla="*/ 161 h 667"/>
                <a:gd name="T14" fmla="*/ 27 w 218"/>
                <a:gd name="T15" fmla="*/ 126 h 667"/>
                <a:gd name="T16" fmla="*/ 30 w 218"/>
                <a:gd name="T17" fmla="*/ 164 h 667"/>
                <a:gd name="T18" fmla="*/ 33 w 218"/>
                <a:gd name="T19" fmla="*/ 169 h 667"/>
                <a:gd name="T20" fmla="*/ 35 w 218"/>
                <a:gd name="T21" fmla="*/ 201 h 667"/>
                <a:gd name="T22" fmla="*/ 38 w 218"/>
                <a:gd name="T23" fmla="*/ 118 h 667"/>
                <a:gd name="T24" fmla="*/ 41 w 218"/>
                <a:gd name="T25" fmla="*/ 171 h 667"/>
                <a:gd name="T26" fmla="*/ 44 w 218"/>
                <a:gd name="T27" fmla="*/ 174 h 667"/>
                <a:gd name="T28" fmla="*/ 47 w 218"/>
                <a:gd name="T29" fmla="*/ 152 h 667"/>
                <a:gd name="T30" fmla="*/ 52 w 218"/>
                <a:gd name="T31" fmla="*/ 139 h 667"/>
                <a:gd name="T32" fmla="*/ 54 w 218"/>
                <a:gd name="T33" fmla="*/ 115 h 667"/>
                <a:gd name="T34" fmla="*/ 57 w 218"/>
                <a:gd name="T35" fmla="*/ 142 h 667"/>
                <a:gd name="T36" fmla="*/ 60 w 218"/>
                <a:gd name="T37" fmla="*/ 118 h 667"/>
                <a:gd name="T38" fmla="*/ 63 w 218"/>
                <a:gd name="T39" fmla="*/ 147 h 667"/>
                <a:gd name="T40" fmla="*/ 65 w 218"/>
                <a:gd name="T41" fmla="*/ 150 h 667"/>
                <a:gd name="T42" fmla="*/ 68 w 218"/>
                <a:gd name="T43" fmla="*/ 110 h 667"/>
                <a:gd name="T44" fmla="*/ 70 w 218"/>
                <a:gd name="T45" fmla="*/ 88 h 667"/>
                <a:gd name="T46" fmla="*/ 73 w 218"/>
                <a:gd name="T47" fmla="*/ 152 h 667"/>
                <a:gd name="T48" fmla="*/ 76 w 218"/>
                <a:gd name="T49" fmla="*/ 150 h 667"/>
                <a:gd name="T50" fmla="*/ 82 w 218"/>
                <a:gd name="T51" fmla="*/ 180 h 667"/>
                <a:gd name="T52" fmla="*/ 84 w 218"/>
                <a:gd name="T53" fmla="*/ 107 h 667"/>
                <a:gd name="T54" fmla="*/ 87 w 218"/>
                <a:gd name="T55" fmla="*/ 190 h 667"/>
                <a:gd name="T56" fmla="*/ 89 w 218"/>
                <a:gd name="T57" fmla="*/ 166 h 667"/>
                <a:gd name="T58" fmla="*/ 92 w 218"/>
                <a:gd name="T59" fmla="*/ 142 h 667"/>
                <a:gd name="T60" fmla="*/ 95 w 218"/>
                <a:gd name="T61" fmla="*/ 32 h 667"/>
                <a:gd name="T62" fmla="*/ 98 w 218"/>
                <a:gd name="T63" fmla="*/ 45 h 667"/>
                <a:gd name="T64" fmla="*/ 100 w 218"/>
                <a:gd name="T65" fmla="*/ 161 h 667"/>
                <a:gd name="T66" fmla="*/ 103 w 218"/>
                <a:gd name="T67" fmla="*/ 174 h 667"/>
                <a:gd name="T68" fmla="*/ 106 w 218"/>
                <a:gd name="T69" fmla="*/ 169 h 667"/>
                <a:gd name="T70" fmla="*/ 109 w 218"/>
                <a:gd name="T71" fmla="*/ 61 h 667"/>
                <a:gd name="T72" fmla="*/ 114 w 218"/>
                <a:gd name="T73" fmla="*/ 155 h 667"/>
                <a:gd name="T74" fmla="*/ 117 w 218"/>
                <a:gd name="T75" fmla="*/ 166 h 667"/>
                <a:gd name="T76" fmla="*/ 119 w 218"/>
                <a:gd name="T77" fmla="*/ 131 h 667"/>
                <a:gd name="T78" fmla="*/ 122 w 218"/>
                <a:gd name="T79" fmla="*/ 94 h 667"/>
                <a:gd name="T80" fmla="*/ 125 w 218"/>
                <a:gd name="T81" fmla="*/ 72 h 667"/>
                <a:gd name="T82" fmla="*/ 128 w 218"/>
                <a:gd name="T83" fmla="*/ 115 h 6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8"/>
                <a:gd name="T127" fmla="*/ 0 h 667"/>
                <a:gd name="T128" fmla="*/ 218 w 218"/>
                <a:gd name="T129" fmla="*/ 667 h 6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8" h="667">
                  <a:moveTo>
                    <a:pt x="0" y="617"/>
                  </a:moveTo>
                  <a:lnTo>
                    <a:pt x="0" y="563"/>
                  </a:lnTo>
                  <a:lnTo>
                    <a:pt x="5" y="567"/>
                  </a:lnTo>
                  <a:lnTo>
                    <a:pt x="5" y="644"/>
                  </a:lnTo>
                  <a:lnTo>
                    <a:pt x="5" y="617"/>
                  </a:lnTo>
                  <a:lnTo>
                    <a:pt x="10" y="594"/>
                  </a:lnTo>
                  <a:lnTo>
                    <a:pt x="10" y="585"/>
                  </a:lnTo>
                  <a:lnTo>
                    <a:pt x="10" y="667"/>
                  </a:lnTo>
                  <a:lnTo>
                    <a:pt x="14" y="281"/>
                  </a:lnTo>
                  <a:lnTo>
                    <a:pt x="14" y="227"/>
                  </a:lnTo>
                  <a:lnTo>
                    <a:pt x="19" y="254"/>
                  </a:lnTo>
                  <a:lnTo>
                    <a:pt x="19" y="213"/>
                  </a:lnTo>
                  <a:lnTo>
                    <a:pt x="23" y="190"/>
                  </a:lnTo>
                  <a:lnTo>
                    <a:pt x="23" y="258"/>
                  </a:lnTo>
                  <a:lnTo>
                    <a:pt x="23" y="236"/>
                  </a:lnTo>
                  <a:lnTo>
                    <a:pt x="28" y="258"/>
                  </a:lnTo>
                  <a:lnTo>
                    <a:pt x="28" y="240"/>
                  </a:lnTo>
                  <a:lnTo>
                    <a:pt x="32" y="249"/>
                  </a:lnTo>
                  <a:lnTo>
                    <a:pt x="32" y="236"/>
                  </a:lnTo>
                  <a:lnTo>
                    <a:pt x="37" y="218"/>
                  </a:lnTo>
                  <a:lnTo>
                    <a:pt x="37" y="272"/>
                  </a:lnTo>
                  <a:lnTo>
                    <a:pt x="41" y="218"/>
                  </a:lnTo>
                  <a:lnTo>
                    <a:pt x="41" y="295"/>
                  </a:lnTo>
                  <a:lnTo>
                    <a:pt x="46" y="213"/>
                  </a:lnTo>
                  <a:lnTo>
                    <a:pt x="46" y="327"/>
                  </a:lnTo>
                  <a:lnTo>
                    <a:pt x="46" y="209"/>
                  </a:lnTo>
                  <a:lnTo>
                    <a:pt x="50" y="277"/>
                  </a:lnTo>
                  <a:lnTo>
                    <a:pt x="50" y="240"/>
                  </a:lnTo>
                  <a:lnTo>
                    <a:pt x="50" y="277"/>
                  </a:lnTo>
                  <a:lnTo>
                    <a:pt x="55" y="286"/>
                  </a:lnTo>
                  <a:lnTo>
                    <a:pt x="55" y="222"/>
                  </a:lnTo>
                  <a:lnTo>
                    <a:pt x="59" y="240"/>
                  </a:lnTo>
                  <a:lnTo>
                    <a:pt x="59" y="340"/>
                  </a:lnTo>
                  <a:lnTo>
                    <a:pt x="64" y="227"/>
                  </a:lnTo>
                  <a:lnTo>
                    <a:pt x="64" y="327"/>
                  </a:lnTo>
                  <a:lnTo>
                    <a:pt x="64" y="199"/>
                  </a:lnTo>
                  <a:lnTo>
                    <a:pt x="69" y="349"/>
                  </a:lnTo>
                  <a:lnTo>
                    <a:pt x="69" y="254"/>
                  </a:lnTo>
                  <a:lnTo>
                    <a:pt x="69" y="290"/>
                  </a:lnTo>
                  <a:lnTo>
                    <a:pt x="73" y="290"/>
                  </a:lnTo>
                  <a:lnTo>
                    <a:pt x="73" y="245"/>
                  </a:lnTo>
                  <a:lnTo>
                    <a:pt x="73" y="295"/>
                  </a:lnTo>
                  <a:lnTo>
                    <a:pt x="78" y="281"/>
                  </a:lnTo>
                  <a:lnTo>
                    <a:pt x="78" y="249"/>
                  </a:lnTo>
                  <a:lnTo>
                    <a:pt x="78" y="258"/>
                  </a:lnTo>
                  <a:lnTo>
                    <a:pt x="82" y="286"/>
                  </a:lnTo>
                  <a:lnTo>
                    <a:pt x="82" y="249"/>
                  </a:lnTo>
                  <a:lnTo>
                    <a:pt x="87" y="236"/>
                  </a:lnTo>
                  <a:lnTo>
                    <a:pt x="87" y="272"/>
                  </a:lnTo>
                  <a:lnTo>
                    <a:pt x="87" y="209"/>
                  </a:lnTo>
                  <a:lnTo>
                    <a:pt x="91" y="195"/>
                  </a:lnTo>
                  <a:lnTo>
                    <a:pt x="91" y="186"/>
                  </a:lnTo>
                  <a:lnTo>
                    <a:pt x="91" y="195"/>
                  </a:lnTo>
                  <a:lnTo>
                    <a:pt x="96" y="240"/>
                  </a:lnTo>
                  <a:lnTo>
                    <a:pt x="96" y="281"/>
                  </a:lnTo>
                  <a:lnTo>
                    <a:pt x="96" y="45"/>
                  </a:lnTo>
                  <a:lnTo>
                    <a:pt x="100" y="199"/>
                  </a:lnTo>
                  <a:lnTo>
                    <a:pt x="100" y="299"/>
                  </a:lnTo>
                  <a:lnTo>
                    <a:pt x="105" y="31"/>
                  </a:lnTo>
                  <a:lnTo>
                    <a:pt x="105" y="249"/>
                  </a:lnTo>
                  <a:lnTo>
                    <a:pt x="109" y="272"/>
                  </a:lnTo>
                  <a:lnTo>
                    <a:pt x="109" y="0"/>
                  </a:lnTo>
                  <a:lnTo>
                    <a:pt x="109" y="254"/>
                  </a:lnTo>
                  <a:lnTo>
                    <a:pt x="114" y="222"/>
                  </a:lnTo>
                  <a:lnTo>
                    <a:pt x="114" y="268"/>
                  </a:lnTo>
                  <a:lnTo>
                    <a:pt x="114" y="186"/>
                  </a:lnTo>
                  <a:lnTo>
                    <a:pt x="118" y="77"/>
                  </a:lnTo>
                  <a:lnTo>
                    <a:pt x="118" y="236"/>
                  </a:lnTo>
                  <a:lnTo>
                    <a:pt x="118" y="149"/>
                  </a:lnTo>
                  <a:lnTo>
                    <a:pt x="123" y="181"/>
                  </a:lnTo>
                  <a:lnTo>
                    <a:pt x="123" y="159"/>
                  </a:lnTo>
                  <a:lnTo>
                    <a:pt x="123" y="258"/>
                  </a:lnTo>
                  <a:lnTo>
                    <a:pt x="128" y="268"/>
                  </a:lnTo>
                  <a:lnTo>
                    <a:pt x="128" y="100"/>
                  </a:lnTo>
                  <a:lnTo>
                    <a:pt x="128" y="254"/>
                  </a:lnTo>
                  <a:lnTo>
                    <a:pt x="132" y="240"/>
                  </a:lnTo>
                  <a:lnTo>
                    <a:pt x="132" y="181"/>
                  </a:lnTo>
                  <a:lnTo>
                    <a:pt x="137" y="304"/>
                  </a:lnTo>
                  <a:lnTo>
                    <a:pt x="137" y="9"/>
                  </a:lnTo>
                  <a:lnTo>
                    <a:pt x="137" y="231"/>
                  </a:lnTo>
                  <a:lnTo>
                    <a:pt x="141" y="181"/>
                  </a:lnTo>
                  <a:lnTo>
                    <a:pt x="141" y="286"/>
                  </a:lnTo>
                  <a:lnTo>
                    <a:pt x="141" y="36"/>
                  </a:lnTo>
                  <a:lnTo>
                    <a:pt x="146" y="322"/>
                  </a:lnTo>
                  <a:lnTo>
                    <a:pt x="146" y="177"/>
                  </a:lnTo>
                  <a:lnTo>
                    <a:pt x="150" y="213"/>
                  </a:lnTo>
                  <a:lnTo>
                    <a:pt x="150" y="281"/>
                  </a:lnTo>
                  <a:lnTo>
                    <a:pt x="150" y="72"/>
                  </a:lnTo>
                  <a:lnTo>
                    <a:pt x="155" y="218"/>
                  </a:lnTo>
                  <a:lnTo>
                    <a:pt x="155" y="240"/>
                  </a:lnTo>
                  <a:lnTo>
                    <a:pt x="155" y="218"/>
                  </a:lnTo>
                  <a:lnTo>
                    <a:pt x="159" y="327"/>
                  </a:lnTo>
                  <a:lnTo>
                    <a:pt x="159" y="54"/>
                  </a:lnTo>
                  <a:lnTo>
                    <a:pt x="159" y="227"/>
                  </a:lnTo>
                  <a:lnTo>
                    <a:pt x="164" y="286"/>
                  </a:lnTo>
                  <a:lnTo>
                    <a:pt x="164" y="77"/>
                  </a:lnTo>
                  <a:lnTo>
                    <a:pt x="164" y="218"/>
                  </a:lnTo>
                  <a:lnTo>
                    <a:pt x="168" y="254"/>
                  </a:lnTo>
                  <a:lnTo>
                    <a:pt x="168" y="272"/>
                  </a:lnTo>
                  <a:lnTo>
                    <a:pt x="168" y="9"/>
                  </a:lnTo>
                  <a:lnTo>
                    <a:pt x="173" y="286"/>
                  </a:lnTo>
                  <a:lnTo>
                    <a:pt x="173" y="295"/>
                  </a:lnTo>
                  <a:lnTo>
                    <a:pt x="173" y="149"/>
                  </a:lnTo>
                  <a:lnTo>
                    <a:pt x="177" y="159"/>
                  </a:lnTo>
                  <a:lnTo>
                    <a:pt x="177" y="286"/>
                  </a:lnTo>
                  <a:lnTo>
                    <a:pt x="182" y="249"/>
                  </a:lnTo>
                  <a:lnTo>
                    <a:pt x="182" y="304"/>
                  </a:lnTo>
                  <a:lnTo>
                    <a:pt x="182" y="104"/>
                  </a:lnTo>
                  <a:lnTo>
                    <a:pt x="187" y="236"/>
                  </a:lnTo>
                  <a:lnTo>
                    <a:pt x="187" y="227"/>
                  </a:lnTo>
                  <a:lnTo>
                    <a:pt x="191" y="263"/>
                  </a:lnTo>
                  <a:lnTo>
                    <a:pt x="191" y="254"/>
                  </a:lnTo>
                  <a:lnTo>
                    <a:pt x="191" y="263"/>
                  </a:lnTo>
                  <a:lnTo>
                    <a:pt x="196" y="281"/>
                  </a:lnTo>
                  <a:lnTo>
                    <a:pt x="196" y="286"/>
                  </a:lnTo>
                  <a:lnTo>
                    <a:pt x="196" y="41"/>
                  </a:lnTo>
                  <a:lnTo>
                    <a:pt x="200" y="222"/>
                  </a:lnTo>
                  <a:lnTo>
                    <a:pt x="200" y="308"/>
                  </a:lnTo>
                  <a:lnTo>
                    <a:pt x="200" y="231"/>
                  </a:lnTo>
                  <a:lnTo>
                    <a:pt x="205" y="159"/>
                  </a:lnTo>
                  <a:lnTo>
                    <a:pt x="205" y="249"/>
                  </a:lnTo>
                  <a:lnTo>
                    <a:pt x="209" y="240"/>
                  </a:lnTo>
                  <a:lnTo>
                    <a:pt x="209" y="122"/>
                  </a:lnTo>
                  <a:lnTo>
                    <a:pt x="209" y="327"/>
                  </a:lnTo>
                  <a:lnTo>
                    <a:pt x="214" y="281"/>
                  </a:lnTo>
                  <a:lnTo>
                    <a:pt x="214" y="195"/>
                  </a:lnTo>
                  <a:lnTo>
                    <a:pt x="218" y="236"/>
                  </a:lnTo>
                  <a:lnTo>
                    <a:pt x="218" y="10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2" name="Freeform 74"/>
            <p:cNvSpPr>
              <a:spLocks noChangeAspect="1"/>
            </p:cNvSpPr>
            <p:nvPr/>
          </p:nvSpPr>
          <p:spPr bwMode="auto">
            <a:xfrm>
              <a:off x="1504584" y="1900641"/>
              <a:ext cx="64167" cy="339252"/>
            </a:xfrm>
            <a:custGeom>
              <a:avLst/>
              <a:gdLst>
                <a:gd name="T0" fmla="*/ 3 w 214"/>
                <a:gd name="T1" fmla="*/ 228 h 758"/>
                <a:gd name="T2" fmla="*/ 5 w 214"/>
                <a:gd name="T3" fmla="*/ 152 h 758"/>
                <a:gd name="T4" fmla="*/ 8 w 214"/>
                <a:gd name="T5" fmla="*/ 233 h 758"/>
                <a:gd name="T6" fmla="*/ 14 w 214"/>
                <a:gd name="T7" fmla="*/ 91 h 758"/>
                <a:gd name="T8" fmla="*/ 17 w 214"/>
                <a:gd name="T9" fmla="*/ 121 h 758"/>
                <a:gd name="T10" fmla="*/ 19 w 214"/>
                <a:gd name="T11" fmla="*/ 64 h 758"/>
                <a:gd name="T12" fmla="*/ 22 w 214"/>
                <a:gd name="T13" fmla="*/ 319 h 758"/>
                <a:gd name="T14" fmla="*/ 27 w 214"/>
                <a:gd name="T15" fmla="*/ 112 h 758"/>
                <a:gd name="T16" fmla="*/ 30 w 214"/>
                <a:gd name="T17" fmla="*/ 209 h 758"/>
                <a:gd name="T18" fmla="*/ 33 w 214"/>
                <a:gd name="T19" fmla="*/ 147 h 758"/>
                <a:gd name="T20" fmla="*/ 35 w 214"/>
                <a:gd name="T21" fmla="*/ 225 h 758"/>
                <a:gd name="T22" fmla="*/ 38 w 214"/>
                <a:gd name="T23" fmla="*/ 110 h 758"/>
                <a:gd name="T24" fmla="*/ 40 w 214"/>
                <a:gd name="T25" fmla="*/ 150 h 758"/>
                <a:gd name="T26" fmla="*/ 43 w 214"/>
                <a:gd name="T27" fmla="*/ 306 h 758"/>
                <a:gd name="T28" fmla="*/ 46 w 214"/>
                <a:gd name="T29" fmla="*/ 215 h 758"/>
                <a:gd name="T30" fmla="*/ 49 w 214"/>
                <a:gd name="T31" fmla="*/ 115 h 758"/>
                <a:gd name="T32" fmla="*/ 52 w 214"/>
                <a:gd name="T33" fmla="*/ 209 h 758"/>
                <a:gd name="T34" fmla="*/ 54 w 214"/>
                <a:gd name="T35" fmla="*/ 89 h 758"/>
                <a:gd name="T36" fmla="*/ 57 w 214"/>
                <a:gd name="T37" fmla="*/ 32 h 758"/>
                <a:gd name="T38" fmla="*/ 59 w 214"/>
                <a:gd name="T39" fmla="*/ 375 h 758"/>
                <a:gd name="T40" fmla="*/ 62 w 214"/>
                <a:gd name="T41" fmla="*/ 59 h 758"/>
                <a:gd name="T42" fmla="*/ 65 w 214"/>
                <a:gd name="T43" fmla="*/ 59 h 758"/>
                <a:gd name="T44" fmla="*/ 68 w 214"/>
                <a:gd name="T45" fmla="*/ 67 h 758"/>
                <a:gd name="T46" fmla="*/ 70 w 214"/>
                <a:gd name="T47" fmla="*/ 59 h 758"/>
                <a:gd name="T48" fmla="*/ 73 w 214"/>
                <a:gd name="T49" fmla="*/ 190 h 758"/>
                <a:gd name="T50" fmla="*/ 75 w 214"/>
                <a:gd name="T51" fmla="*/ 338 h 758"/>
                <a:gd name="T52" fmla="*/ 78 w 214"/>
                <a:gd name="T53" fmla="*/ 59 h 758"/>
                <a:gd name="T54" fmla="*/ 84 w 214"/>
                <a:gd name="T55" fmla="*/ 61 h 758"/>
                <a:gd name="T56" fmla="*/ 87 w 214"/>
                <a:gd name="T57" fmla="*/ 51 h 758"/>
                <a:gd name="T58" fmla="*/ 89 w 214"/>
                <a:gd name="T59" fmla="*/ 48 h 758"/>
                <a:gd name="T60" fmla="*/ 92 w 214"/>
                <a:gd name="T61" fmla="*/ 24 h 758"/>
                <a:gd name="T62" fmla="*/ 94 w 214"/>
                <a:gd name="T63" fmla="*/ 166 h 758"/>
                <a:gd name="T64" fmla="*/ 97 w 214"/>
                <a:gd name="T65" fmla="*/ 19 h 758"/>
                <a:gd name="T66" fmla="*/ 100 w 214"/>
                <a:gd name="T67" fmla="*/ 225 h 758"/>
                <a:gd name="T68" fmla="*/ 103 w 214"/>
                <a:gd name="T69" fmla="*/ 75 h 758"/>
                <a:gd name="T70" fmla="*/ 105 w 214"/>
                <a:gd name="T71" fmla="*/ 27 h 758"/>
                <a:gd name="T72" fmla="*/ 108 w 214"/>
                <a:gd name="T73" fmla="*/ 32 h 758"/>
                <a:gd name="T74" fmla="*/ 110 w 214"/>
                <a:gd name="T75" fmla="*/ 309 h 758"/>
                <a:gd name="T76" fmla="*/ 116 w 214"/>
                <a:gd name="T77" fmla="*/ 46 h 758"/>
                <a:gd name="T78" fmla="*/ 119 w 214"/>
                <a:gd name="T79" fmla="*/ 5 h 758"/>
                <a:gd name="T80" fmla="*/ 122 w 214"/>
                <a:gd name="T81" fmla="*/ 48 h 758"/>
                <a:gd name="T82" fmla="*/ 124 w 214"/>
                <a:gd name="T83" fmla="*/ 21 h 7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758"/>
                <a:gd name="T128" fmla="*/ 214 w 214"/>
                <a:gd name="T129" fmla="*/ 758 h 7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758">
                  <a:moveTo>
                    <a:pt x="0" y="209"/>
                  </a:moveTo>
                  <a:lnTo>
                    <a:pt x="0" y="349"/>
                  </a:lnTo>
                  <a:lnTo>
                    <a:pt x="5" y="386"/>
                  </a:lnTo>
                  <a:lnTo>
                    <a:pt x="5" y="340"/>
                  </a:lnTo>
                  <a:lnTo>
                    <a:pt x="5" y="345"/>
                  </a:lnTo>
                  <a:lnTo>
                    <a:pt x="9" y="258"/>
                  </a:lnTo>
                  <a:lnTo>
                    <a:pt x="9" y="426"/>
                  </a:lnTo>
                  <a:lnTo>
                    <a:pt x="14" y="199"/>
                  </a:lnTo>
                  <a:lnTo>
                    <a:pt x="14" y="395"/>
                  </a:lnTo>
                  <a:lnTo>
                    <a:pt x="18" y="249"/>
                  </a:lnTo>
                  <a:lnTo>
                    <a:pt x="18" y="408"/>
                  </a:lnTo>
                  <a:lnTo>
                    <a:pt x="23" y="154"/>
                  </a:lnTo>
                  <a:lnTo>
                    <a:pt x="23" y="445"/>
                  </a:lnTo>
                  <a:lnTo>
                    <a:pt x="23" y="386"/>
                  </a:lnTo>
                  <a:lnTo>
                    <a:pt x="28" y="204"/>
                  </a:lnTo>
                  <a:lnTo>
                    <a:pt x="28" y="340"/>
                  </a:lnTo>
                  <a:lnTo>
                    <a:pt x="32" y="508"/>
                  </a:lnTo>
                  <a:lnTo>
                    <a:pt x="32" y="109"/>
                  </a:lnTo>
                  <a:lnTo>
                    <a:pt x="32" y="404"/>
                  </a:lnTo>
                  <a:lnTo>
                    <a:pt x="37" y="272"/>
                  </a:lnTo>
                  <a:lnTo>
                    <a:pt x="37" y="540"/>
                  </a:lnTo>
                  <a:lnTo>
                    <a:pt x="41" y="9"/>
                  </a:lnTo>
                  <a:lnTo>
                    <a:pt x="41" y="431"/>
                  </a:lnTo>
                  <a:lnTo>
                    <a:pt x="46" y="190"/>
                  </a:lnTo>
                  <a:lnTo>
                    <a:pt x="46" y="499"/>
                  </a:lnTo>
                  <a:lnTo>
                    <a:pt x="46" y="118"/>
                  </a:lnTo>
                  <a:lnTo>
                    <a:pt x="50" y="354"/>
                  </a:lnTo>
                  <a:lnTo>
                    <a:pt x="50" y="290"/>
                  </a:lnTo>
                  <a:lnTo>
                    <a:pt x="50" y="304"/>
                  </a:lnTo>
                  <a:lnTo>
                    <a:pt x="55" y="249"/>
                  </a:lnTo>
                  <a:lnTo>
                    <a:pt x="55" y="295"/>
                  </a:lnTo>
                  <a:lnTo>
                    <a:pt x="55" y="268"/>
                  </a:lnTo>
                  <a:lnTo>
                    <a:pt x="59" y="381"/>
                  </a:lnTo>
                  <a:lnTo>
                    <a:pt x="59" y="150"/>
                  </a:lnTo>
                  <a:lnTo>
                    <a:pt x="59" y="445"/>
                  </a:lnTo>
                  <a:lnTo>
                    <a:pt x="64" y="186"/>
                  </a:lnTo>
                  <a:lnTo>
                    <a:pt x="64" y="476"/>
                  </a:lnTo>
                  <a:lnTo>
                    <a:pt x="64" y="86"/>
                  </a:lnTo>
                  <a:lnTo>
                    <a:pt x="68" y="254"/>
                  </a:lnTo>
                  <a:lnTo>
                    <a:pt x="68" y="467"/>
                  </a:lnTo>
                  <a:lnTo>
                    <a:pt x="68" y="186"/>
                  </a:lnTo>
                  <a:lnTo>
                    <a:pt x="73" y="517"/>
                  </a:lnTo>
                  <a:lnTo>
                    <a:pt x="73" y="118"/>
                  </a:lnTo>
                  <a:lnTo>
                    <a:pt x="73" y="331"/>
                  </a:lnTo>
                  <a:lnTo>
                    <a:pt x="77" y="363"/>
                  </a:lnTo>
                  <a:lnTo>
                    <a:pt x="77" y="190"/>
                  </a:lnTo>
                  <a:lnTo>
                    <a:pt x="77" y="499"/>
                  </a:lnTo>
                  <a:lnTo>
                    <a:pt x="82" y="195"/>
                  </a:lnTo>
                  <a:lnTo>
                    <a:pt x="82" y="476"/>
                  </a:lnTo>
                  <a:lnTo>
                    <a:pt x="82" y="181"/>
                  </a:lnTo>
                  <a:lnTo>
                    <a:pt x="87" y="354"/>
                  </a:lnTo>
                  <a:lnTo>
                    <a:pt x="87" y="277"/>
                  </a:lnTo>
                  <a:lnTo>
                    <a:pt x="87" y="581"/>
                  </a:lnTo>
                  <a:lnTo>
                    <a:pt x="91" y="150"/>
                  </a:lnTo>
                  <a:lnTo>
                    <a:pt x="91" y="758"/>
                  </a:lnTo>
                  <a:lnTo>
                    <a:pt x="96" y="199"/>
                  </a:lnTo>
                  <a:lnTo>
                    <a:pt x="96" y="54"/>
                  </a:lnTo>
                  <a:lnTo>
                    <a:pt x="96" y="77"/>
                  </a:lnTo>
                  <a:lnTo>
                    <a:pt x="100" y="177"/>
                  </a:lnTo>
                  <a:lnTo>
                    <a:pt x="100" y="635"/>
                  </a:lnTo>
                  <a:lnTo>
                    <a:pt x="100" y="181"/>
                  </a:lnTo>
                  <a:lnTo>
                    <a:pt x="105" y="127"/>
                  </a:lnTo>
                  <a:lnTo>
                    <a:pt x="105" y="100"/>
                  </a:lnTo>
                  <a:lnTo>
                    <a:pt x="105" y="118"/>
                  </a:lnTo>
                  <a:lnTo>
                    <a:pt x="109" y="113"/>
                  </a:lnTo>
                  <a:lnTo>
                    <a:pt x="109" y="100"/>
                  </a:lnTo>
                  <a:lnTo>
                    <a:pt x="109" y="286"/>
                  </a:lnTo>
                  <a:lnTo>
                    <a:pt x="114" y="445"/>
                  </a:lnTo>
                  <a:lnTo>
                    <a:pt x="114" y="113"/>
                  </a:lnTo>
                  <a:lnTo>
                    <a:pt x="118" y="95"/>
                  </a:lnTo>
                  <a:lnTo>
                    <a:pt x="118" y="131"/>
                  </a:lnTo>
                  <a:lnTo>
                    <a:pt x="118" y="100"/>
                  </a:lnTo>
                  <a:lnTo>
                    <a:pt x="123" y="127"/>
                  </a:lnTo>
                  <a:lnTo>
                    <a:pt x="123" y="386"/>
                  </a:lnTo>
                  <a:lnTo>
                    <a:pt x="123" y="322"/>
                  </a:lnTo>
                  <a:lnTo>
                    <a:pt x="127" y="467"/>
                  </a:lnTo>
                  <a:lnTo>
                    <a:pt x="127" y="381"/>
                  </a:lnTo>
                  <a:lnTo>
                    <a:pt x="127" y="572"/>
                  </a:lnTo>
                  <a:lnTo>
                    <a:pt x="132" y="150"/>
                  </a:lnTo>
                  <a:lnTo>
                    <a:pt x="132" y="59"/>
                  </a:lnTo>
                  <a:lnTo>
                    <a:pt x="132" y="100"/>
                  </a:lnTo>
                  <a:lnTo>
                    <a:pt x="137" y="91"/>
                  </a:lnTo>
                  <a:lnTo>
                    <a:pt x="137" y="81"/>
                  </a:lnTo>
                  <a:lnTo>
                    <a:pt x="141" y="104"/>
                  </a:lnTo>
                  <a:lnTo>
                    <a:pt x="141" y="77"/>
                  </a:lnTo>
                  <a:lnTo>
                    <a:pt x="141" y="86"/>
                  </a:lnTo>
                  <a:lnTo>
                    <a:pt x="146" y="86"/>
                  </a:lnTo>
                  <a:lnTo>
                    <a:pt x="146" y="95"/>
                  </a:lnTo>
                  <a:lnTo>
                    <a:pt x="146" y="72"/>
                  </a:lnTo>
                  <a:lnTo>
                    <a:pt x="150" y="81"/>
                  </a:lnTo>
                  <a:lnTo>
                    <a:pt x="150" y="59"/>
                  </a:lnTo>
                  <a:lnTo>
                    <a:pt x="150" y="63"/>
                  </a:lnTo>
                  <a:lnTo>
                    <a:pt x="155" y="41"/>
                  </a:lnTo>
                  <a:lnTo>
                    <a:pt x="155" y="9"/>
                  </a:lnTo>
                  <a:lnTo>
                    <a:pt x="155" y="549"/>
                  </a:lnTo>
                  <a:lnTo>
                    <a:pt x="159" y="281"/>
                  </a:lnTo>
                  <a:lnTo>
                    <a:pt x="159" y="22"/>
                  </a:lnTo>
                  <a:lnTo>
                    <a:pt x="164" y="59"/>
                  </a:lnTo>
                  <a:lnTo>
                    <a:pt x="164" y="32"/>
                  </a:lnTo>
                  <a:lnTo>
                    <a:pt x="168" y="36"/>
                  </a:lnTo>
                  <a:lnTo>
                    <a:pt x="168" y="4"/>
                  </a:lnTo>
                  <a:lnTo>
                    <a:pt x="168" y="381"/>
                  </a:lnTo>
                  <a:lnTo>
                    <a:pt x="173" y="281"/>
                  </a:lnTo>
                  <a:lnTo>
                    <a:pt x="173" y="626"/>
                  </a:lnTo>
                  <a:lnTo>
                    <a:pt x="173" y="127"/>
                  </a:lnTo>
                  <a:lnTo>
                    <a:pt x="177" y="59"/>
                  </a:lnTo>
                  <a:lnTo>
                    <a:pt x="177" y="22"/>
                  </a:lnTo>
                  <a:lnTo>
                    <a:pt x="177" y="45"/>
                  </a:lnTo>
                  <a:lnTo>
                    <a:pt x="182" y="59"/>
                  </a:lnTo>
                  <a:lnTo>
                    <a:pt x="182" y="36"/>
                  </a:lnTo>
                  <a:lnTo>
                    <a:pt x="182" y="54"/>
                  </a:lnTo>
                  <a:lnTo>
                    <a:pt x="186" y="54"/>
                  </a:lnTo>
                  <a:lnTo>
                    <a:pt x="186" y="0"/>
                  </a:lnTo>
                  <a:lnTo>
                    <a:pt x="186" y="522"/>
                  </a:lnTo>
                  <a:lnTo>
                    <a:pt x="191" y="694"/>
                  </a:lnTo>
                  <a:lnTo>
                    <a:pt x="191" y="77"/>
                  </a:lnTo>
                  <a:lnTo>
                    <a:pt x="196" y="77"/>
                  </a:lnTo>
                  <a:lnTo>
                    <a:pt x="196" y="59"/>
                  </a:lnTo>
                  <a:lnTo>
                    <a:pt x="200" y="45"/>
                  </a:lnTo>
                  <a:lnTo>
                    <a:pt x="200" y="9"/>
                  </a:lnTo>
                  <a:lnTo>
                    <a:pt x="200" y="32"/>
                  </a:lnTo>
                  <a:lnTo>
                    <a:pt x="205" y="77"/>
                  </a:lnTo>
                  <a:lnTo>
                    <a:pt x="205" y="81"/>
                  </a:lnTo>
                  <a:lnTo>
                    <a:pt x="209" y="63"/>
                  </a:lnTo>
                  <a:lnTo>
                    <a:pt x="209" y="68"/>
                  </a:lnTo>
                  <a:lnTo>
                    <a:pt x="209" y="36"/>
                  </a:lnTo>
                  <a:lnTo>
                    <a:pt x="214" y="150"/>
                  </a:lnTo>
                  <a:lnTo>
                    <a:pt x="214" y="699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3" name="Freeform 75"/>
            <p:cNvSpPr>
              <a:spLocks noChangeAspect="1"/>
            </p:cNvSpPr>
            <p:nvPr/>
          </p:nvSpPr>
          <p:spPr bwMode="auto">
            <a:xfrm>
              <a:off x="1568751" y="1882467"/>
              <a:ext cx="69219" cy="485403"/>
            </a:xfrm>
            <a:custGeom>
              <a:avLst/>
              <a:gdLst>
                <a:gd name="T0" fmla="*/ 2 w 227"/>
                <a:gd name="T1" fmla="*/ 83 h 1085"/>
                <a:gd name="T2" fmla="*/ 5 w 227"/>
                <a:gd name="T3" fmla="*/ 99 h 1085"/>
                <a:gd name="T4" fmla="*/ 8 w 227"/>
                <a:gd name="T5" fmla="*/ 134 h 1085"/>
                <a:gd name="T6" fmla="*/ 11 w 227"/>
                <a:gd name="T7" fmla="*/ 89 h 1085"/>
                <a:gd name="T8" fmla="*/ 16 w 227"/>
                <a:gd name="T9" fmla="*/ 89 h 1085"/>
                <a:gd name="T10" fmla="*/ 19 w 227"/>
                <a:gd name="T11" fmla="*/ 89 h 1085"/>
                <a:gd name="T12" fmla="*/ 22 w 227"/>
                <a:gd name="T13" fmla="*/ 70 h 1085"/>
                <a:gd name="T14" fmla="*/ 25 w 227"/>
                <a:gd name="T15" fmla="*/ 72 h 1085"/>
                <a:gd name="T16" fmla="*/ 30 w 227"/>
                <a:gd name="T17" fmla="*/ 35 h 1085"/>
                <a:gd name="T18" fmla="*/ 33 w 227"/>
                <a:gd name="T19" fmla="*/ 196 h 1085"/>
                <a:gd name="T20" fmla="*/ 36 w 227"/>
                <a:gd name="T21" fmla="*/ 148 h 1085"/>
                <a:gd name="T22" fmla="*/ 38 w 227"/>
                <a:gd name="T23" fmla="*/ 70 h 1085"/>
                <a:gd name="T24" fmla="*/ 41 w 227"/>
                <a:gd name="T25" fmla="*/ 515 h 1085"/>
                <a:gd name="T26" fmla="*/ 43 w 227"/>
                <a:gd name="T27" fmla="*/ 284 h 1085"/>
                <a:gd name="T28" fmla="*/ 49 w 227"/>
                <a:gd name="T29" fmla="*/ 102 h 1085"/>
                <a:gd name="T30" fmla="*/ 52 w 227"/>
                <a:gd name="T31" fmla="*/ 94 h 1085"/>
                <a:gd name="T32" fmla="*/ 54 w 227"/>
                <a:gd name="T33" fmla="*/ 354 h 1085"/>
                <a:gd name="T34" fmla="*/ 57 w 227"/>
                <a:gd name="T35" fmla="*/ 558 h 1085"/>
                <a:gd name="T36" fmla="*/ 60 w 227"/>
                <a:gd name="T37" fmla="*/ 56 h 1085"/>
                <a:gd name="T38" fmla="*/ 63 w 227"/>
                <a:gd name="T39" fmla="*/ 70 h 1085"/>
                <a:gd name="T40" fmla="*/ 66 w 227"/>
                <a:gd name="T41" fmla="*/ 48 h 1085"/>
                <a:gd name="T42" fmla="*/ 68 w 227"/>
                <a:gd name="T43" fmla="*/ 48 h 1085"/>
                <a:gd name="T44" fmla="*/ 71 w 227"/>
                <a:gd name="T45" fmla="*/ 30 h 1085"/>
                <a:gd name="T46" fmla="*/ 77 w 227"/>
                <a:gd name="T47" fmla="*/ 223 h 1085"/>
                <a:gd name="T48" fmla="*/ 79 w 227"/>
                <a:gd name="T49" fmla="*/ 373 h 1085"/>
                <a:gd name="T50" fmla="*/ 82 w 227"/>
                <a:gd name="T51" fmla="*/ 196 h 1085"/>
                <a:gd name="T52" fmla="*/ 84 w 227"/>
                <a:gd name="T53" fmla="*/ 587 h 1085"/>
                <a:gd name="T54" fmla="*/ 88 w 227"/>
                <a:gd name="T55" fmla="*/ 314 h 1085"/>
                <a:gd name="T56" fmla="*/ 90 w 227"/>
                <a:gd name="T57" fmla="*/ 467 h 1085"/>
                <a:gd name="T58" fmla="*/ 93 w 227"/>
                <a:gd name="T59" fmla="*/ 526 h 1085"/>
                <a:gd name="T60" fmla="*/ 96 w 227"/>
                <a:gd name="T61" fmla="*/ 314 h 1085"/>
                <a:gd name="T62" fmla="*/ 98 w 227"/>
                <a:gd name="T63" fmla="*/ 72 h 1085"/>
                <a:gd name="T64" fmla="*/ 104 w 227"/>
                <a:gd name="T65" fmla="*/ 56 h 1085"/>
                <a:gd name="T66" fmla="*/ 107 w 227"/>
                <a:gd name="T67" fmla="*/ 536 h 1085"/>
                <a:gd name="T68" fmla="*/ 109 w 227"/>
                <a:gd name="T69" fmla="*/ 566 h 1085"/>
                <a:gd name="T70" fmla="*/ 112 w 227"/>
                <a:gd name="T71" fmla="*/ 102 h 1085"/>
                <a:gd name="T72" fmla="*/ 115 w 227"/>
                <a:gd name="T73" fmla="*/ 45 h 1085"/>
                <a:gd name="T74" fmla="*/ 120 w 227"/>
                <a:gd name="T75" fmla="*/ 561 h 1085"/>
                <a:gd name="T76" fmla="*/ 123 w 227"/>
                <a:gd name="T77" fmla="*/ 523 h 1085"/>
                <a:gd name="T78" fmla="*/ 126 w 227"/>
                <a:gd name="T79" fmla="*/ 32 h 1085"/>
                <a:gd name="T80" fmla="*/ 129 w 227"/>
                <a:gd name="T81" fmla="*/ 193 h 1085"/>
                <a:gd name="T82" fmla="*/ 134 w 227"/>
                <a:gd name="T83" fmla="*/ 542 h 10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7"/>
                <a:gd name="T127" fmla="*/ 0 h 1085"/>
                <a:gd name="T128" fmla="*/ 227 w 227"/>
                <a:gd name="T129" fmla="*/ 1085 h 10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7" h="1085">
                  <a:moveTo>
                    <a:pt x="0" y="740"/>
                  </a:moveTo>
                  <a:lnTo>
                    <a:pt x="0" y="436"/>
                  </a:lnTo>
                  <a:lnTo>
                    <a:pt x="4" y="141"/>
                  </a:lnTo>
                  <a:lnTo>
                    <a:pt x="4" y="222"/>
                  </a:lnTo>
                  <a:lnTo>
                    <a:pt x="4" y="145"/>
                  </a:lnTo>
                  <a:lnTo>
                    <a:pt x="9" y="168"/>
                  </a:lnTo>
                  <a:lnTo>
                    <a:pt x="9" y="163"/>
                  </a:lnTo>
                  <a:lnTo>
                    <a:pt x="13" y="154"/>
                  </a:lnTo>
                  <a:lnTo>
                    <a:pt x="13" y="227"/>
                  </a:lnTo>
                  <a:lnTo>
                    <a:pt x="18" y="567"/>
                  </a:lnTo>
                  <a:lnTo>
                    <a:pt x="18" y="604"/>
                  </a:lnTo>
                  <a:lnTo>
                    <a:pt x="18" y="150"/>
                  </a:lnTo>
                  <a:lnTo>
                    <a:pt x="22" y="150"/>
                  </a:lnTo>
                  <a:lnTo>
                    <a:pt x="22" y="186"/>
                  </a:lnTo>
                  <a:lnTo>
                    <a:pt x="27" y="150"/>
                  </a:lnTo>
                  <a:lnTo>
                    <a:pt x="27" y="186"/>
                  </a:lnTo>
                  <a:lnTo>
                    <a:pt x="27" y="168"/>
                  </a:lnTo>
                  <a:lnTo>
                    <a:pt x="31" y="150"/>
                  </a:lnTo>
                  <a:lnTo>
                    <a:pt x="31" y="781"/>
                  </a:lnTo>
                  <a:lnTo>
                    <a:pt x="36" y="504"/>
                  </a:lnTo>
                  <a:lnTo>
                    <a:pt x="36" y="118"/>
                  </a:lnTo>
                  <a:lnTo>
                    <a:pt x="36" y="127"/>
                  </a:lnTo>
                  <a:lnTo>
                    <a:pt x="41" y="118"/>
                  </a:lnTo>
                  <a:lnTo>
                    <a:pt x="41" y="122"/>
                  </a:lnTo>
                  <a:lnTo>
                    <a:pt x="45" y="109"/>
                  </a:lnTo>
                  <a:lnTo>
                    <a:pt x="45" y="77"/>
                  </a:lnTo>
                  <a:lnTo>
                    <a:pt x="50" y="59"/>
                  </a:lnTo>
                  <a:lnTo>
                    <a:pt x="50" y="23"/>
                  </a:lnTo>
                  <a:lnTo>
                    <a:pt x="50" y="32"/>
                  </a:lnTo>
                  <a:lnTo>
                    <a:pt x="54" y="331"/>
                  </a:lnTo>
                  <a:lnTo>
                    <a:pt x="54" y="899"/>
                  </a:lnTo>
                  <a:lnTo>
                    <a:pt x="54" y="240"/>
                  </a:lnTo>
                  <a:lnTo>
                    <a:pt x="59" y="250"/>
                  </a:lnTo>
                  <a:lnTo>
                    <a:pt x="59" y="0"/>
                  </a:lnTo>
                  <a:lnTo>
                    <a:pt x="63" y="14"/>
                  </a:lnTo>
                  <a:lnTo>
                    <a:pt x="63" y="118"/>
                  </a:lnTo>
                  <a:lnTo>
                    <a:pt x="63" y="54"/>
                  </a:lnTo>
                  <a:lnTo>
                    <a:pt x="68" y="82"/>
                  </a:lnTo>
                  <a:lnTo>
                    <a:pt x="68" y="871"/>
                  </a:lnTo>
                  <a:lnTo>
                    <a:pt x="72" y="150"/>
                  </a:lnTo>
                  <a:lnTo>
                    <a:pt x="72" y="772"/>
                  </a:lnTo>
                  <a:lnTo>
                    <a:pt x="72" y="481"/>
                  </a:lnTo>
                  <a:lnTo>
                    <a:pt x="77" y="699"/>
                  </a:lnTo>
                  <a:lnTo>
                    <a:pt x="77" y="145"/>
                  </a:lnTo>
                  <a:lnTo>
                    <a:pt x="81" y="172"/>
                  </a:lnTo>
                  <a:lnTo>
                    <a:pt x="81" y="159"/>
                  </a:lnTo>
                  <a:lnTo>
                    <a:pt x="81" y="172"/>
                  </a:lnTo>
                  <a:lnTo>
                    <a:pt x="86" y="159"/>
                  </a:lnTo>
                  <a:lnTo>
                    <a:pt x="86" y="154"/>
                  </a:lnTo>
                  <a:lnTo>
                    <a:pt x="90" y="168"/>
                  </a:lnTo>
                  <a:lnTo>
                    <a:pt x="90" y="599"/>
                  </a:lnTo>
                  <a:lnTo>
                    <a:pt x="90" y="231"/>
                  </a:lnTo>
                  <a:lnTo>
                    <a:pt x="95" y="699"/>
                  </a:lnTo>
                  <a:lnTo>
                    <a:pt x="95" y="944"/>
                  </a:lnTo>
                  <a:lnTo>
                    <a:pt x="95" y="735"/>
                  </a:lnTo>
                  <a:lnTo>
                    <a:pt x="100" y="172"/>
                  </a:lnTo>
                  <a:lnTo>
                    <a:pt x="100" y="95"/>
                  </a:lnTo>
                  <a:lnTo>
                    <a:pt x="100" y="127"/>
                  </a:lnTo>
                  <a:lnTo>
                    <a:pt x="104" y="113"/>
                  </a:lnTo>
                  <a:lnTo>
                    <a:pt x="104" y="118"/>
                  </a:lnTo>
                  <a:lnTo>
                    <a:pt x="104" y="113"/>
                  </a:lnTo>
                  <a:lnTo>
                    <a:pt x="109" y="100"/>
                  </a:lnTo>
                  <a:lnTo>
                    <a:pt x="109" y="82"/>
                  </a:lnTo>
                  <a:lnTo>
                    <a:pt x="109" y="377"/>
                  </a:lnTo>
                  <a:lnTo>
                    <a:pt x="113" y="86"/>
                  </a:lnTo>
                  <a:lnTo>
                    <a:pt x="113" y="82"/>
                  </a:lnTo>
                  <a:lnTo>
                    <a:pt x="118" y="50"/>
                  </a:lnTo>
                  <a:lnTo>
                    <a:pt x="118" y="141"/>
                  </a:lnTo>
                  <a:lnTo>
                    <a:pt x="118" y="50"/>
                  </a:lnTo>
                  <a:lnTo>
                    <a:pt x="122" y="59"/>
                  </a:lnTo>
                  <a:lnTo>
                    <a:pt x="122" y="9"/>
                  </a:lnTo>
                  <a:lnTo>
                    <a:pt x="127" y="377"/>
                  </a:lnTo>
                  <a:lnTo>
                    <a:pt x="127" y="762"/>
                  </a:lnTo>
                  <a:lnTo>
                    <a:pt x="127" y="336"/>
                  </a:lnTo>
                  <a:lnTo>
                    <a:pt x="131" y="631"/>
                  </a:lnTo>
                  <a:lnTo>
                    <a:pt x="131" y="912"/>
                  </a:lnTo>
                  <a:lnTo>
                    <a:pt x="131" y="536"/>
                  </a:lnTo>
                  <a:lnTo>
                    <a:pt x="136" y="331"/>
                  </a:lnTo>
                  <a:lnTo>
                    <a:pt x="136" y="113"/>
                  </a:lnTo>
                  <a:lnTo>
                    <a:pt x="136" y="540"/>
                  </a:lnTo>
                  <a:lnTo>
                    <a:pt x="140" y="994"/>
                  </a:lnTo>
                  <a:lnTo>
                    <a:pt x="140" y="585"/>
                  </a:lnTo>
                  <a:lnTo>
                    <a:pt x="145" y="949"/>
                  </a:lnTo>
                  <a:lnTo>
                    <a:pt x="145" y="531"/>
                  </a:lnTo>
                  <a:lnTo>
                    <a:pt x="149" y="263"/>
                  </a:lnTo>
                  <a:lnTo>
                    <a:pt x="149" y="917"/>
                  </a:lnTo>
                  <a:lnTo>
                    <a:pt x="149" y="790"/>
                  </a:lnTo>
                  <a:lnTo>
                    <a:pt x="154" y="495"/>
                  </a:lnTo>
                  <a:lnTo>
                    <a:pt x="154" y="930"/>
                  </a:lnTo>
                  <a:lnTo>
                    <a:pt x="154" y="890"/>
                  </a:lnTo>
                  <a:lnTo>
                    <a:pt x="159" y="631"/>
                  </a:lnTo>
                  <a:lnTo>
                    <a:pt x="159" y="218"/>
                  </a:lnTo>
                  <a:lnTo>
                    <a:pt x="159" y="531"/>
                  </a:lnTo>
                  <a:lnTo>
                    <a:pt x="163" y="318"/>
                  </a:lnTo>
                  <a:lnTo>
                    <a:pt x="163" y="14"/>
                  </a:lnTo>
                  <a:lnTo>
                    <a:pt x="163" y="122"/>
                  </a:lnTo>
                  <a:lnTo>
                    <a:pt x="168" y="113"/>
                  </a:lnTo>
                  <a:lnTo>
                    <a:pt x="172" y="118"/>
                  </a:lnTo>
                  <a:lnTo>
                    <a:pt x="172" y="95"/>
                  </a:lnTo>
                  <a:lnTo>
                    <a:pt x="177" y="45"/>
                  </a:lnTo>
                  <a:lnTo>
                    <a:pt x="177" y="962"/>
                  </a:lnTo>
                  <a:lnTo>
                    <a:pt x="177" y="908"/>
                  </a:lnTo>
                  <a:lnTo>
                    <a:pt x="181" y="989"/>
                  </a:lnTo>
                  <a:lnTo>
                    <a:pt x="181" y="890"/>
                  </a:lnTo>
                  <a:lnTo>
                    <a:pt x="181" y="958"/>
                  </a:lnTo>
                  <a:lnTo>
                    <a:pt x="186" y="604"/>
                  </a:lnTo>
                  <a:lnTo>
                    <a:pt x="186" y="100"/>
                  </a:lnTo>
                  <a:lnTo>
                    <a:pt x="186" y="172"/>
                  </a:lnTo>
                  <a:lnTo>
                    <a:pt x="190" y="82"/>
                  </a:lnTo>
                  <a:lnTo>
                    <a:pt x="190" y="145"/>
                  </a:lnTo>
                  <a:lnTo>
                    <a:pt x="190" y="77"/>
                  </a:lnTo>
                  <a:lnTo>
                    <a:pt x="195" y="100"/>
                  </a:lnTo>
                  <a:lnTo>
                    <a:pt x="195" y="254"/>
                  </a:lnTo>
                  <a:lnTo>
                    <a:pt x="199" y="949"/>
                  </a:lnTo>
                  <a:lnTo>
                    <a:pt x="199" y="1085"/>
                  </a:lnTo>
                  <a:lnTo>
                    <a:pt x="204" y="853"/>
                  </a:lnTo>
                  <a:lnTo>
                    <a:pt x="204" y="885"/>
                  </a:lnTo>
                  <a:lnTo>
                    <a:pt x="204" y="853"/>
                  </a:lnTo>
                  <a:lnTo>
                    <a:pt x="208" y="368"/>
                  </a:lnTo>
                  <a:lnTo>
                    <a:pt x="208" y="54"/>
                  </a:lnTo>
                  <a:lnTo>
                    <a:pt x="208" y="104"/>
                  </a:lnTo>
                  <a:lnTo>
                    <a:pt x="213" y="113"/>
                  </a:lnTo>
                  <a:lnTo>
                    <a:pt x="213" y="327"/>
                  </a:lnTo>
                  <a:lnTo>
                    <a:pt x="218" y="940"/>
                  </a:lnTo>
                  <a:lnTo>
                    <a:pt x="218" y="876"/>
                  </a:lnTo>
                  <a:lnTo>
                    <a:pt x="222" y="917"/>
                  </a:lnTo>
                  <a:lnTo>
                    <a:pt x="222" y="876"/>
                  </a:lnTo>
                  <a:lnTo>
                    <a:pt x="227" y="903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4" name="Freeform 76"/>
            <p:cNvSpPr>
              <a:spLocks noChangeAspect="1"/>
            </p:cNvSpPr>
            <p:nvPr/>
          </p:nvSpPr>
          <p:spPr bwMode="auto">
            <a:xfrm>
              <a:off x="1637970" y="1591679"/>
              <a:ext cx="72251" cy="776191"/>
            </a:xfrm>
            <a:custGeom>
              <a:avLst/>
              <a:gdLst>
                <a:gd name="T0" fmla="*/ 0 w 240"/>
                <a:gd name="T1" fmla="*/ 585 h 1734"/>
                <a:gd name="T2" fmla="*/ 5 w 240"/>
                <a:gd name="T3" fmla="*/ 735 h 1734"/>
                <a:gd name="T4" fmla="*/ 8 w 240"/>
                <a:gd name="T5" fmla="*/ 445 h 1734"/>
                <a:gd name="T6" fmla="*/ 11 w 240"/>
                <a:gd name="T7" fmla="*/ 480 h 1734"/>
                <a:gd name="T8" fmla="*/ 13 w 240"/>
                <a:gd name="T9" fmla="*/ 706 h 1734"/>
                <a:gd name="T10" fmla="*/ 18 w 240"/>
                <a:gd name="T11" fmla="*/ 462 h 1734"/>
                <a:gd name="T12" fmla="*/ 21 w 240"/>
                <a:gd name="T13" fmla="*/ 448 h 1734"/>
                <a:gd name="T14" fmla="*/ 24 w 240"/>
                <a:gd name="T15" fmla="*/ 445 h 1734"/>
                <a:gd name="T16" fmla="*/ 27 w 240"/>
                <a:gd name="T17" fmla="*/ 437 h 1734"/>
                <a:gd name="T18" fmla="*/ 30 w 240"/>
                <a:gd name="T19" fmla="*/ 472 h 1734"/>
                <a:gd name="T20" fmla="*/ 32 w 240"/>
                <a:gd name="T21" fmla="*/ 939 h 1734"/>
                <a:gd name="T22" fmla="*/ 35 w 240"/>
                <a:gd name="T23" fmla="*/ 851 h 1734"/>
                <a:gd name="T24" fmla="*/ 38 w 240"/>
                <a:gd name="T25" fmla="*/ 1022 h 1734"/>
                <a:gd name="T26" fmla="*/ 43 w 240"/>
                <a:gd name="T27" fmla="*/ 883 h 1734"/>
                <a:gd name="T28" fmla="*/ 46 w 240"/>
                <a:gd name="T29" fmla="*/ 945 h 1734"/>
                <a:gd name="T30" fmla="*/ 48 w 240"/>
                <a:gd name="T31" fmla="*/ 480 h 1734"/>
                <a:gd name="T32" fmla="*/ 51 w 240"/>
                <a:gd name="T33" fmla="*/ 448 h 1734"/>
                <a:gd name="T34" fmla="*/ 54 w 240"/>
                <a:gd name="T35" fmla="*/ 526 h 1734"/>
                <a:gd name="T36" fmla="*/ 57 w 240"/>
                <a:gd name="T37" fmla="*/ 456 h 1734"/>
                <a:gd name="T38" fmla="*/ 59 w 240"/>
                <a:gd name="T39" fmla="*/ 453 h 1734"/>
                <a:gd name="T40" fmla="*/ 65 w 240"/>
                <a:gd name="T41" fmla="*/ 748 h 1734"/>
                <a:gd name="T42" fmla="*/ 67 w 240"/>
                <a:gd name="T43" fmla="*/ 467 h 1734"/>
                <a:gd name="T44" fmla="*/ 70 w 240"/>
                <a:gd name="T45" fmla="*/ 537 h 1734"/>
                <a:gd name="T46" fmla="*/ 73 w 240"/>
                <a:gd name="T47" fmla="*/ 445 h 1734"/>
                <a:gd name="T48" fmla="*/ 76 w 240"/>
                <a:gd name="T49" fmla="*/ 453 h 1734"/>
                <a:gd name="T50" fmla="*/ 78 w 240"/>
                <a:gd name="T51" fmla="*/ 491 h 1734"/>
                <a:gd name="T52" fmla="*/ 81 w 240"/>
                <a:gd name="T53" fmla="*/ 485 h 1734"/>
                <a:gd name="T54" fmla="*/ 86 w 240"/>
                <a:gd name="T55" fmla="*/ 947 h 1734"/>
                <a:gd name="T56" fmla="*/ 89 w 240"/>
                <a:gd name="T57" fmla="*/ 982 h 1734"/>
                <a:gd name="T58" fmla="*/ 92 w 240"/>
                <a:gd name="T59" fmla="*/ 875 h 1734"/>
                <a:gd name="T60" fmla="*/ 94 w 240"/>
                <a:gd name="T61" fmla="*/ 950 h 1734"/>
                <a:gd name="T62" fmla="*/ 97 w 240"/>
                <a:gd name="T63" fmla="*/ 998 h 1734"/>
                <a:gd name="T64" fmla="*/ 100 w 240"/>
                <a:gd name="T65" fmla="*/ 947 h 1734"/>
                <a:gd name="T66" fmla="*/ 102 w 240"/>
                <a:gd name="T67" fmla="*/ 952 h 1734"/>
                <a:gd name="T68" fmla="*/ 105 w 240"/>
                <a:gd name="T69" fmla="*/ 1001 h 1734"/>
                <a:gd name="T70" fmla="*/ 111 w 240"/>
                <a:gd name="T71" fmla="*/ 770 h 1734"/>
                <a:gd name="T72" fmla="*/ 116 w 240"/>
                <a:gd name="T73" fmla="*/ 920 h 1734"/>
                <a:gd name="T74" fmla="*/ 124 w 240"/>
                <a:gd name="T75" fmla="*/ 920 h 1734"/>
                <a:gd name="T76" fmla="*/ 129 w 240"/>
                <a:gd name="T77" fmla="*/ 877 h 1734"/>
                <a:gd name="T78" fmla="*/ 135 w 240"/>
                <a:gd name="T79" fmla="*/ 666 h 1734"/>
                <a:gd name="T80" fmla="*/ 138 w 240"/>
                <a:gd name="T81" fmla="*/ 196 h 1734"/>
                <a:gd name="T82" fmla="*/ 141 w 240"/>
                <a:gd name="T83" fmla="*/ 27 h 17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0"/>
                <a:gd name="T127" fmla="*/ 0 h 1734"/>
                <a:gd name="T128" fmla="*/ 240 w 240"/>
                <a:gd name="T129" fmla="*/ 1734 h 17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0" h="1734">
                  <a:moveTo>
                    <a:pt x="0" y="1552"/>
                  </a:moveTo>
                  <a:lnTo>
                    <a:pt x="0" y="808"/>
                  </a:lnTo>
                  <a:lnTo>
                    <a:pt x="0" y="989"/>
                  </a:lnTo>
                  <a:lnTo>
                    <a:pt x="4" y="771"/>
                  </a:lnTo>
                  <a:lnTo>
                    <a:pt x="4" y="781"/>
                  </a:lnTo>
                  <a:lnTo>
                    <a:pt x="9" y="1244"/>
                  </a:lnTo>
                  <a:lnTo>
                    <a:pt x="9" y="776"/>
                  </a:lnTo>
                  <a:lnTo>
                    <a:pt x="13" y="762"/>
                  </a:lnTo>
                  <a:lnTo>
                    <a:pt x="13" y="753"/>
                  </a:lnTo>
                  <a:lnTo>
                    <a:pt x="13" y="812"/>
                  </a:lnTo>
                  <a:lnTo>
                    <a:pt x="18" y="740"/>
                  </a:lnTo>
                  <a:lnTo>
                    <a:pt x="18" y="812"/>
                  </a:lnTo>
                  <a:lnTo>
                    <a:pt x="18" y="744"/>
                  </a:lnTo>
                  <a:lnTo>
                    <a:pt x="22" y="762"/>
                  </a:lnTo>
                  <a:lnTo>
                    <a:pt x="22" y="1194"/>
                  </a:lnTo>
                  <a:lnTo>
                    <a:pt x="27" y="1611"/>
                  </a:lnTo>
                  <a:lnTo>
                    <a:pt x="27" y="1062"/>
                  </a:lnTo>
                  <a:lnTo>
                    <a:pt x="31" y="781"/>
                  </a:lnTo>
                  <a:lnTo>
                    <a:pt x="31" y="785"/>
                  </a:lnTo>
                  <a:lnTo>
                    <a:pt x="31" y="762"/>
                  </a:lnTo>
                  <a:lnTo>
                    <a:pt x="36" y="758"/>
                  </a:lnTo>
                  <a:lnTo>
                    <a:pt x="36" y="1017"/>
                  </a:lnTo>
                  <a:lnTo>
                    <a:pt x="36" y="939"/>
                  </a:lnTo>
                  <a:lnTo>
                    <a:pt x="40" y="753"/>
                  </a:lnTo>
                  <a:lnTo>
                    <a:pt x="40" y="930"/>
                  </a:lnTo>
                  <a:lnTo>
                    <a:pt x="45" y="744"/>
                  </a:lnTo>
                  <a:lnTo>
                    <a:pt x="45" y="740"/>
                  </a:lnTo>
                  <a:lnTo>
                    <a:pt x="45" y="794"/>
                  </a:lnTo>
                  <a:lnTo>
                    <a:pt x="50" y="767"/>
                  </a:lnTo>
                  <a:lnTo>
                    <a:pt x="50" y="799"/>
                  </a:lnTo>
                  <a:lnTo>
                    <a:pt x="50" y="753"/>
                  </a:lnTo>
                  <a:lnTo>
                    <a:pt x="54" y="1253"/>
                  </a:lnTo>
                  <a:lnTo>
                    <a:pt x="54" y="1589"/>
                  </a:lnTo>
                  <a:lnTo>
                    <a:pt x="54" y="1566"/>
                  </a:lnTo>
                  <a:lnTo>
                    <a:pt x="59" y="1343"/>
                  </a:lnTo>
                  <a:lnTo>
                    <a:pt x="59" y="1439"/>
                  </a:lnTo>
                  <a:lnTo>
                    <a:pt x="59" y="1303"/>
                  </a:lnTo>
                  <a:lnTo>
                    <a:pt x="63" y="1520"/>
                  </a:lnTo>
                  <a:lnTo>
                    <a:pt x="63" y="1729"/>
                  </a:lnTo>
                  <a:lnTo>
                    <a:pt x="68" y="1734"/>
                  </a:lnTo>
                  <a:lnTo>
                    <a:pt x="68" y="1275"/>
                  </a:lnTo>
                  <a:lnTo>
                    <a:pt x="72" y="1493"/>
                  </a:lnTo>
                  <a:lnTo>
                    <a:pt x="72" y="1534"/>
                  </a:lnTo>
                  <a:lnTo>
                    <a:pt x="72" y="1507"/>
                  </a:lnTo>
                  <a:lnTo>
                    <a:pt x="77" y="1598"/>
                  </a:lnTo>
                  <a:lnTo>
                    <a:pt x="77" y="1548"/>
                  </a:lnTo>
                  <a:lnTo>
                    <a:pt x="81" y="1543"/>
                  </a:lnTo>
                  <a:lnTo>
                    <a:pt x="81" y="812"/>
                  </a:lnTo>
                  <a:lnTo>
                    <a:pt x="81" y="985"/>
                  </a:lnTo>
                  <a:lnTo>
                    <a:pt x="86" y="790"/>
                  </a:lnTo>
                  <a:lnTo>
                    <a:pt x="86" y="758"/>
                  </a:lnTo>
                  <a:lnTo>
                    <a:pt x="90" y="767"/>
                  </a:lnTo>
                  <a:lnTo>
                    <a:pt x="90" y="1384"/>
                  </a:lnTo>
                  <a:lnTo>
                    <a:pt x="90" y="889"/>
                  </a:lnTo>
                  <a:lnTo>
                    <a:pt x="95" y="803"/>
                  </a:lnTo>
                  <a:lnTo>
                    <a:pt x="95" y="740"/>
                  </a:lnTo>
                  <a:lnTo>
                    <a:pt x="95" y="771"/>
                  </a:lnTo>
                  <a:lnTo>
                    <a:pt x="99" y="767"/>
                  </a:lnTo>
                  <a:lnTo>
                    <a:pt x="99" y="812"/>
                  </a:lnTo>
                  <a:lnTo>
                    <a:pt x="99" y="767"/>
                  </a:lnTo>
                  <a:lnTo>
                    <a:pt x="104" y="799"/>
                  </a:lnTo>
                  <a:lnTo>
                    <a:pt x="104" y="744"/>
                  </a:lnTo>
                  <a:lnTo>
                    <a:pt x="109" y="1266"/>
                  </a:lnTo>
                  <a:lnTo>
                    <a:pt x="109" y="1611"/>
                  </a:lnTo>
                  <a:lnTo>
                    <a:pt x="109" y="926"/>
                  </a:lnTo>
                  <a:lnTo>
                    <a:pt x="113" y="790"/>
                  </a:lnTo>
                  <a:lnTo>
                    <a:pt x="113" y="1461"/>
                  </a:lnTo>
                  <a:lnTo>
                    <a:pt x="113" y="1380"/>
                  </a:lnTo>
                  <a:lnTo>
                    <a:pt x="118" y="908"/>
                  </a:lnTo>
                  <a:lnTo>
                    <a:pt x="118" y="744"/>
                  </a:lnTo>
                  <a:lnTo>
                    <a:pt x="122" y="790"/>
                  </a:lnTo>
                  <a:lnTo>
                    <a:pt x="122" y="753"/>
                  </a:lnTo>
                  <a:lnTo>
                    <a:pt x="127" y="944"/>
                  </a:lnTo>
                  <a:lnTo>
                    <a:pt x="127" y="1067"/>
                  </a:lnTo>
                  <a:lnTo>
                    <a:pt x="127" y="767"/>
                  </a:lnTo>
                  <a:lnTo>
                    <a:pt x="131" y="885"/>
                  </a:lnTo>
                  <a:lnTo>
                    <a:pt x="131" y="790"/>
                  </a:lnTo>
                  <a:lnTo>
                    <a:pt x="131" y="830"/>
                  </a:lnTo>
                  <a:lnTo>
                    <a:pt x="136" y="771"/>
                  </a:lnTo>
                  <a:lnTo>
                    <a:pt x="136" y="744"/>
                  </a:lnTo>
                  <a:lnTo>
                    <a:pt x="136" y="821"/>
                  </a:lnTo>
                  <a:lnTo>
                    <a:pt x="140" y="753"/>
                  </a:lnTo>
                  <a:lnTo>
                    <a:pt x="140" y="817"/>
                  </a:lnTo>
                  <a:lnTo>
                    <a:pt x="145" y="1602"/>
                  </a:lnTo>
                  <a:lnTo>
                    <a:pt x="145" y="1579"/>
                  </a:lnTo>
                  <a:lnTo>
                    <a:pt x="145" y="1697"/>
                  </a:lnTo>
                  <a:lnTo>
                    <a:pt x="149" y="1661"/>
                  </a:lnTo>
                  <a:lnTo>
                    <a:pt x="149" y="1702"/>
                  </a:lnTo>
                  <a:lnTo>
                    <a:pt x="149" y="1561"/>
                  </a:lnTo>
                  <a:lnTo>
                    <a:pt x="154" y="1480"/>
                  </a:lnTo>
                  <a:lnTo>
                    <a:pt x="154" y="1425"/>
                  </a:lnTo>
                  <a:lnTo>
                    <a:pt x="154" y="1452"/>
                  </a:lnTo>
                  <a:lnTo>
                    <a:pt x="158" y="1607"/>
                  </a:lnTo>
                  <a:lnTo>
                    <a:pt x="158" y="1697"/>
                  </a:lnTo>
                  <a:lnTo>
                    <a:pt x="158" y="1684"/>
                  </a:lnTo>
                  <a:lnTo>
                    <a:pt x="163" y="1688"/>
                  </a:lnTo>
                  <a:lnTo>
                    <a:pt x="163" y="1725"/>
                  </a:lnTo>
                  <a:lnTo>
                    <a:pt x="168" y="1711"/>
                  </a:lnTo>
                  <a:lnTo>
                    <a:pt x="168" y="1602"/>
                  </a:lnTo>
                  <a:lnTo>
                    <a:pt x="172" y="1579"/>
                  </a:lnTo>
                  <a:lnTo>
                    <a:pt x="172" y="1616"/>
                  </a:lnTo>
                  <a:lnTo>
                    <a:pt x="172" y="1611"/>
                  </a:lnTo>
                  <a:lnTo>
                    <a:pt x="177" y="1684"/>
                  </a:lnTo>
                  <a:lnTo>
                    <a:pt x="177" y="1625"/>
                  </a:lnTo>
                  <a:lnTo>
                    <a:pt x="177" y="1693"/>
                  </a:lnTo>
                  <a:lnTo>
                    <a:pt x="181" y="1697"/>
                  </a:lnTo>
                  <a:lnTo>
                    <a:pt x="181" y="1570"/>
                  </a:lnTo>
                  <a:lnTo>
                    <a:pt x="186" y="1303"/>
                  </a:lnTo>
                  <a:lnTo>
                    <a:pt x="186" y="1557"/>
                  </a:lnTo>
                  <a:lnTo>
                    <a:pt x="190" y="1557"/>
                  </a:lnTo>
                  <a:lnTo>
                    <a:pt x="195" y="1557"/>
                  </a:lnTo>
                  <a:lnTo>
                    <a:pt x="199" y="1557"/>
                  </a:lnTo>
                  <a:lnTo>
                    <a:pt x="204" y="1557"/>
                  </a:lnTo>
                  <a:lnTo>
                    <a:pt x="208" y="1557"/>
                  </a:lnTo>
                  <a:lnTo>
                    <a:pt x="213" y="1557"/>
                  </a:lnTo>
                  <a:lnTo>
                    <a:pt x="217" y="1557"/>
                  </a:lnTo>
                  <a:lnTo>
                    <a:pt x="217" y="1484"/>
                  </a:lnTo>
                  <a:lnTo>
                    <a:pt x="222" y="1466"/>
                  </a:lnTo>
                  <a:lnTo>
                    <a:pt x="222" y="676"/>
                  </a:lnTo>
                  <a:lnTo>
                    <a:pt x="227" y="1126"/>
                  </a:lnTo>
                  <a:lnTo>
                    <a:pt x="227" y="386"/>
                  </a:lnTo>
                  <a:lnTo>
                    <a:pt x="231" y="449"/>
                  </a:lnTo>
                  <a:lnTo>
                    <a:pt x="231" y="331"/>
                  </a:lnTo>
                  <a:lnTo>
                    <a:pt x="236" y="86"/>
                  </a:lnTo>
                  <a:lnTo>
                    <a:pt x="236" y="22"/>
                  </a:lnTo>
                  <a:lnTo>
                    <a:pt x="236" y="45"/>
                  </a:lnTo>
                  <a:lnTo>
                    <a:pt x="240" y="100"/>
                  </a:lnTo>
                  <a:lnTo>
                    <a:pt x="240" y="0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5" name="Freeform 77"/>
            <p:cNvSpPr>
              <a:spLocks noChangeAspect="1"/>
            </p:cNvSpPr>
            <p:nvPr/>
          </p:nvSpPr>
          <p:spPr bwMode="auto">
            <a:xfrm>
              <a:off x="1710221" y="1587893"/>
              <a:ext cx="71240" cy="750444"/>
            </a:xfrm>
            <a:custGeom>
              <a:avLst/>
              <a:gdLst>
                <a:gd name="T0" fmla="*/ 3 w 236"/>
                <a:gd name="T1" fmla="*/ 56 h 1679"/>
                <a:gd name="T2" fmla="*/ 5 w 236"/>
                <a:gd name="T3" fmla="*/ 8 h 1679"/>
                <a:gd name="T4" fmla="*/ 8 w 236"/>
                <a:gd name="T5" fmla="*/ 18 h 1679"/>
                <a:gd name="T6" fmla="*/ 11 w 236"/>
                <a:gd name="T7" fmla="*/ 91 h 1679"/>
                <a:gd name="T8" fmla="*/ 14 w 236"/>
                <a:gd name="T9" fmla="*/ 991 h 1679"/>
                <a:gd name="T10" fmla="*/ 19 w 236"/>
                <a:gd name="T11" fmla="*/ 32 h 1679"/>
                <a:gd name="T12" fmla="*/ 22 w 236"/>
                <a:gd name="T13" fmla="*/ 13 h 1679"/>
                <a:gd name="T14" fmla="*/ 24 w 236"/>
                <a:gd name="T15" fmla="*/ 53 h 1679"/>
                <a:gd name="T16" fmla="*/ 27 w 236"/>
                <a:gd name="T17" fmla="*/ 112 h 1679"/>
                <a:gd name="T18" fmla="*/ 30 w 236"/>
                <a:gd name="T19" fmla="*/ 51 h 1679"/>
                <a:gd name="T20" fmla="*/ 35 w 236"/>
                <a:gd name="T21" fmla="*/ 404 h 1679"/>
                <a:gd name="T22" fmla="*/ 38 w 236"/>
                <a:gd name="T23" fmla="*/ 45 h 1679"/>
                <a:gd name="T24" fmla="*/ 41 w 236"/>
                <a:gd name="T25" fmla="*/ 32 h 1679"/>
                <a:gd name="T26" fmla="*/ 44 w 236"/>
                <a:gd name="T27" fmla="*/ 940 h 1679"/>
                <a:gd name="T28" fmla="*/ 46 w 236"/>
                <a:gd name="T29" fmla="*/ 48 h 1679"/>
                <a:gd name="T30" fmla="*/ 51 w 236"/>
                <a:gd name="T31" fmla="*/ 16 h 1679"/>
                <a:gd name="T32" fmla="*/ 54 w 236"/>
                <a:gd name="T33" fmla="*/ 142 h 1679"/>
                <a:gd name="T34" fmla="*/ 57 w 236"/>
                <a:gd name="T35" fmla="*/ 554 h 1679"/>
                <a:gd name="T36" fmla="*/ 60 w 236"/>
                <a:gd name="T37" fmla="*/ 18 h 1679"/>
                <a:gd name="T38" fmla="*/ 65 w 236"/>
                <a:gd name="T39" fmla="*/ 77 h 1679"/>
                <a:gd name="T40" fmla="*/ 71 w 236"/>
                <a:gd name="T41" fmla="*/ 18 h 1679"/>
                <a:gd name="T42" fmla="*/ 73 w 236"/>
                <a:gd name="T43" fmla="*/ 56 h 1679"/>
                <a:gd name="T44" fmla="*/ 79 w 236"/>
                <a:gd name="T45" fmla="*/ 30 h 1679"/>
                <a:gd name="T46" fmla="*/ 81 w 236"/>
                <a:gd name="T47" fmla="*/ 16 h 1679"/>
                <a:gd name="T48" fmla="*/ 84 w 236"/>
                <a:gd name="T49" fmla="*/ 964 h 1679"/>
                <a:gd name="T50" fmla="*/ 87 w 236"/>
                <a:gd name="T51" fmla="*/ 956 h 1679"/>
                <a:gd name="T52" fmla="*/ 93 w 236"/>
                <a:gd name="T53" fmla="*/ 547 h 1679"/>
                <a:gd name="T54" fmla="*/ 95 w 236"/>
                <a:gd name="T55" fmla="*/ 155 h 1679"/>
                <a:gd name="T56" fmla="*/ 98 w 236"/>
                <a:gd name="T57" fmla="*/ 324 h 1679"/>
                <a:gd name="T58" fmla="*/ 100 w 236"/>
                <a:gd name="T59" fmla="*/ 190 h 1679"/>
                <a:gd name="T60" fmla="*/ 106 w 236"/>
                <a:gd name="T61" fmla="*/ 354 h 1679"/>
                <a:gd name="T62" fmla="*/ 109 w 236"/>
                <a:gd name="T63" fmla="*/ 453 h 1679"/>
                <a:gd name="T64" fmla="*/ 111 w 236"/>
                <a:gd name="T65" fmla="*/ 940 h 1679"/>
                <a:gd name="T66" fmla="*/ 117 w 236"/>
                <a:gd name="T67" fmla="*/ 624 h 1679"/>
                <a:gd name="T68" fmla="*/ 119 w 236"/>
                <a:gd name="T69" fmla="*/ 825 h 1679"/>
                <a:gd name="T70" fmla="*/ 122 w 236"/>
                <a:gd name="T71" fmla="*/ 509 h 1679"/>
                <a:gd name="T72" fmla="*/ 125 w 236"/>
                <a:gd name="T73" fmla="*/ 482 h 1679"/>
                <a:gd name="T74" fmla="*/ 128 w 236"/>
                <a:gd name="T75" fmla="*/ 171 h 1679"/>
                <a:gd name="T76" fmla="*/ 130 w 236"/>
                <a:gd name="T77" fmla="*/ 182 h 1679"/>
                <a:gd name="T78" fmla="*/ 133 w 236"/>
                <a:gd name="T79" fmla="*/ 169 h 1679"/>
                <a:gd name="T80" fmla="*/ 136 w 236"/>
                <a:gd name="T81" fmla="*/ 77 h 1679"/>
                <a:gd name="T82" fmla="*/ 141 w 236"/>
                <a:gd name="T83" fmla="*/ 201 h 16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1679"/>
                <a:gd name="T128" fmla="*/ 236 w 236"/>
                <a:gd name="T129" fmla="*/ 1679 h 16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1679">
                  <a:moveTo>
                    <a:pt x="0" y="9"/>
                  </a:moveTo>
                  <a:lnTo>
                    <a:pt x="0" y="18"/>
                  </a:lnTo>
                  <a:lnTo>
                    <a:pt x="5" y="95"/>
                  </a:lnTo>
                  <a:lnTo>
                    <a:pt x="5" y="36"/>
                  </a:lnTo>
                  <a:lnTo>
                    <a:pt x="9" y="86"/>
                  </a:lnTo>
                  <a:lnTo>
                    <a:pt x="9" y="13"/>
                  </a:lnTo>
                  <a:lnTo>
                    <a:pt x="9" y="59"/>
                  </a:lnTo>
                  <a:lnTo>
                    <a:pt x="14" y="54"/>
                  </a:lnTo>
                  <a:lnTo>
                    <a:pt x="14" y="31"/>
                  </a:lnTo>
                  <a:lnTo>
                    <a:pt x="14" y="150"/>
                  </a:lnTo>
                  <a:lnTo>
                    <a:pt x="18" y="68"/>
                  </a:lnTo>
                  <a:lnTo>
                    <a:pt x="18" y="154"/>
                  </a:lnTo>
                  <a:lnTo>
                    <a:pt x="18" y="31"/>
                  </a:lnTo>
                  <a:lnTo>
                    <a:pt x="23" y="27"/>
                  </a:lnTo>
                  <a:lnTo>
                    <a:pt x="23" y="1679"/>
                  </a:lnTo>
                  <a:lnTo>
                    <a:pt x="27" y="1321"/>
                  </a:lnTo>
                  <a:lnTo>
                    <a:pt x="27" y="4"/>
                  </a:lnTo>
                  <a:lnTo>
                    <a:pt x="32" y="54"/>
                  </a:lnTo>
                  <a:lnTo>
                    <a:pt x="32" y="581"/>
                  </a:lnTo>
                  <a:lnTo>
                    <a:pt x="37" y="935"/>
                  </a:lnTo>
                  <a:lnTo>
                    <a:pt x="37" y="22"/>
                  </a:lnTo>
                  <a:lnTo>
                    <a:pt x="41" y="31"/>
                  </a:lnTo>
                  <a:lnTo>
                    <a:pt x="41" y="159"/>
                  </a:lnTo>
                  <a:lnTo>
                    <a:pt x="41" y="90"/>
                  </a:lnTo>
                  <a:lnTo>
                    <a:pt x="46" y="122"/>
                  </a:lnTo>
                  <a:lnTo>
                    <a:pt x="46" y="95"/>
                  </a:lnTo>
                  <a:lnTo>
                    <a:pt x="46" y="190"/>
                  </a:lnTo>
                  <a:lnTo>
                    <a:pt x="50" y="1098"/>
                  </a:lnTo>
                  <a:lnTo>
                    <a:pt x="50" y="36"/>
                  </a:lnTo>
                  <a:lnTo>
                    <a:pt x="50" y="86"/>
                  </a:lnTo>
                  <a:lnTo>
                    <a:pt x="55" y="109"/>
                  </a:lnTo>
                  <a:lnTo>
                    <a:pt x="55" y="1393"/>
                  </a:lnTo>
                  <a:lnTo>
                    <a:pt x="59" y="685"/>
                  </a:lnTo>
                  <a:lnTo>
                    <a:pt x="59" y="980"/>
                  </a:lnTo>
                  <a:lnTo>
                    <a:pt x="59" y="331"/>
                  </a:lnTo>
                  <a:lnTo>
                    <a:pt x="64" y="77"/>
                  </a:lnTo>
                  <a:lnTo>
                    <a:pt x="64" y="50"/>
                  </a:lnTo>
                  <a:lnTo>
                    <a:pt x="68" y="63"/>
                  </a:lnTo>
                  <a:lnTo>
                    <a:pt x="68" y="54"/>
                  </a:lnTo>
                  <a:lnTo>
                    <a:pt x="68" y="77"/>
                  </a:lnTo>
                  <a:lnTo>
                    <a:pt x="73" y="1157"/>
                  </a:lnTo>
                  <a:lnTo>
                    <a:pt x="73" y="1593"/>
                  </a:lnTo>
                  <a:lnTo>
                    <a:pt x="73" y="1520"/>
                  </a:lnTo>
                  <a:lnTo>
                    <a:pt x="77" y="1616"/>
                  </a:lnTo>
                  <a:lnTo>
                    <a:pt x="77" y="81"/>
                  </a:lnTo>
                  <a:lnTo>
                    <a:pt x="82" y="45"/>
                  </a:lnTo>
                  <a:lnTo>
                    <a:pt x="82" y="31"/>
                  </a:lnTo>
                  <a:lnTo>
                    <a:pt x="86" y="27"/>
                  </a:lnTo>
                  <a:lnTo>
                    <a:pt x="86" y="36"/>
                  </a:lnTo>
                  <a:lnTo>
                    <a:pt x="91" y="18"/>
                  </a:lnTo>
                  <a:lnTo>
                    <a:pt x="91" y="240"/>
                  </a:lnTo>
                  <a:lnTo>
                    <a:pt x="91" y="9"/>
                  </a:lnTo>
                  <a:lnTo>
                    <a:pt x="96" y="77"/>
                  </a:lnTo>
                  <a:lnTo>
                    <a:pt x="96" y="939"/>
                  </a:lnTo>
                  <a:lnTo>
                    <a:pt x="96" y="104"/>
                  </a:lnTo>
                  <a:lnTo>
                    <a:pt x="100" y="50"/>
                  </a:lnTo>
                  <a:lnTo>
                    <a:pt x="100" y="31"/>
                  </a:lnTo>
                  <a:lnTo>
                    <a:pt x="105" y="31"/>
                  </a:lnTo>
                  <a:lnTo>
                    <a:pt x="105" y="921"/>
                  </a:lnTo>
                  <a:lnTo>
                    <a:pt x="109" y="131"/>
                  </a:lnTo>
                  <a:lnTo>
                    <a:pt x="109" y="36"/>
                  </a:lnTo>
                  <a:lnTo>
                    <a:pt x="109" y="54"/>
                  </a:lnTo>
                  <a:lnTo>
                    <a:pt x="118" y="31"/>
                  </a:lnTo>
                  <a:lnTo>
                    <a:pt x="118" y="0"/>
                  </a:lnTo>
                  <a:lnTo>
                    <a:pt x="123" y="163"/>
                  </a:lnTo>
                  <a:lnTo>
                    <a:pt x="123" y="95"/>
                  </a:lnTo>
                  <a:lnTo>
                    <a:pt x="127" y="90"/>
                  </a:lnTo>
                  <a:lnTo>
                    <a:pt x="127" y="45"/>
                  </a:lnTo>
                  <a:lnTo>
                    <a:pt x="132" y="50"/>
                  </a:lnTo>
                  <a:lnTo>
                    <a:pt x="132" y="59"/>
                  </a:lnTo>
                  <a:lnTo>
                    <a:pt x="132" y="45"/>
                  </a:lnTo>
                  <a:lnTo>
                    <a:pt x="136" y="27"/>
                  </a:lnTo>
                  <a:lnTo>
                    <a:pt x="136" y="1543"/>
                  </a:lnTo>
                  <a:lnTo>
                    <a:pt x="141" y="1557"/>
                  </a:lnTo>
                  <a:lnTo>
                    <a:pt x="141" y="1634"/>
                  </a:lnTo>
                  <a:lnTo>
                    <a:pt x="141" y="1552"/>
                  </a:lnTo>
                  <a:lnTo>
                    <a:pt x="145" y="1253"/>
                  </a:lnTo>
                  <a:lnTo>
                    <a:pt x="145" y="1620"/>
                  </a:lnTo>
                  <a:lnTo>
                    <a:pt x="150" y="1575"/>
                  </a:lnTo>
                  <a:lnTo>
                    <a:pt x="150" y="939"/>
                  </a:lnTo>
                  <a:lnTo>
                    <a:pt x="155" y="926"/>
                  </a:lnTo>
                  <a:lnTo>
                    <a:pt x="155" y="363"/>
                  </a:lnTo>
                  <a:lnTo>
                    <a:pt x="159" y="408"/>
                  </a:lnTo>
                  <a:lnTo>
                    <a:pt x="159" y="263"/>
                  </a:lnTo>
                  <a:lnTo>
                    <a:pt x="159" y="490"/>
                  </a:lnTo>
                  <a:lnTo>
                    <a:pt x="164" y="408"/>
                  </a:lnTo>
                  <a:lnTo>
                    <a:pt x="164" y="549"/>
                  </a:lnTo>
                  <a:lnTo>
                    <a:pt x="164" y="340"/>
                  </a:lnTo>
                  <a:lnTo>
                    <a:pt x="168" y="554"/>
                  </a:lnTo>
                  <a:lnTo>
                    <a:pt x="168" y="322"/>
                  </a:lnTo>
                  <a:lnTo>
                    <a:pt x="173" y="735"/>
                  </a:lnTo>
                  <a:lnTo>
                    <a:pt x="173" y="1584"/>
                  </a:lnTo>
                  <a:lnTo>
                    <a:pt x="177" y="599"/>
                  </a:lnTo>
                  <a:lnTo>
                    <a:pt x="177" y="1157"/>
                  </a:lnTo>
                  <a:lnTo>
                    <a:pt x="182" y="885"/>
                  </a:lnTo>
                  <a:lnTo>
                    <a:pt x="182" y="767"/>
                  </a:lnTo>
                  <a:lnTo>
                    <a:pt x="182" y="1275"/>
                  </a:lnTo>
                  <a:lnTo>
                    <a:pt x="186" y="844"/>
                  </a:lnTo>
                  <a:lnTo>
                    <a:pt x="186" y="1593"/>
                  </a:lnTo>
                  <a:lnTo>
                    <a:pt x="191" y="1525"/>
                  </a:lnTo>
                  <a:lnTo>
                    <a:pt x="191" y="1420"/>
                  </a:lnTo>
                  <a:lnTo>
                    <a:pt x="195" y="1057"/>
                  </a:lnTo>
                  <a:lnTo>
                    <a:pt x="195" y="1153"/>
                  </a:lnTo>
                  <a:lnTo>
                    <a:pt x="195" y="1112"/>
                  </a:lnTo>
                  <a:lnTo>
                    <a:pt x="200" y="1398"/>
                  </a:lnTo>
                  <a:lnTo>
                    <a:pt x="200" y="258"/>
                  </a:lnTo>
                  <a:lnTo>
                    <a:pt x="200" y="740"/>
                  </a:lnTo>
                  <a:lnTo>
                    <a:pt x="204" y="862"/>
                  </a:lnTo>
                  <a:lnTo>
                    <a:pt x="204" y="1375"/>
                  </a:lnTo>
                  <a:lnTo>
                    <a:pt x="204" y="926"/>
                  </a:lnTo>
                  <a:lnTo>
                    <a:pt x="209" y="817"/>
                  </a:lnTo>
                  <a:lnTo>
                    <a:pt x="209" y="272"/>
                  </a:lnTo>
                  <a:lnTo>
                    <a:pt x="209" y="1121"/>
                  </a:lnTo>
                  <a:lnTo>
                    <a:pt x="214" y="290"/>
                  </a:lnTo>
                  <a:lnTo>
                    <a:pt x="214" y="395"/>
                  </a:lnTo>
                  <a:lnTo>
                    <a:pt x="218" y="140"/>
                  </a:lnTo>
                  <a:lnTo>
                    <a:pt x="218" y="308"/>
                  </a:lnTo>
                  <a:lnTo>
                    <a:pt x="218" y="204"/>
                  </a:lnTo>
                  <a:lnTo>
                    <a:pt x="223" y="168"/>
                  </a:lnTo>
                  <a:lnTo>
                    <a:pt x="223" y="286"/>
                  </a:lnTo>
                  <a:lnTo>
                    <a:pt x="223" y="63"/>
                  </a:lnTo>
                  <a:lnTo>
                    <a:pt x="227" y="1248"/>
                  </a:lnTo>
                  <a:lnTo>
                    <a:pt x="227" y="131"/>
                  </a:lnTo>
                  <a:lnTo>
                    <a:pt x="232" y="417"/>
                  </a:lnTo>
                  <a:lnTo>
                    <a:pt x="232" y="249"/>
                  </a:lnTo>
                  <a:lnTo>
                    <a:pt x="236" y="340"/>
                  </a:lnTo>
                  <a:lnTo>
                    <a:pt x="236" y="127"/>
                  </a:lnTo>
                  <a:lnTo>
                    <a:pt x="236" y="976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6" name="Freeform 78"/>
            <p:cNvSpPr>
              <a:spLocks noChangeAspect="1"/>
            </p:cNvSpPr>
            <p:nvPr/>
          </p:nvSpPr>
          <p:spPr bwMode="auto">
            <a:xfrm>
              <a:off x="1781461" y="1621970"/>
              <a:ext cx="36883" cy="696679"/>
            </a:xfrm>
            <a:custGeom>
              <a:avLst/>
              <a:gdLst>
                <a:gd name="T0" fmla="*/ 3 w 123"/>
                <a:gd name="T1" fmla="*/ 70 h 1557"/>
                <a:gd name="T2" fmla="*/ 3 w 123"/>
                <a:gd name="T3" fmla="*/ 78 h 1557"/>
                <a:gd name="T4" fmla="*/ 5 w 123"/>
                <a:gd name="T5" fmla="*/ 148 h 1557"/>
                <a:gd name="T6" fmla="*/ 8 w 123"/>
                <a:gd name="T7" fmla="*/ 150 h 1557"/>
                <a:gd name="T8" fmla="*/ 8 w 123"/>
                <a:gd name="T9" fmla="*/ 102 h 1557"/>
                <a:gd name="T10" fmla="*/ 11 w 123"/>
                <a:gd name="T11" fmla="*/ 35 h 1557"/>
                <a:gd name="T12" fmla="*/ 14 w 123"/>
                <a:gd name="T13" fmla="*/ 64 h 1557"/>
                <a:gd name="T14" fmla="*/ 16 w 123"/>
                <a:gd name="T15" fmla="*/ 904 h 1557"/>
                <a:gd name="T16" fmla="*/ 16 w 123"/>
                <a:gd name="T17" fmla="*/ 638 h 1557"/>
                <a:gd name="T18" fmla="*/ 19 w 123"/>
                <a:gd name="T19" fmla="*/ 56 h 1557"/>
                <a:gd name="T20" fmla="*/ 22 w 123"/>
                <a:gd name="T21" fmla="*/ 171 h 1557"/>
                <a:gd name="T22" fmla="*/ 24 w 123"/>
                <a:gd name="T23" fmla="*/ 276 h 1557"/>
                <a:gd name="T24" fmla="*/ 24 w 123"/>
                <a:gd name="T25" fmla="*/ 880 h 1557"/>
                <a:gd name="T26" fmla="*/ 27 w 123"/>
                <a:gd name="T27" fmla="*/ 145 h 1557"/>
                <a:gd name="T28" fmla="*/ 30 w 123"/>
                <a:gd name="T29" fmla="*/ 464 h 1557"/>
                <a:gd name="T30" fmla="*/ 33 w 123"/>
                <a:gd name="T31" fmla="*/ 255 h 1557"/>
                <a:gd name="T32" fmla="*/ 35 w 123"/>
                <a:gd name="T33" fmla="*/ 199 h 1557"/>
                <a:gd name="T34" fmla="*/ 35 w 123"/>
                <a:gd name="T35" fmla="*/ 24 h 1557"/>
                <a:gd name="T36" fmla="*/ 38 w 123"/>
                <a:gd name="T37" fmla="*/ 59 h 1557"/>
                <a:gd name="T38" fmla="*/ 40 w 123"/>
                <a:gd name="T39" fmla="*/ 19 h 1557"/>
                <a:gd name="T40" fmla="*/ 43 w 123"/>
                <a:gd name="T41" fmla="*/ 0 h 1557"/>
                <a:gd name="T42" fmla="*/ 43 w 123"/>
                <a:gd name="T43" fmla="*/ 196 h 1557"/>
                <a:gd name="T44" fmla="*/ 46 w 123"/>
                <a:gd name="T45" fmla="*/ 123 h 1557"/>
                <a:gd name="T46" fmla="*/ 49 w 123"/>
                <a:gd name="T47" fmla="*/ 107 h 1557"/>
                <a:gd name="T48" fmla="*/ 51 w 123"/>
                <a:gd name="T49" fmla="*/ 75 h 1557"/>
                <a:gd name="T50" fmla="*/ 51 w 123"/>
                <a:gd name="T51" fmla="*/ 148 h 1557"/>
                <a:gd name="T52" fmla="*/ 54 w 123"/>
                <a:gd name="T53" fmla="*/ 99 h 1557"/>
                <a:gd name="T54" fmla="*/ 57 w 123"/>
                <a:gd name="T55" fmla="*/ 110 h 1557"/>
                <a:gd name="T56" fmla="*/ 57 w 123"/>
                <a:gd name="T57" fmla="*/ 276 h 1557"/>
                <a:gd name="T58" fmla="*/ 59 w 123"/>
                <a:gd name="T59" fmla="*/ 260 h 1557"/>
                <a:gd name="T60" fmla="*/ 62 w 123"/>
                <a:gd name="T61" fmla="*/ 246 h 1557"/>
                <a:gd name="T62" fmla="*/ 65 w 123"/>
                <a:gd name="T63" fmla="*/ 164 h 1557"/>
                <a:gd name="T64" fmla="*/ 68 w 123"/>
                <a:gd name="T65" fmla="*/ 214 h 1557"/>
                <a:gd name="T66" fmla="*/ 70 w 123"/>
                <a:gd name="T67" fmla="*/ 255 h 1557"/>
                <a:gd name="T68" fmla="*/ 70 w 123"/>
                <a:gd name="T69" fmla="*/ 107 h 1557"/>
                <a:gd name="T70" fmla="*/ 73 w 123"/>
                <a:gd name="T71" fmla="*/ 209 h 15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3"/>
                <a:gd name="T109" fmla="*/ 0 h 1557"/>
                <a:gd name="T110" fmla="*/ 123 w 123"/>
                <a:gd name="T111" fmla="*/ 1557 h 155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3" h="1557">
                  <a:moveTo>
                    <a:pt x="0" y="899"/>
                  </a:moveTo>
                  <a:lnTo>
                    <a:pt x="5" y="118"/>
                  </a:lnTo>
                  <a:lnTo>
                    <a:pt x="5" y="86"/>
                  </a:lnTo>
                  <a:lnTo>
                    <a:pt x="5" y="132"/>
                  </a:lnTo>
                  <a:lnTo>
                    <a:pt x="9" y="23"/>
                  </a:lnTo>
                  <a:lnTo>
                    <a:pt x="9" y="250"/>
                  </a:lnTo>
                  <a:lnTo>
                    <a:pt x="9" y="0"/>
                  </a:lnTo>
                  <a:lnTo>
                    <a:pt x="14" y="254"/>
                  </a:lnTo>
                  <a:lnTo>
                    <a:pt x="14" y="122"/>
                  </a:lnTo>
                  <a:lnTo>
                    <a:pt x="14" y="172"/>
                  </a:lnTo>
                  <a:lnTo>
                    <a:pt x="18" y="295"/>
                  </a:lnTo>
                  <a:lnTo>
                    <a:pt x="18" y="59"/>
                  </a:lnTo>
                  <a:lnTo>
                    <a:pt x="18" y="309"/>
                  </a:lnTo>
                  <a:lnTo>
                    <a:pt x="23" y="109"/>
                  </a:lnTo>
                  <a:lnTo>
                    <a:pt x="23" y="1284"/>
                  </a:lnTo>
                  <a:lnTo>
                    <a:pt x="27" y="1530"/>
                  </a:lnTo>
                  <a:lnTo>
                    <a:pt x="27" y="1557"/>
                  </a:lnTo>
                  <a:lnTo>
                    <a:pt x="27" y="1080"/>
                  </a:lnTo>
                  <a:lnTo>
                    <a:pt x="32" y="558"/>
                  </a:lnTo>
                  <a:lnTo>
                    <a:pt x="32" y="95"/>
                  </a:lnTo>
                  <a:lnTo>
                    <a:pt x="32" y="363"/>
                  </a:lnTo>
                  <a:lnTo>
                    <a:pt x="37" y="290"/>
                  </a:lnTo>
                  <a:lnTo>
                    <a:pt x="37" y="926"/>
                  </a:lnTo>
                  <a:lnTo>
                    <a:pt x="41" y="467"/>
                  </a:lnTo>
                  <a:lnTo>
                    <a:pt x="41" y="218"/>
                  </a:lnTo>
                  <a:lnTo>
                    <a:pt x="41" y="1489"/>
                  </a:lnTo>
                  <a:lnTo>
                    <a:pt x="46" y="840"/>
                  </a:lnTo>
                  <a:lnTo>
                    <a:pt x="46" y="245"/>
                  </a:lnTo>
                  <a:lnTo>
                    <a:pt x="50" y="281"/>
                  </a:lnTo>
                  <a:lnTo>
                    <a:pt x="50" y="785"/>
                  </a:lnTo>
                  <a:lnTo>
                    <a:pt x="55" y="154"/>
                  </a:lnTo>
                  <a:lnTo>
                    <a:pt x="55" y="431"/>
                  </a:lnTo>
                  <a:lnTo>
                    <a:pt x="55" y="86"/>
                  </a:lnTo>
                  <a:lnTo>
                    <a:pt x="59" y="336"/>
                  </a:lnTo>
                  <a:lnTo>
                    <a:pt x="59" y="1021"/>
                  </a:lnTo>
                  <a:lnTo>
                    <a:pt x="59" y="41"/>
                  </a:lnTo>
                  <a:lnTo>
                    <a:pt x="64" y="304"/>
                  </a:lnTo>
                  <a:lnTo>
                    <a:pt x="64" y="100"/>
                  </a:lnTo>
                  <a:lnTo>
                    <a:pt x="68" y="245"/>
                  </a:lnTo>
                  <a:lnTo>
                    <a:pt x="68" y="32"/>
                  </a:lnTo>
                  <a:lnTo>
                    <a:pt x="68" y="236"/>
                  </a:lnTo>
                  <a:lnTo>
                    <a:pt x="73" y="0"/>
                  </a:lnTo>
                  <a:lnTo>
                    <a:pt x="73" y="989"/>
                  </a:lnTo>
                  <a:lnTo>
                    <a:pt x="73" y="331"/>
                  </a:lnTo>
                  <a:lnTo>
                    <a:pt x="77" y="50"/>
                  </a:lnTo>
                  <a:lnTo>
                    <a:pt x="77" y="209"/>
                  </a:lnTo>
                  <a:lnTo>
                    <a:pt x="77" y="77"/>
                  </a:lnTo>
                  <a:lnTo>
                    <a:pt x="82" y="181"/>
                  </a:lnTo>
                  <a:lnTo>
                    <a:pt x="82" y="118"/>
                  </a:lnTo>
                  <a:lnTo>
                    <a:pt x="86" y="127"/>
                  </a:lnTo>
                  <a:lnTo>
                    <a:pt x="86" y="0"/>
                  </a:lnTo>
                  <a:lnTo>
                    <a:pt x="86" y="250"/>
                  </a:lnTo>
                  <a:lnTo>
                    <a:pt x="91" y="36"/>
                  </a:lnTo>
                  <a:lnTo>
                    <a:pt x="91" y="168"/>
                  </a:lnTo>
                  <a:lnTo>
                    <a:pt x="91" y="132"/>
                  </a:lnTo>
                  <a:lnTo>
                    <a:pt x="96" y="186"/>
                  </a:lnTo>
                  <a:lnTo>
                    <a:pt x="96" y="604"/>
                  </a:lnTo>
                  <a:lnTo>
                    <a:pt x="96" y="467"/>
                  </a:lnTo>
                  <a:lnTo>
                    <a:pt x="100" y="73"/>
                  </a:lnTo>
                  <a:lnTo>
                    <a:pt x="100" y="440"/>
                  </a:lnTo>
                  <a:lnTo>
                    <a:pt x="105" y="268"/>
                  </a:lnTo>
                  <a:lnTo>
                    <a:pt x="105" y="417"/>
                  </a:lnTo>
                  <a:lnTo>
                    <a:pt x="109" y="1085"/>
                  </a:lnTo>
                  <a:lnTo>
                    <a:pt x="109" y="277"/>
                  </a:lnTo>
                  <a:lnTo>
                    <a:pt x="109" y="286"/>
                  </a:lnTo>
                  <a:lnTo>
                    <a:pt x="114" y="363"/>
                  </a:lnTo>
                  <a:lnTo>
                    <a:pt x="114" y="168"/>
                  </a:lnTo>
                  <a:lnTo>
                    <a:pt x="118" y="431"/>
                  </a:lnTo>
                  <a:lnTo>
                    <a:pt x="118" y="449"/>
                  </a:lnTo>
                  <a:lnTo>
                    <a:pt x="118" y="181"/>
                  </a:lnTo>
                  <a:lnTo>
                    <a:pt x="118" y="354"/>
                  </a:lnTo>
                  <a:lnTo>
                    <a:pt x="123" y="354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7" name="Freeform 79"/>
            <p:cNvSpPr>
              <a:spLocks noChangeAspect="1"/>
            </p:cNvSpPr>
            <p:nvPr/>
          </p:nvSpPr>
          <p:spPr bwMode="auto">
            <a:xfrm>
              <a:off x="457200" y="1668920"/>
              <a:ext cx="65683" cy="166597"/>
            </a:xfrm>
            <a:custGeom>
              <a:avLst/>
              <a:gdLst>
                <a:gd name="T0" fmla="*/ 3 w 218"/>
                <a:gd name="T1" fmla="*/ 86 h 373"/>
                <a:gd name="T2" fmla="*/ 6 w 218"/>
                <a:gd name="T3" fmla="*/ 32 h 373"/>
                <a:gd name="T4" fmla="*/ 8 w 218"/>
                <a:gd name="T5" fmla="*/ 8 h 373"/>
                <a:gd name="T6" fmla="*/ 11 w 218"/>
                <a:gd name="T7" fmla="*/ 38 h 373"/>
                <a:gd name="T8" fmla="*/ 14 w 218"/>
                <a:gd name="T9" fmla="*/ 32 h 373"/>
                <a:gd name="T10" fmla="*/ 17 w 218"/>
                <a:gd name="T11" fmla="*/ 35 h 373"/>
                <a:gd name="T12" fmla="*/ 19 w 218"/>
                <a:gd name="T13" fmla="*/ 29 h 373"/>
                <a:gd name="T14" fmla="*/ 22 w 218"/>
                <a:gd name="T15" fmla="*/ 19 h 373"/>
                <a:gd name="T16" fmla="*/ 27 w 218"/>
                <a:gd name="T17" fmla="*/ 24 h 373"/>
                <a:gd name="T18" fmla="*/ 30 w 218"/>
                <a:gd name="T19" fmla="*/ 27 h 373"/>
                <a:gd name="T20" fmla="*/ 33 w 218"/>
                <a:gd name="T21" fmla="*/ 8 h 373"/>
                <a:gd name="T22" fmla="*/ 35 w 218"/>
                <a:gd name="T23" fmla="*/ 0 h 373"/>
                <a:gd name="T24" fmla="*/ 38 w 218"/>
                <a:gd name="T25" fmla="*/ 35 h 373"/>
                <a:gd name="T26" fmla="*/ 41 w 218"/>
                <a:gd name="T27" fmla="*/ 29 h 373"/>
                <a:gd name="T28" fmla="*/ 44 w 218"/>
                <a:gd name="T29" fmla="*/ 38 h 373"/>
                <a:gd name="T30" fmla="*/ 47 w 218"/>
                <a:gd name="T31" fmla="*/ 35 h 373"/>
                <a:gd name="T32" fmla="*/ 49 w 218"/>
                <a:gd name="T33" fmla="*/ 24 h 373"/>
                <a:gd name="T34" fmla="*/ 52 w 218"/>
                <a:gd name="T35" fmla="*/ 24 h 373"/>
                <a:gd name="T36" fmla="*/ 54 w 218"/>
                <a:gd name="T37" fmla="*/ 38 h 373"/>
                <a:gd name="T38" fmla="*/ 57 w 218"/>
                <a:gd name="T39" fmla="*/ 35 h 373"/>
                <a:gd name="T40" fmla="*/ 63 w 218"/>
                <a:gd name="T41" fmla="*/ 43 h 373"/>
                <a:gd name="T42" fmla="*/ 65 w 218"/>
                <a:gd name="T43" fmla="*/ 24 h 373"/>
                <a:gd name="T44" fmla="*/ 68 w 218"/>
                <a:gd name="T45" fmla="*/ 38 h 373"/>
                <a:gd name="T46" fmla="*/ 71 w 218"/>
                <a:gd name="T47" fmla="*/ 35 h 373"/>
                <a:gd name="T48" fmla="*/ 73 w 218"/>
                <a:gd name="T49" fmla="*/ 24 h 373"/>
                <a:gd name="T50" fmla="*/ 76 w 218"/>
                <a:gd name="T51" fmla="*/ 3 h 373"/>
                <a:gd name="T52" fmla="*/ 79 w 218"/>
                <a:gd name="T53" fmla="*/ 38 h 373"/>
                <a:gd name="T54" fmla="*/ 82 w 218"/>
                <a:gd name="T55" fmla="*/ 27 h 373"/>
                <a:gd name="T56" fmla="*/ 84 w 218"/>
                <a:gd name="T57" fmla="*/ 22 h 373"/>
                <a:gd name="T58" fmla="*/ 87 w 218"/>
                <a:gd name="T59" fmla="*/ 32 h 373"/>
                <a:gd name="T60" fmla="*/ 92 w 218"/>
                <a:gd name="T61" fmla="*/ 54 h 373"/>
                <a:gd name="T62" fmla="*/ 95 w 218"/>
                <a:gd name="T63" fmla="*/ 19 h 373"/>
                <a:gd name="T64" fmla="*/ 100 w 218"/>
                <a:gd name="T65" fmla="*/ 40 h 373"/>
                <a:gd name="T66" fmla="*/ 103 w 218"/>
                <a:gd name="T67" fmla="*/ 32 h 373"/>
                <a:gd name="T68" fmla="*/ 106 w 218"/>
                <a:gd name="T69" fmla="*/ 27 h 373"/>
                <a:gd name="T70" fmla="*/ 109 w 218"/>
                <a:gd name="T71" fmla="*/ 5 h 373"/>
                <a:gd name="T72" fmla="*/ 112 w 218"/>
                <a:gd name="T73" fmla="*/ 40 h 373"/>
                <a:gd name="T74" fmla="*/ 114 w 218"/>
                <a:gd name="T75" fmla="*/ 29 h 373"/>
                <a:gd name="T76" fmla="*/ 117 w 218"/>
                <a:gd name="T77" fmla="*/ 57 h 373"/>
                <a:gd name="T78" fmla="*/ 119 w 218"/>
                <a:gd name="T79" fmla="*/ 38 h 373"/>
                <a:gd name="T80" fmla="*/ 125 w 218"/>
                <a:gd name="T81" fmla="*/ 57 h 373"/>
                <a:gd name="T82" fmla="*/ 128 w 218"/>
                <a:gd name="T83" fmla="*/ 54 h 3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8"/>
                <a:gd name="T127" fmla="*/ 0 h 373"/>
                <a:gd name="T128" fmla="*/ 218 w 218"/>
                <a:gd name="T129" fmla="*/ 373 h 3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8" h="373">
                  <a:moveTo>
                    <a:pt x="0" y="373"/>
                  </a:moveTo>
                  <a:lnTo>
                    <a:pt x="0" y="186"/>
                  </a:lnTo>
                  <a:lnTo>
                    <a:pt x="5" y="146"/>
                  </a:lnTo>
                  <a:lnTo>
                    <a:pt x="5" y="159"/>
                  </a:lnTo>
                  <a:lnTo>
                    <a:pt x="5" y="46"/>
                  </a:lnTo>
                  <a:lnTo>
                    <a:pt x="10" y="55"/>
                  </a:lnTo>
                  <a:lnTo>
                    <a:pt x="10" y="28"/>
                  </a:lnTo>
                  <a:lnTo>
                    <a:pt x="14" y="82"/>
                  </a:lnTo>
                  <a:lnTo>
                    <a:pt x="14" y="14"/>
                  </a:lnTo>
                  <a:lnTo>
                    <a:pt x="14" y="37"/>
                  </a:lnTo>
                  <a:lnTo>
                    <a:pt x="19" y="28"/>
                  </a:lnTo>
                  <a:lnTo>
                    <a:pt x="19" y="64"/>
                  </a:lnTo>
                  <a:lnTo>
                    <a:pt x="19" y="37"/>
                  </a:lnTo>
                  <a:lnTo>
                    <a:pt x="23" y="28"/>
                  </a:lnTo>
                  <a:lnTo>
                    <a:pt x="23" y="55"/>
                  </a:lnTo>
                  <a:lnTo>
                    <a:pt x="23" y="23"/>
                  </a:lnTo>
                  <a:lnTo>
                    <a:pt x="28" y="41"/>
                  </a:lnTo>
                  <a:lnTo>
                    <a:pt x="28" y="59"/>
                  </a:lnTo>
                  <a:lnTo>
                    <a:pt x="28" y="50"/>
                  </a:lnTo>
                  <a:lnTo>
                    <a:pt x="32" y="55"/>
                  </a:lnTo>
                  <a:lnTo>
                    <a:pt x="32" y="50"/>
                  </a:lnTo>
                  <a:lnTo>
                    <a:pt x="32" y="73"/>
                  </a:lnTo>
                  <a:lnTo>
                    <a:pt x="37" y="73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1" y="68"/>
                  </a:lnTo>
                  <a:lnTo>
                    <a:pt x="46" y="41"/>
                  </a:lnTo>
                  <a:lnTo>
                    <a:pt x="46" y="59"/>
                  </a:lnTo>
                  <a:lnTo>
                    <a:pt x="46" y="9"/>
                  </a:lnTo>
                  <a:lnTo>
                    <a:pt x="50" y="46"/>
                  </a:lnTo>
                  <a:lnTo>
                    <a:pt x="50" y="59"/>
                  </a:lnTo>
                  <a:lnTo>
                    <a:pt x="55" y="32"/>
                  </a:lnTo>
                  <a:lnTo>
                    <a:pt x="55" y="14"/>
                  </a:lnTo>
                  <a:lnTo>
                    <a:pt x="55" y="37"/>
                  </a:lnTo>
                  <a:lnTo>
                    <a:pt x="59" y="23"/>
                  </a:lnTo>
                  <a:lnTo>
                    <a:pt x="59" y="0"/>
                  </a:lnTo>
                  <a:lnTo>
                    <a:pt x="59" y="23"/>
                  </a:lnTo>
                  <a:lnTo>
                    <a:pt x="64" y="0"/>
                  </a:lnTo>
                  <a:lnTo>
                    <a:pt x="64" y="59"/>
                  </a:lnTo>
                  <a:lnTo>
                    <a:pt x="64" y="23"/>
                  </a:lnTo>
                  <a:lnTo>
                    <a:pt x="69" y="41"/>
                  </a:lnTo>
                  <a:lnTo>
                    <a:pt x="69" y="50"/>
                  </a:lnTo>
                  <a:lnTo>
                    <a:pt x="69" y="37"/>
                  </a:lnTo>
                  <a:lnTo>
                    <a:pt x="73" y="68"/>
                  </a:lnTo>
                  <a:lnTo>
                    <a:pt x="73" y="64"/>
                  </a:lnTo>
                  <a:lnTo>
                    <a:pt x="78" y="59"/>
                  </a:lnTo>
                  <a:lnTo>
                    <a:pt x="78" y="68"/>
                  </a:lnTo>
                  <a:lnTo>
                    <a:pt x="78" y="59"/>
                  </a:lnTo>
                  <a:lnTo>
                    <a:pt x="82" y="77"/>
                  </a:lnTo>
                  <a:lnTo>
                    <a:pt x="82" y="87"/>
                  </a:lnTo>
                  <a:lnTo>
                    <a:pt x="82" y="41"/>
                  </a:lnTo>
                  <a:lnTo>
                    <a:pt x="87" y="0"/>
                  </a:lnTo>
                  <a:lnTo>
                    <a:pt x="87" y="73"/>
                  </a:lnTo>
                  <a:lnTo>
                    <a:pt x="87" y="41"/>
                  </a:lnTo>
                  <a:lnTo>
                    <a:pt x="91" y="23"/>
                  </a:lnTo>
                  <a:lnTo>
                    <a:pt x="91" y="73"/>
                  </a:lnTo>
                  <a:lnTo>
                    <a:pt x="91" y="64"/>
                  </a:lnTo>
                  <a:lnTo>
                    <a:pt x="96" y="73"/>
                  </a:lnTo>
                  <a:lnTo>
                    <a:pt x="96" y="32"/>
                  </a:lnTo>
                  <a:lnTo>
                    <a:pt x="96" y="59"/>
                  </a:lnTo>
                  <a:lnTo>
                    <a:pt x="100" y="50"/>
                  </a:lnTo>
                  <a:lnTo>
                    <a:pt x="100" y="82"/>
                  </a:lnTo>
                  <a:lnTo>
                    <a:pt x="105" y="73"/>
                  </a:lnTo>
                  <a:lnTo>
                    <a:pt x="105" y="41"/>
                  </a:lnTo>
                  <a:lnTo>
                    <a:pt x="105" y="50"/>
                  </a:lnTo>
                  <a:lnTo>
                    <a:pt x="109" y="41"/>
                  </a:lnTo>
                  <a:lnTo>
                    <a:pt x="109" y="64"/>
                  </a:lnTo>
                  <a:lnTo>
                    <a:pt x="109" y="23"/>
                  </a:lnTo>
                  <a:lnTo>
                    <a:pt x="114" y="64"/>
                  </a:lnTo>
                  <a:lnTo>
                    <a:pt x="114" y="73"/>
                  </a:lnTo>
                  <a:lnTo>
                    <a:pt x="114" y="32"/>
                  </a:lnTo>
                  <a:lnTo>
                    <a:pt x="119" y="59"/>
                  </a:lnTo>
                  <a:lnTo>
                    <a:pt x="119" y="64"/>
                  </a:lnTo>
                  <a:lnTo>
                    <a:pt x="119" y="50"/>
                  </a:lnTo>
                  <a:lnTo>
                    <a:pt x="123" y="41"/>
                  </a:lnTo>
                  <a:lnTo>
                    <a:pt x="123" y="73"/>
                  </a:lnTo>
                  <a:lnTo>
                    <a:pt x="123" y="46"/>
                  </a:lnTo>
                  <a:lnTo>
                    <a:pt x="128" y="5"/>
                  </a:lnTo>
                  <a:lnTo>
                    <a:pt x="128" y="59"/>
                  </a:lnTo>
                  <a:lnTo>
                    <a:pt x="132" y="55"/>
                  </a:lnTo>
                  <a:lnTo>
                    <a:pt x="132" y="64"/>
                  </a:lnTo>
                  <a:lnTo>
                    <a:pt x="132" y="55"/>
                  </a:lnTo>
                  <a:lnTo>
                    <a:pt x="137" y="28"/>
                  </a:lnTo>
                  <a:lnTo>
                    <a:pt x="137" y="46"/>
                  </a:lnTo>
                  <a:lnTo>
                    <a:pt x="137" y="14"/>
                  </a:lnTo>
                  <a:lnTo>
                    <a:pt x="141" y="64"/>
                  </a:lnTo>
                  <a:lnTo>
                    <a:pt x="141" y="37"/>
                  </a:lnTo>
                  <a:lnTo>
                    <a:pt x="146" y="32"/>
                  </a:lnTo>
                  <a:lnTo>
                    <a:pt x="146" y="23"/>
                  </a:lnTo>
                  <a:lnTo>
                    <a:pt x="146" y="55"/>
                  </a:lnTo>
                  <a:lnTo>
                    <a:pt x="150" y="0"/>
                  </a:lnTo>
                  <a:lnTo>
                    <a:pt x="150" y="28"/>
                  </a:lnTo>
                  <a:lnTo>
                    <a:pt x="155" y="91"/>
                  </a:lnTo>
                  <a:lnTo>
                    <a:pt x="155" y="0"/>
                  </a:lnTo>
                  <a:lnTo>
                    <a:pt x="159" y="46"/>
                  </a:lnTo>
                  <a:lnTo>
                    <a:pt x="159" y="32"/>
                  </a:lnTo>
                  <a:lnTo>
                    <a:pt x="164" y="64"/>
                  </a:lnTo>
                  <a:lnTo>
                    <a:pt x="164" y="46"/>
                  </a:lnTo>
                  <a:lnTo>
                    <a:pt x="168" y="68"/>
                  </a:lnTo>
                  <a:lnTo>
                    <a:pt x="168" y="87"/>
                  </a:lnTo>
                  <a:lnTo>
                    <a:pt x="168" y="64"/>
                  </a:lnTo>
                  <a:lnTo>
                    <a:pt x="173" y="55"/>
                  </a:lnTo>
                  <a:lnTo>
                    <a:pt x="173" y="87"/>
                  </a:lnTo>
                  <a:lnTo>
                    <a:pt x="173" y="50"/>
                  </a:lnTo>
                  <a:lnTo>
                    <a:pt x="178" y="46"/>
                  </a:lnTo>
                  <a:lnTo>
                    <a:pt x="178" y="23"/>
                  </a:lnTo>
                  <a:lnTo>
                    <a:pt x="178" y="68"/>
                  </a:lnTo>
                  <a:lnTo>
                    <a:pt x="182" y="9"/>
                  </a:lnTo>
                  <a:lnTo>
                    <a:pt x="182" y="64"/>
                  </a:lnTo>
                  <a:lnTo>
                    <a:pt x="182" y="59"/>
                  </a:lnTo>
                  <a:lnTo>
                    <a:pt x="187" y="68"/>
                  </a:lnTo>
                  <a:lnTo>
                    <a:pt x="187" y="59"/>
                  </a:lnTo>
                  <a:lnTo>
                    <a:pt x="187" y="77"/>
                  </a:lnTo>
                  <a:lnTo>
                    <a:pt x="191" y="50"/>
                  </a:lnTo>
                  <a:lnTo>
                    <a:pt x="191" y="68"/>
                  </a:lnTo>
                  <a:lnTo>
                    <a:pt x="196" y="73"/>
                  </a:lnTo>
                  <a:lnTo>
                    <a:pt x="196" y="96"/>
                  </a:lnTo>
                  <a:lnTo>
                    <a:pt x="196" y="41"/>
                  </a:lnTo>
                  <a:lnTo>
                    <a:pt x="200" y="73"/>
                  </a:lnTo>
                  <a:lnTo>
                    <a:pt x="200" y="64"/>
                  </a:lnTo>
                  <a:lnTo>
                    <a:pt x="205" y="64"/>
                  </a:lnTo>
                  <a:lnTo>
                    <a:pt x="205" y="96"/>
                  </a:lnTo>
                  <a:lnTo>
                    <a:pt x="209" y="96"/>
                  </a:lnTo>
                  <a:lnTo>
                    <a:pt x="209" y="59"/>
                  </a:lnTo>
                  <a:lnTo>
                    <a:pt x="214" y="68"/>
                  </a:lnTo>
                  <a:lnTo>
                    <a:pt x="214" y="91"/>
                  </a:lnTo>
                  <a:lnTo>
                    <a:pt x="214" y="77"/>
                  </a:lnTo>
                  <a:lnTo>
                    <a:pt x="218" y="59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8" name="Freeform 80"/>
            <p:cNvSpPr>
              <a:spLocks noChangeAspect="1"/>
            </p:cNvSpPr>
            <p:nvPr/>
          </p:nvSpPr>
          <p:spPr bwMode="auto">
            <a:xfrm>
              <a:off x="522882" y="1656046"/>
              <a:ext cx="67704" cy="61338"/>
            </a:xfrm>
            <a:custGeom>
              <a:avLst/>
              <a:gdLst>
                <a:gd name="T0" fmla="*/ 0 w 223"/>
                <a:gd name="T1" fmla="*/ 41 h 136"/>
                <a:gd name="T2" fmla="*/ 3 w 223"/>
                <a:gd name="T3" fmla="*/ 70 h 136"/>
                <a:gd name="T4" fmla="*/ 8 w 223"/>
                <a:gd name="T5" fmla="*/ 51 h 136"/>
                <a:gd name="T6" fmla="*/ 11 w 223"/>
                <a:gd name="T7" fmla="*/ 43 h 136"/>
                <a:gd name="T8" fmla="*/ 14 w 223"/>
                <a:gd name="T9" fmla="*/ 79 h 136"/>
                <a:gd name="T10" fmla="*/ 17 w 223"/>
                <a:gd name="T11" fmla="*/ 62 h 136"/>
                <a:gd name="T12" fmla="*/ 19 w 223"/>
                <a:gd name="T13" fmla="*/ 43 h 136"/>
                <a:gd name="T14" fmla="*/ 22 w 223"/>
                <a:gd name="T15" fmla="*/ 41 h 136"/>
                <a:gd name="T16" fmla="*/ 25 w 223"/>
                <a:gd name="T17" fmla="*/ 41 h 136"/>
                <a:gd name="T18" fmla="*/ 28 w 223"/>
                <a:gd name="T19" fmla="*/ 43 h 136"/>
                <a:gd name="T20" fmla="*/ 30 w 223"/>
                <a:gd name="T21" fmla="*/ 41 h 136"/>
                <a:gd name="T22" fmla="*/ 38 w 223"/>
                <a:gd name="T23" fmla="*/ 33 h 136"/>
                <a:gd name="T24" fmla="*/ 41 w 223"/>
                <a:gd name="T25" fmla="*/ 24 h 136"/>
                <a:gd name="T26" fmla="*/ 44 w 223"/>
                <a:gd name="T27" fmla="*/ 21 h 136"/>
                <a:gd name="T28" fmla="*/ 47 w 223"/>
                <a:gd name="T29" fmla="*/ 35 h 136"/>
                <a:gd name="T30" fmla="*/ 49 w 223"/>
                <a:gd name="T31" fmla="*/ 30 h 136"/>
                <a:gd name="T32" fmla="*/ 55 w 223"/>
                <a:gd name="T33" fmla="*/ 30 h 136"/>
                <a:gd name="T34" fmla="*/ 58 w 223"/>
                <a:gd name="T35" fmla="*/ 14 h 136"/>
                <a:gd name="T36" fmla="*/ 60 w 223"/>
                <a:gd name="T37" fmla="*/ 38 h 136"/>
                <a:gd name="T38" fmla="*/ 63 w 223"/>
                <a:gd name="T39" fmla="*/ 30 h 136"/>
                <a:gd name="T40" fmla="*/ 65 w 223"/>
                <a:gd name="T41" fmla="*/ 30 h 136"/>
                <a:gd name="T42" fmla="*/ 69 w 223"/>
                <a:gd name="T43" fmla="*/ 30 h 136"/>
                <a:gd name="T44" fmla="*/ 74 w 223"/>
                <a:gd name="T45" fmla="*/ 24 h 136"/>
                <a:gd name="T46" fmla="*/ 76 w 223"/>
                <a:gd name="T47" fmla="*/ 24 h 136"/>
                <a:gd name="T48" fmla="*/ 79 w 223"/>
                <a:gd name="T49" fmla="*/ 5 h 136"/>
                <a:gd name="T50" fmla="*/ 82 w 223"/>
                <a:gd name="T51" fmla="*/ 14 h 136"/>
                <a:gd name="T52" fmla="*/ 85 w 223"/>
                <a:gd name="T53" fmla="*/ 16 h 136"/>
                <a:gd name="T54" fmla="*/ 88 w 223"/>
                <a:gd name="T55" fmla="*/ 27 h 136"/>
                <a:gd name="T56" fmla="*/ 90 w 223"/>
                <a:gd name="T57" fmla="*/ 24 h 136"/>
                <a:gd name="T58" fmla="*/ 93 w 223"/>
                <a:gd name="T59" fmla="*/ 27 h 136"/>
                <a:gd name="T60" fmla="*/ 96 w 223"/>
                <a:gd name="T61" fmla="*/ 24 h 136"/>
                <a:gd name="T62" fmla="*/ 101 w 223"/>
                <a:gd name="T63" fmla="*/ 35 h 136"/>
                <a:gd name="T64" fmla="*/ 104 w 223"/>
                <a:gd name="T65" fmla="*/ 41 h 136"/>
                <a:gd name="T66" fmla="*/ 106 w 223"/>
                <a:gd name="T67" fmla="*/ 21 h 136"/>
                <a:gd name="T68" fmla="*/ 109 w 223"/>
                <a:gd name="T69" fmla="*/ 27 h 136"/>
                <a:gd name="T70" fmla="*/ 112 w 223"/>
                <a:gd name="T71" fmla="*/ 30 h 136"/>
                <a:gd name="T72" fmla="*/ 118 w 223"/>
                <a:gd name="T73" fmla="*/ 35 h 136"/>
                <a:gd name="T74" fmla="*/ 120 w 223"/>
                <a:gd name="T75" fmla="*/ 19 h 136"/>
                <a:gd name="T76" fmla="*/ 123 w 223"/>
                <a:gd name="T77" fmla="*/ 21 h 136"/>
                <a:gd name="T78" fmla="*/ 126 w 223"/>
                <a:gd name="T79" fmla="*/ 8 h 136"/>
                <a:gd name="T80" fmla="*/ 129 w 223"/>
                <a:gd name="T81" fmla="*/ 24 h 136"/>
                <a:gd name="T82" fmla="*/ 134 w 223"/>
                <a:gd name="T83" fmla="*/ 33 h 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3"/>
                <a:gd name="T127" fmla="*/ 0 h 136"/>
                <a:gd name="T128" fmla="*/ 223 w 223"/>
                <a:gd name="T129" fmla="*/ 136 h 1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3" h="136">
                  <a:moveTo>
                    <a:pt x="0" y="86"/>
                  </a:moveTo>
                  <a:lnTo>
                    <a:pt x="0" y="127"/>
                  </a:lnTo>
                  <a:lnTo>
                    <a:pt x="0" y="68"/>
                  </a:lnTo>
                  <a:lnTo>
                    <a:pt x="5" y="136"/>
                  </a:lnTo>
                  <a:lnTo>
                    <a:pt x="5" y="77"/>
                  </a:lnTo>
                  <a:lnTo>
                    <a:pt x="5" y="118"/>
                  </a:lnTo>
                  <a:lnTo>
                    <a:pt x="9" y="109"/>
                  </a:lnTo>
                  <a:lnTo>
                    <a:pt x="9" y="118"/>
                  </a:lnTo>
                  <a:lnTo>
                    <a:pt x="14" y="86"/>
                  </a:lnTo>
                  <a:lnTo>
                    <a:pt x="14" y="100"/>
                  </a:lnTo>
                  <a:lnTo>
                    <a:pt x="19" y="95"/>
                  </a:lnTo>
                  <a:lnTo>
                    <a:pt x="19" y="73"/>
                  </a:lnTo>
                  <a:lnTo>
                    <a:pt x="19" y="82"/>
                  </a:lnTo>
                  <a:lnTo>
                    <a:pt x="23" y="86"/>
                  </a:lnTo>
                  <a:lnTo>
                    <a:pt x="23" y="132"/>
                  </a:lnTo>
                  <a:lnTo>
                    <a:pt x="23" y="95"/>
                  </a:lnTo>
                  <a:lnTo>
                    <a:pt x="28" y="82"/>
                  </a:lnTo>
                  <a:lnTo>
                    <a:pt x="28" y="104"/>
                  </a:lnTo>
                  <a:lnTo>
                    <a:pt x="28" y="86"/>
                  </a:lnTo>
                  <a:lnTo>
                    <a:pt x="32" y="100"/>
                  </a:lnTo>
                  <a:lnTo>
                    <a:pt x="32" y="73"/>
                  </a:lnTo>
                  <a:lnTo>
                    <a:pt x="32" y="109"/>
                  </a:lnTo>
                  <a:lnTo>
                    <a:pt x="37" y="73"/>
                  </a:lnTo>
                  <a:lnTo>
                    <a:pt x="37" y="68"/>
                  </a:lnTo>
                  <a:lnTo>
                    <a:pt x="37" y="82"/>
                  </a:lnTo>
                  <a:lnTo>
                    <a:pt x="41" y="91"/>
                  </a:lnTo>
                  <a:lnTo>
                    <a:pt x="41" y="68"/>
                  </a:lnTo>
                  <a:lnTo>
                    <a:pt x="46" y="68"/>
                  </a:lnTo>
                  <a:lnTo>
                    <a:pt x="46" y="50"/>
                  </a:lnTo>
                  <a:lnTo>
                    <a:pt x="46" y="73"/>
                  </a:lnTo>
                  <a:lnTo>
                    <a:pt x="50" y="68"/>
                  </a:lnTo>
                  <a:lnTo>
                    <a:pt x="50" y="77"/>
                  </a:lnTo>
                  <a:lnTo>
                    <a:pt x="50" y="68"/>
                  </a:lnTo>
                  <a:lnTo>
                    <a:pt x="55" y="73"/>
                  </a:lnTo>
                  <a:lnTo>
                    <a:pt x="55" y="45"/>
                  </a:lnTo>
                  <a:lnTo>
                    <a:pt x="64" y="55"/>
                  </a:lnTo>
                  <a:lnTo>
                    <a:pt x="64" y="59"/>
                  </a:lnTo>
                  <a:lnTo>
                    <a:pt x="68" y="68"/>
                  </a:lnTo>
                  <a:lnTo>
                    <a:pt x="68" y="41"/>
                  </a:lnTo>
                  <a:lnTo>
                    <a:pt x="68" y="50"/>
                  </a:lnTo>
                  <a:lnTo>
                    <a:pt x="73" y="82"/>
                  </a:lnTo>
                  <a:lnTo>
                    <a:pt x="73" y="36"/>
                  </a:lnTo>
                  <a:lnTo>
                    <a:pt x="78" y="73"/>
                  </a:lnTo>
                  <a:lnTo>
                    <a:pt x="78" y="91"/>
                  </a:lnTo>
                  <a:lnTo>
                    <a:pt x="78" y="59"/>
                  </a:lnTo>
                  <a:lnTo>
                    <a:pt x="82" y="50"/>
                  </a:lnTo>
                  <a:lnTo>
                    <a:pt x="82" y="45"/>
                  </a:lnTo>
                  <a:lnTo>
                    <a:pt x="82" y="50"/>
                  </a:lnTo>
                  <a:lnTo>
                    <a:pt x="87" y="64"/>
                  </a:lnTo>
                  <a:lnTo>
                    <a:pt x="87" y="55"/>
                  </a:lnTo>
                  <a:lnTo>
                    <a:pt x="91" y="50"/>
                  </a:lnTo>
                  <a:lnTo>
                    <a:pt x="91" y="77"/>
                  </a:lnTo>
                  <a:lnTo>
                    <a:pt x="96" y="36"/>
                  </a:lnTo>
                  <a:lnTo>
                    <a:pt x="96" y="23"/>
                  </a:lnTo>
                  <a:lnTo>
                    <a:pt x="96" y="73"/>
                  </a:lnTo>
                  <a:lnTo>
                    <a:pt x="100" y="45"/>
                  </a:lnTo>
                  <a:lnTo>
                    <a:pt x="100" y="64"/>
                  </a:lnTo>
                  <a:lnTo>
                    <a:pt x="105" y="41"/>
                  </a:lnTo>
                  <a:lnTo>
                    <a:pt x="105" y="14"/>
                  </a:lnTo>
                  <a:lnTo>
                    <a:pt x="105" y="50"/>
                  </a:lnTo>
                  <a:lnTo>
                    <a:pt x="109" y="27"/>
                  </a:lnTo>
                  <a:lnTo>
                    <a:pt x="109" y="18"/>
                  </a:lnTo>
                  <a:lnTo>
                    <a:pt x="109" y="50"/>
                  </a:lnTo>
                  <a:lnTo>
                    <a:pt x="114" y="27"/>
                  </a:lnTo>
                  <a:lnTo>
                    <a:pt x="114" y="55"/>
                  </a:lnTo>
                  <a:lnTo>
                    <a:pt x="114" y="50"/>
                  </a:lnTo>
                  <a:lnTo>
                    <a:pt x="118" y="41"/>
                  </a:lnTo>
                  <a:lnTo>
                    <a:pt x="118" y="18"/>
                  </a:lnTo>
                  <a:lnTo>
                    <a:pt x="123" y="41"/>
                  </a:lnTo>
                  <a:lnTo>
                    <a:pt x="123" y="32"/>
                  </a:lnTo>
                  <a:lnTo>
                    <a:pt x="123" y="55"/>
                  </a:lnTo>
                  <a:lnTo>
                    <a:pt x="127" y="41"/>
                  </a:lnTo>
                  <a:lnTo>
                    <a:pt x="127" y="27"/>
                  </a:lnTo>
                  <a:lnTo>
                    <a:pt x="127" y="55"/>
                  </a:lnTo>
                  <a:lnTo>
                    <a:pt x="132" y="9"/>
                  </a:lnTo>
                  <a:lnTo>
                    <a:pt x="132" y="0"/>
                  </a:lnTo>
                  <a:lnTo>
                    <a:pt x="132" y="41"/>
                  </a:lnTo>
                  <a:lnTo>
                    <a:pt x="137" y="23"/>
                  </a:lnTo>
                  <a:lnTo>
                    <a:pt x="137" y="50"/>
                  </a:lnTo>
                  <a:lnTo>
                    <a:pt x="137" y="18"/>
                  </a:lnTo>
                  <a:lnTo>
                    <a:pt x="141" y="27"/>
                  </a:lnTo>
                  <a:lnTo>
                    <a:pt x="141" y="36"/>
                  </a:lnTo>
                  <a:lnTo>
                    <a:pt x="141" y="14"/>
                  </a:lnTo>
                  <a:lnTo>
                    <a:pt x="146" y="45"/>
                  </a:lnTo>
                  <a:lnTo>
                    <a:pt x="146" y="27"/>
                  </a:lnTo>
                  <a:lnTo>
                    <a:pt x="150" y="50"/>
                  </a:lnTo>
                  <a:lnTo>
                    <a:pt x="150" y="41"/>
                  </a:lnTo>
                  <a:lnTo>
                    <a:pt x="155" y="45"/>
                  </a:lnTo>
                  <a:lnTo>
                    <a:pt x="155" y="64"/>
                  </a:lnTo>
                  <a:lnTo>
                    <a:pt x="155" y="45"/>
                  </a:lnTo>
                  <a:lnTo>
                    <a:pt x="155" y="59"/>
                  </a:lnTo>
                  <a:lnTo>
                    <a:pt x="159" y="55"/>
                  </a:lnTo>
                  <a:lnTo>
                    <a:pt x="159" y="41"/>
                  </a:lnTo>
                  <a:lnTo>
                    <a:pt x="164" y="45"/>
                  </a:lnTo>
                  <a:lnTo>
                    <a:pt x="164" y="73"/>
                  </a:lnTo>
                  <a:lnTo>
                    <a:pt x="168" y="59"/>
                  </a:lnTo>
                  <a:lnTo>
                    <a:pt x="168" y="50"/>
                  </a:lnTo>
                  <a:lnTo>
                    <a:pt x="168" y="55"/>
                  </a:lnTo>
                  <a:lnTo>
                    <a:pt x="173" y="68"/>
                  </a:lnTo>
                  <a:lnTo>
                    <a:pt x="173" y="59"/>
                  </a:lnTo>
                  <a:lnTo>
                    <a:pt x="177" y="50"/>
                  </a:lnTo>
                  <a:lnTo>
                    <a:pt x="177" y="36"/>
                  </a:lnTo>
                  <a:lnTo>
                    <a:pt x="182" y="68"/>
                  </a:lnTo>
                  <a:lnTo>
                    <a:pt x="182" y="82"/>
                  </a:lnTo>
                  <a:lnTo>
                    <a:pt x="182" y="45"/>
                  </a:lnTo>
                  <a:lnTo>
                    <a:pt x="186" y="36"/>
                  </a:lnTo>
                  <a:lnTo>
                    <a:pt x="186" y="59"/>
                  </a:lnTo>
                  <a:lnTo>
                    <a:pt x="186" y="50"/>
                  </a:lnTo>
                  <a:lnTo>
                    <a:pt x="191" y="32"/>
                  </a:lnTo>
                  <a:lnTo>
                    <a:pt x="191" y="50"/>
                  </a:lnTo>
                  <a:lnTo>
                    <a:pt x="196" y="59"/>
                  </a:lnTo>
                  <a:lnTo>
                    <a:pt x="196" y="36"/>
                  </a:lnTo>
                  <a:lnTo>
                    <a:pt x="200" y="41"/>
                  </a:lnTo>
                  <a:lnTo>
                    <a:pt x="200" y="32"/>
                  </a:lnTo>
                  <a:lnTo>
                    <a:pt x="200" y="45"/>
                  </a:lnTo>
                  <a:lnTo>
                    <a:pt x="205" y="14"/>
                  </a:lnTo>
                  <a:lnTo>
                    <a:pt x="205" y="36"/>
                  </a:lnTo>
                  <a:lnTo>
                    <a:pt x="205" y="27"/>
                  </a:lnTo>
                  <a:lnTo>
                    <a:pt x="209" y="50"/>
                  </a:lnTo>
                  <a:lnTo>
                    <a:pt x="209" y="14"/>
                  </a:lnTo>
                  <a:lnTo>
                    <a:pt x="214" y="50"/>
                  </a:lnTo>
                  <a:lnTo>
                    <a:pt x="214" y="36"/>
                  </a:lnTo>
                  <a:lnTo>
                    <a:pt x="214" y="41"/>
                  </a:lnTo>
                  <a:lnTo>
                    <a:pt x="218" y="45"/>
                  </a:lnTo>
                  <a:lnTo>
                    <a:pt x="218" y="32"/>
                  </a:lnTo>
                  <a:lnTo>
                    <a:pt x="223" y="55"/>
                  </a:lnTo>
                  <a:lnTo>
                    <a:pt x="223" y="41"/>
                  </a:lnTo>
                  <a:lnTo>
                    <a:pt x="223" y="45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9" name="Freeform 81"/>
            <p:cNvSpPr>
              <a:spLocks noChangeAspect="1"/>
            </p:cNvSpPr>
            <p:nvPr/>
          </p:nvSpPr>
          <p:spPr bwMode="auto">
            <a:xfrm>
              <a:off x="590586" y="1653017"/>
              <a:ext cx="68714" cy="46193"/>
            </a:xfrm>
            <a:custGeom>
              <a:avLst/>
              <a:gdLst>
                <a:gd name="T0" fmla="*/ 2 w 227"/>
                <a:gd name="T1" fmla="*/ 35 h 104"/>
                <a:gd name="T2" fmla="*/ 5 w 227"/>
                <a:gd name="T3" fmla="*/ 21 h 104"/>
                <a:gd name="T4" fmla="*/ 11 w 227"/>
                <a:gd name="T5" fmla="*/ 0 h 104"/>
                <a:gd name="T6" fmla="*/ 13 w 227"/>
                <a:gd name="T7" fmla="*/ 38 h 104"/>
                <a:gd name="T8" fmla="*/ 16 w 227"/>
                <a:gd name="T9" fmla="*/ 35 h 104"/>
                <a:gd name="T10" fmla="*/ 22 w 227"/>
                <a:gd name="T11" fmla="*/ 26 h 104"/>
                <a:gd name="T12" fmla="*/ 25 w 227"/>
                <a:gd name="T13" fmla="*/ 32 h 104"/>
                <a:gd name="T14" fmla="*/ 27 w 227"/>
                <a:gd name="T15" fmla="*/ 21 h 104"/>
                <a:gd name="T16" fmla="*/ 30 w 227"/>
                <a:gd name="T17" fmla="*/ 35 h 104"/>
                <a:gd name="T18" fmla="*/ 32 w 227"/>
                <a:gd name="T19" fmla="*/ 11 h 104"/>
                <a:gd name="T20" fmla="*/ 35 w 227"/>
                <a:gd name="T21" fmla="*/ 24 h 104"/>
                <a:gd name="T22" fmla="*/ 38 w 227"/>
                <a:gd name="T23" fmla="*/ 16 h 104"/>
                <a:gd name="T24" fmla="*/ 43 w 227"/>
                <a:gd name="T25" fmla="*/ 24 h 104"/>
                <a:gd name="T26" fmla="*/ 46 w 227"/>
                <a:gd name="T27" fmla="*/ 16 h 104"/>
                <a:gd name="T28" fmla="*/ 49 w 227"/>
                <a:gd name="T29" fmla="*/ 19 h 104"/>
                <a:gd name="T30" fmla="*/ 52 w 227"/>
                <a:gd name="T31" fmla="*/ 16 h 104"/>
                <a:gd name="T32" fmla="*/ 55 w 227"/>
                <a:gd name="T33" fmla="*/ 19 h 104"/>
                <a:gd name="T34" fmla="*/ 57 w 227"/>
                <a:gd name="T35" fmla="*/ 26 h 104"/>
                <a:gd name="T36" fmla="*/ 60 w 227"/>
                <a:gd name="T37" fmla="*/ 29 h 104"/>
                <a:gd name="T38" fmla="*/ 62 w 227"/>
                <a:gd name="T39" fmla="*/ 26 h 104"/>
                <a:gd name="T40" fmla="*/ 65 w 227"/>
                <a:gd name="T41" fmla="*/ 16 h 104"/>
                <a:gd name="T42" fmla="*/ 68 w 227"/>
                <a:gd name="T43" fmla="*/ 13 h 104"/>
                <a:gd name="T44" fmla="*/ 73 w 227"/>
                <a:gd name="T45" fmla="*/ 21 h 104"/>
                <a:gd name="T46" fmla="*/ 76 w 227"/>
                <a:gd name="T47" fmla="*/ 21 h 104"/>
                <a:gd name="T48" fmla="*/ 78 w 227"/>
                <a:gd name="T49" fmla="*/ 24 h 104"/>
                <a:gd name="T50" fmla="*/ 81 w 227"/>
                <a:gd name="T51" fmla="*/ 11 h 104"/>
                <a:gd name="T52" fmla="*/ 84 w 227"/>
                <a:gd name="T53" fmla="*/ 16 h 104"/>
                <a:gd name="T54" fmla="*/ 90 w 227"/>
                <a:gd name="T55" fmla="*/ 19 h 104"/>
                <a:gd name="T56" fmla="*/ 92 w 227"/>
                <a:gd name="T57" fmla="*/ 21 h 104"/>
                <a:gd name="T58" fmla="*/ 95 w 227"/>
                <a:gd name="T59" fmla="*/ 24 h 104"/>
                <a:gd name="T60" fmla="*/ 98 w 227"/>
                <a:gd name="T61" fmla="*/ 24 h 104"/>
                <a:gd name="T62" fmla="*/ 103 w 227"/>
                <a:gd name="T63" fmla="*/ 38 h 104"/>
                <a:gd name="T64" fmla="*/ 106 w 227"/>
                <a:gd name="T65" fmla="*/ 29 h 104"/>
                <a:gd name="T66" fmla="*/ 108 w 227"/>
                <a:gd name="T67" fmla="*/ 29 h 104"/>
                <a:gd name="T68" fmla="*/ 111 w 227"/>
                <a:gd name="T69" fmla="*/ 21 h 104"/>
                <a:gd name="T70" fmla="*/ 114 w 227"/>
                <a:gd name="T71" fmla="*/ 29 h 104"/>
                <a:gd name="T72" fmla="*/ 117 w 227"/>
                <a:gd name="T73" fmla="*/ 56 h 104"/>
                <a:gd name="T74" fmla="*/ 119 w 227"/>
                <a:gd name="T75" fmla="*/ 48 h 104"/>
                <a:gd name="T76" fmla="*/ 122 w 227"/>
                <a:gd name="T77" fmla="*/ 38 h 104"/>
                <a:gd name="T78" fmla="*/ 125 w 227"/>
                <a:gd name="T79" fmla="*/ 50 h 104"/>
                <a:gd name="T80" fmla="*/ 131 w 227"/>
                <a:gd name="T81" fmla="*/ 61 h 104"/>
                <a:gd name="T82" fmla="*/ 133 w 227"/>
                <a:gd name="T83" fmla="*/ 53 h 1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7"/>
                <a:gd name="T127" fmla="*/ 0 h 104"/>
                <a:gd name="T128" fmla="*/ 227 w 227"/>
                <a:gd name="T129" fmla="*/ 104 h 1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7" h="104">
                  <a:moveTo>
                    <a:pt x="0" y="54"/>
                  </a:moveTo>
                  <a:lnTo>
                    <a:pt x="4" y="27"/>
                  </a:lnTo>
                  <a:lnTo>
                    <a:pt x="4" y="59"/>
                  </a:lnTo>
                  <a:lnTo>
                    <a:pt x="4" y="54"/>
                  </a:lnTo>
                  <a:lnTo>
                    <a:pt x="9" y="41"/>
                  </a:lnTo>
                  <a:lnTo>
                    <a:pt x="9" y="36"/>
                  </a:lnTo>
                  <a:lnTo>
                    <a:pt x="13" y="32"/>
                  </a:lnTo>
                  <a:lnTo>
                    <a:pt x="13" y="45"/>
                  </a:lnTo>
                  <a:lnTo>
                    <a:pt x="18" y="0"/>
                  </a:lnTo>
                  <a:lnTo>
                    <a:pt x="18" y="50"/>
                  </a:lnTo>
                  <a:lnTo>
                    <a:pt x="22" y="41"/>
                  </a:lnTo>
                  <a:lnTo>
                    <a:pt x="22" y="64"/>
                  </a:lnTo>
                  <a:lnTo>
                    <a:pt x="27" y="54"/>
                  </a:lnTo>
                  <a:lnTo>
                    <a:pt x="27" y="36"/>
                  </a:lnTo>
                  <a:lnTo>
                    <a:pt x="27" y="59"/>
                  </a:lnTo>
                  <a:lnTo>
                    <a:pt x="32" y="64"/>
                  </a:lnTo>
                  <a:lnTo>
                    <a:pt x="32" y="41"/>
                  </a:lnTo>
                  <a:lnTo>
                    <a:pt x="36" y="45"/>
                  </a:lnTo>
                  <a:lnTo>
                    <a:pt x="36" y="50"/>
                  </a:lnTo>
                  <a:lnTo>
                    <a:pt x="36" y="45"/>
                  </a:lnTo>
                  <a:lnTo>
                    <a:pt x="41" y="54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45" y="36"/>
                  </a:lnTo>
                  <a:lnTo>
                    <a:pt x="45" y="18"/>
                  </a:lnTo>
                  <a:lnTo>
                    <a:pt x="45" y="45"/>
                  </a:lnTo>
                  <a:lnTo>
                    <a:pt x="50" y="59"/>
                  </a:lnTo>
                  <a:lnTo>
                    <a:pt x="50" y="36"/>
                  </a:lnTo>
                  <a:lnTo>
                    <a:pt x="54" y="32"/>
                  </a:lnTo>
                  <a:lnTo>
                    <a:pt x="54" y="18"/>
                  </a:lnTo>
                  <a:lnTo>
                    <a:pt x="54" y="59"/>
                  </a:lnTo>
                  <a:lnTo>
                    <a:pt x="59" y="32"/>
                  </a:lnTo>
                  <a:lnTo>
                    <a:pt x="59" y="41"/>
                  </a:lnTo>
                  <a:lnTo>
                    <a:pt x="59" y="18"/>
                  </a:lnTo>
                  <a:lnTo>
                    <a:pt x="63" y="32"/>
                  </a:lnTo>
                  <a:lnTo>
                    <a:pt x="63" y="27"/>
                  </a:lnTo>
                  <a:lnTo>
                    <a:pt x="68" y="45"/>
                  </a:lnTo>
                  <a:lnTo>
                    <a:pt x="68" y="27"/>
                  </a:lnTo>
                  <a:lnTo>
                    <a:pt x="72" y="41"/>
                  </a:lnTo>
                  <a:lnTo>
                    <a:pt x="72" y="23"/>
                  </a:lnTo>
                  <a:lnTo>
                    <a:pt x="72" y="54"/>
                  </a:lnTo>
                  <a:lnTo>
                    <a:pt x="77" y="27"/>
                  </a:lnTo>
                  <a:lnTo>
                    <a:pt x="77" y="18"/>
                  </a:lnTo>
                  <a:lnTo>
                    <a:pt x="77" y="45"/>
                  </a:lnTo>
                  <a:lnTo>
                    <a:pt x="81" y="32"/>
                  </a:lnTo>
                  <a:lnTo>
                    <a:pt x="81" y="23"/>
                  </a:lnTo>
                  <a:lnTo>
                    <a:pt x="81" y="45"/>
                  </a:lnTo>
                  <a:lnTo>
                    <a:pt x="86" y="27"/>
                  </a:lnTo>
                  <a:lnTo>
                    <a:pt x="86" y="14"/>
                  </a:lnTo>
                  <a:lnTo>
                    <a:pt x="86" y="50"/>
                  </a:lnTo>
                  <a:lnTo>
                    <a:pt x="91" y="32"/>
                  </a:lnTo>
                  <a:lnTo>
                    <a:pt x="91" y="45"/>
                  </a:lnTo>
                  <a:lnTo>
                    <a:pt x="91" y="27"/>
                  </a:lnTo>
                  <a:lnTo>
                    <a:pt x="95" y="45"/>
                  </a:lnTo>
                  <a:lnTo>
                    <a:pt x="95" y="23"/>
                  </a:lnTo>
                  <a:lnTo>
                    <a:pt x="95" y="50"/>
                  </a:lnTo>
                  <a:lnTo>
                    <a:pt x="100" y="50"/>
                  </a:lnTo>
                  <a:lnTo>
                    <a:pt x="100" y="27"/>
                  </a:lnTo>
                  <a:lnTo>
                    <a:pt x="104" y="50"/>
                  </a:lnTo>
                  <a:lnTo>
                    <a:pt x="104" y="45"/>
                  </a:lnTo>
                  <a:lnTo>
                    <a:pt x="109" y="32"/>
                  </a:lnTo>
                  <a:lnTo>
                    <a:pt x="109" y="41"/>
                  </a:lnTo>
                  <a:lnTo>
                    <a:pt x="109" y="27"/>
                  </a:lnTo>
                  <a:lnTo>
                    <a:pt x="113" y="18"/>
                  </a:lnTo>
                  <a:lnTo>
                    <a:pt x="113" y="50"/>
                  </a:lnTo>
                  <a:lnTo>
                    <a:pt x="113" y="23"/>
                  </a:lnTo>
                  <a:lnTo>
                    <a:pt x="118" y="27"/>
                  </a:lnTo>
                  <a:lnTo>
                    <a:pt x="118" y="45"/>
                  </a:lnTo>
                  <a:lnTo>
                    <a:pt x="122" y="36"/>
                  </a:lnTo>
                  <a:lnTo>
                    <a:pt x="122" y="18"/>
                  </a:lnTo>
                  <a:lnTo>
                    <a:pt x="122" y="36"/>
                  </a:lnTo>
                  <a:lnTo>
                    <a:pt x="127" y="36"/>
                  </a:lnTo>
                  <a:lnTo>
                    <a:pt x="127" y="45"/>
                  </a:lnTo>
                  <a:lnTo>
                    <a:pt x="131" y="27"/>
                  </a:lnTo>
                  <a:lnTo>
                    <a:pt x="131" y="41"/>
                  </a:lnTo>
                  <a:lnTo>
                    <a:pt x="131" y="23"/>
                  </a:lnTo>
                  <a:lnTo>
                    <a:pt x="136" y="41"/>
                  </a:lnTo>
                  <a:lnTo>
                    <a:pt x="136" y="1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27"/>
                  </a:lnTo>
                  <a:lnTo>
                    <a:pt x="145" y="23"/>
                  </a:lnTo>
                  <a:lnTo>
                    <a:pt x="145" y="45"/>
                  </a:lnTo>
                  <a:lnTo>
                    <a:pt x="150" y="32"/>
                  </a:lnTo>
                  <a:lnTo>
                    <a:pt x="150" y="23"/>
                  </a:lnTo>
                  <a:lnTo>
                    <a:pt x="150" y="54"/>
                  </a:lnTo>
                  <a:lnTo>
                    <a:pt x="154" y="36"/>
                  </a:lnTo>
                  <a:lnTo>
                    <a:pt x="154" y="59"/>
                  </a:lnTo>
                  <a:lnTo>
                    <a:pt x="159" y="59"/>
                  </a:lnTo>
                  <a:lnTo>
                    <a:pt x="159" y="41"/>
                  </a:lnTo>
                  <a:lnTo>
                    <a:pt x="159" y="59"/>
                  </a:lnTo>
                  <a:lnTo>
                    <a:pt x="163" y="32"/>
                  </a:lnTo>
                  <a:lnTo>
                    <a:pt x="163" y="41"/>
                  </a:lnTo>
                  <a:lnTo>
                    <a:pt x="168" y="45"/>
                  </a:lnTo>
                  <a:lnTo>
                    <a:pt x="168" y="32"/>
                  </a:lnTo>
                  <a:lnTo>
                    <a:pt x="172" y="64"/>
                  </a:lnTo>
                  <a:lnTo>
                    <a:pt x="172" y="36"/>
                  </a:lnTo>
                  <a:lnTo>
                    <a:pt x="172" y="59"/>
                  </a:lnTo>
                  <a:lnTo>
                    <a:pt x="177" y="50"/>
                  </a:lnTo>
                  <a:lnTo>
                    <a:pt x="177" y="41"/>
                  </a:lnTo>
                  <a:lnTo>
                    <a:pt x="177" y="64"/>
                  </a:lnTo>
                  <a:lnTo>
                    <a:pt x="181" y="50"/>
                  </a:lnTo>
                  <a:lnTo>
                    <a:pt x="181" y="32"/>
                  </a:lnTo>
                  <a:lnTo>
                    <a:pt x="186" y="45"/>
                  </a:lnTo>
                  <a:lnTo>
                    <a:pt x="186" y="36"/>
                  </a:lnTo>
                  <a:lnTo>
                    <a:pt x="186" y="54"/>
                  </a:lnTo>
                  <a:lnTo>
                    <a:pt x="190" y="59"/>
                  </a:lnTo>
                  <a:lnTo>
                    <a:pt x="190" y="50"/>
                  </a:lnTo>
                  <a:lnTo>
                    <a:pt x="195" y="82"/>
                  </a:lnTo>
                  <a:lnTo>
                    <a:pt x="195" y="68"/>
                  </a:lnTo>
                  <a:lnTo>
                    <a:pt x="195" y="95"/>
                  </a:lnTo>
                  <a:lnTo>
                    <a:pt x="199" y="41"/>
                  </a:lnTo>
                  <a:lnTo>
                    <a:pt x="199" y="104"/>
                  </a:lnTo>
                  <a:lnTo>
                    <a:pt x="199" y="82"/>
                  </a:lnTo>
                  <a:lnTo>
                    <a:pt x="204" y="64"/>
                  </a:lnTo>
                  <a:lnTo>
                    <a:pt x="204" y="59"/>
                  </a:lnTo>
                  <a:lnTo>
                    <a:pt x="204" y="64"/>
                  </a:lnTo>
                  <a:lnTo>
                    <a:pt x="209" y="73"/>
                  </a:lnTo>
                  <a:lnTo>
                    <a:pt x="209" y="64"/>
                  </a:lnTo>
                  <a:lnTo>
                    <a:pt x="209" y="86"/>
                  </a:lnTo>
                  <a:lnTo>
                    <a:pt x="213" y="82"/>
                  </a:lnTo>
                  <a:lnTo>
                    <a:pt x="213" y="59"/>
                  </a:lnTo>
                  <a:lnTo>
                    <a:pt x="218" y="104"/>
                  </a:lnTo>
                  <a:lnTo>
                    <a:pt x="218" y="91"/>
                  </a:lnTo>
                  <a:lnTo>
                    <a:pt x="218" y="100"/>
                  </a:lnTo>
                  <a:lnTo>
                    <a:pt x="222" y="91"/>
                  </a:lnTo>
                  <a:lnTo>
                    <a:pt x="222" y="68"/>
                  </a:lnTo>
                  <a:lnTo>
                    <a:pt x="227" y="77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0" name="Freeform 82"/>
            <p:cNvSpPr>
              <a:spLocks noChangeAspect="1"/>
            </p:cNvSpPr>
            <p:nvPr/>
          </p:nvSpPr>
          <p:spPr bwMode="auto">
            <a:xfrm>
              <a:off x="659300" y="1656046"/>
              <a:ext cx="69219" cy="800423"/>
            </a:xfrm>
            <a:custGeom>
              <a:avLst/>
              <a:gdLst>
                <a:gd name="T0" fmla="*/ 2 w 231"/>
                <a:gd name="T1" fmla="*/ 24 h 1789"/>
                <a:gd name="T2" fmla="*/ 5 w 231"/>
                <a:gd name="T3" fmla="*/ 32 h 1789"/>
                <a:gd name="T4" fmla="*/ 8 w 231"/>
                <a:gd name="T5" fmla="*/ 35 h 1789"/>
                <a:gd name="T6" fmla="*/ 11 w 231"/>
                <a:gd name="T7" fmla="*/ 16 h 1789"/>
                <a:gd name="T8" fmla="*/ 16 w 231"/>
                <a:gd name="T9" fmla="*/ 19 h 1789"/>
                <a:gd name="T10" fmla="*/ 19 w 231"/>
                <a:gd name="T11" fmla="*/ 35 h 1789"/>
                <a:gd name="T12" fmla="*/ 21 w 231"/>
                <a:gd name="T13" fmla="*/ 21 h 1789"/>
                <a:gd name="T14" fmla="*/ 24 w 231"/>
                <a:gd name="T15" fmla="*/ 11 h 1789"/>
                <a:gd name="T16" fmla="*/ 27 w 231"/>
                <a:gd name="T17" fmla="*/ 24 h 1789"/>
                <a:gd name="T18" fmla="*/ 30 w 231"/>
                <a:gd name="T19" fmla="*/ 27 h 1789"/>
                <a:gd name="T20" fmla="*/ 35 w 231"/>
                <a:gd name="T21" fmla="*/ 38 h 1789"/>
                <a:gd name="T22" fmla="*/ 37 w 231"/>
                <a:gd name="T23" fmla="*/ 14 h 1789"/>
                <a:gd name="T24" fmla="*/ 40 w 231"/>
                <a:gd name="T25" fmla="*/ 16 h 1789"/>
                <a:gd name="T26" fmla="*/ 43 w 231"/>
                <a:gd name="T27" fmla="*/ 14 h 1789"/>
                <a:gd name="T28" fmla="*/ 46 w 231"/>
                <a:gd name="T29" fmla="*/ 43 h 1789"/>
                <a:gd name="T30" fmla="*/ 48 w 231"/>
                <a:gd name="T31" fmla="*/ 27 h 1789"/>
                <a:gd name="T32" fmla="*/ 51 w 231"/>
                <a:gd name="T33" fmla="*/ 30 h 1789"/>
                <a:gd name="T34" fmla="*/ 54 w 231"/>
                <a:gd name="T35" fmla="*/ 45 h 1789"/>
                <a:gd name="T36" fmla="*/ 56 w 231"/>
                <a:gd name="T37" fmla="*/ 27 h 1789"/>
                <a:gd name="T38" fmla="*/ 59 w 231"/>
                <a:gd name="T39" fmla="*/ 45 h 1789"/>
                <a:gd name="T40" fmla="*/ 65 w 231"/>
                <a:gd name="T41" fmla="*/ 352 h 1789"/>
                <a:gd name="T42" fmla="*/ 67 w 231"/>
                <a:gd name="T43" fmla="*/ 14 h 1789"/>
                <a:gd name="T44" fmla="*/ 72 w 231"/>
                <a:gd name="T45" fmla="*/ 43 h 1789"/>
                <a:gd name="T46" fmla="*/ 75 w 231"/>
                <a:gd name="T47" fmla="*/ 27 h 1789"/>
                <a:gd name="T48" fmla="*/ 78 w 231"/>
                <a:gd name="T49" fmla="*/ 188 h 1789"/>
                <a:gd name="T50" fmla="*/ 81 w 231"/>
                <a:gd name="T51" fmla="*/ 185 h 1789"/>
                <a:gd name="T52" fmla="*/ 83 w 231"/>
                <a:gd name="T53" fmla="*/ 123 h 1789"/>
                <a:gd name="T54" fmla="*/ 86 w 231"/>
                <a:gd name="T55" fmla="*/ 169 h 1789"/>
                <a:gd name="T56" fmla="*/ 91 w 231"/>
                <a:gd name="T57" fmla="*/ 172 h 1789"/>
                <a:gd name="T58" fmla="*/ 94 w 231"/>
                <a:gd name="T59" fmla="*/ 373 h 1789"/>
                <a:gd name="T60" fmla="*/ 100 w 231"/>
                <a:gd name="T61" fmla="*/ 370 h 1789"/>
                <a:gd name="T62" fmla="*/ 102 w 231"/>
                <a:gd name="T63" fmla="*/ 373 h 1789"/>
                <a:gd name="T64" fmla="*/ 105 w 231"/>
                <a:gd name="T65" fmla="*/ 367 h 1789"/>
                <a:gd name="T66" fmla="*/ 110 w 231"/>
                <a:gd name="T67" fmla="*/ 376 h 1789"/>
                <a:gd name="T68" fmla="*/ 113 w 231"/>
                <a:gd name="T69" fmla="*/ 1057 h 1789"/>
                <a:gd name="T70" fmla="*/ 116 w 231"/>
                <a:gd name="T71" fmla="*/ 242 h 1789"/>
                <a:gd name="T72" fmla="*/ 118 w 231"/>
                <a:gd name="T73" fmla="*/ 228 h 1789"/>
                <a:gd name="T74" fmla="*/ 121 w 231"/>
                <a:gd name="T75" fmla="*/ 153 h 1789"/>
                <a:gd name="T76" fmla="*/ 124 w 231"/>
                <a:gd name="T77" fmla="*/ 155 h 1789"/>
                <a:gd name="T78" fmla="*/ 129 w 231"/>
                <a:gd name="T79" fmla="*/ 153 h 1789"/>
                <a:gd name="T80" fmla="*/ 132 w 231"/>
                <a:gd name="T81" fmla="*/ 155 h 1789"/>
                <a:gd name="T82" fmla="*/ 135 w 231"/>
                <a:gd name="T83" fmla="*/ 158 h 17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1"/>
                <a:gd name="T127" fmla="*/ 0 h 1789"/>
                <a:gd name="T128" fmla="*/ 231 w 231"/>
                <a:gd name="T129" fmla="*/ 1789 h 17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1" h="1789">
                  <a:moveTo>
                    <a:pt x="0" y="68"/>
                  </a:moveTo>
                  <a:lnTo>
                    <a:pt x="0" y="59"/>
                  </a:lnTo>
                  <a:lnTo>
                    <a:pt x="4" y="41"/>
                  </a:lnTo>
                  <a:lnTo>
                    <a:pt x="4" y="50"/>
                  </a:lnTo>
                  <a:lnTo>
                    <a:pt x="9" y="5"/>
                  </a:lnTo>
                  <a:lnTo>
                    <a:pt x="9" y="55"/>
                  </a:lnTo>
                  <a:lnTo>
                    <a:pt x="9" y="41"/>
                  </a:lnTo>
                  <a:lnTo>
                    <a:pt x="13" y="36"/>
                  </a:lnTo>
                  <a:lnTo>
                    <a:pt x="13" y="59"/>
                  </a:lnTo>
                  <a:lnTo>
                    <a:pt x="13" y="18"/>
                  </a:lnTo>
                  <a:lnTo>
                    <a:pt x="18" y="41"/>
                  </a:lnTo>
                  <a:lnTo>
                    <a:pt x="18" y="27"/>
                  </a:lnTo>
                  <a:lnTo>
                    <a:pt x="22" y="27"/>
                  </a:lnTo>
                  <a:lnTo>
                    <a:pt x="22" y="50"/>
                  </a:lnTo>
                  <a:lnTo>
                    <a:pt x="27" y="32"/>
                  </a:lnTo>
                  <a:lnTo>
                    <a:pt x="27" y="50"/>
                  </a:lnTo>
                  <a:lnTo>
                    <a:pt x="32" y="50"/>
                  </a:lnTo>
                  <a:lnTo>
                    <a:pt x="32" y="59"/>
                  </a:lnTo>
                  <a:lnTo>
                    <a:pt x="32" y="41"/>
                  </a:lnTo>
                  <a:lnTo>
                    <a:pt x="36" y="55"/>
                  </a:lnTo>
                  <a:lnTo>
                    <a:pt x="36" y="36"/>
                  </a:lnTo>
                  <a:lnTo>
                    <a:pt x="41" y="23"/>
                  </a:lnTo>
                  <a:lnTo>
                    <a:pt x="41" y="41"/>
                  </a:lnTo>
                  <a:lnTo>
                    <a:pt x="41" y="18"/>
                  </a:lnTo>
                  <a:lnTo>
                    <a:pt x="45" y="23"/>
                  </a:lnTo>
                  <a:lnTo>
                    <a:pt x="45" y="59"/>
                  </a:lnTo>
                  <a:lnTo>
                    <a:pt x="45" y="41"/>
                  </a:lnTo>
                  <a:lnTo>
                    <a:pt x="50" y="59"/>
                  </a:lnTo>
                  <a:lnTo>
                    <a:pt x="50" y="32"/>
                  </a:lnTo>
                  <a:lnTo>
                    <a:pt x="50" y="45"/>
                  </a:lnTo>
                  <a:lnTo>
                    <a:pt x="54" y="23"/>
                  </a:lnTo>
                  <a:lnTo>
                    <a:pt x="54" y="0"/>
                  </a:lnTo>
                  <a:lnTo>
                    <a:pt x="59" y="64"/>
                  </a:lnTo>
                  <a:lnTo>
                    <a:pt x="59" y="18"/>
                  </a:lnTo>
                  <a:lnTo>
                    <a:pt x="63" y="27"/>
                  </a:lnTo>
                  <a:lnTo>
                    <a:pt x="63" y="23"/>
                  </a:lnTo>
                  <a:lnTo>
                    <a:pt x="63" y="50"/>
                  </a:lnTo>
                  <a:lnTo>
                    <a:pt x="68" y="9"/>
                  </a:lnTo>
                  <a:lnTo>
                    <a:pt x="68" y="27"/>
                  </a:lnTo>
                  <a:lnTo>
                    <a:pt x="68" y="18"/>
                  </a:lnTo>
                  <a:lnTo>
                    <a:pt x="72" y="45"/>
                  </a:lnTo>
                  <a:lnTo>
                    <a:pt x="72" y="23"/>
                  </a:lnTo>
                  <a:lnTo>
                    <a:pt x="72" y="45"/>
                  </a:lnTo>
                  <a:lnTo>
                    <a:pt x="77" y="23"/>
                  </a:lnTo>
                  <a:lnTo>
                    <a:pt x="77" y="73"/>
                  </a:lnTo>
                  <a:lnTo>
                    <a:pt x="77" y="68"/>
                  </a:lnTo>
                  <a:lnTo>
                    <a:pt x="81" y="50"/>
                  </a:lnTo>
                  <a:lnTo>
                    <a:pt x="81" y="45"/>
                  </a:lnTo>
                  <a:lnTo>
                    <a:pt x="86" y="73"/>
                  </a:lnTo>
                  <a:lnTo>
                    <a:pt x="86" y="50"/>
                  </a:lnTo>
                  <a:lnTo>
                    <a:pt x="86" y="59"/>
                  </a:lnTo>
                  <a:lnTo>
                    <a:pt x="91" y="50"/>
                  </a:lnTo>
                  <a:lnTo>
                    <a:pt x="91" y="77"/>
                  </a:lnTo>
                  <a:lnTo>
                    <a:pt x="91" y="73"/>
                  </a:lnTo>
                  <a:lnTo>
                    <a:pt x="95" y="86"/>
                  </a:lnTo>
                  <a:lnTo>
                    <a:pt x="95" y="45"/>
                  </a:lnTo>
                  <a:lnTo>
                    <a:pt x="100" y="73"/>
                  </a:lnTo>
                  <a:lnTo>
                    <a:pt x="100" y="45"/>
                  </a:lnTo>
                  <a:lnTo>
                    <a:pt x="100" y="77"/>
                  </a:lnTo>
                  <a:lnTo>
                    <a:pt x="104" y="36"/>
                  </a:lnTo>
                  <a:lnTo>
                    <a:pt x="104" y="68"/>
                  </a:lnTo>
                  <a:lnTo>
                    <a:pt x="109" y="595"/>
                  </a:lnTo>
                  <a:lnTo>
                    <a:pt x="109" y="672"/>
                  </a:lnTo>
                  <a:lnTo>
                    <a:pt x="113" y="695"/>
                  </a:lnTo>
                  <a:lnTo>
                    <a:pt x="113" y="23"/>
                  </a:lnTo>
                  <a:lnTo>
                    <a:pt x="118" y="18"/>
                  </a:lnTo>
                  <a:lnTo>
                    <a:pt x="122" y="27"/>
                  </a:lnTo>
                  <a:lnTo>
                    <a:pt x="122" y="73"/>
                  </a:lnTo>
                  <a:lnTo>
                    <a:pt x="122" y="36"/>
                  </a:lnTo>
                  <a:lnTo>
                    <a:pt x="127" y="36"/>
                  </a:lnTo>
                  <a:lnTo>
                    <a:pt x="127" y="45"/>
                  </a:lnTo>
                  <a:lnTo>
                    <a:pt x="127" y="36"/>
                  </a:lnTo>
                  <a:lnTo>
                    <a:pt x="131" y="36"/>
                  </a:lnTo>
                  <a:lnTo>
                    <a:pt x="131" y="318"/>
                  </a:lnTo>
                  <a:lnTo>
                    <a:pt x="136" y="309"/>
                  </a:lnTo>
                  <a:lnTo>
                    <a:pt x="136" y="322"/>
                  </a:lnTo>
                  <a:lnTo>
                    <a:pt x="136" y="313"/>
                  </a:lnTo>
                  <a:lnTo>
                    <a:pt x="140" y="304"/>
                  </a:lnTo>
                  <a:lnTo>
                    <a:pt x="140" y="64"/>
                  </a:lnTo>
                  <a:lnTo>
                    <a:pt x="140" y="209"/>
                  </a:lnTo>
                  <a:lnTo>
                    <a:pt x="145" y="286"/>
                  </a:lnTo>
                  <a:lnTo>
                    <a:pt x="145" y="291"/>
                  </a:lnTo>
                  <a:lnTo>
                    <a:pt x="145" y="286"/>
                  </a:lnTo>
                  <a:lnTo>
                    <a:pt x="154" y="286"/>
                  </a:lnTo>
                  <a:lnTo>
                    <a:pt x="150" y="286"/>
                  </a:lnTo>
                  <a:lnTo>
                    <a:pt x="154" y="291"/>
                  </a:lnTo>
                  <a:lnTo>
                    <a:pt x="159" y="368"/>
                  </a:lnTo>
                  <a:lnTo>
                    <a:pt x="159" y="645"/>
                  </a:lnTo>
                  <a:lnTo>
                    <a:pt x="159" y="631"/>
                  </a:lnTo>
                  <a:lnTo>
                    <a:pt x="163" y="636"/>
                  </a:lnTo>
                  <a:lnTo>
                    <a:pt x="168" y="631"/>
                  </a:lnTo>
                  <a:lnTo>
                    <a:pt x="168" y="626"/>
                  </a:lnTo>
                  <a:lnTo>
                    <a:pt x="168" y="636"/>
                  </a:lnTo>
                  <a:lnTo>
                    <a:pt x="172" y="640"/>
                  </a:lnTo>
                  <a:lnTo>
                    <a:pt x="172" y="631"/>
                  </a:lnTo>
                  <a:lnTo>
                    <a:pt x="172" y="636"/>
                  </a:lnTo>
                  <a:lnTo>
                    <a:pt x="177" y="640"/>
                  </a:lnTo>
                  <a:lnTo>
                    <a:pt x="177" y="622"/>
                  </a:lnTo>
                  <a:lnTo>
                    <a:pt x="181" y="617"/>
                  </a:lnTo>
                  <a:lnTo>
                    <a:pt x="181" y="640"/>
                  </a:lnTo>
                  <a:lnTo>
                    <a:pt x="186" y="636"/>
                  </a:lnTo>
                  <a:lnTo>
                    <a:pt x="186" y="931"/>
                  </a:lnTo>
                  <a:lnTo>
                    <a:pt x="190" y="1784"/>
                  </a:lnTo>
                  <a:lnTo>
                    <a:pt x="190" y="1789"/>
                  </a:lnTo>
                  <a:lnTo>
                    <a:pt x="190" y="1630"/>
                  </a:lnTo>
                  <a:lnTo>
                    <a:pt x="195" y="912"/>
                  </a:lnTo>
                  <a:lnTo>
                    <a:pt x="195" y="409"/>
                  </a:lnTo>
                  <a:lnTo>
                    <a:pt x="199" y="331"/>
                  </a:lnTo>
                  <a:lnTo>
                    <a:pt x="199" y="309"/>
                  </a:lnTo>
                  <a:lnTo>
                    <a:pt x="199" y="386"/>
                  </a:lnTo>
                  <a:lnTo>
                    <a:pt x="204" y="259"/>
                  </a:lnTo>
                  <a:lnTo>
                    <a:pt x="204" y="263"/>
                  </a:lnTo>
                  <a:lnTo>
                    <a:pt x="204" y="259"/>
                  </a:lnTo>
                  <a:lnTo>
                    <a:pt x="209" y="263"/>
                  </a:lnTo>
                  <a:lnTo>
                    <a:pt x="209" y="268"/>
                  </a:lnTo>
                  <a:lnTo>
                    <a:pt x="209" y="263"/>
                  </a:lnTo>
                  <a:lnTo>
                    <a:pt x="213" y="268"/>
                  </a:lnTo>
                  <a:lnTo>
                    <a:pt x="213" y="263"/>
                  </a:lnTo>
                  <a:lnTo>
                    <a:pt x="218" y="259"/>
                  </a:lnTo>
                  <a:lnTo>
                    <a:pt x="218" y="263"/>
                  </a:lnTo>
                  <a:lnTo>
                    <a:pt x="218" y="254"/>
                  </a:lnTo>
                  <a:lnTo>
                    <a:pt x="222" y="263"/>
                  </a:lnTo>
                  <a:lnTo>
                    <a:pt x="222" y="268"/>
                  </a:lnTo>
                  <a:lnTo>
                    <a:pt x="222" y="263"/>
                  </a:lnTo>
                  <a:lnTo>
                    <a:pt x="227" y="268"/>
                  </a:lnTo>
                  <a:lnTo>
                    <a:pt x="227" y="354"/>
                  </a:lnTo>
                  <a:lnTo>
                    <a:pt x="231" y="1171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1" name="Freeform 83"/>
            <p:cNvSpPr>
              <a:spLocks noChangeAspect="1"/>
            </p:cNvSpPr>
            <p:nvPr/>
          </p:nvSpPr>
          <p:spPr bwMode="auto">
            <a:xfrm>
              <a:off x="728519" y="1689366"/>
              <a:ext cx="71240" cy="775434"/>
            </a:xfrm>
            <a:custGeom>
              <a:avLst/>
              <a:gdLst>
                <a:gd name="T0" fmla="*/ 3 w 236"/>
                <a:gd name="T1" fmla="*/ 648 h 1734"/>
                <a:gd name="T2" fmla="*/ 5 w 236"/>
                <a:gd name="T3" fmla="*/ 624 h 1734"/>
                <a:gd name="T4" fmla="*/ 8 w 236"/>
                <a:gd name="T5" fmla="*/ 171 h 1734"/>
                <a:gd name="T6" fmla="*/ 11 w 236"/>
                <a:gd name="T7" fmla="*/ 195 h 1734"/>
                <a:gd name="T8" fmla="*/ 16 w 236"/>
                <a:gd name="T9" fmla="*/ 319 h 1734"/>
                <a:gd name="T10" fmla="*/ 19 w 236"/>
                <a:gd name="T11" fmla="*/ 330 h 1734"/>
                <a:gd name="T12" fmla="*/ 22 w 236"/>
                <a:gd name="T13" fmla="*/ 324 h 1734"/>
                <a:gd name="T14" fmla="*/ 27 w 236"/>
                <a:gd name="T15" fmla="*/ 361 h 1734"/>
                <a:gd name="T16" fmla="*/ 30 w 236"/>
                <a:gd name="T17" fmla="*/ 298 h 1734"/>
                <a:gd name="T18" fmla="*/ 33 w 236"/>
                <a:gd name="T19" fmla="*/ 453 h 1734"/>
                <a:gd name="T20" fmla="*/ 38 w 236"/>
                <a:gd name="T21" fmla="*/ 1007 h 1734"/>
                <a:gd name="T22" fmla="*/ 41 w 236"/>
                <a:gd name="T23" fmla="*/ 348 h 1734"/>
                <a:gd name="T24" fmla="*/ 44 w 236"/>
                <a:gd name="T25" fmla="*/ 330 h 1734"/>
                <a:gd name="T26" fmla="*/ 49 w 236"/>
                <a:gd name="T27" fmla="*/ 332 h 1734"/>
                <a:gd name="T28" fmla="*/ 51 w 236"/>
                <a:gd name="T29" fmla="*/ 298 h 1734"/>
                <a:gd name="T30" fmla="*/ 54 w 236"/>
                <a:gd name="T31" fmla="*/ 324 h 1734"/>
                <a:gd name="T32" fmla="*/ 57 w 236"/>
                <a:gd name="T33" fmla="*/ 348 h 1734"/>
                <a:gd name="T34" fmla="*/ 60 w 236"/>
                <a:gd name="T35" fmla="*/ 295 h 1734"/>
                <a:gd name="T36" fmla="*/ 63 w 236"/>
                <a:gd name="T37" fmla="*/ 286 h 1734"/>
                <a:gd name="T38" fmla="*/ 65 w 236"/>
                <a:gd name="T39" fmla="*/ 286 h 1734"/>
                <a:gd name="T40" fmla="*/ 68 w 236"/>
                <a:gd name="T41" fmla="*/ 298 h 1734"/>
                <a:gd name="T42" fmla="*/ 73 w 236"/>
                <a:gd name="T43" fmla="*/ 289 h 1734"/>
                <a:gd name="T44" fmla="*/ 76 w 236"/>
                <a:gd name="T45" fmla="*/ 268 h 1734"/>
                <a:gd name="T46" fmla="*/ 79 w 236"/>
                <a:gd name="T47" fmla="*/ 295 h 1734"/>
                <a:gd name="T48" fmla="*/ 81 w 236"/>
                <a:gd name="T49" fmla="*/ 268 h 1734"/>
                <a:gd name="T50" fmla="*/ 84 w 236"/>
                <a:gd name="T51" fmla="*/ 399 h 1734"/>
                <a:gd name="T52" fmla="*/ 87 w 236"/>
                <a:gd name="T53" fmla="*/ 284 h 1734"/>
                <a:gd name="T54" fmla="*/ 93 w 236"/>
                <a:gd name="T55" fmla="*/ 279 h 1734"/>
                <a:gd name="T56" fmla="*/ 95 w 236"/>
                <a:gd name="T57" fmla="*/ 286 h 1734"/>
                <a:gd name="T58" fmla="*/ 98 w 236"/>
                <a:gd name="T59" fmla="*/ 281 h 1734"/>
                <a:gd name="T60" fmla="*/ 100 w 236"/>
                <a:gd name="T61" fmla="*/ 268 h 1734"/>
                <a:gd name="T62" fmla="*/ 103 w 236"/>
                <a:gd name="T63" fmla="*/ 305 h 1734"/>
                <a:gd name="T64" fmla="*/ 106 w 236"/>
                <a:gd name="T65" fmla="*/ 18 h 1734"/>
                <a:gd name="T66" fmla="*/ 109 w 236"/>
                <a:gd name="T67" fmla="*/ 5 h 1734"/>
                <a:gd name="T68" fmla="*/ 114 w 236"/>
                <a:gd name="T69" fmla="*/ 30 h 1734"/>
                <a:gd name="T70" fmla="*/ 117 w 236"/>
                <a:gd name="T71" fmla="*/ 30 h 1734"/>
                <a:gd name="T72" fmla="*/ 119 w 236"/>
                <a:gd name="T73" fmla="*/ 24 h 1734"/>
                <a:gd name="T74" fmla="*/ 125 w 236"/>
                <a:gd name="T75" fmla="*/ 150 h 1734"/>
                <a:gd name="T76" fmla="*/ 128 w 236"/>
                <a:gd name="T77" fmla="*/ 102 h 1734"/>
                <a:gd name="T78" fmla="*/ 130 w 236"/>
                <a:gd name="T79" fmla="*/ 8 h 1734"/>
                <a:gd name="T80" fmla="*/ 136 w 236"/>
                <a:gd name="T81" fmla="*/ 5 h 1734"/>
                <a:gd name="T82" fmla="*/ 139 w 236"/>
                <a:gd name="T83" fmla="*/ 32 h 17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1734"/>
                <a:gd name="T128" fmla="*/ 236 w 236"/>
                <a:gd name="T129" fmla="*/ 1734 h 17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1734">
                  <a:moveTo>
                    <a:pt x="0" y="1098"/>
                  </a:moveTo>
                  <a:lnTo>
                    <a:pt x="0" y="1103"/>
                  </a:lnTo>
                  <a:lnTo>
                    <a:pt x="5" y="1098"/>
                  </a:lnTo>
                  <a:lnTo>
                    <a:pt x="5" y="1103"/>
                  </a:lnTo>
                  <a:lnTo>
                    <a:pt x="5" y="1098"/>
                  </a:lnTo>
                  <a:lnTo>
                    <a:pt x="9" y="1057"/>
                  </a:lnTo>
                  <a:lnTo>
                    <a:pt x="9" y="290"/>
                  </a:lnTo>
                  <a:lnTo>
                    <a:pt x="14" y="286"/>
                  </a:lnTo>
                  <a:lnTo>
                    <a:pt x="14" y="290"/>
                  </a:lnTo>
                  <a:lnTo>
                    <a:pt x="18" y="295"/>
                  </a:lnTo>
                  <a:lnTo>
                    <a:pt x="18" y="290"/>
                  </a:lnTo>
                  <a:lnTo>
                    <a:pt x="18" y="331"/>
                  </a:lnTo>
                  <a:lnTo>
                    <a:pt x="23" y="540"/>
                  </a:lnTo>
                  <a:lnTo>
                    <a:pt x="23" y="549"/>
                  </a:lnTo>
                  <a:lnTo>
                    <a:pt x="27" y="540"/>
                  </a:lnTo>
                  <a:lnTo>
                    <a:pt x="27" y="517"/>
                  </a:lnTo>
                  <a:lnTo>
                    <a:pt x="32" y="572"/>
                  </a:lnTo>
                  <a:lnTo>
                    <a:pt x="32" y="558"/>
                  </a:lnTo>
                  <a:lnTo>
                    <a:pt x="37" y="558"/>
                  </a:lnTo>
                  <a:lnTo>
                    <a:pt x="37" y="572"/>
                  </a:lnTo>
                  <a:lnTo>
                    <a:pt x="37" y="549"/>
                  </a:lnTo>
                  <a:lnTo>
                    <a:pt x="41" y="553"/>
                  </a:lnTo>
                  <a:lnTo>
                    <a:pt x="41" y="608"/>
                  </a:lnTo>
                  <a:lnTo>
                    <a:pt x="46" y="612"/>
                  </a:lnTo>
                  <a:lnTo>
                    <a:pt x="46" y="626"/>
                  </a:lnTo>
                  <a:lnTo>
                    <a:pt x="50" y="594"/>
                  </a:lnTo>
                  <a:lnTo>
                    <a:pt x="50" y="504"/>
                  </a:lnTo>
                  <a:lnTo>
                    <a:pt x="50" y="612"/>
                  </a:lnTo>
                  <a:lnTo>
                    <a:pt x="55" y="653"/>
                  </a:lnTo>
                  <a:lnTo>
                    <a:pt x="55" y="767"/>
                  </a:lnTo>
                  <a:lnTo>
                    <a:pt x="59" y="880"/>
                  </a:lnTo>
                  <a:lnTo>
                    <a:pt x="59" y="1734"/>
                  </a:lnTo>
                  <a:lnTo>
                    <a:pt x="64" y="1706"/>
                  </a:lnTo>
                  <a:lnTo>
                    <a:pt x="64" y="567"/>
                  </a:lnTo>
                  <a:lnTo>
                    <a:pt x="68" y="558"/>
                  </a:lnTo>
                  <a:lnTo>
                    <a:pt x="68" y="590"/>
                  </a:lnTo>
                  <a:lnTo>
                    <a:pt x="73" y="526"/>
                  </a:lnTo>
                  <a:lnTo>
                    <a:pt x="73" y="581"/>
                  </a:lnTo>
                  <a:lnTo>
                    <a:pt x="73" y="558"/>
                  </a:lnTo>
                  <a:lnTo>
                    <a:pt x="77" y="599"/>
                  </a:lnTo>
                  <a:lnTo>
                    <a:pt x="77" y="535"/>
                  </a:lnTo>
                  <a:lnTo>
                    <a:pt x="82" y="563"/>
                  </a:lnTo>
                  <a:lnTo>
                    <a:pt x="82" y="599"/>
                  </a:lnTo>
                  <a:lnTo>
                    <a:pt x="86" y="581"/>
                  </a:lnTo>
                  <a:lnTo>
                    <a:pt x="86" y="504"/>
                  </a:lnTo>
                  <a:lnTo>
                    <a:pt x="91" y="585"/>
                  </a:lnTo>
                  <a:lnTo>
                    <a:pt x="91" y="599"/>
                  </a:lnTo>
                  <a:lnTo>
                    <a:pt x="91" y="549"/>
                  </a:lnTo>
                  <a:lnTo>
                    <a:pt x="96" y="572"/>
                  </a:lnTo>
                  <a:lnTo>
                    <a:pt x="96" y="558"/>
                  </a:lnTo>
                  <a:lnTo>
                    <a:pt x="96" y="590"/>
                  </a:lnTo>
                  <a:lnTo>
                    <a:pt x="100" y="544"/>
                  </a:lnTo>
                  <a:lnTo>
                    <a:pt x="100" y="572"/>
                  </a:lnTo>
                  <a:lnTo>
                    <a:pt x="100" y="499"/>
                  </a:lnTo>
                  <a:lnTo>
                    <a:pt x="105" y="581"/>
                  </a:lnTo>
                  <a:lnTo>
                    <a:pt x="105" y="830"/>
                  </a:lnTo>
                  <a:lnTo>
                    <a:pt x="105" y="485"/>
                  </a:lnTo>
                  <a:lnTo>
                    <a:pt x="109" y="476"/>
                  </a:lnTo>
                  <a:lnTo>
                    <a:pt x="109" y="490"/>
                  </a:lnTo>
                  <a:lnTo>
                    <a:pt x="109" y="485"/>
                  </a:lnTo>
                  <a:lnTo>
                    <a:pt x="114" y="476"/>
                  </a:lnTo>
                  <a:lnTo>
                    <a:pt x="114" y="467"/>
                  </a:lnTo>
                  <a:lnTo>
                    <a:pt x="114" y="504"/>
                  </a:lnTo>
                  <a:lnTo>
                    <a:pt x="118" y="499"/>
                  </a:lnTo>
                  <a:lnTo>
                    <a:pt x="118" y="476"/>
                  </a:lnTo>
                  <a:lnTo>
                    <a:pt x="123" y="490"/>
                  </a:lnTo>
                  <a:lnTo>
                    <a:pt x="123" y="499"/>
                  </a:lnTo>
                  <a:lnTo>
                    <a:pt x="123" y="485"/>
                  </a:lnTo>
                  <a:lnTo>
                    <a:pt x="127" y="454"/>
                  </a:lnTo>
                  <a:lnTo>
                    <a:pt x="127" y="522"/>
                  </a:lnTo>
                  <a:lnTo>
                    <a:pt x="132" y="467"/>
                  </a:lnTo>
                  <a:lnTo>
                    <a:pt x="132" y="499"/>
                  </a:lnTo>
                  <a:lnTo>
                    <a:pt x="132" y="472"/>
                  </a:lnTo>
                  <a:lnTo>
                    <a:pt x="136" y="472"/>
                  </a:lnTo>
                  <a:lnTo>
                    <a:pt x="136" y="454"/>
                  </a:lnTo>
                  <a:lnTo>
                    <a:pt x="136" y="644"/>
                  </a:lnTo>
                  <a:lnTo>
                    <a:pt x="141" y="708"/>
                  </a:lnTo>
                  <a:lnTo>
                    <a:pt x="141" y="676"/>
                  </a:lnTo>
                  <a:lnTo>
                    <a:pt x="141" y="694"/>
                  </a:lnTo>
                  <a:lnTo>
                    <a:pt x="145" y="694"/>
                  </a:lnTo>
                  <a:lnTo>
                    <a:pt x="145" y="481"/>
                  </a:lnTo>
                  <a:lnTo>
                    <a:pt x="150" y="485"/>
                  </a:lnTo>
                  <a:lnTo>
                    <a:pt x="150" y="472"/>
                  </a:lnTo>
                  <a:lnTo>
                    <a:pt x="155" y="472"/>
                  </a:lnTo>
                  <a:lnTo>
                    <a:pt x="155" y="431"/>
                  </a:lnTo>
                  <a:lnTo>
                    <a:pt x="155" y="454"/>
                  </a:lnTo>
                  <a:lnTo>
                    <a:pt x="159" y="485"/>
                  </a:lnTo>
                  <a:lnTo>
                    <a:pt x="159" y="472"/>
                  </a:lnTo>
                  <a:lnTo>
                    <a:pt x="164" y="449"/>
                  </a:lnTo>
                  <a:lnTo>
                    <a:pt x="164" y="476"/>
                  </a:lnTo>
                  <a:lnTo>
                    <a:pt x="164" y="431"/>
                  </a:lnTo>
                  <a:lnTo>
                    <a:pt x="168" y="399"/>
                  </a:lnTo>
                  <a:lnTo>
                    <a:pt x="168" y="454"/>
                  </a:lnTo>
                  <a:lnTo>
                    <a:pt x="168" y="431"/>
                  </a:lnTo>
                  <a:lnTo>
                    <a:pt x="173" y="408"/>
                  </a:lnTo>
                  <a:lnTo>
                    <a:pt x="173" y="517"/>
                  </a:lnTo>
                  <a:lnTo>
                    <a:pt x="173" y="504"/>
                  </a:lnTo>
                  <a:lnTo>
                    <a:pt x="177" y="181"/>
                  </a:lnTo>
                  <a:lnTo>
                    <a:pt x="177" y="31"/>
                  </a:lnTo>
                  <a:lnTo>
                    <a:pt x="177" y="41"/>
                  </a:lnTo>
                  <a:lnTo>
                    <a:pt x="182" y="59"/>
                  </a:lnTo>
                  <a:lnTo>
                    <a:pt x="182" y="9"/>
                  </a:lnTo>
                  <a:lnTo>
                    <a:pt x="186" y="9"/>
                  </a:lnTo>
                  <a:lnTo>
                    <a:pt x="186" y="54"/>
                  </a:lnTo>
                  <a:lnTo>
                    <a:pt x="191" y="50"/>
                  </a:lnTo>
                  <a:lnTo>
                    <a:pt x="191" y="13"/>
                  </a:lnTo>
                  <a:lnTo>
                    <a:pt x="195" y="0"/>
                  </a:lnTo>
                  <a:lnTo>
                    <a:pt x="195" y="50"/>
                  </a:lnTo>
                  <a:lnTo>
                    <a:pt x="195" y="45"/>
                  </a:lnTo>
                  <a:lnTo>
                    <a:pt x="200" y="118"/>
                  </a:lnTo>
                  <a:lnTo>
                    <a:pt x="200" y="41"/>
                  </a:lnTo>
                  <a:lnTo>
                    <a:pt x="204" y="63"/>
                  </a:lnTo>
                  <a:lnTo>
                    <a:pt x="204" y="18"/>
                  </a:lnTo>
                  <a:lnTo>
                    <a:pt x="209" y="254"/>
                  </a:lnTo>
                  <a:lnTo>
                    <a:pt x="209" y="267"/>
                  </a:lnTo>
                  <a:lnTo>
                    <a:pt x="209" y="218"/>
                  </a:lnTo>
                  <a:lnTo>
                    <a:pt x="214" y="172"/>
                  </a:lnTo>
                  <a:lnTo>
                    <a:pt x="214" y="54"/>
                  </a:lnTo>
                  <a:lnTo>
                    <a:pt x="218" y="81"/>
                  </a:lnTo>
                  <a:lnTo>
                    <a:pt x="218" y="13"/>
                  </a:lnTo>
                  <a:lnTo>
                    <a:pt x="223" y="22"/>
                  </a:lnTo>
                  <a:lnTo>
                    <a:pt x="223" y="36"/>
                  </a:lnTo>
                  <a:lnTo>
                    <a:pt x="227" y="9"/>
                  </a:lnTo>
                  <a:lnTo>
                    <a:pt x="227" y="50"/>
                  </a:lnTo>
                  <a:lnTo>
                    <a:pt x="227" y="18"/>
                  </a:lnTo>
                  <a:lnTo>
                    <a:pt x="232" y="54"/>
                  </a:lnTo>
                  <a:lnTo>
                    <a:pt x="232" y="36"/>
                  </a:lnTo>
                  <a:lnTo>
                    <a:pt x="236" y="31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2" name="Freeform 84"/>
            <p:cNvSpPr>
              <a:spLocks noChangeAspect="1"/>
            </p:cNvSpPr>
            <p:nvPr/>
          </p:nvSpPr>
          <p:spPr bwMode="auto">
            <a:xfrm>
              <a:off x="799759" y="1668920"/>
              <a:ext cx="65177" cy="54523"/>
            </a:xfrm>
            <a:custGeom>
              <a:avLst/>
              <a:gdLst>
                <a:gd name="T0" fmla="*/ 3 w 214"/>
                <a:gd name="T1" fmla="*/ 35 h 123"/>
                <a:gd name="T2" fmla="*/ 5 w 214"/>
                <a:gd name="T3" fmla="*/ 53 h 123"/>
                <a:gd name="T4" fmla="*/ 8 w 214"/>
                <a:gd name="T5" fmla="*/ 43 h 123"/>
                <a:gd name="T6" fmla="*/ 11 w 214"/>
                <a:gd name="T7" fmla="*/ 61 h 123"/>
                <a:gd name="T8" fmla="*/ 14 w 214"/>
                <a:gd name="T9" fmla="*/ 43 h 123"/>
                <a:gd name="T10" fmla="*/ 16 w 214"/>
                <a:gd name="T11" fmla="*/ 48 h 123"/>
                <a:gd name="T12" fmla="*/ 19 w 214"/>
                <a:gd name="T13" fmla="*/ 45 h 123"/>
                <a:gd name="T14" fmla="*/ 25 w 214"/>
                <a:gd name="T15" fmla="*/ 45 h 123"/>
                <a:gd name="T16" fmla="*/ 28 w 214"/>
                <a:gd name="T17" fmla="*/ 72 h 123"/>
                <a:gd name="T18" fmla="*/ 30 w 214"/>
                <a:gd name="T19" fmla="*/ 53 h 123"/>
                <a:gd name="T20" fmla="*/ 33 w 214"/>
                <a:gd name="T21" fmla="*/ 53 h 123"/>
                <a:gd name="T22" fmla="*/ 36 w 214"/>
                <a:gd name="T23" fmla="*/ 35 h 123"/>
                <a:gd name="T24" fmla="*/ 39 w 214"/>
                <a:gd name="T25" fmla="*/ 43 h 123"/>
                <a:gd name="T26" fmla="*/ 41 w 214"/>
                <a:gd name="T27" fmla="*/ 32 h 123"/>
                <a:gd name="T28" fmla="*/ 44 w 214"/>
                <a:gd name="T29" fmla="*/ 51 h 123"/>
                <a:gd name="T30" fmla="*/ 46 w 214"/>
                <a:gd name="T31" fmla="*/ 59 h 123"/>
                <a:gd name="T32" fmla="*/ 49 w 214"/>
                <a:gd name="T33" fmla="*/ 51 h 123"/>
                <a:gd name="T34" fmla="*/ 52 w 214"/>
                <a:gd name="T35" fmla="*/ 48 h 123"/>
                <a:gd name="T36" fmla="*/ 55 w 214"/>
                <a:gd name="T37" fmla="*/ 22 h 123"/>
                <a:gd name="T38" fmla="*/ 58 w 214"/>
                <a:gd name="T39" fmla="*/ 51 h 123"/>
                <a:gd name="T40" fmla="*/ 60 w 214"/>
                <a:gd name="T41" fmla="*/ 32 h 123"/>
                <a:gd name="T42" fmla="*/ 66 w 214"/>
                <a:gd name="T43" fmla="*/ 35 h 123"/>
                <a:gd name="T44" fmla="*/ 69 w 214"/>
                <a:gd name="T45" fmla="*/ 27 h 123"/>
                <a:gd name="T46" fmla="*/ 71 w 214"/>
                <a:gd name="T47" fmla="*/ 51 h 123"/>
                <a:gd name="T48" fmla="*/ 74 w 214"/>
                <a:gd name="T49" fmla="*/ 40 h 123"/>
                <a:gd name="T50" fmla="*/ 77 w 214"/>
                <a:gd name="T51" fmla="*/ 32 h 123"/>
                <a:gd name="T52" fmla="*/ 82 w 214"/>
                <a:gd name="T53" fmla="*/ 37 h 123"/>
                <a:gd name="T54" fmla="*/ 85 w 214"/>
                <a:gd name="T55" fmla="*/ 37 h 123"/>
                <a:gd name="T56" fmla="*/ 88 w 214"/>
                <a:gd name="T57" fmla="*/ 19 h 123"/>
                <a:gd name="T58" fmla="*/ 90 w 214"/>
                <a:gd name="T59" fmla="*/ 45 h 123"/>
                <a:gd name="T60" fmla="*/ 93 w 214"/>
                <a:gd name="T61" fmla="*/ 32 h 123"/>
                <a:gd name="T62" fmla="*/ 96 w 214"/>
                <a:gd name="T63" fmla="*/ 45 h 123"/>
                <a:gd name="T64" fmla="*/ 99 w 214"/>
                <a:gd name="T65" fmla="*/ 37 h 123"/>
                <a:gd name="T66" fmla="*/ 101 w 214"/>
                <a:gd name="T67" fmla="*/ 45 h 123"/>
                <a:gd name="T68" fmla="*/ 104 w 214"/>
                <a:gd name="T69" fmla="*/ 35 h 123"/>
                <a:gd name="T70" fmla="*/ 107 w 214"/>
                <a:gd name="T71" fmla="*/ 22 h 123"/>
                <a:gd name="T72" fmla="*/ 110 w 214"/>
                <a:gd name="T73" fmla="*/ 32 h 123"/>
                <a:gd name="T74" fmla="*/ 115 w 214"/>
                <a:gd name="T75" fmla="*/ 22 h 123"/>
                <a:gd name="T76" fmla="*/ 118 w 214"/>
                <a:gd name="T77" fmla="*/ 22 h 123"/>
                <a:gd name="T78" fmla="*/ 121 w 214"/>
                <a:gd name="T79" fmla="*/ 29 h 123"/>
                <a:gd name="T80" fmla="*/ 124 w 214"/>
                <a:gd name="T81" fmla="*/ 8 h 123"/>
                <a:gd name="T82" fmla="*/ 126 w 214"/>
                <a:gd name="T83" fmla="*/ 43 h 1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123"/>
                <a:gd name="T128" fmla="*/ 214 w 214"/>
                <a:gd name="T129" fmla="*/ 123 h 1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123">
                  <a:moveTo>
                    <a:pt x="0" y="77"/>
                  </a:moveTo>
                  <a:lnTo>
                    <a:pt x="0" y="96"/>
                  </a:lnTo>
                  <a:lnTo>
                    <a:pt x="5" y="59"/>
                  </a:lnTo>
                  <a:lnTo>
                    <a:pt x="5" y="50"/>
                  </a:lnTo>
                  <a:lnTo>
                    <a:pt x="9" y="32"/>
                  </a:lnTo>
                  <a:lnTo>
                    <a:pt x="9" y="91"/>
                  </a:lnTo>
                  <a:lnTo>
                    <a:pt x="9" y="87"/>
                  </a:lnTo>
                  <a:lnTo>
                    <a:pt x="14" y="91"/>
                  </a:lnTo>
                  <a:lnTo>
                    <a:pt x="14" y="73"/>
                  </a:lnTo>
                  <a:lnTo>
                    <a:pt x="14" y="77"/>
                  </a:lnTo>
                  <a:lnTo>
                    <a:pt x="18" y="64"/>
                  </a:lnTo>
                  <a:lnTo>
                    <a:pt x="18" y="105"/>
                  </a:lnTo>
                  <a:lnTo>
                    <a:pt x="23" y="50"/>
                  </a:lnTo>
                  <a:lnTo>
                    <a:pt x="23" y="87"/>
                  </a:lnTo>
                  <a:lnTo>
                    <a:pt x="23" y="73"/>
                  </a:lnTo>
                  <a:lnTo>
                    <a:pt x="27" y="41"/>
                  </a:lnTo>
                  <a:lnTo>
                    <a:pt x="27" y="91"/>
                  </a:lnTo>
                  <a:lnTo>
                    <a:pt x="27" y="82"/>
                  </a:lnTo>
                  <a:lnTo>
                    <a:pt x="32" y="105"/>
                  </a:lnTo>
                  <a:lnTo>
                    <a:pt x="32" y="64"/>
                  </a:lnTo>
                  <a:lnTo>
                    <a:pt x="32" y="77"/>
                  </a:lnTo>
                  <a:lnTo>
                    <a:pt x="37" y="96"/>
                  </a:lnTo>
                  <a:lnTo>
                    <a:pt x="37" y="82"/>
                  </a:lnTo>
                  <a:lnTo>
                    <a:pt x="41" y="77"/>
                  </a:lnTo>
                  <a:lnTo>
                    <a:pt x="41" y="100"/>
                  </a:lnTo>
                  <a:lnTo>
                    <a:pt x="41" y="82"/>
                  </a:lnTo>
                  <a:lnTo>
                    <a:pt x="46" y="123"/>
                  </a:lnTo>
                  <a:lnTo>
                    <a:pt x="46" y="82"/>
                  </a:lnTo>
                  <a:lnTo>
                    <a:pt x="50" y="73"/>
                  </a:lnTo>
                  <a:lnTo>
                    <a:pt x="50" y="91"/>
                  </a:lnTo>
                  <a:lnTo>
                    <a:pt x="55" y="96"/>
                  </a:lnTo>
                  <a:lnTo>
                    <a:pt x="55" y="64"/>
                  </a:lnTo>
                  <a:lnTo>
                    <a:pt x="55" y="91"/>
                  </a:lnTo>
                  <a:lnTo>
                    <a:pt x="59" y="82"/>
                  </a:lnTo>
                  <a:lnTo>
                    <a:pt x="59" y="32"/>
                  </a:lnTo>
                  <a:lnTo>
                    <a:pt x="59" y="59"/>
                  </a:lnTo>
                  <a:lnTo>
                    <a:pt x="64" y="55"/>
                  </a:lnTo>
                  <a:lnTo>
                    <a:pt x="64" y="96"/>
                  </a:lnTo>
                  <a:lnTo>
                    <a:pt x="64" y="73"/>
                  </a:lnTo>
                  <a:lnTo>
                    <a:pt x="68" y="55"/>
                  </a:lnTo>
                  <a:lnTo>
                    <a:pt x="68" y="114"/>
                  </a:lnTo>
                  <a:lnTo>
                    <a:pt x="68" y="55"/>
                  </a:lnTo>
                  <a:lnTo>
                    <a:pt x="73" y="59"/>
                  </a:lnTo>
                  <a:lnTo>
                    <a:pt x="73" y="50"/>
                  </a:lnTo>
                  <a:lnTo>
                    <a:pt x="73" y="87"/>
                  </a:lnTo>
                  <a:lnTo>
                    <a:pt x="77" y="82"/>
                  </a:lnTo>
                  <a:lnTo>
                    <a:pt x="77" y="32"/>
                  </a:lnTo>
                  <a:lnTo>
                    <a:pt x="77" y="100"/>
                  </a:lnTo>
                  <a:lnTo>
                    <a:pt x="82" y="91"/>
                  </a:lnTo>
                  <a:lnTo>
                    <a:pt x="82" y="28"/>
                  </a:lnTo>
                  <a:lnTo>
                    <a:pt x="82" y="87"/>
                  </a:lnTo>
                  <a:lnTo>
                    <a:pt x="86" y="64"/>
                  </a:lnTo>
                  <a:lnTo>
                    <a:pt x="86" y="87"/>
                  </a:lnTo>
                  <a:lnTo>
                    <a:pt x="86" y="82"/>
                  </a:lnTo>
                  <a:lnTo>
                    <a:pt x="91" y="50"/>
                  </a:lnTo>
                  <a:lnTo>
                    <a:pt x="91" y="82"/>
                  </a:lnTo>
                  <a:lnTo>
                    <a:pt x="91" y="37"/>
                  </a:lnTo>
                  <a:lnTo>
                    <a:pt x="96" y="77"/>
                  </a:lnTo>
                  <a:lnTo>
                    <a:pt x="96" y="64"/>
                  </a:lnTo>
                  <a:lnTo>
                    <a:pt x="96" y="87"/>
                  </a:lnTo>
                  <a:lnTo>
                    <a:pt x="100" y="46"/>
                  </a:lnTo>
                  <a:lnTo>
                    <a:pt x="100" y="73"/>
                  </a:lnTo>
                  <a:lnTo>
                    <a:pt x="100" y="55"/>
                  </a:lnTo>
                  <a:lnTo>
                    <a:pt x="105" y="50"/>
                  </a:lnTo>
                  <a:lnTo>
                    <a:pt x="105" y="77"/>
                  </a:lnTo>
                  <a:lnTo>
                    <a:pt x="109" y="59"/>
                  </a:lnTo>
                  <a:lnTo>
                    <a:pt x="109" y="91"/>
                  </a:lnTo>
                  <a:lnTo>
                    <a:pt x="109" y="68"/>
                  </a:lnTo>
                  <a:lnTo>
                    <a:pt x="114" y="46"/>
                  </a:lnTo>
                  <a:lnTo>
                    <a:pt x="114" y="87"/>
                  </a:lnTo>
                  <a:lnTo>
                    <a:pt x="114" y="68"/>
                  </a:lnTo>
                  <a:lnTo>
                    <a:pt x="118" y="87"/>
                  </a:lnTo>
                  <a:lnTo>
                    <a:pt x="118" y="32"/>
                  </a:lnTo>
                  <a:lnTo>
                    <a:pt x="118" y="96"/>
                  </a:lnTo>
                  <a:lnTo>
                    <a:pt x="123" y="68"/>
                  </a:lnTo>
                  <a:lnTo>
                    <a:pt x="123" y="37"/>
                  </a:lnTo>
                  <a:lnTo>
                    <a:pt x="127" y="64"/>
                  </a:lnTo>
                  <a:lnTo>
                    <a:pt x="127" y="55"/>
                  </a:lnTo>
                  <a:lnTo>
                    <a:pt x="132" y="41"/>
                  </a:lnTo>
                  <a:lnTo>
                    <a:pt x="132" y="105"/>
                  </a:lnTo>
                  <a:lnTo>
                    <a:pt x="136" y="64"/>
                  </a:lnTo>
                  <a:lnTo>
                    <a:pt x="136" y="55"/>
                  </a:lnTo>
                  <a:lnTo>
                    <a:pt x="141" y="32"/>
                  </a:lnTo>
                  <a:lnTo>
                    <a:pt x="141" y="64"/>
                  </a:lnTo>
                  <a:lnTo>
                    <a:pt x="141" y="50"/>
                  </a:lnTo>
                  <a:lnTo>
                    <a:pt x="146" y="55"/>
                  </a:lnTo>
                  <a:lnTo>
                    <a:pt x="146" y="32"/>
                  </a:lnTo>
                  <a:lnTo>
                    <a:pt x="146" y="50"/>
                  </a:lnTo>
                  <a:lnTo>
                    <a:pt x="150" y="41"/>
                  </a:lnTo>
                  <a:lnTo>
                    <a:pt x="150" y="77"/>
                  </a:lnTo>
                  <a:lnTo>
                    <a:pt x="150" y="55"/>
                  </a:lnTo>
                  <a:lnTo>
                    <a:pt x="155" y="0"/>
                  </a:lnTo>
                  <a:lnTo>
                    <a:pt x="155" y="55"/>
                  </a:lnTo>
                  <a:lnTo>
                    <a:pt x="159" y="50"/>
                  </a:lnTo>
                  <a:lnTo>
                    <a:pt x="159" y="41"/>
                  </a:lnTo>
                  <a:lnTo>
                    <a:pt x="159" y="77"/>
                  </a:lnTo>
                  <a:lnTo>
                    <a:pt x="164" y="41"/>
                  </a:lnTo>
                  <a:lnTo>
                    <a:pt x="164" y="77"/>
                  </a:lnTo>
                  <a:lnTo>
                    <a:pt x="164" y="64"/>
                  </a:lnTo>
                  <a:lnTo>
                    <a:pt x="168" y="73"/>
                  </a:lnTo>
                  <a:lnTo>
                    <a:pt x="168" y="46"/>
                  </a:lnTo>
                  <a:lnTo>
                    <a:pt x="168" y="77"/>
                  </a:lnTo>
                  <a:lnTo>
                    <a:pt x="173" y="55"/>
                  </a:lnTo>
                  <a:lnTo>
                    <a:pt x="173" y="37"/>
                  </a:lnTo>
                  <a:lnTo>
                    <a:pt x="173" y="59"/>
                  </a:lnTo>
                  <a:lnTo>
                    <a:pt x="177" y="46"/>
                  </a:lnTo>
                  <a:lnTo>
                    <a:pt x="177" y="73"/>
                  </a:lnTo>
                  <a:lnTo>
                    <a:pt x="177" y="37"/>
                  </a:lnTo>
                  <a:lnTo>
                    <a:pt x="177" y="46"/>
                  </a:lnTo>
                  <a:lnTo>
                    <a:pt x="182" y="73"/>
                  </a:lnTo>
                  <a:lnTo>
                    <a:pt x="182" y="55"/>
                  </a:lnTo>
                  <a:lnTo>
                    <a:pt x="186" y="32"/>
                  </a:lnTo>
                  <a:lnTo>
                    <a:pt x="186" y="28"/>
                  </a:lnTo>
                  <a:lnTo>
                    <a:pt x="191" y="37"/>
                  </a:lnTo>
                  <a:lnTo>
                    <a:pt x="191" y="18"/>
                  </a:lnTo>
                  <a:lnTo>
                    <a:pt x="191" y="37"/>
                  </a:lnTo>
                  <a:lnTo>
                    <a:pt x="195" y="37"/>
                  </a:lnTo>
                  <a:lnTo>
                    <a:pt x="195" y="64"/>
                  </a:lnTo>
                  <a:lnTo>
                    <a:pt x="195" y="23"/>
                  </a:lnTo>
                  <a:lnTo>
                    <a:pt x="200" y="50"/>
                  </a:lnTo>
                  <a:lnTo>
                    <a:pt x="200" y="14"/>
                  </a:lnTo>
                  <a:lnTo>
                    <a:pt x="205" y="37"/>
                  </a:lnTo>
                  <a:lnTo>
                    <a:pt x="205" y="14"/>
                  </a:lnTo>
                  <a:lnTo>
                    <a:pt x="205" y="18"/>
                  </a:lnTo>
                  <a:lnTo>
                    <a:pt x="209" y="14"/>
                  </a:lnTo>
                  <a:lnTo>
                    <a:pt x="209" y="73"/>
                  </a:lnTo>
                  <a:lnTo>
                    <a:pt x="214" y="37"/>
                  </a:lnTo>
                  <a:lnTo>
                    <a:pt x="214" y="9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3" name="Freeform 85"/>
            <p:cNvSpPr>
              <a:spLocks noChangeAspect="1"/>
            </p:cNvSpPr>
            <p:nvPr/>
          </p:nvSpPr>
          <p:spPr bwMode="auto">
            <a:xfrm>
              <a:off x="877568" y="1668920"/>
              <a:ext cx="64167" cy="36348"/>
            </a:xfrm>
            <a:custGeom>
              <a:avLst/>
              <a:gdLst>
                <a:gd name="T0" fmla="*/ 2 w 213"/>
                <a:gd name="T1" fmla="*/ 37 h 82"/>
                <a:gd name="T2" fmla="*/ 5 w 213"/>
                <a:gd name="T3" fmla="*/ 22 h 82"/>
                <a:gd name="T4" fmla="*/ 8 w 213"/>
                <a:gd name="T5" fmla="*/ 22 h 82"/>
                <a:gd name="T6" fmla="*/ 11 w 213"/>
                <a:gd name="T7" fmla="*/ 8 h 82"/>
                <a:gd name="T8" fmla="*/ 16 w 213"/>
                <a:gd name="T9" fmla="*/ 11 h 82"/>
                <a:gd name="T10" fmla="*/ 18 w 213"/>
                <a:gd name="T11" fmla="*/ 24 h 82"/>
                <a:gd name="T12" fmla="*/ 21 w 213"/>
                <a:gd name="T13" fmla="*/ 19 h 82"/>
                <a:gd name="T14" fmla="*/ 24 w 213"/>
                <a:gd name="T15" fmla="*/ 32 h 82"/>
                <a:gd name="T16" fmla="*/ 27 w 213"/>
                <a:gd name="T17" fmla="*/ 27 h 82"/>
                <a:gd name="T18" fmla="*/ 30 w 213"/>
                <a:gd name="T19" fmla="*/ 13 h 82"/>
                <a:gd name="T20" fmla="*/ 32 w 213"/>
                <a:gd name="T21" fmla="*/ 11 h 82"/>
                <a:gd name="T22" fmla="*/ 35 w 213"/>
                <a:gd name="T23" fmla="*/ 3 h 82"/>
                <a:gd name="T24" fmla="*/ 41 w 213"/>
                <a:gd name="T25" fmla="*/ 48 h 82"/>
                <a:gd name="T26" fmla="*/ 43 w 213"/>
                <a:gd name="T27" fmla="*/ 8 h 82"/>
                <a:gd name="T28" fmla="*/ 46 w 213"/>
                <a:gd name="T29" fmla="*/ 11 h 82"/>
                <a:gd name="T30" fmla="*/ 48 w 213"/>
                <a:gd name="T31" fmla="*/ 24 h 82"/>
                <a:gd name="T32" fmla="*/ 51 w 213"/>
                <a:gd name="T33" fmla="*/ 27 h 82"/>
                <a:gd name="T34" fmla="*/ 54 w 213"/>
                <a:gd name="T35" fmla="*/ 43 h 82"/>
                <a:gd name="T36" fmla="*/ 57 w 213"/>
                <a:gd name="T37" fmla="*/ 37 h 82"/>
                <a:gd name="T38" fmla="*/ 59 w 213"/>
                <a:gd name="T39" fmla="*/ 13 h 82"/>
                <a:gd name="T40" fmla="*/ 65 w 213"/>
                <a:gd name="T41" fmla="*/ 19 h 82"/>
                <a:gd name="T42" fmla="*/ 67 w 213"/>
                <a:gd name="T43" fmla="*/ 13 h 82"/>
                <a:gd name="T44" fmla="*/ 70 w 213"/>
                <a:gd name="T45" fmla="*/ 5 h 82"/>
                <a:gd name="T46" fmla="*/ 73 w 213"/>
                <a:gd name="T47" fmla="*/ 37 h 82"/>
                <a:gd name="T48" fmla="*/ 76 w 213"/>
                <a:gd name="T49" fmla="*/ 43 h 82"/>
                <a:gd name="T50" fmla="*/ 78 w 213"/>
                <a:gd name="T51" fmla="*/ 40 h 82"/>
                <a:gd name="T52" fmla="*/ 81 w 213"/>
                <a:gd name="T53" fmla="*/ 45 h 82"/>
                <a:gd name="T54" fmla="*/ 83 w 213"/>
                <a:gd name="T55" fmla="*/ 43 h 82"/>
                <a:gd name="T56" fmla="*/ 86 w 213"/>
                <a:gd name="T57" fmla="*/ 48 h 82"/>
                <a:gd name="T58" fmla="*/ 89 w 213"/>
                <a:gd name="T59" fmla="*/ 32 h 82"/>
                <a:gd name="T60" fmla="*/ 92 w 213"/>
                <a:gd name="T61" fmla="*/ 43 h 82"/>
                <a:gd name="T62" fmla="*/ 94 w 213"/>
                <a:gd name="T63" fmla="*/ 22 h 82"/>
                <a:gd name="T64" fmla="*/ 97 w 213"/>
                <a:gd name="T65" fmla="*/ 29 h 82"/>
                <a:gd name="T66" fmla="*/ 100 w 213"/>
                <a:gd name="T67" fmla="*/ 35 h 82"/>
                <a:gd name="T68" fmla="*/ 106 w 213"/>
                <a:gd name="T69" fmla="*/ 35 h 82"/>
                <a:gd name="T70" fmla="*/ 108 w 213"/>
                <a:gd name="T71" fmla="*/ 35 h 82"/>
                <a:gd name="T72" fmla="*/ 111 w 213"/>
                <a:gd name="T73" fmla="*/ 19 h 82"/>
                <a:gd name="T74" fmla="*/ 113 w 213"/>
                <a:gd name="T75" fmla="*/ 35 h 82"/>
                <a:gd name="T76" fmla="*/ 116 w 213"/>
                <a:gd name="T77" fmla="*/ 27 h 82"/>
                <a:gd name="T78" fmla="*/ 119 w 213"/>
                <a:gd name="T79" fmla="*/ 5 h 82"/>
                <a:gd name="T80" fmla="*/ 124 w 213"/>
                <a:gd name="T81" fmla="*/ 40 h 82"/>
                <a:gd name="T82" fmla="*/ 127 w 213"/>
                <a:gd name="T83" fmla="*/ 29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3"/>
                <a:gd name="T127" fmla="*/ 0 h 82"/>
                <a:gd name="T128" fmla="*/ 213 w 213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3" h="82">
                  <a:moveTo>
                    <a:pt x="0" y="9"/>
                  </a:moveTo>
                  <a:lnTo>
                    <a:pt x="0" y="32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4" y="68"/>
                  </a:lnTo>
                  <a:lnTo>
                    <a:pt x="9" y="37"/>
                  </a:lnTo>
                  <a:lnTo>
                    <a:pt x="9" y="23"/>
                  </a:lnTo>
                  <a:lnTo>
                    <a:pt x="9" y="32"/>
                  </a:lnTo>
                  <a:lnTo>
                    <a:pt x="13" y="37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8" y="14"/>
                  </a:lnTo>
                  <a:lnTo>
                    <a:pt x="22" y="0"/>
                  </a:lnTo>
                  <a:lnTo>
                    <a:pt x="22" y="46"/>
                  </a:lnTo>
                  <a:lnTo>
                    <a:pt x="27" y="18"/>
                  </a:lnTo>
                  <a:lnTo>
                    <a:pt x="27" y="55"/>
                  </a:lnTo>
                  <a:lnTo>
                    <a:pt x="31" y="64"/>
                  </a:lnTo>
                  <a:lnTo>
                    <a:pt x="31" y="41"/>
                  </a:lnTo>
                  <a:lnTo>
                    <a:pt x="31" y="64"/>
                  </a:lnTo>
                  <a:lnTo>
                    <a:pt x="36" y="37"/>
                  </a:lnTo>
                  <a:lnTo>
                    <a:pt x="36" y="32"/>
                  </a:lnTo>
                  <a:lnTo>
                    <a:pt x="36" y="46"/>
                  </a:lnTo>
                  <a:lnTo>
                    <a:pt x="40" y="14"/>
                  </a:lnTo>
                  <a:lnTo>
                    <a:pt x="40" y="55"/>
                  </a:lnTo>
                  <a:lnTo>
                    <a:pt x="45" y="46"/>
                  </a:lnTo>
                  <a:lnTo>
                    <a:pt x="45" y="37"/>
                  </a:lnTo>
                  <a:lnTo>
                    <a:pt x="45" y="46"/>
                  </a:lnTo>
                  <a:lnTo>
                    <a:pt x="50" y="37"/>
                  </a:lnTo>
                  <a:lnTo>
                    <a:pt x="50" y="18"/>
                  </a:lnTo>
                  <a:lnTo>
                    <a:pt x="50" y="23"/>
                  </a:lnTo>
                  <a:lnTo>
                    <a:pt x="54" y="9"/>
                  </a:lnTo>
                  <a:lnTo>
                    <a:pt x="54" y="55"/>
                  </a:lnTo>
                  <a:lnTo>
                    <a:pt x="54" y="18"/>
                  </a:lnTo>
                  <a:lnTo>
                    <a:pt x="59" y="5"/>
                  </a:lnTo>
                  <a:lnTo>
                    <a:pt x="59" y="37"/>
                  </a:lnTo>
                  <a:lnTo>
                    <a:pt x="59" y="5"/>
                  </a:lnTo>
                  <a:lnTo>
                    <a:pt x="63" y="46"/>
                  </a:lnTo>
                  <a:lnTo>
                    <a:pt x="63" y="23"/>
                  </a:lnTo>
                  <a:lnTo>
                    <a:pt x="68" y="82"/>
                  </a:lnTo>
                  <a:lnTo>
                    <a:pt x="68" y="28"/>
                  </a:lnTo>
                  <a:lnTo>
                    <a:pt x="68" y="46"/>
                  </a:lnTo>
                  <a:lnTo>
                    <a:pt x="72" y="14"/>
                  </a:lnTo>
                  <a:lnTo>
                    <a:pt x="72" y="77"/>
                  </a:lnTo>
                  <a:lnTo>
                    <a:pt x="72" y="28"/>
                  </a:lnTo>
                  <a:lnTo>
                    <a:pt x="77" y="18"/>
                  </a:lnTo>
                  <a:lnTo>
                    <a:pt x="77" y="59"/>
                  </a:lnTo>
                  <a:lnTo>
                    <a:pt x="77" y="18"/>
                  </a:lnTo>
                  <a:lnTo>
                    <a:pt x="81" y="41"/>
                  </a:lnTo>
                  <a:lnTo>
                    <a:pt x="81" y="59"/>
                  </a:lnTo>
                  <a:lnTo>
                    <a:pt x="81" y="50"/>
                  </a:lnTo>
                  <a:lnTo>
                    <a:pt x="86" y="46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90" y="73"/>
                  </a:lnTo>
                  <a:lnTo>
                    <a:pt x="90" y="32"/>
                  </a:lnTo>
                  <a:lnTo>
                    <a:pt x="95" y="32"/>
                  </a:lnTo>
                  <a:lnTo>
                    <a:pt x="95" y="64"/>
                  </a:lnTo>
                  <a:lnTo>
                    <a:pt x="99" y="46"/>
                  </a:lnTo>
                  <a:lnTo>
                    <a:pt x="99" y="64"/>
                  </a:lnTo>
                  <a:lnTo>
                    <a:pt x="99" y="23"/>
                  </a:lnTo>
                  <a:lnTo>
                    <a:pt x="104" y="32"/>
                  </a:lnTo>
                  <a:lnTo>
                    <a:pt x="104" y="64"/>
                  </a:lnTo>
                  <a:lnTo>
                    <a:pt x="109" y="32"/>
                  </a:lnTo>
                  <a:lnTo>
                    <a:pt x="109" y="0"/>
                  </a:lnTo>
                  <a:lnTo>
                    <a:pt x="109" y="28"/>
                  </a:lnTo>
                  <a:lnTo>
                    <a:pt x="113" y="23"/>
                  </a:lnTo>
                  <a:lnTo>
                    <a:pt x="113" y="9"/>
                  </a:lnTo>
                  <a:lnTo>
                    <a:pt x="113" y="23"/>
                  </a:lnTo>
                  <a:lnTo>
                    <a:pt x="118" y="9"/>
                  </a:lnTo>
                  <a:lnTo>
                    <a:pt x="118" y="46"/>
                  </a:lnTo>
                  <a:lnTo>
                    <a:pt x="118" y="28"/>
                  </a:lnTo>
                  <a:lnTo>
                    <a:pt x="122" y="64"/>
                  </a:lnTo>
                  <a:lnTo>
                    <a:pt x="122" y="41"/>
                  </a:lnTo>
                  <a:lnTo>
                    <a:pt x="127" y="64"/>
                  </a:lnTo>
                  <a:lnTo>
                    <a:pt x="127" y="73"/>
                  </a:lnTo>
                  <a:lnTo>
                    <a:pt x="127" y="64"/>
                  </a:lnTo>
                  <a:lnTo>
                    <a:pt x="131" y="55"/>
                  </a:lnTo>
                  <a:lnTo>
                    <a:pt x="131" y="68"/>
                  </a:lnTo>
                  <a:lnTo>
                    <a:pt x="131" y="55"/>
                  </a:lnTo>
                  <a:lnTo>
                    <a:pt x="136" y="64"/>
                  </a:lnTo>
                  <a:lnTo>
                    <a:pt x="136" y="77"/>
                  </a:lnTo>
                  <a:lnTo>
                    <a:pt x="136" y="50"/>
                  </a:lnTo>
                  <a:lnTo>
                    <a:pt x="140" y="5"/>
                  </a:lnTo>
                  <a:lnTo>
                    <a:pt x="140" y="73"/>
                  </a:lnTo>
                  <a:lnTo>
                    <a:pt x="140" y="46"/>
                  </a:lnTo>
                  <a:lnTo>
                    <a:pt x="145" y="23"/>
                  </a:lnTo>
                  <a:lnTo>
                    <a:pt x="145" y="82"/>
                  </a:lnTo>
                  <a:lnTo>
                    <a:pt x="149" y="77"/>
                  </a:lnTo>
                  <a:lnTo>
                    <a:pt x="149" y="37"/>
                  </a:lnTo>
                  <a:lnTo>
                    <a:pt x="149" y="55"/>
                  </a:lnTo>
                  <a:lnTo>
                    <a:pt x="154" y="64"/>
                  </a:lnTo>
                  <a:lnTo>
                    <a:pt x="154" y="77"/>
                  </a:lnTo>
                  <a:lnTo>
                    <a:pt x="154" y="73"/>
                  </a:lnTo>
                  <a:lnTo>
                    <a:pt x="158" y="41"/>
                  </a:lnTo>
                  <a:lnTo>
                    <a:pt x="158" y="55"/>
                  </a:lnTo>
                  <a:lnTo>
                    <a:pt x="158" y="37"/>
                  </a:lnTo>
                  <a:lnTo>
                    <a:pt x="163" y="55"/>
                  </a:lnTo>
                  <a:lnTo>
                    <a:pt x="163" y="41"/>
                  </a:lnTo>
                  <a:lnTo>
                    <a:pt x="163" y="50"/>
                  </a:lnTo>
                  <a:lnTo>
                    <a:pt x="168" y="68"/>
                  </a:lnTo>
                  <a:lnTo>
                    <a:pt x="168" y="32"/>
                  </a:lnTo>
                  <a:lnTo>
                    <a:pt x="168" y="59"/>
                  </a:lnTo>
                  <a:lnTo>
                    <a:pt x="172" y="64"/>
                  </a:lnTo>
                  <a:lnTo>
                    <a:pt x="172" y="41"/>
                  </a:lnTo>
                  <a:lnTo>
                    <a:pt x="177" y="59"/>
                  </a:lnTo>
                  <a:lnTo>
                    <a:pt x="177" y="0"/>
                  </a:lnTo>
                  <a:lnTo>
                    <a:pt x="181" y="9"/>
                  </a:lnTo>
                  <a:lnTo>
                    <a:pt x="181" y="59"/>
                  </a:lnTo>
                  <a:lnTo>
                    <a:pt x="181" y="50"/>
                  </a:lnTo>
                  <a:lnTo>
                    <a:pt x="186" y="55"/>
                  </a:lnTo>
                  <a:lnTo>
                    <a:pt x="186" y="32"/>
                  </a:lnTo>
                  <a:lnTo>
                    <a:pt x="190" y="28"/>
                  </a:lnTo>
                  <a:lnTo>
                    <a:pt x="190" y="14"/>
                  </a:lnTo>
                  <a:lnTo>
                    <a:pt x="190" y="59"/>
                  </a:lnTo>
                  <a:lnTo>
                    <a:pt x="195" y="55"/>
                  </a:lnTo>
                  <a:lnTo>
                    <a:pt x="195" y="37"/>
                  </a:lnTo>
                  <a:lnTo>
                    <a:pt x="195" y="46"/>
                  </a:lnTo>
                  <a:lnTo>
                    <a:pt x="199" y="23"/>
                  </a:lnTo>
                  <a:lnTo>
                    <a:pt x="199" y="50"/>
                  </a:lnTo>
                  <a:lnTo>
                    <a:pt x="199" y="9"/>
                  </a:lnTo>
                  <a:lnTo>
                    <a:pt x="204" y="18"/>
                  </a:lnTo>
                  <a:lnTo>
                    <a:pt x="204" y="82"/>
                  </a:lnTo>
                  <a:lnTo>
                    <a:pt x="208" y="68"/>
                  </a:lnTo>
                  <a:lnTo>
                    <a:pt x="208" y="5"/>
                  </a:lnTo>
                  <a:lnTo>
                    <a:pt x="208" y="50"/>
                  </a:lnTo>
                  <a:lnTo>
                    <a:pt x="213" y="50"/>
                  </a:lnTo>
                  <a:lnTo>
                    <a:pt x="213" y="37"/>
                  </a:lnTo>
                  <a:lnTo>
                    <a:pt x="213" y="59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4" name="Freeform 86"/>
            <p:cNvSpPr>
              <a:spLocks noChangeAspect="1"/>
            </p:cNvSpPr>
            <p:nvPr/>
          </p:nvSpPr>
          <p:spPr bwMode="auto">
            <a:xfrm>
              <a:off x="929104" y="1656046"/>
              <a:ext cx="65683" cy="61338"/>
            </a:xfrm>
            <a:custGeom>
              <a:avLst/>
              <a:gdLst>
                <a:gd name="T0" fmla="*/ 2 w 218"/>
                <a:gd name="T1" fmla="*/ 51 h 136"/>
                <a:gd name="T2" fmla="*/ 8 w 218"/>
                <a:gd name="T3" fmla="*/ 76 h 136"/>
                <a:gd name="T4" fmla="*/ 11 w 218"/>
                <a:gd name="T5" fmla="*/ 35 h 136"/>
                <a:gd name="T6" fmla="*/ 14 w 218"/>
                <a:gd name="T7" fmla="*/ 49 h 136"/>
                <a:gd name="T8" fmla="*/ 16 w 218"/>
                <a:gd name="T9" fmla="*/ 68 h 136"/>
                <a:gd name="T10" fmla="*/ 21 w 218"/>
                <a:gd name="T11" fmla="*/ 62 h 136"/>
                <a:gd name="T12" fmla="*/ 24 w 218"/>
                <a:gd name="T13" fmla="*/ 60 h 136"/>
                <a:gd name="T14" fmla="*/ 27 w 218"/>
                <a:gd name="T15" fmla="*/ 70 h 136"/>
                <a:gd name="T16" fmla="*/ 32 w 218"/>
                <a:gd name="T17" fmla="*/ 57 h 136"/>
                <a:gd name="T18" fmla="*/ 35 w 218"/>
                <a:gd name="T19" fmla="*/ 54 h 136"/>
                <a:gd name="T20" fmla="*/ 38 w 218"/>
                <a:gd name="T21" fmla="*/ 81 h 136"/>
                <a:gd name="T22" fmla="*/ 41 w 218"/>
                <a:gd name="T23" fmla="*/ 62 h 136"/>
                <a:gd name="T24" fmla="*/ 44 w 218"/>
                <a:gd name="T25" fmla="*/ 65 h 136"/>
                <a:gd name="T26" fmla="*/ 46 w 218"/>
                <a:gd name="T27" fmla="*/ 51 h 136"/>
                <a:gd name="T28" fmla="*/ 49 w 218"/>
                <a:gd name="T29" fmla="*/ 51 h 136"/>
                <a:gd name="T30" fmla="*/ 51 w 218"/>
                <a:gd name="T31" fmla="*/ 54 h 136"/>
                <a:gd name="T32" fmla="*/ 54 w 218"/>
                <a:gd name="T33" fmla="*/ 70 h 136"/>
                <a:gd name="T34" fmla="*/ 57 w 218"/>
                <a:gd name="T35" fmla="*/ 43 h 136"/>
                <a:gd name="T36" fmla="*/ 60 w 218"/>
                <a:gd name="T37" fmla="*/ 41 h 136"/>
                <a:gd name="T38" fmla="*/ 62 w 218"/>
                <a:gd name="T39" fmla="*/ 43 h 136"/>
                <a:gd name="T40" fmla="*/ 65 w 218"/>
                <a:gd name="T41" fmla="*/ 43 h 136"/>
                <a:gd name="T42" fmla="*/ 70 w 218"/>
                <a:gd name="T43" fmla="*/ 30 h 136"/>
                <a:gd name="T44" fmla="*/ 73 w 218"/>
                <a:gd name="T45" fmla="*/ 30 h 136"/>
                <a:gd name="T46" fmla="*/ 76 w 218"/>
                <a:gd name="T47" fmla="*/ 41 h 136"/>
                <a:gd name="T48" fmla="*/ 79 w 218"/>
                <a:gd name="T49" fmla="*/ 35 h 136"/>
                <a:gd name="T50" fmla="*/ 81 w 218"/>
                <a:gd name="T51" fmla="*/ 49 h 136"/>
                <a:gd name="T52" fmla="*/ 84 w 218"/>
                <a:gd name="T53" fmla="*/ 41 h 136"/>
                <a:gd name="T54" fmla="*/ 89 w 218"/>
                <a:gd name="T55" fmla="*/ 35 h 136"/>
                <a:gd name="T56" fmla="*/ 92 w 218"/>
                <a:gd name="T57" fmla="*/ 16 h 136"/>
                <a:gd name="T58" fmla="*/ 95 w 218"/>
                <a:gd name="T59" fmla="*/ 33 h 136"/>
                <a:gd name="T60" fmla="*/ 97 w 218"/>
                <a:gd name="T61" fmla="*/ 27 h 136"/>
                <a:gd name="T62" fmla="*/ 100 w 218"/>
                <a:gd name="T63" fmla="*/ 27 h 136"/>
                <a:gd name="T64" fmla="*/ 103 w 218"/>
                <a:gd name="T65" fmla="*/ 33 h 136"/>
                <a:gd name="T66" fmla="*/ 106 w 218"/>
                <a:gd name="T67" fmla="*/ 11 h 136"/>
                <a:gd name="T68" fmla="*/ 108 w 218"/>
                <a:gd name="T69" fmla="*/ 30 h 136"/>
                <a:gd name="T70" fmla="*/ 111 w 218"/>
                <a:gd name="T71" fmla="*/ 33 h 136"/>
                <a:gd name="T72" fmla="*/ 114 w 218"/>
                <a:gd name="T73" fmla="*/ 27 h 136"/>
                <a:gd name="T74" fmla="*/ 116 w 218"/>
                <a:gd name="T75" fmla="*/ 5 h 136"/>
                <a:gd name="T76" fmla="*/ 119 w 218"/>
                <a:gd name="T77" fmla="*/ 5 h 136"/>
                <a:gd name="T78" fmla="*/ 122 w 218"/>
                <a:gd name="T79" fmla="*/ 27 h 136"/>
                <a:gd name="T80" fmla="*/ 127 w 218"/>
                <a:gd name="T81" fmla="*/ 43 h 136"/>
                <a:gd name="T82" fmla="*/ 130 w 218"/>
                <a:gd name="T83" fmla="*/ 35 h 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8"/>
                <a:gd name="T127" fmla="*/ 0 h 136"/>
                <a:gd name="T128" fmla="*/ 218 w 218"/>
                <a:gd name="T129" fmla="*/ 136 h 1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8" h="136">
                  <a:moveTo>
                    <a:pt x="0" y="86"/>
                  </a:moveTo>
                  <a:lnTo>
                    <a:pt x="4" y="68"/>
                  </a:lnTo>
                  <a:lnTo>
                    <a:pt x="4" y="86"/>
                  </a:lnTo>
                  <a:lnTo>
                    <a:pt x="9" y="114"/>
                  </a:lnTo>
                  <a:lnTo>
                    <a:pt x="9" y="77"/>
                  </a:lnTo>
                  <a:lnTo>
                    <a:pt x="14" y="127"/>
                  </a:lnTo>
                  <a:lnTo>
                    <a:pt x="14" y="68"/>
                  </a:lnTo>
                  <a:lnTo>
                    <a:pt x="14" y="77"/>
                  </a:lnTo>
                  <a:lnTo>
                    <a:pt x="18" y="59"/>
                  </a:lnTo>
                  <a:lnTo>
                    <a:pt x="18" y="86"/>
                  </a:lnTo>
                  <a:lnTo>
                    <a:pt x="18" y="32"/>
                  </a:lnTo>
                  <a:lnTo>
                    <a:pt x="23" y="82"/>
                  </a:lnTo>
                  <a:lnTo>
                    <a:pt x="23" y="100"/>
                  </a:lnTo>
                  <a:lnTo>
                    <a:pt x="27" y="95"/>
                  </a:lnTo>
                  <a:lnTo>
                    <a:pt x="27" y="114"/>
                  </a:lnTo>
                  <a:lnTo>
                    <a:pt x="32" y="82"/>
                  </a:lnTo>
                  <a:lnTo>
                    <a:pt x="32" y="91"/>
                  </a:lnTo>
                  <a:lnTo>
                    <a:pt x="36" y="104"/>
                  </a:lnTo>
                  <a:lnTo>
                    <a:pt x="36" y="118"/>
                  </a:lnTo>
                  <a:lnTo>
                    <a:pt x="36" y="64"/>
                  </a:lnTo>
                  <a:lnTo>
                    <a:pt x="41" y="100"/>
                  </a:lnTo>
                  <a:lnTo>
                    <a:pt x="41" y="77"/>
                  </a:lnTo>
                  <a:lnTo>
                    <a:pt x="45" y="91"/>
                  </a:lnTo>
                  <a:lnTo>
                    <a:pt x="45" y="118"/>
                  </a:lnTo>
                  <a:lnTo>
                    <a:pt x="50" y="118"/>
                  </a:lnTo>
                  <a:lnTo>
                    <a:pt x="50" y="82"/>
                  </a:lnTo>
                  <a:lnTo>
                    <a:pt x="54" y="95"/>
                  </a:lnTo>
                  <a:lnTo>
                    <a:pt x="54" y="123"/>
                  </a:lnTo>
                  <a:lnTo>
                    <a:pt x="54" y="104"/>
                  </a:lnTo>
                  <a:lnTo>
                    <a:pt x="59" y="91"/>
                  </a:lnTo>
                  <a:lnTo>
                    <a:pt x="59" y="123"/>
                  </a:lnTo>
                  <a:lnTo>
                    <a:pt x="59" y="73"/>
                  </a:lnTo>
                  <a:lnTo>
                    <a:pt x="63" y="136"/>
                  </a:lnTo>
                  <a:lnTo>
                    <a:pt x="63" y="73"/>
                  </a:lnTo>
                  <a:lnTo>
                    <a:pt x="63" y="114"/>
                  </a:lnTo>
                  <a:lnTo>
                    <a:pt x="68" y="104"/>
                  </a:lnTo>
                  <a:lnTo>
                    <a:pt x="68" y="123"/>
                  </a:lnTo>
                  <a:lnTo>
                    <a:pt x="73" y="82"/>
                  </a:lnTo>
                  <a:lnTo>
                    <a:pt x="73" y="109"/>
                  </a:lnTo>
                  <a:lnTo>
                    <a:pt x="77" y="104"/>
                  </a:lnTo>
                  <a:lnTo>
                    <a:pt x="77" y="68"/>
                  </a:lnTo>
                  <a:lnTo>
                    <a:pt x="77" y="86"/>
                  </a:lnTo>
                  <a:lnTo>
                    <a:pt x="82" y="73"/>
                  </a:lnTo>
                  <a:lnTo>
                    <a:pt x="82" y="127"/>
                  </a:lnTo>
                  <a:lnTo>
                    <a:pt x="82" y="86"/>
                  </a:lnTo>
                  <a:lnTo>
                    <a:pt x="86" y="82"/>
                  </a:lnTo>
                  <a:lnTo>
                    <a:pt x="86" y="104"/>
                  </a:lnTo>
                  <a:lnTo>
                    <a:pt x="86" y="91"/>
                  </a:lnTo>
                  <a:lnTo>
                    <a:pt x="91" y="104"/>
                  </a:lnTo>
                  <a:lnTo>
                    <a:pt x="91" y="77"/>
                  </a:lnTo>
                  <a:lnTo>
                    <a:pt x="91" y="118"/>
                  </a:lnTo>
                  <a:lnTo>
                    <a:pt x="95" y="77"/>
                  </a:lnTo>
                  <a:lnTo>
                    <a:pt x="95" y="64"/>
                  </a:lnTo>
                  <a:lnTo>
                    <a:pt x="95" y="73"/>
                  </a:lnTo>
                  <a:lnTo>
                    <a:pt x="100" y="86"/>
                  </a:lnTo>
                  <a:lnTo>
                    <a:pt x="100" y="91"/>
                  </a:lnTo>
                  <a:lnTo>
                    <a:pt x="100" y="68"/>
                  </a:lnTo>
                  <a:lnTo>
                    <a:pt x="104" y="64"/>
                  </a:lnTo>
                  <a:lnTo>
                    <a:pt x="104" y="59"/>
                  </a:lnTo>
                  <a:lnTo>
                    <a:pt x="104" y="73"/>
                  </a:lnTo>
                  <a:lnTo>
                    <a:pt x="109" y="64"/>
                  </a:lnTo>
                  <a:lnTo>
                    <a:pt x="109" y="77"/>
                  </a:lnTo>
                  <a:lnTo>
                    <a:pt x="109" y="73"/>
                  </a:lnTo>
                  <a:lnTo>
                    <a:pt x="113" y="68"/>
                  </a:lnTo>
                  <a:lnTo>
                    <a:pt x="113" y="50"/>
                  </a:lnTo>
                  <a:lnTo>
                    <a:pt x="118" y="50"/>
                  </a:lnTo>
                  <a:lnTo>
                    <a:pt x="118" y="36"/>
                  </a:lnTo>
                  <a:lnTo>
                    <a:pt x="118" y="55"/>
                  </a:lnTo>
                  <a:lnTo>
                    <a:pt x="122" y="50"/>
                  </a:lnTo>
                  <a:lnTo>
                    <a:pt x="122" y="64"/>
                  </a:lnTo>
                  <a:lnTo>
                    <a:pt x="122" y="59"/>
                  </a:lnTo>
                  <a:lnTo>
                    <a:pt x="127" y="68"/>
                  </a:lnTo>
                  <a:lnTo>
                    <a:pt x="127" y="36"/>
                  </a:lnTo>
                  <a:lnTo>
                    <a:pt x="127" y="77"/>
                  </a:lnTo>
                  <a:lnTo>
                    <a:pt x="132" y="59"/>
                  </a:lnTo>
                  <a:lnTo>
                    <a:pt x="132" y="36"/>
                  </a:lnTo>
                  <a:lnTo>
                    <a:pt x="132" y="73"/>
                  </a:lnTo>
                  <a:lnTo>
                    <a:pt x="136" y="82"/>
                  </a:lnTo>
                  <a:lnTo>
                    <a:pt x="136" y="59"/>
                  </a:lnTo>
                  <a:lnTo>
                    <a:pt x="141" y="36"/>
                  </a:lnTo>
                  <a:lnTo>
                    <a:pt x="141" y="68"/>
                  </a:lnTo>
                  <a:lnTo>
                    <a:pt x="145" y="55"/>
                  </a:lnTo>
                  <a:lnTo>
                    <a:pt x="145" y="50"/>
                  </a:lnTo>
                  <a:lnTo>
                    <a:pt x="150" y="59"/>
                  </a:lnTo>
                  <a:lnTo>
                    <a:pt x="150" y="91"/>
                  </a:lnTo>
                  <a:lnTo>
                    <a:pt x="150" y="23"/>
                  </a:lnTo>
                  <a:lnTo>
                    <a:pt x="154" y="27"/>
                  </a:lnTo>
                  <a:lnTo>
                    <a:pt x="154" y="68"/>
                  </a:lnTo>
                  <a:lnTo>
                    <a:pt x="154" y="45"/>
                  </a:lnTo>
                  <a:lnTo>
                    <a:pt x="159" y="55"/>
                  </a:lnTo>
                  <a:lnTo>
                    <a:pt x="159" y="41"/>
                  </a:lnTo>
                  <a:lnTo>
                    <a:pt x="163" y="14"/>
                  </a:lnTo>
                  <a:lnTo>
                    <a:pt x="163" y="45"/>
                  </a:lnTo>
                  <a:lnTo>
                    <a:pt x="163" y="32"/>
                  </a:lnTo>
                  <a:lnTo>
                    <a:pt x="168" y="14"/>
                  </a:lnTo>
                  <a:lnTo>
                    <a:pt x="168" y="45"/>
                  </a:lnTo>
                  <a:lnTo>
                    <a:pt x="168" y="23"/>
                  </a:lnTo>
                  <a:lnTo>
                    <a:pt x="172" y="50"/>
                  </a:lnTo>
                  <a:lnTo>
                    <a:pt x="172" y="55"/>
                  </a:lnTo>
                  <a:lnTo>
                    <a:pt x="172" y="45"/>
                  </a:lnTo>
                  <a:lnTo>
                    <a:pt x="177" y="32"/>
                  </a:lnTo>
                  <a:lnTo>
                    <a:pt x="177" y="18"/>
                  </a:lnTo>
                  <a:lnTo>
                    <a:pt x="177" y="45"/>
                  </a:lnTo>
                  <a:lnTo>
                    <a:pt x="181" y="32"/>
                  </a:lnTo>
                  <a:lnTo>
                    <a:pt x="181" y="50"/>
                  </a:lnTo>
                  <a:lnTo>
                    <a:pt x="181" y="36"/>
                  </a:lnTo>
                  <a:lnTo>
                    <a:pt x="186" y="23"/>
                  </a:lnTo>
                  <a:lnTo>
                    <a:pt x="186" y="55"/>
                  </a:lnTo>
                  <a:lnTo>
                    <a:pt x="186" y="9"/>
                  </a:lnTo>
                  <a:lnTo>
                    <a:pt x="191" y="0"/>
                  </a:lnTo>
                  <a:lnTo>
                    <a:pt x="191" y="45"/>
                  </a:lnTo>
                  <a:lnTo>
                    <a:pt x="191" y="18"/>
                  </a:lnTo>
                  <a:lnTo>
                    <a:pt x="195" y="50"/>
                  </a:lnTo>
                  <a:lnTo>
                    <a:pt x="195" y="9"/>
                  </a:lnTo>
                  <a:lnTo>
                    <a:pt x="195" y="18"/>
                  </a:lnTo>
                  <a:lnTo>
                    <a:pt x="200" y="36"/>
                  </a:lnTo>
                  <a:lnTo>
                    <a:pt x="200" y="9"/>
                  </a:lnTo>
                  <a:lnTo>
                    <a:pt x="200" y="41"/>
                  </a:lnTo>
                  <a:lnTo>
                    <a:pt x="204" y="27"/>
                  </a:lnTo>
                  <a:lnTo>
                    <a:pt x="204" y="45"/>
                  </a:lnTo>
                  <a:lnTo>
                    <a:pt x="209" y="36"/>
                  </a:lnTo>
                  <a:lnTo>
                    <a:pt x="209" y="45"/>
                  </a:lnTo>
                  <a:lnTo>
                    <a:pt x="213" y="73"/>
                  </a:lnTo>
                  <a:lnTo>
                    <a:pt x="213" y="45"/>
                  </a:lnTo>
                  <a:lnTo>
                    <a:pt x="213" y="55"/>
                  </a:lnTo>
                  <a:lnTo>
                    <a:pt x="218" y="59"/>
                  </a:lnTo>
                  <a:lnTo>
                    <a:pt x="218" y="45"/>
                  </a:lnTo>
                  <a:lnTo>
                    <a:pt x="218" y="5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5" name="Freeform 87"/>
            <p:cNvSpPr>
              <a:spLocks noChangeAspect="1"/>
            </p:cNvSpPr>
            <p:nvPr/>
          </p:nvSpPr>
          <p:spPr bwMode="auto">
            <a:xfrm>
              <a:off x="994786" y="1655289"/>
              <a:ext cx="67198" cy="37863"/>
            </a:xfrm>
            <a:custGeom>
              <a:avLst/>
              <a:gdLst>
                <a:gd name="T0" fmla="*/ 2 w 222"/>
                <a:gd name="T1" fmla="*/ 45 h 86"/>
                <a:gd name="T2" fmla="*/ 5 w 222"/>
                <a:gd name="T3" fmla="*/ 42 h 86"/>
                <a:gd name="T4" fmla="*/ 8 w 222"/>
                <a:gd name="T5" fmla="*/ 34 h 86"/>
                <a:gd name="T6" fmla="*/ 13 w 222"/>
                <a:gd name="T7" fmla="*/ 42 h 86"/>
                <a:gd name="T8" fmla="*/ 16 w 222"/>
                <a:gd name="T9" fmla="*/ 21 h 86"/>
                <a:gd name="T10" fmla="*/ 19 w 222"/>
                <a:gd name="T11" fmla="*/ 23 h 86"/>
                <a:gd name="T12" fmla="*/ 22 w 222"/>
                <a:gd name="T13" fmla="*/ 28 h 86"/>
                <a:gd name="T14" fmla="*/ 25 w 222"/>
                <a:gd name="T15" fmla="*/ 18 h 86"/>
                <a:gd name="T16" fmla="*/ 27 w 222"/>
                <a:gd name="T17" fmla="*/ 23 h 86"/>
                <a:gd name="T18" fmla="*/ 30 w 222"/>
                <a:gd name="T19" fmla="*/ 13 h 86"/>
                <a:gd name="T20" fmla="*/ 32 w 222"/>
                <a:gd name="T21" fmla="*/ 23 h 86"/>
                <a:gd name="T22" fmla="*/ 38 w 222"/>
                <a:gd name="T23" fmla="*/ 34 h 86"/>
                <a:gd name="T24" fmla="*/ 41 w 222"/>
                <a:gd name="T25" fmla="*/ 31 h 86"/>
                <a:gd name="T26" fmla="*/ 43 w 222"/>
                <a:gd name="T27" fmla="*/ 16 h 86"/>
                <a:gd name="T28" fmla="*/ 46 w 222"/>
                <a:gd name="T29" fmla="*/ 26 h 86"/>
                <a:gd name="T30" fmla="*/ 52 w 222"/>
                <a:gd name="T31" fmla="*/ 23 h 86"/>
                <a:gd name="T32" fmla="*/ 55 w 222"/>
                <a:gd name="T33" fmla="*/ 21 h 86"/>
                <a:gd name="T34" fmla="*/ 57 w 222"/>
                <a:gd name="T35" fmla="*/ 21 h 86"/>
                <a:gd name="T36" fmla="*/ 60 w 222"/>
                <a:gd name="T37" fmla="*/ 26 h 86"/>
                <a:gd name="T38" fmla="*/ 62 w 222"/>
                <a:gd name="T39" fmla="*/ 21 h 86"/>
                <a:gd name="T40" fmla="*/ 68 w 222"/>
                <a:gd name="T41" fmla="*/ 18 h 86"/>
                <a:gd name="T42" fmla="*/ 71 w 222"/>
                <a:gd name="T43" fmla="*/ 26 h 86"/>
                <a:gd name="T44" fmla="*/ 73 w 222"/>
                <a:gd name="T45" fmla="*/ 10 h 86"/>
                <a:gd name="T46" fmla="*/ 76 w 222"/>
                <a:gd name="T47" fmla="*/ 8 h 86"/>
                <a:gd name="T48" fmla="*/ 78 w 222"/>
                <a:gd name="T49" fmla="*/ 10 h 86"/>
                <a:gd name="T50" fmla="*/ 81 w 222"/>
                <a:gd name="T51" fmla="*/ 26 h 86"/>
                <a:gd name="T52" fmla="*/ 84 w 222"/>
                <a:gd name="T53" fmla="*/ 23 h 86"/>
                <a:gd name="T54" fmla="*/ 87 w 222"/>
                <a:gd name="T55" fmla="*/ 26 h 86"/>
                <a:gd name="T56" fmla="*/ 90 w 222"/>
                <a:gd name="T57" fmla="*/ 26 h 86"/>
                <a:gd name="T58" fmla="*/ 92 w 222"/>
                <a:gd name="T59" fmla="*/ 18 h 86"/>
                <a:gd name="T60" fmla="*/ 95 w 222"/>
                <a:gd name="T61" fmla="*/ 26 h 86"/>
                <a:gd name="T62" fmla="*/ 98 w 222"/>
                <a:gd name="T63" fmla="*/ 16 h 86"/>
                <a:gd name="T64" fmla="*/ 101 w 222"/>
                <a:gd name="T65" fmla="*/ 13 h 86"/>
                <a:gd name="T66" fmla="*/ 103 w 222"/>
                <a:gd name="T67" fmla="*/ 8 h 86"/>
                <a:gd name="T68" fmla="*/ 106 w 222"/>
                <a:gd name="T69" fmla="*/ 18 h 86"/>
                <a:gd name="T70" fmla="*/ 108 w 222"/>
                <a:gd name="T71" fmla="*/ 18 h 86"/>
                <a:gd name="T72" fmla="*/ 114 w 222"/>
                <a:gd name="T73" fmla="*/ 16 h 86"/>
                <a:gd name="T74" fmla="*/ 117 w 222"/>
                <a:gd name="T75" fmla="*/ 21 h 86"/>
                <a:gd name="T76" fmla="*/ 120 w 222"/>
                <a:gd name="T77" fmla="*/ 18 h 86"/>
                <a:gd name="T78" fmla="*/ 125 w 222"/>
                <a:gd name="T79" fmla="*/ 13 h 86"/>
                <a:gd name="T80" fmla="*/ 128 w 222"/>
                <a:gd name="T81" fmla="*/ 16 h 86"/>
                <a:gd name="T82" fmla="*/ 131 w 222"/>
                <a:gd name="T83" fmla="*/ 13 h 8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2"/>
                <a:gd name="T127" fmla="*/ 0 h 86"/>
                <a:gd name="T128" fmla="*/ 222 w 222"/>
                <a:gd name="T129" fmla="*/ 86 h 8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2" h="86">
                  <a:moveTo>
                    <a:pt x="0" y="54"/>
                  </a:moveTo>
                  <a:lnTo>
                    <a:pt x="4" y="54"/>
                  </a:lnTo>
                  <a:lnTo>
                    <a:pt x="4" y="77"/>
                  </a:lnTo>
                  <a:lnTo>
                    <a:pt x="9" y="68"/>
                  </a:lnTo>
                  <a:lnTo>
                    <a:pt x="9" y="49"/>
                  </a:lnTo>
                  <a:lnTo>
                    <a:pt x="9" y="72"/>
                  </a:lnTo>
                  <a:lnTo>
                    <a:pt x="13" y="63"/>
                  </a:lnTo>
                  <a:lnTo>
                    <a:pt x="13" y="68"/>
                  </a:lnTo>
                  <a:lnTo>
                    <a:pt x="13" y="59"/>
                  </a:lnTo>
                  <a:lnTo>
                    <a:pt x="18" y="54"/>
                  </a:lnTo>
                  <a:lnTo>
                    <a:pt x="18" y="36"/>
                  </a:lnTo>
                  <a:lnTo>
                    <a:pt x="22" y="72"/>
                  </a:lnTo>
                  <a:lnTo>
                    <a:pt x="22" y="86"/>
                  </a:lnTo>
                  <a:lnTo>
                    <a:pt x="22" y="49"/>
                  </a:lnTo>
                  <a:lnTo>
                    <a:pt x="27" y="36"/>
                  </a:lnTo>
                  <a:lnTo>
                    <a:pt x="27" y="63"/>
                  </a:lnTo>
                  <a:lnTo>
                    <a:pt x="27" y="54"/>
                  </a:lnTo>
                  <a:lnTo>
                    <a:pt x="32" y="40"/>
                  </a:lnTo>
                  <a:lnTo>
                    <a:pt x="32" y="54"/>
                  </a:lnTo>
                  <a:lnTo>
                    <a:pt x="36" y="72"/>
                  </a:lnTo>
                  <a:lnTo>
                    <a:pt x="36" y="49"/>
                  </a:lnTo>
                  <a:lnTo>
                    <a:pt x="36" y="54"/>
                  </a:lnTo>
                  <a:lnTo>
                    <a:pt x="41" y="40"/>
                  </a:lnTo>
                  <a:lnTo>
                    <a:pt x="41" y="31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45" y="40"/>
                  </a:lnTo>
                  <a:lnTo>
                    <a:pt x="45" y="27"/>
                  </a:lnTo>
                  <a:lnTo>
                    <a:pt x="50" y="59"/>
                  </a:lnTo>
                  <a:lnTo>
                    <a:pt x="50" y="22"/>
                  </a:lnTo>
                  <a:lnTo>
                    <a:pt x="50" y="27"/>
                  </a:lnTo>
                  <a:lnTo>
                    <a:pt x="54" y="63"/>
                  </a:lnTo>
                  <a:lnTo>
                    <a:pt x="54" y="40"/>
                  </a:lnTo>
                  <a:lnTo>
                    <a:pt x="59" y="49"/>
                  </a:lnTo>
                  <a:lnTo>
                    <a:pt x="59" y="36"/>
                  </a:lnTo>
                  <a:lnTo>
                    <a:pt x="63" y="59"/>
                  </a:lnTo>
                  <a:lnTo>
                    <a:pt x="63" y="45"/>
                  </a:lnTo>
                  <a:lnTo>
                    <a:pt x="68" y="18"/>
                  </a:lnTo>
                  <a:lnTo>
                    <a:pt x="68" y="54"/>
                  </a:lnTo>
                  <a:lnTo>
                    <a:pt x="68" y="45"/>
                  </a:lnTo>
                  <a:lnTo>
                    <a:pt x="72" y="40"/>
                  </a:lnTo>
                  <a:lnTo>
                    <a:pt x="72" y="27"/>
                  </a:lnTo>
                  <a:lnTo>
                    <a:pt x="77" y="45"/>
                  </a:lnTo>
                  <a:lnTo>
                    <a:pt x="77" y="31"/>
                  </a:lnTo>
                  <a:lnTo>
                    <a:pt x="77" y="45"/>
                  </a:lnTo>
                  <a:lnTo>
                    <a:pt x="82" y="0"/>
                  </a:lnTo>
                  <a:lnTo>
                    <a:pt x="82" y="45"/>
                  </a:lnTo>
                  <a:lnTo>
                    <a:pt x="86" y="40"/>
                  </a:lnTo>
                  <a:lnTo>
                    <a:pt x="86" y="68"/>
                  </a:lnTo>
                  <a:lnTo>
                    <a:pt x="91" y="49"/>
                  </a:lnTo>
                  <a:lnTo>
                    <a:pt x="91" y="36"/>
                  </a:lnTo>
                  <a:lnTo>
                    <a:pt x="91" y="54"/>
                  </a:lnTo>
                  <a:lnTo>
                    <a:pt x="95" y="63"/>
                  </a:lnTo>
                  <a:lnTo>
                    <a:pt x="95" y="36"/>
                  </a:lnTo>
                  <a:lnTo>
                    <a:pt x="95" y="45"/>
                  </a:lnTo>
                  <a:lnTo>
                    <a:pt x="100" y="49"/>
                  </a:lnTo>
                  <a:lnTo>
                    <a:pt x="100" y="45"/>
                  </a:lnTo>
                  <a:lnTo>
                    <a:pt x="100" y="59"/>
                  </a:lnTo>
                  <a:lnTo>
                    <a:pt x="104" y="40"/>
                  </a:lnTo>
                  <a:lnTo>
                    <a:pt x="104" y="36"/>
                  </a:lnTo>
                  <a:lnTo>
                    <a:pt x="109" y="13"/>
                  </a:lnTo>
                  <a:lnTo>
                    <a:pt x="109" y="45"/>
                  </a:lnTo>
                  <a:lnTo>
                    <a:pt x="113" y="31"/>
                  </a:lnTo>
                  <a:lnTo>
                    <a:pt x="113" y="36"/>
                  </a:lnTo>
                  <a:lnTo>
                    <a:pt x="118" y="4"/>
                  </a:lnTo>
                  <a:lnTo>
                    <a:pt x="118" y="45"/>
                  </a:lnTo>
                  <a:lnTo>
                    <a:pt x="118" y="36"/>
                  </a:lnTo>
                  <a:lnTo>
                    <a:pt x="122" y="31"/>
                  </a:lnTo>
                  <a:lnTo>
                    <a:pt x="122" y="18"/>
                  </a:lnTo>
                  <a:lnTo>
                    <a:pt x="122" y="22"/>
                  </a:lnTo>
                  <a:lnTo>
                    <a:pt x="127" y="18"/>
                  </a:lnTo>
                  <a:lnTo>
                    <a:pt x="127" y="13"/>
                  </a:lnTo>
                  <a:lnTo>
                    <a:pt x="127" y="49"/>
                  </a:lnTo>
                  <a:lnTo>
                    <a:pt x="131" y="40"/>
                  </a:lnTo>
                  <a:lnTo>
                    <a:pt x="131" y="18"/>
                  </a:lnTo>
                  <a:lnTo>
                    <a:pt x="131" y="27"/>
                  </a:lnTo>
                  <a:lnTo>
                    <a:pt x="136" y="13"/>
                  </a:lnTo>
                  <a:lnTo>
                    <a:pt x="136" y="45"/>
                  </a:lnTo>
                  <a:lnTo>
                    <a:pt x="136" y="31"/>
                  </a:lnTo>
                  <a:lnTo>
                    <a:pt x="141" y="9"/>
                  </a:lnTo>
                  <a:lnTo>
                    <a:pt x="141" y="40"/>
                  </a:lnTo>
                  <a:lnTo>
                    <a:pt x="141" y="31"/>
                  </a:lnTo>
                  <a:lnTo>
                    <a:pt x="145" y="22"/>
                  </a:lnTo>
                  <a:lnTo>
                    <a:pt x="145" y="45"/>
                  </a:lnTo>
                  <a:lnTo>
                    <a:pt x="145" y="13"/>
                  </a:lnTo>
                  <a:lnTo>
                    <a:pt x="150" y="13"/>
                  </a:lnTo>
                  <a:lnTo>
                    <a:pt x="150" y="45"/>
                  </a:lnTo>
                  <a:lnTo>
                    <a:pt x="150" y="22"/>
                  </a:lnTo>
                  <a:lnTo>
                    <a:pt x="154" y="36"/>
                  </a:lnTo>
                  <a:lnTo>
                    <a:pt x="154" y="31"/>
                  </a:lnTo>
                  <a:lnTo>
                    <a:pt x="154" y="45"/>
                  </a:lnTo>
                  <a:lnTo>
                    <a:pt x="159" y="22"/>
                  </a:lnTo>
                  <a:lnTo>
                    <a:pt x="159" y="45"/>
                  </a:lnTo>
                  <a:lnTo>
                    <a:pt x="159" y="40"/>
                  </a:lnTo>
                  <a:lnTo>
                    <a:pt x="163" y="36"/>
                  </a:lnTo>
                  <a:lnTo>
                    <a:pt x="163" y="27"/>
                  </a:lnTo>
                  <a:lnTo>
                    <a:pt x="163" y="49"/>
                  </a:lnTo>
                  <a:lnTo>
                    <a:pt x="168" y="45"/>
                  </a:lnTo>
                  <a:lnTo>
                    <a:pt x="168" y="22"/>
                  </a:lnTo>
                  <a:lnTo>
                    <a:pt x="172" y="31"/>
                  </a:lnTo>
                  <a:lnTo>
                    <a:pt x="172" y="9"/>
                  </a:lnTo>
                  <a:lnTo>
                    <a:pt x="172" y="13"/>
                  </a:lnTo>
                  <a:lnTo>
                    <a:pt x="177" y="40"/>
                  </a:lnTo>
                  <a:lnTo>
                    <a:pt x="177" y="9"/>
                  </a:lnTo>
                  <a:lnTo>
                    <a:pt x="177" y="31"/>
                  </a:lnTo>
                  <a:lnTo>
                    <a:pt x="181" y="27"/>
                  </a:lnTo>
                  <a:lnTo>
                    <a:pt x="181" y="40"/>
                  </a:lnTo>
                  <a:lnTo>
                    <a:pt x="181" y="31"/>
                  </a:lnTo>
                  <a:lnTo>
                    <a:pt x="186" y="4"/>
                  </a:lnTo>
                  <a:lnTo>
                    <a:pt x="186" y="22"/>
                  </a:lnTo>
                  <a:lnTo>
                    <a:pt x="190" y="27"/>
                  </a:lnTo>
                  <a:lnTo>
                    <a:pt x="190" y="45"/>
                  </a:lnTo>
                  <a:lnTo>
                    <a:pt x="195" y="22"/>
                  </a:lnTo>
                  <a:lnTo>
                    <a:pt x="195" y="36"/>
                  </a:lnTo>
                  <a:lnTo>
                    <a:pt x="195" y="22"/>
                  </a:lnTo>
                  <a:lnTo>
                    <a:pt x="200" y="27"/>
                  </a:lnTo>
                  <a:lnTo>
                    <a:pt x="200" y="31"/>
                  </a:lnTo>
                  <a:lnTo>
                    <a:pt x="200" y="22"/>
                  </a:lnTo>
                  <a:lnTo>
                    <a:pt x="204" y="27"/>
                  </a:lnTo>
                  <a:lnTo>
                    <a:pt x="209" y="22"/>
                  </a:lnTo>
                  <a:lnTo>
                    <a:pt x="209" y="18"/>
                  </a:lnTo>
                  <a:lnTo>
                    <a:pt x="209" y="40"/>
                  </a:lnTo>
                  <a:lnTo>
                    <a:pt x="213" y="27"/>
                  </a:lnTo>
                  <a:lnTo>
                    <a:pt x="213" y="22"/>
                  </a:lnTo>
                  <a:lnTo>
                    <a:pt x="213" y="45"/>
                  </a:lnTo>
                  <a:lnTo>
                    <a:pt x="218" y="22"/>
                  </a:lnTo>
                  <a:lnTo>
                    <a:pt x="218" y="59"/>
                  </a:lnTo>
                  <a:lnTo>
                    <a:pt x="222" y="45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6" name="Freeform 88"/>
            <p:cNvSpPr>
              <a:spLocks noChangeAspect="1"/>
            </p:cNvSpPr>
            <p:nvPr/>
          </p:nvSpPr>
          <p:spPr bwMode="auto">
            <a:xfrm>
              <a:off x="1061985" y="1659075"/>
              <a:ext cx="63156" cy="310476"/>
            </a:xfrm>
            <a:custGeom>
              <a:avLst/>
              <a:gdLst>
                <a:gd name="T0" fmla="*/ 0 w 209"/>
                <a:gd name="T1" fmla="*/ 27 h 694"/>
                <a:gd name="T2" fmla="*/ 3 w 209"/>
                <a:gd name="T3" fmla="*/ 13 h 694"/>
                <a:gd name="T4" fmla="*/ 8 w 209"/>
                <a:gd name="T5" fmla="*/ 30 h 694"/>
                <a:gd name="T6" fmla="*/ 11 w 209"/>
                <a:gd name="T7" fmla="*/ 24 h 694"/>
                <a:gd name="T8" fmla="*/ 14 w 209"/>
                <a:gd name="T9" fmla="*/ 21 h 694"/>
                <a:gd name="T10" fmla="*/ 16 w 209"/>
                <a:gd name="T11" fmla="*/ 13 h 694"/>
                <a:gd name="T12" fmla="*/ 19 w 209"/>
                <a:gd name="T13" fmla="*/ 18 h 694"/>
                <a:gd name="T14" fmla="*/ 22 w 209"/>
                <a:gd name="T15" fmla="*/ 35 h 694"/>
                <a:gd name="T16" fmla="*/ 25 w 209"/>
                <a:gd name="T17" fmla="*/ 53 h 694"/>
                <a:gd name="T18" fmla="*/ 28 w 209"/>
                <a:gd name="T19" fmla="*/ 30 h 694"/>
                <a:gd name="T20" fmla="*/ 30 w 209"/>
                <a:gd name="T21" fmla="*/ 43 h 694"/>
                <a:gd name="T22" fmla="*/ 33 w 209"/>
                <a:gd name="T23" fmla="*/ 27 h 694"/>
                <a:gd name="T24" fmla="*/ 35 w 209"/>
                <a:gd name="T25" fmla="*/ 48 h 694"/>
                <a:gd name="T26" fmla="*/ 38 w 209"/>
                <a:gd name="T27" fmla="*/ 35 h 694"/>
                <a:gd name="T28" fmla="*/ 41 w 209"/>
                <a:gd name="T29" fmla="*/ 21 h 694"/>
                <a:gd name="T30" fmla="*/ 44 w 209"/>
                <a:gd name="T31" fmla="*/ 0 h 694"/>
                <a:gd name="T32" fmla="*/ 46 w 209"/>
                <a:gd name="T33" fmla="*/ 21 h 694"/>
                <a:gd name="T34" fmla="*/ 49 w 209"/>
                <a:gd name="T35" fmla="*/ 24 h 694"/>
                <a:gd name="T36" fmla="*/ 54 w 209"/>
                <a:gd name="T37" fmla="*/ 16 h 694"/>
                <a:gd name="T38" fmla="*/ 57 w 209"/>
                <a:gd name="T39" fmla="*/ 21 h 694"/>
                <a:gd name="T40" fmla="*/ 60 w 209"/>
                <a:gd name="T41" fmla="*/ 35 h 694"/>
                <a:gd name="T42" fmla="*/ 63 w 209"/>
                <a:gd name="T43" fmla="*/ 21 h 694"/>
                <a:gd name="T44" fmla="*/ 65 w 209"/>
                <a:gd name="T45" fmla="*/ 5 h 694"/>
                <a:gd name="T46" fmla="*/ 68 w 209"/>
                <a:gd name="T47" fmla="*/ 24 h 694"/>
                <a:gd name="T48" fmla="*/ 71 w 209"/>
                <a:gd name="T49" fmla="*/ 27 h 694"/>
                <a:gd name="T50" fmla="*/ 74 w 209"/>
                <a:gd name="T51" fmla="*/ 5 h 694"/>
                <a:gd name="T52" fmla="*/ 76 w 209"/>
                <a:gd name="T53" fmla="*/ 11 h 694"/>
                <a:gd name="T54" fmla="*/ 79 w 209"/>
                <a:gd name="T55" fmla="*/ 5 h 694"/>
                <a:gd name="T56" fmla="*/ 81 w 209"/>
                <a:gd name="T57" fmla="*/ 27 h 694"/>
                <a:gd name="T58" fmla="*/ 84 w 209"/>
                <a:gd name="T59" fmla="*/ 13 h 694"/>
                <a:gd name="T60" fmla="*/ 87 w 209"/>
                <a:gd name="T61" fmla="*/ 40 h 694"/>
                <a:gd name="T62" fmla="*/ 90 w 209"/>
                <a:gd name="T63" fmla="*/ 24 h 694"/>
                <a:gd name="T64" fmla="*/ 93 w 209"/>
                <a:gd name="T65" fmla="*/ 32 h 694"/>
                <a:gd name="T66" fmla="*/ 95 w 209"/>
                <a:gd name="T67" fmla="*/ 40 h 694"/>
                <a:gd name="T68" fmla="*/ 100 w 209"/>
                <a:gd name="T69" fmla="*/ 40 h 694"/>
                <a:gd name="T70" fmla="*/ 103 w 209"/>
                <a:gd name="T71" fmla="*/ 18 h 694"/>
                <a:gd name="T72" fmla="*/ 106 w 209"/>
                <a:gd name="T73" fmla="*/ 402 h 694"/>
                <a:gd name="T74" fmla="*/ 111 w 209"/>
                <a:gd name="T75" fmla="*/ 8 h 694"/>
                <a:gd name="T76" fmla="*/ 114 w 209"/>
                <a:gd name="T77" fmla="*/ 11 h 694"/>
                <a:gd name="T78" fmla="*/ 117 w 209"/>
                <a:gd name="T79" fmla="*/ 13 h 694"/>
                <a:gd name="T80" fmla="*/ 120 w 209"/>
                <a:gd name="T81" fmla="*/ 18 h 694"/>
                <a:gd name="T82" fmla="*/ 122 w 209"/>
                <a:gd name="T83" fmla="*/ 187 h 6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9"/>
                <a:gd name="T127" fmla="*/ 0 h 694"/>
                <a:gd name="T128" fmla="*/ 209 w 209"/>
                <a:gd name="T129" fmla="*/ 694 h 69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9" h="694">
                  <a:moveTo>
                    <a:pt x="0" y="36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5" y="22"/>
                  </a:lnTo>
                  <a:lnTo>
                    <a:pt x="5" y="13"/>
                  </a:lnTo>
                  <a:lnTo>
                    <a:pt x="5" y="22"/>
                  </a:lnTo>
                  <a:lnTo>
                    <a:pt x="9" y="31"/>
                  </a:lnTo>
                  <a:lnTo>
                    <a:pt x="9" y="18"/>
                  </a:lnTo>
                  <a:lnTo>
                    <a:pt x="14" y="50"/>
                  </a:lnTo>
                  <a:lnTo>
                    <a:pt x="14" y="27"/>
                  </a:lnTo>
                  <a:lnTo>
                    <a:pt x="14" y="45"/>
                  </a:lnTo>
                  <a:lnTo>
                    <a:pt x="18" y="40"/>
                  </a:lnTo>
                  <a:lnTo>
                    <a:pt x="18" y="27"/>
                  </a:lnTo>
                  <a:lnTo>
                    <a:pt x="18" y="50"/>
                  </a:lnTo>
                  <a:lnTo>
                    <a:pt x="23" y="36"/>
                  </a:lnTo>
                  <a:lnTo>
                    <a:pt x="23" y="4"/>
                  </a:lnTo>
                  <a:lnTo>
                    <a:pt x="27" y="36"/>
                  </a:lnTo>
                  <a:lnTo>
                    <a:pt x="27" y="22"/>
                  </a:lnTo>
                  <a:lnTo>
                    <a:pt x="27" y="40"/>
                  </a:lnTo>
                  <a:lnTo>
                    <a:pt x="32" y="36"/>
                  </a:lnTo>
                  <a:lnTo>
                    <a:pt x="32" y="31"/>
                  </a:lnTo>
                  <a:lnTo>
                    <a:pt x="32" y="36"/>
                  </a:lnTo>
                  <a:lnTo>
                    <a:pt x="37" y="72"/>
                  </a:lnTo>
                  <a:lnTo>
                    <a:pt x="37" y="59"/>
                  </a:lnTo>
                  <a:lnTo>
                    <a:pt x="37" y="81"/>
                  </a:lnTo>
                  <a:lnTo>
                    <a:pt x="41" y="27"/>
                  </a:lnTo>
                  <a:lnTo>
                    <a:pt x="41" y="90"/>
                  </a:lnTo>
                  <a:lnTo>
                    <a:pt x="41" y="68"/>
                  </a:lnTo>
                  <a:lnTo>
                    <a:pt x="46" y="54"/>
                  </a:lnTo>
                  <a:lnTo>
                    <a:pt x="46" y="50"/>
                  </a:lnTo>
                  <a:lnTo>
                    <a:pt x="50" y="68"/>
                  </a:lnTo>
                  <a:lnTo>
                    <a:pt x="50" y="50"/>
                  </a:lnTo>
                  <a:lnTo>
                    <a:pt x="50" y="72"/>
                  </a:lnTo>
                  <a:lnTo>
                    <a:pt x="55" y="45"/>
                  </a:lnTo>
                  <a:lnTo>
                    <a:pt x="55" y="50"/>
                  </a:lnTo>
                  <a:lnTo>
                    <a:pt x="55" y="45"/>
                  </a:lnTo>
                  <a:lnTo>
                    <a:pt x="59" y="99"/>
                  </a:lnTo>
                  <a:lnTo>
                    <a:pt x="59" y="72"/>
                  </a:lnTo>
                  <a:lnTo>
                    <a:pt x="59" y="81"/>
                  </a:lnTo>
                  <a:lnTo>
                    <a:pt x="64" y="59"/>
                  </a:lnTo>
                  <a:lnTo>
                    <a:pt x="64" y="54"/>
                  </a:lnTo>
                  <a:lnTo>
                    <a:pt x="64" y="59"/>
                  </a:lnTo>
                  <a:lnTo>
                    <a:pt x="68" y="45"/>
                  </a:lnTo>
                  <a:lnTo>
                    <a:pt x="68" y="59"/>
                  </a:lnTo>
                  <a:lnTo>
                    <a:pt x="68" y="36"/>
                  </a:lnTo>
                  <a:lnTo>
                    <a:pt x="73" y="40"/>
                  </a:lnTo>
                  <a:lnTo>
                    <a:pt x="73" y="45"/>
                  </a:lnTo>
                  <a:lnTo>
                    <a:pt x="73" y="0"/>
                  </a:lnTo>
                  <a:lnTo>
                    <a:pt x="77" y="50"/>
                  </a:lnTo>
                  <a:lnTo>
                    <a:pt x="77" y="22"/>
                  </a:lnTo>
                  <a:lnTo>
                    <a:pt x="77" y="36"/>
                  </a:lnTo>
                  <a:lnTo>
                    <a:pt x="82" y="50"/>
                  </a:lnTo>
                  <a:lnTo>
                    <a:pt x="82" y="13"/>
                  </a:lnTo>
                  <a:lnTo>
                    <a:pt x="82" y="40"/>
                  </a:lnTo>
                  <a:lnTo>
                    <a:pt x="86" y="31"/>
                  </a:lnTo>
                  <a:lnTo>
                    <a:pt x="86" y="18"/>
                  </a:lnTo>
                  <a:lnTo>
                    <a:pt x="91" y="27"/>
                  </a:lnTo>
                  <a:lnTo>
                    <a:pt x="91" y="45"/>
                  </a:lnTo>
                  <a:lnTo>
                    <a:pt x="91" y="36"/>
                  </a:lnTo>
                  <a:lnTo>
                    <a:pt x="96" y="36"/>
                  </a:lnTo>
                  <a:lnTo>
                    <a:pt x="96" y="45"/>
                  </a:lnTo>
                  <a:lnTo>
                    <a:pt x="96" y="31"/>
                  </a:lnTo>
                  <a:lnTo>
                    <a:pt x="100" y="59"/>
                  </a:lnTo>
                  <a:lnTo>
                    <a:pt x="100" y="40"/>
                  </a:lnTo>
                  <a:lnTo>
                    <a:pt x="100" y="54"/>
                  </a:lnTo>
                  <a:lnTo>
                    <a:pt x="105" y="36"/>
                  </a:lnTo>
                  <a:lnTo>
                    <a:pt x="105" y="22"/>
                  </a:lnTo>
                  <a:lnTo>
                    <a:pt x="109" y="45"/>
                  </a:lnTo>
                  <a:lnTo>
                    <a:pt x="109" y="9"/>
                  </a:lnTo>
                  <a:lnTo>
                    <a:pt x="109" y="13"/>
                  </a:lnTo>
                  <a:lnTo>
                    <a:pt x="114" y="59"/>
                  </a:lnTo>
                  <a:lnTo>
                    <a:pt x="114" y="40"/>
                  </a:lnTo>
                  <a:lnTo>
                    <a:pt x="114" y="45"/>
                  </a:lnTo>
                  <a:lnTo>
                    <a:pt x="118" y="31"/>
                  </a:lnTo>
                  <a:lnTo>
                    <a:pt x="118" y="45"/>
                  </a:lnTo>
                  <a:lnTo>
                    <a:pt x="118" y="4"/>
                  </a:lnTo>
                  <a:lnTo>
                    <a:pt x="123" y="13"/>
                  </a:lnTo>
                  <a:lnTo>
                    <a:pt x="123" y="9"/>
                  </a:lnTo>
                  <a:lnTo>
                    <a:pt x="123" y="50"/>
                  </a:lnTo>
                  <a:lnTo>
                    <a:pt x="127" y="50"/>
                  </a:lnTo>
                  <a:lnTo>
                    <a:pt x="127" y="18"/>
                  </a:lnTo>
                  <a:lnTo>
                    <a:pt x="132" y="22"/>
                  </a:lnTo>
                  <a:lnTo>
                    <a:pt x="132" y="45"/>
                  </a:lnTo>
                  <a:lnTo>
                    <a:pt x="132" y="9"/>
                  </a:lnTo>
                  <a:lnTo>
                    <a:pt x="136" y="22"/>
                  </a:lnTo>
                  <a:lnTo>
                    <a:pt x="136" y="4"/>
                  </a:lnTo>
                  <a:lnTo>
                    <a:pt x="136" y="45"/>
                  </a:lnTo>
                  <a:lnTo>
                    <a:pt x="141" y="13"/>
                  </a:lnTo>
                  <a:lnTo>
                    <a:pt x="141" y="40"/>
                  </a:lnTo>
                  <a:lnTo>
                    <a:pt x="141" y="22"/>
                  </a:lnTo>
                  <a:lnTo>
                    <a:pt x="145" y="68"/>
                  </a:lnTo>
                  <a:lnTo>
                    <a:pt x="145" y="59"/>
                  </a:lnTo>
                  <a:lnTo>
                    <a:pt x="145" y="68"/>
                  </a:lnTo>
                  <a:lnTo>
                    <a:pt x="150" y="40"/>
                  </a:lnTo>
                  <a:lnTo>
                    <a:pt x="150" y="54"/>
                  </a:lnTo>
                  <a:lnTo>
                    <a:pt x="150" y="40"/>
                  </a:lnTo>
                  <a:lnTo>
                    <a:pt x="155" y="72"/>
                  </a:lnTo>
                  <a:lnTo>
                    <a:pt x="155" y="31"/>
                  </a:lnTo>
                  <a:lnTo>
                    <a:pt x="155" y="54"/>
                  </a:lnTo>
                  <a:lnTo>
                    <a:pt x="159" y="50"/>
                  </a:lnTo>
                  <a:lnTo>
                    <a:pt x="159" y="77"/>
                  </a:lnTo>
                  <a:lnTo>
                    <a:pt x="159" y="68"/>
                  </a:lnTo>
                  <a:lnTo>
                    <a:pt x="164" y="81"/>
                  </a:lnTo>
                  <a:lnTo>
                    <a:pt x="164" y="40"/>
                  </a:lnTo>
                  <a:lnTo>
                    <a:pt x="168" y="68"/>
                  </a:lnTo>
                  <a:lnTo>
                    <a:pt x="168" y="40"/>
                  </a:lnTo>
                  <a:lnTo>
                    <a:pt x="168" y="81"/>
                  </a:lnTo>
                  <a:lnTo>
                    <a:pt x="173" y="31"/>
                  </a:lnTo>
                  <a:lnTo>
                    <a:pt x="173" y="63"/>
                  </a:lnTo>
                  <a:lnTo>
                    <a:pt x="177" y="558"/>
                  </a:lnTo>
                  <a:lnTo>
                    <a:pt x="177" y="680"/>
                  </a:lnTo>
                  <a:lnTo>
                    <a:pt x="182" y="694"/>
                  </a:lnTo>
                  <a:lnTo>
                    <a:pt x="182" y="18"/>
                  </a:lnTo>
                  <a:lnTo>
                    <a:pt x="186" y="13"/>
                  </a:lnTo>
                  <a:lnTo>
                    <a:pt x="186" y="22"/>
                  </a:lnTo>
                  <a:lnTo>
                    <a:pt x="186" y="13"/>
                  </a:lnTo>
                  <a:lnTo>
                    <a:pt x="191" y="18"/>
                  </a:lnTo>
                  <a:lnTo>
                    <a:pt x="191" y="59"/>
                  </a:lnTo>
                  <a:lnTo>
                    <a:pt x="191" y="27"/>
                  </a:lnTo>
                  <a:lnTo>
                    <a:pt x="195" y="22"/>
                  </a:lnTo>
                  <a:lnTo>
                    <a:pt x="195" y="40"/>
                  </a:lnTo>
                  <a:lnTo>
                    <a:pt x="195" y="31"/>
                  </a:lnTo>
                  <a:lnTo>
                    <a:pt x="200" y="31"/>
                  </a:lnTo>
                  <a:lnTo>
                    <a:pt x="200" y="326"/>
                  </a:lnTo>
                  <a:lnTo>
                    <a:pt x="204" y="308"/>
                  </a:lnTo>
                  <a:lnTo>
                    <a:pt x="204" y="317"/>
                  </a:lnTo>
                  <a:lnTo>
                    <a:pt x="204" y="308"/>
                  </a:lnTo>
                  <a:lnTo>
                    <a:pt x="209" y="299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7" name="Freeform 89"/>
            <p:cNvSpPr>
              <a:spLocks noChangeAspect="1"/>
            </p:cNvSpPr>
            <p:nvPr/>
          </p:nvSpPr>
          <p:spPr bwMode="auto">
            <a:xfrm>
              <a:off x="1125141" y="1689366"/>
              <a:ext cx="75282" cy="777706"/>
            </a:xfrm>
            <a:custGeom>
              <a:avLst/>
              <a:gdLst>
                <a:gd name="T0" fmla="*/ 0 w 250"/>
                <a:gd name="T1" fmla="*/ 75 h 1738"/>
                <a:gd name="T2" fmla="*/ 5 w 250"/>
                <a:gd name="T3" fmla="*/ 129 h 1738"/>
                <a:gd name="T4" fmla="*/ 11 w 250"/>
                <a:gd name="T5" fmla="*/ 166 h 1738"/>
                <a:gd name="T6" fmla="*/ 16 w 250"/>
                <a:gd name="T7" fmla="*/ 330 h 1738"/>
                <a:gd name="T8" fmla="*/ 19 w 250"/>
                <a:gd name="T9" fmla="*/ 330 h 1738"/>
                <a:gd name="T10" fmla="*/ 24 w 250"/>
                <a:gd name="T11" fmla="*/ 330 h 1738"/>
                <a:gd name="T12" fmla="*/ 27 w 250"/>
                <a:gd name="T13" fmla="*/ 1011 h 1738"/>
                <a:gd name="T14" fmla="*/ 32 w 250"/>
                <a:gd name="T15" fmla="*/ 426 h 1738"/>
                <a:gd name="T16" fmla="*/ 35 w 250"/>
                <a:gd name="T17" fmla="*/ 182 h 1738"/>
                <a:gd name="T18" fmla="*/ 38 w 250"/>
                <a:gd name="T19" fmla="*/ 107 h 1738"/>
                <a:gd name="T20" fmla="*/ 41 w 250"/>
                <a:gd name="T21" fmla="*/ 115 h 1738"/>
                <a:gd name="T22" fmla="*/ 46 w 250"/>
                <a:gd name="T23" fmla="*/ 112 h 1738"/>
                <a:gd name="T24" fmla="*/ 51 w 250"/>
                <a:gd name="T25" fmla="*/ 652 h 1738"/>
                <a:gd name="T26" fmla="*/ 54 w 250"/>
                <a:gd name="T27" fmla="*/ 649 h 1738"/>
                <a:gd name="T28" fmla="*/ 60 w 250"/>
                <a:gd name="T29" fmla="*/ 171 h 1738"/>
                <a:gd name="T30" fmla="*/ 62 w 250"/>
                <a:gd name="T31" fmla="*/ 174 h 1738"/>
                <a:gd name="T32" fmla="*/ 65 w 250"/>
                <a:gd name="T33" fmla="*/ 319 h 1738"/>
                <a:gd name="T34" fmla="*/ 70 w 250"/>
                <a:gd name="T35" fmla="*/ 314 h 1738"/>
                <a:gd name="T36" fmla="*/ 73 w 250"/>
                <a:gd name="T37" fmla="*/ 330 h 1738"/>
                <a:gd name="T38" fmla="*/ 79 w 250"/>
                <a:gd name="T39" fmla="*/ 324 h 1738"/>
                <a:gd name="T40" fmla="*/ 81 w 250"/>
                <a:gd name="T41" fmla="*/ 370 h 1738"/>
                <a:gd name="T42" fmla="*/ 84 w 250"/>
                <a:gd name="T43" fmla="*/ 290 h 1738"/>
                <a:gd name="T44" fmla="*/ 86 w 250"/>
                <a:gd name="T45" fmla="*/ 445 h 1738"/>
                <a:gd name="T46" fmla="*/ 89 w 250"/>
                <a:gd name="T47" fmla="*/ 378 h 1738"/>
                <a:gd name="T48" fmla="*/ 92 w 250"/>
                <a:gd name="T49" fmla="*/ 370 h 1738"/>
                <a:gd name="T50" fmla="*/ 97 w 250"/>
                <a:gd name="T51" fmla="*/ 845 h 1738"/>
                <a:gd name="T52" fmla="*/ 100 w 250"/>
                <a:gd name="T53" fmla="*/ 281 h 1738"/>
                <a:gd name="T54" fmla="*/ 103 w 250"/>
                <a:gd name="T55" fmla="*/ 319 h 1738"/>
                <a:gd name="T56" fmla="*/ 105 w 250"/>
                <a:gd name="T57" fmla="*/ 284 h 1738"/>
                <a:gd name="T58" fmla="*/ 108 w 250"/>
                <a:gd name="T59" fmla="*/ 281 h 1738"/>
                <a:gd name="T60" fmla="*/ 111 w 250"/>
                <a:gd name="T61" fmla="*/ 233 h 1738"/>
                <a:gd name="T62" fmla="*/ 116 w 250"/>
                <a:gd name="T63" fmla="*/ 290 h 1738"/>
                <a:gd name="T64" fmla="*/ 119 w 250"/>
                <a:gd name="T65" fmla="*/ 311 h 1738"/>
                <a:gd name="T66" fmla="*/ 122 w 250"/>
                <a:gd name="T67" fmla="*/ 185 h 1738"/>
                <a:gd name="T68" fmla="*/ 125 w 250"/>
                <a:gd name="T69" fmla="*/ 290 h 1738"/>
                <a:gd name="T70" fmla="*/ 127 w 250"/>
                <a:gd name="T71" fmla="*/ 783 h 1738"/>
                <a:gd name="T72" fmla="*/ 130 w 250"/>
                <a:gd name="T73" fmla="*/ 300 h 1738"/>
                <a:gd name="T74" fmla="*/ 135 w 250"/>
                <a:gd name="T75" fmla="*/ 239 h 1738"/>
                <a:gd name="T76" fmla="*/ 138 w 250"/>
                <a:gd name="T77" fmla="*/ 252 h 1738"/>
                <a:gd name="T78" fmla="*/ 141 w 250"/>
                <a:gd name="T79" fmla="*/ 252 h 1738"/>
                <a:gd name="T80" fmla="*/ 144 w 250"/>
                <a:gd name="T81" fmla="*/ 384 h 1738"/>
                <a:gd name="T82" fmla="*/ 146 w 250"/>
                <a:gd name="T83" fmla="*/ 321 h 17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0"/>
                <a:gd name="T127" fmla="*/ 0 h 1738"/>
                <a:gd name="T128" fmla="*/ 250 w 250"/>
                <a:gd name="T129" fmla="*/ 1738 h 17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0" h="1738">
                  <a:moveTo>
                    <a:pt x="0" y="231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5" y="218"/>
                  </a:lnTo>
                  <a:lnTo>
                    <a:pt x="9" y="208"/>
                  </a:lnTo>
                  <a:lnTo>
                    <a:pt x="9" y="218"/>
                  </a:lnTo>
                  <a:lnTo>
                    <a:pt x="9" y="213"/>
                  </a:lnTo>
                  <a:lnTo>
                    <a:pt x="14" y="218"/>
                  </a:lnTo>
                  <a:lnTo>
                    <a:pt x="18" y="281"/>
                  </a:lnTo>
                  <a:lnTo>
                    <a:pt x="18" y="567"/>
                  </a:lnTo>
                  <a:lnTo>
                    <a:pt x="18" y="558"/>
                  </a:lnTo>
                  <a:lnTo>
                    <a:pt x="27" y="558"/>
                  </a:lnTo>
                  <a:lnTo>
                    <a:pt x="27" y="553"/>
                  </a:lnTo>
                  <a:lnTo>
                    <a:pt x="36" y="558"/>
                  </a:lnTo>
                  <a:lnTo>
                    <a:pt x="32" y="558"/>
                  </a:lnTo>
                  <a:lnTo>
                    <a:pt x="36" y="563"/>
                  </a:lnTo>
                  <a:lnTo>
                    <a:pt x="41" y="572"/>
                  </a:lnTo>
                  <a:lnTo>
                    <a:pt x="41" y="558"/>
                  </a:lnTo>
                  <a:lnTo>
                    <a:pt x="41" y="567"/>
                  </a:lnTo>
                  <a:lnTo>
                    <a:pt x="45" y="567"/>
                  </a:lnTo>
                  <a:lnTo>
                    <a:pt x="45" y="1711"/>
                  </a:lnTo>
                  <a:lnTo>
                    <a:pt x="50" y="1711"/>
                  </a:lnTo>
                  <a:lnTo>
                    <a:pt x="50" y="835"/>
                  </a:lnTo>
                  <a:lnTo>
                    <a:pt x="54" y="721"/>
                  </a:lnTo>
                  <a:lnTo>
                    <a:pt x="54" y="254"/>
                  </a:lnTo>
                  <a:lnTo>
                    <a:pt x="59" y="231"/>
                  </a:lnTo>
                  <a:lnTo>
                    <a:pt x="59" y="308"/>
                  </a:lnTo>
                  <a:lnTo>
                    <a:pt x="59" y="186"/>
                  </a:lnTo>
                  <a:lnTo>
                    <a:pt x="64" y="195"/>
                  </a:lnTo>
                  <a:lnTo>
                    <a:pt x="64" y="181"/>
                  </a:lnTo>
                  <a:lnTo>
                    <a:pt x="64" y="190"/>
                  </a:lnTo>
                  <a:lnTo>
                    <a:pt x="68" y="186"/>
                  </a:lnTo>
                  <a:lnTo>
                    <a:pt x="68" y="195"/>
                  </a:lnTo>
                  <a:lnTo>
                    <a:pt x="73" y="199"/>
                  </a:lnTo>
                  <a:lnTo>
                    <a:pt x="73" y="190"/>
                  </a:lnTo>
                  <a:lnTo>
                    <a:pt x="77" y="190"/>
                  </a:lnTo>
                  <a:lnTo>
                    <a:pt x="82" y="186"/>
                  </a:lnTo>
                  <a:lnTo>
                    <a:pt x="86" y="195"/>
                  </a:lnTo>
                  <a:lnTo>
                    <a:pt x="86" y="1103"/>
                  </a:lnTo>
                  <a:lnTo>
                    <a:pt x="91" y="1098"/>
                  </a:lnTo>
                  <a:lnTo>
                    <a:pt x="91" y="1103"/>
                  </a:lnTo>
                  <a:lnTo>
                    <a:pt x="91" y="1098"/>
                  </a:lnTo>
                  <a:lnTo>
                    <a:pt x="95" y="1103"/>
                  </a:lnTo>
                  <a:lnTo>
                    <a:pt x="95" y="1066"/>
                  </a:lnTo>
                  <a:lnTo>
                    <a:pt x="100" y="290"/>
                  </a:lnTo>
                  <a:lnTo>
                    <a:pt x="100" y="286"/>
                  </a:lnTo>
                  <a:lnTo>
                    <a:pt x="104" y="290"/>
                  </a:lnTo>
                  <a:lnTo>
                    <a:pt x="104" y="295"/>
                  </a:lnTo>
                  <a:lnTo>
                    <a:pt x="104" y="290"/>
                  </a:lnTo>
                  <a:lnTo>
                    <a:pt x="109" y="290"/>
                  </a:lnTo>
                  <a:lnTo>
                    <a:pt x="109" y="540"/>
                  </a:lnTo>
                  <a:lnTo>
                    <a:pt x="113" y="544"/>
                  </a:lnTo>
                  <a:lnTo>
                    <a:pt x="113" y="540"/>
                  </a:lnTo>
                  <a:lnTo>
                    <a:pt x="118" y="531"/>
                  </a:lnTo>
                  <a:lnTo>
                    <a:pt x="118" y="558"/>
                  </a:lnTo>
                  <a:lnTo>
                    <a:pt x="123" y="576"/>
                  </a:lnTo>
                  <a:lnTo>
                    <a:pt x="123" y="558"/>
                  </a:lnTo>
                  <a:lnTo>
                    <a:pt x="127" y="553"/>
                  </a:lnTo>
                  <a:lnTo>
                    <a:pt x="127" y="558"/>
                  </a:lnTo>
                  <a:lnTo>
                    <a:pt x="132" y="549"/>
                  </a:lnTo>
                  <a:lnTo>
                    <a:pt x="132" y="576"/>
                  </a:lnTo>
                  <a:lnTo>
                    <a:pt x="136" y="612"/>
                  </a:lnTo>
                  <a:lnTo>
                    <a:pt x="136" y="626"/>
                  </a:lnTo>
                  <a:lnTo>
                    <a:pt x="136" y="612"/>
                  </a:lnTo>
                  <a:lnTo>
                    <a:pt x="141" y="590"/>
                  </a:lnTo>
                  <a:lnTo>
                    <a:pt x="141" y="490"/>
                  </a:lnTo>
                  <a:lnTo>
                    <a:pt x="141" y="608"/>
                  </a:lnTo>
                  <a:lnTo>
                    <a:pt x="145" y="658"/>
                  </a:lnTo>
                  <a:lnTo>
                    <a:pt x="145" y="753"/>
                  </a:lnTo>
                  <a:lnTo>
                    <a:pt x="150" y="735"/>
                  </a:lnTo>
                  <a:lnTo>
                    <a:pt x="150" y="617"/>
                  </a:lnTo>
                  <a:lnTo>
                    <a:pt x="150" y="640"/>
                  </a:lnTo>
                  <a:lnTo>
                    <a:pt x="154" y="635"/>
                  </a:lnTo>
                  <a:lnTo>
                    <a:pt x="154" y="640"/>
                  </a:lnTo>
                  <a:lnTo>
                    <a:pt x="154" y="626"/>
                  </a:lnTo>
                  <a:lnTo>
                    <a:pt x="159" y="626"/>
                  </a:lnTo>
                  <a:lnTo>
                    <a:pt x="159" y="1257"/>
                  </a:lnTo>
                  <a:lnTo>
                    <a:pt x="163" y="1430"/>
                  </a:lnTo>
                  <a:lnTo>
                    <a:pt x="163" y="1561"/>
                  </a:lnTo>
                  <a:lnTo>
                    <a:pt x="163" y="681"/>
                  </a:lnTo>
                  <a:lnTo>
                    <a:pt x="168" y="476"/>
                  </a:lnTo>
                  <a:lnTo>
                    <a:pt x="168" y="449"/>
                  </a:lnTo>
                  <a:lnTo>
                    <a:pt x="168" y="535"/>
                  </a:lnTo>
                  <a:lnTo>
                    <a:pt x="172" y="540"/>
                  </a:lnTo>
                  <a:lnTo>
                    <a:pt x="172" y="522"/>
                  </a:lnTo>
                  <a:lnTo>
                    <a:pt x="177" y="540"/>
                  </a:lnTo>
                  <a:lnTo>
                    <a:pt x="177" y="481"/>
                  </a:lnTo>
                  <a:lnTo>
                    <a:pt x="177" y="544"/>
                  </a:lnTo>
                  <a:lnTo>
                    <a:pt x="182" y="540"/>
                  </a:lnTo>
                  <a:lnTo>
                    <a:pt x="182" y="476"/>
                  </a:lnTo>
                  <a:lnTo>
                    <a:pt x="182" y="508"/>
                  </a:lnTo>
                  <a:lnTo>
                    <a:pt x="186" y="535"/>
                  </a:lnTo>
                  <a:lnTo>
                    <a:pt x="186" y="395"/>
                  </a:lnTo>
                  <a:lnTo>
                    <a:pt x="191" y="463"/>
                  </a:lnTo>
                  <a:lnTo>
                    <a:pt x="191" y="490"/>
                  </a:lnTo>
                  <a:lnTo>
                    <a:pt x="195" y="490"/>
                  </a:lnTo>
                  <a:lnTo>
                    <a:pt x="195" y="458"/>
                  </a:lnTo>
                  <a:lnTo>
                    <a:pt x="195" y="476"/>
                  </a:lnTo>
                  <a:lnTo>
                    <a:pt x="200" y="526"/>
                  </a:lnTo>
                  <a:lnTo>
                    <a:pt x="200" y="435"/>
                  </a:lnTo>
                  <a:lnTo>
                    <a:pt x="200" y="481"/>
                  </a:lnTo>
                  <a:lnTo>
                    <a:pt x="204" y="313"/>
                  </a:lnTo>
                  <a:lnTo>
                    <a:pt x="204" y="504"/>
                  </a:lnTo>
                  <a:lnTo>
                    <a:pt x="204" y="481"/>
                  </a:lnTo>
                  <a:lnTo>
                    <a:pt x="209" y="490"/>
                  </a:lnTo>
                  <a:lnTo>
                    <a:pt x="209" y="658"/>
                  </a:lnTo>
                  <a:lnTo>
                    <a:pt x="213" y="1738"/>
                  </a:lnTo>
                  <a:lnTo>
                    <a:pt x="213" y="1325"/>
                  </a:lnTo>
                  <a:lnTo>
                    <a:pt x="218" y="522"/>
                  </a:lnTo>
                  <a:lnTo>
                    <a:pt x="218" y="631"/>
                  </a:lnTo>
                  <a:lnTo>
                    <a:pt x="218" y="508"/>
                  </a:lnTo>
                  <a:lnTo>
                    <a:pt x="222" y="467"/>
                  </a:lnTo>
                  <a:lnTo>
                    <a:pt x="222" y="449"/>
                  </a:lnTo>
                  <a:lnTo>
                    <a:pt x="227" y="404"/>
                  </a:lnTo>
                  <a:lnTo>
                    <a:pt x="227" y="440"/>
                  </a:lnTo>
                  <a:lnTo>
                    <a:pt x="227" y="426"/>
                  </a:lnTo>
                  <a:lnTo>
                    <a:pt x="232" y="426"/>
                  </a:lnTo>
                  <a:lnTo>
                    <a:pt x="232" y="440"/>
                  </a:lnTo>
                  <a:lnTo>
                    <a:pt x="232" y="422"/>
                  </a:lnTo>
                  <a:lnTo>
                    <a:pt x="236" y="426"/>
                  </a:lnTo>
                  <a:lnTo>
                    <a:pt x="236" y="417"/>
                  </a:lnTo>
                  <a:lnTo>
                    <a:pt x="236" y="426"/>
                  </a:lnTo>
                  <a:lnTo>
                    <a:pt x="241" y="649"/>
                  </a:lnTo>
                  <a:lnTo>
                    <a:pt x="241" y="549"/>
                  </a:lnTo>
                  <a:lnTo>
                    <a:pt x="245" y="540"/>
                  </a:lnTo>
                  <a:lnTo>
                    <a:pt x="245" y="544"/>
                  </a:lnTo>
                  <a:lnTo>
                    <a:pt x="245" y="404"/>
                  </a:lnTo>
                  <a:lnTo>
                    <a:pt x="250" y="395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8" name="Freeform 90"/>
            <p:cNvSpPr>
              <a:spLocks noChangeAspect="1"/>
            </p:cNvSpPr>
            <p:nvPr/>
          </p:nvSpPr>
          <p:spPr bwMode="auto">
            <a:xfrm>
              <a:off x="1200423" y="1847633"/>
              <a:ext cx="68714" cy="209004"/>
            </a:xfrm>
            <a:custGeom>
              <a:avLst/>
              <a:gdLst>
                <a:gd name="T0" fmla="*/ 2 w 227"/>
                <a:gd name="T1" fmla="*/ 80 h 467"/>
                <a:gd name="T2" fmla="*/ 5 w 227"/>
                <a:gd name="T3" fmla="*/ 32 h 467"/>
                <a:gd name="T4" fmla="*/ 8 w 227"/>
                <a:gd name="T5" fmla="*/ 83 h 467"/>
                <a:gd name="T6" fmla="*/ 11 w 227"/>
                <a:gd name="T7" fmla="*/ 158 h 467"/>
                <a:gd name="T8" fmla="*/ 13 w 227"/>
                <a:gd name="T9" fmla="*/ 56 h 467"/>
                <a:gd name="T10" fmla="*/ 19 w 227"/>
                <a:gd name="T11" fmla="*/ 40 h 467"/>
                <a:gd name="T12" fmla="*/ 22 w 227"/>
                <a:gd name="T13" fmla="*/ 48 h 467"/>
                <a:gd name="T14" fmla="*/ 25 w 227"/>
                <a:gd name="T15" fmla="*/ 51 h 467"/>
                <a:gd name="T16" fmla="*/ 27 w 227"/>
                <a:gd name="T17" fmla="*/ 190 h 467"/>
                <a:gd name="T18" fmla="*/ 30 w 227"/>
                <a:gd name="T19" fmla="*/ 124 h 467"/>
                <a:gd name="T20" fmla="*/ 32 w 227"/>
                <a:gd name="T21" fmla="*/ 102 h 467"/>
                <a:gd name="T22" fmla="*/ 38 w 227"/>
                <a:gd name="T23" fmla="*/ 46 h 467"/>
                <a:gd name="T24" fmla="*/ 41 w 227"/>
                <a:gd name="T25" fmla="*/ 96 h 467"/>
                <a:gd name="T26" fmla="*/ 43 w 227"/>
                <a:gd name="T27" fmla="*/ 51 h 467"/>
                <a:gd name="T28" fmla="*/ 46 w 227"/>
                <a:gd name="T29" fmla="*/ 115 h 467"/>
                <a:gd name="T30" fmla="*/ 49 w 227"/>
                <a:gd name="T31" fmla="*/ 158 h 467"/>
                <a:gd name="T32" fmla="*/ 52 w 227"/>
                <a:gd name="T33" fmla="*/ 64 h 467"/>
                <a:gd name="T34" fmla="*/ 57 w 227"/>
                <a:gd name="T35" fmla="*/ 40 h 467"/>
                <a:gd name="T36" fmla="*/ 60 w 227"/>
                <a:gd name="T37" fmla="*/ 30 h 467"/>
                <a:gd name="T38" fmla="*/ 62 w 227"/>
                <a:gd name="T39" fmla="*/ 46 h 467"/>
                <a:gd name="T40" fmla="*/ 65 w 227"/>
                <a:gd name="T41" fmla="*/ 54 h 467"/>
                <a:gd name="T42" fmla="*/ 68 w 227"/>
                <a:gd name="T43" fmla="*/ 54 h 467"/>
                <a:gd name="T44" fmla="*/ 71 w 227"/>
                <a:gd name="T45" fmla="*/ 118 h 467"/>
                <a:gd name="T46" fmla="*/ 76 w 227"/>
                <a:gd name="T47" fmla="*/ 94 h 467"/>
                <a:gd name="T48" fmla="*/ 78 w 227"/>
                <a:gd name="T49" fmla="*/ 64 h 467"/>
                <a:gd name="T50" fmla="*/ 81 w 227"/>
                <a:gd name="T51" fmla="*/ 70 h 467"/>
                <a:gd name="T52" fmla="*/ 87 w 227"/>
                <a:gd name="T53" fmla="*/ 166 h 467"/>
                <a:gd name="T54" fmla="*/ 89 w 227"/>
                <a:gd name="T55" fmla="*/ 105 h 467"/>
                <a:gd name="T56" fmla="*/ 92 w 227"/>
                <a:gd name="T57" fmla="*/ 137 h 467"/>
                <a:gd name="T58" fmla="*/ 98 w 227"/>
                <a:gd name="T59" fmla="*/ 40 h 467"/>
                <a:gd name="T60" fmla="*/ 101 w 227"/>
                <a:gd name="T61" fmla="*/ 43 h 467"/>
                <a:gd name="T62" fmla="*/ 103 w 227"/>
                <a:gd name="T63" fmla="*/ 40 h 467"/>
                <a:gd name="T64" fmla="*/ 106 w 227"/>
                <a:gd name="T65" fmla="*/ 61 h 467"/>
                <a:gd name="T66" fmla="*/ 108 w 227"/>
                <a:gd name="T67" fmla="*/ 75 h 467"/>
                <a:gd name="T68" fmla="*/ 111 w 227"/>
                <a:gd name="T69" fmla="*/ 51 h 467"/>
                <a:gd name="T70" fmla="*/ 114 w 227"/>
                <a:gd name="T71" fmla="*/ 150 h 467"/>
                <a:gd name="T72" fmla="*/ 117 w 227"/>
                <a:gd name="T73" fmla="*/ 147 h 467"/>
                <a:gd name="T74" fmla="*/ 122 w 227"/>
                <a:gd name="T75" fmla="*/ 137 h 467"/>
                <a:gd name="T76" fmla="*/ 125 w 227"/>
                <a:gd name="T77" fmla="*/ 51 h 467"/>
                <a:gd name="T78" fmla="*/ 128 w 227"/>
                <a:gd name="T79" fmla="*/ 212 h 467"/>
                <a:gd name="T80" fmla="*/ 131 w 227"/>
                <a:gd name="T81" fmla="*/ 40 h 467"/>
                <a:gd name="T82" fmla="*/ 133 w 227"/>
                <a:gd name="T83" fmla="*/ 112 h 4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7"/>
                <a:gd name="T127" fmla="*/ 0 h 467"/>
                <a:gd name="T128" fmla="*/ 227 w 227"/>
                <a:gd name="T129" fmla="*/ 467 h 4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7" h="467">
                  <a:moveTo>
                    <a:pt x="0" y="41"/>
                  </a:moveTo>
                  <a:lnTo>
                    <a:pt x="0" y="181"/>
                  </a:lnTo>
                  <a:lnTo>
                    <a:pt x="4" y="136"/>
                  </a:lnTo>
                  <a:lnTo>
                    <a:pt x="4" y="50"/>
                  </a:lnTo>
                  <a:lnTo>
                    <a:pt x="4" y="86"/>
                  </a:lnTo>
                  <a:lnTo>
                    <a:pt x="9" y="54"/>
                  </a:lnTo>
                  <a:lnTo>
                    <a:pt x="9" y="218"/>
                  </a:lnTo>
                  <a:lnTo>
                    <a:pt x="9" y="195"/>
                  </a:lnTo>
                  <a:lnTo>
                    <a:pt x="13" y="140"/>
                  </a:lnTo>
                  <a:lnTo>
                    <a:pt x="13" y="172"/>
                  </a:lnTo>
                  <a:lnTo>
                    <a:pt x="18" y="177"/>
                  </a:lnTo>
                  <a:lnTo>
                    <a:pt x="18" y="268"/>
                  </a:lnTo>
                  <a:lnTo>
                    <a:pt x="22" y="109"/>
                  </a:lnTo>
                  <a:lnTo>
                    <a:pt x="22" y="91"/>
                  </a:lnTo>
                  <a:lnTo>
                    <a:pt x="22" y="95"/>
                  </a:lnTo>
                  <a:lnTo>
                    <a:pt x="27" y="104"/>
                  </a:lnTo>
                  <a:lnTo>
                    <a:pt x="27" y="77"/>
                  </a:lnTo>
                  <a:lnTo>
                    <a:pt x="31" y="68"/>
                  </a:lnTo>
                  <a:lnTo>
                    <a:pt x="31" y="95"/>
                  </a:lnTo>
                  <a:lnTo>
                    <a:pt x="36" y="59"/>
                  </a:lnTo>
                  <a:lnTo>
                    <a:pt x="36" y="81"/>
                  </a:lnTo>
                  <a:lnTo>
                    <a:pt x="41" y="68"/>
                  </a:lnTo>
                  <a:lnTo>
                    <a:pt x="41" y="113"/>
                  </a:lnTo>
                  <a:lnTo>
                    <a:pt x="41" y="86"/>
                  </a:lnTo>
                  <a:lnTo>
                    <a:pt x="45" y="95"/>
                  </a:lnTo>
                  <a:lnTo>
                    <a:pt x="45" y="72"/>
                  </a:lnTo>
                  <a:lnTo>
                    <a:pt x="45" y="322"/>
                  </a:lnTo>
                  <a:lnTo>
                    <a:pt x="50" y="227"/>
                  </a:lnTo>
                  <a:lnTo>
                    <a:pt x="50" y="199"/>
                  </a:lnTo>
                  <a:lnTo>
                    <a:pt x="50" y="209"/>
                  </a:lnTo>
                  <a:lnTo>
                    <a:pt x="54" y="213"/>
                  </a:lnTo>
                  <a:lnTo>
                    <a:pt x="54" y="231"/>
                  </a:lnTo>
                  <a:lnTo>
                    <a:pt x="54" y="172"/>
                  </a:lnTo>
                  <a:lnTo>
                    <a:pt x="59" y="245"/>
                  </a:lnTo>
                  <a:lnTo>
                    <a:pt x="59" y="95"/>
                  </a:lnTo>
                  <a:lnTo>
                    <a:pt x="63" y="77"/>
                  </a:lnTo>
                  <a:lnTo>
                    <a:pt x="63" y="104"/>
                  </a:lnTo>
                  <a:lnTo>
                    <a:pt x="63" y="77"/>
                  </a:lnTo>
                  <a:lnTo>
                    <a:pt x="68" y="163"/>
                  </a:lnTo>
                  <a:lnTo>
                    <a:pt x="68" y="3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2" y="290"/>
                  </a:lnTo>
                  <a:lnTo>
                    <a:pt x="72" y="177"/>
                  </a:lnTo>
                  <a:lnTo>
                    <a:pt x="77" y="195"/>
                  </a:lnTo>
                  <a:lnTo>
                    <a:pt x="77" y="181"/>
                  </a:lnTo>
                  <a:lnTo>
                    <a:pt x="77" y="186"/>
                  </a:lnTo>
                  <a:lnTo>
                    <a:pt x="81" y="268"/>
                  </a:lnTo>
                  <a:lnTo>
                    <a:pt x="81" y="77"/>
                  </a:lnTo>
                  <a:lnTo>
                    <a:pt x="86" y="95"/>
                  </a:lnTo>
                  <a:lnTo>
                    <a:pt x="86" y="109"/>
                  </a:lnTo>
                  <a:lnTo>
                    <a:pt x="90" y="77"/>
                  </a:lnTo>
                  <a:lnTo>
                    <a:pt x="90" y="72"/>
                  </a:lnTo>
                  <a:lnTo>
                    <a:pt x="95" y="68"/>
                  </a:lnTo>
                  <a:lnTo>
                    <a:pt x="95" y="95"/>
                  </a:lnTo>
                  <a:lnTo>
                    <a:pt x="95" y="54"/>
                  </a:lnTo>
                  <a:lnTo>
                    <a:pt x="100" y="50"/>
                  </a:lnTo>
                  <a:lnTo>
                    <a:pt x="100" y="95"/>
                  </a:lnTo>
                  <a:lnTo>
                    <a:pt x="100" y="72"/>
                  </a:lnTo>
                  <a:lnTo>
                    <a:pt x="104" y="77"/>
                  </a:lnTo>
                  <a:lnTo>
                    <a:pt x="104" y="109"/>
                  </a:lnTo>
                  <a:lnTo>
                    <a:pt x="109" y="95"/>
                  </a:lnTo>
                  <a:lnTo>
                    <a:pt x="109" y="91"/>
                  </a:lnTo>
                  <a:lnTo>
                    <a:pt x="109" y="109"/>
                  </a:lnTo>
                  <a:lnTo>
                    <a:pt x="113" y="109"/>
                  </a:lnTo>
                  <a:lnTo>
                    <a:pt x="113" y="91"/>
                  </a:lnTo>
                  <a:lnTo>
                    <a:pt x="113" y="104"/>
                  </a:lnTo>
                  <a:lnTo>
                    <a:pt x="118" y="100"/>
                  </a:lnTo>
                  <a:lnTo>
                    <a:pt x="118" y="199"/>
                  </a:lnTo>
                  <a:lnTo>
                    <a:pt x="122" y="190"/>
                  </a:lnTo>
                  <a:lnTo>
                    <a:pt x="122" y="172"/>
                  </a:lnTo>
                  <a:lnTo>
                    <a:pt x="127" y="159"/>
                  </a:lnTo>
                  <a:lnTo>
                    <a:pt x="127" y="254"/>
                  </a:lnTo>
                  <a:lnTo>
                    <a:pt x="131" y="349"/>
                  </a:lnTo>
                  <a:lnTo>
                    <a:pt x="131" y="109"/>
                  </a:lnTo>
                  <a:lnTo>
                    <a:pt x="136" y="113"/>
                  </a:lnTo>
                  <a:lnTo>
                    <a:pt x="136" y="104"/>
                  </a:lnTo>
                  <a:lnTo>
                    <a:pt x="136" y="118"/>
                  </a:lnTo>
                  <a:lnTo>
                    <a:pt x="140" y="91"/>
                  </a:lnTo>
                  <a:lnTo>
                    <a:pt x="140" y="304"/>
                  </a:lnTo>
                  <a:lnTo>
                    <a:pt x="145" y="281"/>
                  </a:lnTo>
                  <a:lnTo>
                    <a:pt x="145" y="218"/>
                  </a:lnTo>
                  <a:lnTo>
                    <a:pt x="149" y="204"/>
                  </a:lnTo>
                  <a:lnTo>
                    <a:pt x="149" y="177"/>
                  </a:lnTo>
                  <a:lnTo>
                    <a:pt x="149" y="218"/>
                  </a:lnTo>
                  <a:lnTo>
                    <a:pt x="154" y="254"/>
                  </a:lnTo>
                  <a:lnTo>
                    <a:pt x="154" y="231"/>
                  </a:lnTo>
                  <a:lnTo>
                    <a:pt x="159" y="240"/>
                  </a:lnTo>
                  <a:lnTo>
                    <a:pt x="159" y="95"/>
                  </a:lnTo>
                  <a:lnTo>
                    <a:pt x="163" y="68"/>
                  </a:lnTo>
                  <a:lnTo>
                    <a:pt x="163" y="95"/>
                  </a:lnTo>
                  <a:lnTo>
                    <a:pt x="163" y="86"/>
                  </a:lnTo>
                  <a:lnTo>
                    <a:pt x="168" y="72"/>
                  </a:lnTo>
                  <a:lnTo>
                    <a:pt x="168" y="91"/>
                  </a:lnTo>
                  <a:lnTo>
                    <a:pt x="168" y="63"/>
                  </a:lnTo>
                  <a:lnTo>
                    <a:pt x="172" y="68"/>
                  </a:lnTo>
                  <a:lnTo>
                    <a:pt x="172" y="467"/>
                  </a:lnTo>
                  <a:lnTo>
                    <a:pt x="172" y="159"/>
                  </a:lnTo>
                  <a:lnTo>
                    <a:pt x="177" y="104"/>
                  </a:lnTo>
                  <a:lnTo>
                    <a:pt x="177" y="127"/>
                  </a:lnTo>
                  <a:lnTo>
                    <a:pt x="177" y="95"/>
                  </a:lnTo>
                  <a:lnTo>
                    <a:pt x="181" y="127"/>
                  </a:lnTo>
                  <a:lnTo>
                    <a:pt x="181" y="95"/>
                  </a:lnTo>
                  <a:lnTo>
                    <a:pt x="186" y="118"/>
                  </a:lnTo>
                  <a:lnTo>
                    <a:pt x="186" y="86"/>
                  </a:lnTo>
                  <a:lnTo>
                    <a:pt x="190" y="109"/>
                  </a:lnTo>
                  <a:lnTo>
                    <a:pt x="190" y="263"/>
                  </a:lnTo>
                  <a:lnTo>
                    <a:pt x="190" y="254"/>
                  </a:lnTo>
                  <a:lnTo>
                    <a:pt x="195" y="218"/>
                  </a:lnTo>
                  <a:lnTo>
                    <a:pt x="195" y="209"/>
                  </a:lnTo>
                  <a:lnTo>
                    <a:pt x="195" y="249"/>
                  </a:lnTo>
                  <a:lnTo>
                    <a:pt x="199" y="118"/>
                  </a:lnTo>
                  <a:lnTo>
                    <a:pt x="199" y="258"/>
                  </a:lnTo>
                  <a:lnTo>
                    <a:pt x="204" y="231"/>
                  </a:lnTo>
                  <a:lnTo>
                    <a:pt x="204" y="245"/>
                  </a:lnTo>
                  <a:lnTo>
                    <a:pt x="204" y="236"/>
                  </a:lnTo>
                  <a:lnTo>
                    <a:pt x="208" y="86"/>
                  </a:lnTo>
                  <a:lnTo>
                    <a:pt x="208" y="32"/>
                  </a:lnTo>
                  <a:lnTo>
                    <a:pt x="213" y="59"/>
                  </a:lnTo>
                  <a:lnTo>
                    <a:pt x="213" y="358"/>
                  </a:lnTo>
                  <a:lnTo>
                    <a:pt x="213" y="177"/>
                  </a:lnTo>
                  <a:lnTo>
                    <a:pt x="218" y="127"/>
                  </a:lnTo>
                  <a:lnTo>
                    <a:pt x="218" y="68"/>
                  </a:lnTo>
                  <a:lnTo>
                    <a:pt x="218" y="95"/>
                  </a:lnTo>
                  <a:lnTo>
                    <a:pt x="222" y="100"/>
                  </a:lnTo>
                  <a:lnTo>
                    <a:pt x="222" y="190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9" name="Freeform 91"/>
            <p:cNvSpPr>
              <a:spLocks noChangeAspect="1"/>
            </p:cNvSpPr>
            <p:nvPr/>
          </p:nvSpPr>
          <p:spPr bwMode="auto">
            <a:xfrm>
              <a:off x="1269137" y="1847633"/>
              <a:ext cx="71240" cy="211275"/>
            </a:xfrm>
            <a:custGeom>
              <a:avLst/>
              <a:gdLst>
                <a:gd name="T0" fmla="*/ 2 w 236"/>
                <a:gd name="T1" fmla="*/ 140 h 472"/>
                <a:gd name="T2" fmla="*/ 8 w 236"/>
                <a:gd name="T3" fmla="*/ 51 h 472"/>
                <a:gd name="T4" fmla="*/ 11 w 236"/>
                <a:gd name="T5" fmla="*/ 51 h 472"/>
                <a:gd name="T6" fmla="*/ 13 w 236"/>
                <a:gd name="T7" fmla="*/ 72 h 472"/>
                <a:gd name="T8" fmla="*/ 16 w 236"/>
                <a:gd name="T9" fmla="*/ 48 h 472"/>
                <a:gd name="T10" fmla="*/ 19 w 236"/>
                <a:gd name="T11" fmla="*/ 46 h 472"/>
                <a:gd name="T12" fmla="*/ 22 w 236"/>
                <a:gd name="T13" fmla="*/ 59 h 472"/>
                <a:gd name="T14" fmla="*/ 24 w 236"/>
                <a:gd name="T15" fmla="*/ 56 h 472"/>
                <a:gd name="T16" fmla="*/ 27 w 236"/>
                <a:gd name="T17" fmla="*/ 105 h 472"/>
                <a:gd name="T18" fmla="*/ 30 w 236"/>
                <a:gd name="T19" fmla="*/ 59 h 472"/>
                <a:gd name="T20" fmla="*/ 32 w 236"/>
                <a:gd name="T21" fmla="*/ 59 h 472"/>
                <a:gd name="T22" fmla="*/ 38 w 236"/>
                <a:gd name="T23" fmla="*/ 32 h 472"/>
                <a:gd name="T24" fmla="*/ 41 w 236"/>
                <a:gd name="T25" fmla="*/ 54 h 472"/>
                <a:gd name="T26" fmla="*/ 43 w 236"/>
                <a:gd name="T27" fmla="*/ 48 h 472"/>
                <a:gd name="T28" fmla="*/ 46 w 236"/>
                <a:gd name="T29" fmla="*/ 145 h 472"/>
                <a:gd name="T30" fmla="*/ 51 w 236"/>
                <a:gd name="T31" fmla="*/ 126 h 472"/>
                <a:gd name="T32" fmla="*/ 54 w 236"/>
                <a:gd name="T33" fmla="*/ 137 h 472"/>
                <a:gd name="T34" fmla="*/ 57 w 236"/>
                <a:gd name="T35" fmla="*/ 46 h 472"/>
                <a:gd name="T36" fmla="*/ 59 w 236"/>
                <a:gd name="T37" fmla="*/ 48 h 472"/>
                <a:gd name="T38" fmla="*/ 62 w 236"/>
                <a:gd name="T39" fmla="*/ 61 h 472"/>
                <a:gd name="T40" fmla="*/ 65 w 236"/>
                <a:gd name="T41" fmla="*/ 61 h 472"/>
                <a:gd name="T42" fmla="*/ 71 w 236"/>
                <a:gd name="T43" fmla="*/ 126 h 472"/>
                <a:gd name="T44" fmla="*/ 73 w 236"/>
                <a:gd name="T45" fmla="*/ 169 h 472"/>
                <a:gd name="T46" fmla="*/ 76 w 236"/>
                <a:gd name="T47" fmla="*/ 70 h 472"/>
                <a:gd name="T48" fmla="*/ 78 w 236"/>
                <a:gd name="T49" fmla="*/ 37 h 472"/>
                <a:gd name="T50" fmla="*/ 81 w 236"/>
                <a:gd name="T51" fmla="*/ 56 h 472"/>
                <a:gd name="T52" fmla="*/ 87 w 236"/>
                <a:gd name="T53" fmla="*/ 61 h 472"/>
                <a:gd name="T54" fmla="*/ 89 w 236"/>
                <a:gd name="T55" fmla="*/ 70 h 472"/>
                <a:gd name="T56" fmla="*/ 92 w 236"/>
                <a:gd name="T57" fmla="*/ 80 h 472"/>
                <a:gd name="T58" fmla="*/ 97 w 236"/>
                <a:gd name="T59" fmla="*/ 124 h 472"/>
                <a:gd name="T60" fmla="*/ 100 w 236"/>
                <a:gd name="T61" fmla="*/ 112 h 472"/>
                <a:gd name="T62" fmla="*/ 103 w 236"/>
                <a:gd name="T63" fmla="*/ 43 h 472"/>
                <a:gd name="T64" fmla="*/ 106 w 236"/>
                <a:gd name="T65" fmla="*/ 80 h 472"/>
                <a:gd name="T66" fmla="*/ 111 w 236"/>
                <a:gd name="T67" fmla="*/ 96 h 472"/>
                <a:gd name="T68" fmla="*/ 114 w 236"/>
                <a:gd name="T69" fmla="*/ 94 h 472"/>
                <a:gd name="T70" fmla="*/ 117 w 236"/>
                <a:gd name="T71" fmla="*/ 51 h 472"/>
                <a:gd name="T72" fmla="*/ 122 w 236"/>
                <a:gd name="T73" fmla="*/ 59 h 472"/>
                <a:gd name="T74" fmla="*/ 124 w 236"/>
                <a:gd name="T75" fmla="*/ 46 h 472"/>
                <a:gd name="T76" fmla="*/ 127 w 236"/>
                <a:gd name="T77" fmla="*/ 37 h 472"/>
                <a:gd name="T78" fmla="*/ 133 w 236"/>
                <a:gd name="T79" fmla="*/ 61 h 472"/>
                <a:gd name="T80" fmla="*/ 136 w 236"/>
                <a:gd name="T81" fmla="*/ 161 h 472"/>
                <a:gd name="T82" fmla="*/ 138 w 236"/>
                <a:gd name="T83" fmla="*/ 115 h 47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472"/>
                <a:gd name="T128" fmla="*/ 236 w 236"/>
                <a:gd name="T129" fmla="*/ 472 h 47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472">
                  <a:moveTo>
                    <a:pt x="0" y="0"/>
                  </a:moveTo>
                  <a:lnTo>
                    <a:pt x="4" y="109"/>
                  </a:lnTo>
                  <a:lnTo>
                    <a:pt x="4" y="236"/>
                  </a:lnTo>
                  <a:lnTo>
                    <a:pt x="9" y="218"/>
                  </a:lnTo>
                  <a:lnTo>
                    <a:pt x="9" y="91"/>
                  </a:lnTo>
                  <a:lnTo>
                    <a:pt x="13" y="86"/>
                  </a:lnTo>
                  <a:lnTo>
                    <a:pt x="13" y="100"/>
                  </a:lnTo>
                  <a:lnTo>
                    <a:pt x="13" y="54"/>
                  </a:lnTo>
                  <a:lnTo>
                    <a:pt x="18" y="86"/>
                  </a:lnTo>
                  <a:lnTo>
                    <a:pt x="18" y="268"/>
                  </a:lnTo>
                  <a:lnTo>
                    <a:pt x="18" y="209"/>
                  </a:lnTo>
                  <a:lnTo>
                    <a:pt x="22" y="122"/>
                  </a:lnTo>
                  <a:lnTo>
                    <a:pt x="22" y="32"/>
                  </a:lnTo>
                  <a:lnTo>
                    <a:pt x="22" y="186"/>
                  </a:lnTo>
                  <a:lnTo>
                    <a:pt x="27" y="81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31" y="77"/>
                  </a:lnTo>
                  <a:lnTo>
                    <a:pt x="31" y="50"/>
                  </a:lnTo>
                  <a:lnTo>
                    <a:pt x="36" y="59"/>
                  </a:lnTo>
                  <a:lnTo>
                    <a:pt x="36" y="100"/>
                  </a:lnTo>
                  <a:lnTo>
                    <a:pt x="40" y="72"/>
                  </a:lnTo>
                  <a:lnTo>
                    <a:pt x="40" y="59"/>
                  </a:lnTo>
                  <a:lnTo>
                    <a:pt x="40" y="95"/>
                  </a:lnTo>
                  <a:lnTo>
                    <a:pt x="45" y="286"/>
                  </a:lnTo>
                  <a:lnTo>
                    <a:pt x="45" y="172"/>
                  </a:lnTo>
                  <a:lnTo>
                    <a:pt x="45" y="177"/>
                  </a:lnTo>
                  <a:lnTo>
                    <a:pt x="50" y="172"/>
                  </a:lnTo>
                  <a:lnTo>
                    <a:pt x="50" y="195"/>
                  </a:lnTo>
                  <a:lnTo>
                    <a:pt x="50" y="100"/>
                  </a:lnTo>
                  <a:lnTo>
                    <a:pt x="54" y="104"/>
                  </a:lnTo>
                  <a:lnTo>
                    <a:pt x="54" y="77"/>
                  </a:lnTo>
                  <a:lnTo>
                    <a:pt x="54" y="100"/>
                  </a:lnTo>
                  <a:lnTo>
                    <a:pt x="59" y="68"/>
                  </a:lnTo>
                  <a:lnTo>
                    <a:pt x="59" y="104"/>
                  </a:lnTo>
                  <a:lnTo>
                    <a:pt x="63" y="54"/>
                  </a:lnTo>
                  <a:lnTo>
                    <a:pt x="63" y="81"/>
                  </a:lnTo>
                  <a:lnTo>
                    <a:pt x="68" y="63"/>
                  </a:lnTo>
                  <a:lnTo>
                    <a:pt x="68" y="91"/>
                  </a:lnTo>
                  <a:lnTo>
                    <a:pt x="68" y="72"/>
                  </a:lnTo>
                  <a:lnTo>
                    <a:pt x="72" y="68"/>
                  </a:lnTo>
                  <a:lnTo>
                    <a:pt x="72" y="81"/>
                  </a:lnTo>
                  <a:lnTo>
                    <a:pt x="72" y="68"/>
                  </a:lnTo>
                  <a:lnTo>
                    <a:pt x="77" y="91"/>
                  </a:lnTo>
                  <a:lnTo>
                    <a:pt x="77" y="245"/>
                  </a:lnTo>
                  <a:lnTo>
                    <a:pt x="81" y="227"/>
                  </a:lnTo>
                  <a:lnTo>
                    <a:pt x="81" y="231"/>
                  </a:lnTo>
                  <a:lnTo>
                    <a:pt x="86" y="213"/>
                  </a:lnTo>
                  <a:lnTo>
                    <a:pt x="86" y="236"/>
                  </a:lnTo>
                  <a:lnTo>
                    <a:pt x="86" y="204"/>
                  </a:lnTo>
                  <a:lnTo>
                    <a:pt x="90" y="231"/>
                  </a:lnTo>
                  <a:lnTo>
                    <a:pt x="90" y="204"/>
                  </a:lnTo>
                  <a:lnTo>
                    <a:pt x="90" y="218"/>
                  </a:lnTo>
                  <a:lnTo>
                    <a:pt x="95" y="77"/>
                  </a:lnTo>
                  <a:lnTo>
                    <a:pt x="95" y="68"/>
                  </a:lnTo>
                  <a:lnTo>
                    <a:pt x="95" y="72"/>
                  </a:lnTo>
                  <a:lnTo>
                    <a:pt x="99" y="81"/>
                  </a:lnTo>
                  <a:lnTo>
                    <a:pt x="99" y="131"/>
                  </a:lnTo>
                  <a:lnTo>
                    <a:pt x="99" y="77"/>
                  </a:lnTo>
                  <a:lnTo>
                    <a:pt x="104" y="104"/>
                  </a:lnTo>
                  <a:lnTo>
                    <a:pt x="104" y="399"/>
                  </a:lnTo>
                  <a:lnTo>
                    <a:pt x="109" y="91"/>
                  </a:lnTo>
                  <a:lnTo>
                    <a:pt x="109" y="104"/>
                  </a:lnTo>
                  <a:lnTo>
                    <a:pt x="113" y="91"/>
                  </a:lnTo>
                  <a:lnTo>
                    <a:pt x="113" y="268"/>
                  </a:lnTo>
                  <a:lnTo>
                    <a:pt x="118" y="213"/>
                  </a:lnTo>
                  <a:lnTo>
                    <a:pt x="118" y="181"/>
                  </a:lnTo>
                  <a:lnTo>
                    <a:pt x="122" y="140"/>
                  </a:lnTo>
                  <a:lnTo>
                    <a:pt x="122" y="286"/>
                  </a:lnTo>
                  <a:lnTo>
                    <a:pt x="127" y="163"/>
                  </a:lnTo>
                  <a:lnTo>
                    <a:pt x="127" y="109"/>
                  </a:lnTo>
                  <a:lnTo>
                    <a:pt x="127" y="118"/>
                  </a:lnTo>
                  <a:lnTo>
                    <a:pt x="131" y="109"/>
                  </a:lnTo>
                  <a:lnTo>
                    <a:pt x="131" y="59"/>
                  </a:lnTo>
                  <a:lnTo>
                    <a:pt x="131" y="63"/>
                  </a:lnTo>
                  <a:lnTo>
                    <a:pt x="136" y="68"/>
                  </a:lnTo>
                  <a:lnTo>
                    <a:pt x="136" y="63"/>
                  </a:lnTo>
                  <a:lnTo>
                    <a:pt x="136" y="95"/>
                  </a:lnTo>
                  <a:lnTo>
                    <a:pt x="140" y="91"/>
                  </a:lnTo>
                  <a:lnTo>
                    <a:pt x="140" y="86"/>
                  </a:lnTo>
                  <a:lnTo>
                    <a:pt x="145" y="104"/>
                  </a:lnTo>
                  <a:lnTo>
                    <a:pt x="145" y="86"/>
                  </a:lnTo>
                  <a:lnTo>
                    <a:pt x="149" y="100"/>
                  </a:lnTo>
                  <a:lnTo>
                    <a:pt x="149" y="118"/>
                  </a:lnTo>
                  <a:lnTo>
                    <a:pt x="154" y="109"/>
                  </a:lnTo>
                  <a:lnTo>
                    <a:pt x="154" y="100"/>
                  </a:lnTo>
                  <a:lnTo>
                    <a:pt x="154" y="136"/>
                  </a:lnTo>
                  <a:lnTo>
                    <a:pt x="158" y="367"/>
                  </a:lnTo>
                  <a:lnTo>
                    <a:pt x="158" y="199"/>
                  </a:lnTo>
                  <a:lnTo>
                    <a:pt x="163" y="209"/>
                  </a:lnTo>
                  <a:lnTo>
                    <a:pt x="163" y="172"/>
                  </a:lnTo>
                  <a:lnTo>
                    <a:pt x="163" y="186"/>
                  </a:lnTo>
                  <a:lnTo>
                    <a:pt x="168" y="190"/>
                  </a:lnTo>
                  <a:lnTo>
                    <a:pt x="168" y="254"/>
                  </a:lnTo>
                  <a:lnTo>
                    <a:pt x="172" y="154"/>
                  </a:lnTo>
                  <a:lnTo>
                    <a:pt x="172" y="72"/>
                  </a:lnTo>
                  <a:lnTo>
                    <a:pt x="177" y="109"/>
                  </a:lnTo>
                  <a:lnTo>
                    <a:pt x="177" y="91"/>
                  </a:lnTo>
                  <a:lnTo>
                    <a:pt x="177" y="136"/>
                  </a:lnTo>
                  <a:lnTo>
                    <a:pt x="181" y="472"/>
                  </a:lnTo>
                  <a:lnTo>
                    <a:pt x="181" y="159"/>
                  </a:lnTo>
                  <a:lnTo>
                    <a:pt x="186" y="163"/>
                  </a:lnTo>
                  <a:lnTo>
                    <a:pt x="186" y="159"/>
                  </a:lnTo>
                  <a:lnTo>
                    <a:pt x="186" y="172"/>
                  </a:lnTo>
                  <a:lnTo>
                    <a:pt x="190" y="159"/>
                  </a:lnTo>
                  <a:lnTo>
                    <a:pt x="190" y="317"/>
                  </a:lnTo>
                  <a:lnTo>
                    <a:pt x="195" y="122"/>
                  </a:lnTo>
                  <a:lnTo>
                    <a:pt x="195" y="86"/>
                  </a:lnTo>
                  <a:lnTo>
                    <a:pt x="199" y="95"/>
                  </a:lnTo>
                  <a:lnTo>
                    <a:pt x="199" y="104"/>
                  </a:lnTo>
                  <a:lnTo>
                    <a:pt x="204" y="100"/>
                  </a:lnTo>
                  <a:lnTo>
                    <a:pt x="204" y="109"/>
                  </a:lnTo>
                  <a:lnTo>
                    <a:pt x="204" y="63"/>
                  </a:lnTo>
                  <a:lnTo>
                    <a:pt x="208" y="77"/>
                  </a:lnTo>
                  <a:lnTo>
                    <a:pt x="208" y="59"/>
                  </a:lnTo>
                  <a:lnTo>
                    <a:pt x="213" y="95"/>
                  </a:lnTo>
                  <a:lnTo>
                    <a:pt x="213" y="63"/>
                  </a:lnTo>
                  <a:lnTo>
                    <a:pt x="217" y="95"/>
                  </a:lnTo>
                  <a:lnTo>
                    <a:pt x="217" y="91"/>
                  </a:lnTo>
                  <a:lnTo>
                    <a:pt x="222" y="104"/>
                  </a:lnTo>
                  <a:lnTo>
                    <a:pt x="222" y="86"/>
                  </a:lnTo>
                  <a:lnTo>
                    <a:pt x="227" y="231"/>
                  </a:lnTo>
                  <a:lnTo>
                    <a:pt x="227" y="272"/>
                  </a:lnTo>
                  <a:lnTo>
                    <a:pt x="227" y="236"/>
                  </a:lnTo>
                  <a:lnTo>
                    <a:pt x="231" y="240"/>
                  </a:lnTo>
                  <a:lnTo>
                    <a:pt x="231" y="195"/>
                  </a:lnTo>
                  <a:lnTo>
                    <a:pt x="231" y="249"/>
                  </a:lnTo>
                  <a:lnTo>
                    <a:pt x="236" y="24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0" name="Freeform 92"/>
            <p:cNvSpPr>
              <a:spLocks noChangeAspect="1"/>
            </p:cNvSpPr>
            <p:nvPr/>
          </p:nvSpPr>
          <p:spPr bwMode="auto">
            <a:xfrm>
              <a:off x="1340378" y="1687094"/>
              <a:ext cx="69725" cy="509636"/>
            </a:xfrm>
            <a:custGeom>
              <a:avLst/>
              <a:gdLst>
                <a:gd name="T0" fmla="*/ 0 w 231"/>
                <a:gd name="T1" fmla="*/ 343 h 1139"/>
                <a:gd name="T2" fmla="*/ 5 w 231"/>
                <a:gd name="T3" fmla="*/ 327 h 1139"/>
                <a:gd name="T4" fmla="*/ 8 w 231"/>
                <a:gd name="T5" fmla="*/ 255 h 1139"/>
                <a:gd name="T6" fmla="*/ 13 w 231"/>
                <a:gd name="T7" fmla="*/ 274 h 1139"/>
                <a:gd name="T8" fmla="*/ 16 w 231"/>
                <a:gd name="T9" fmla="*/ 258 h 1139"/>
                <a:gd name="T10" fmla="*/ 22 w 231"/>
                <a:gd name="T11" fmla="*/ 263 h 1139"/>
                <a:gd name="T12" fmla="*/ 24 w 231"/>
                <a:gd name="T13" fmla="*/ 268 h 1139"/>
                <a:gd name="T14" fmla="*/ 27 w 231"/>
                <a:gd name="T15" fmla="*/ 263 h 1139"/>
                <a:gd name="T16" fmla="*/ 30 w 231"/>
                <a:gd name="T17" fmla="*/ 365 h 1139"/>
                <a:gd name="T18" fmla="*/ 35 w 231"/>
                <a:gd name="T19" fmla="*/ 354 h 1139"/>
                <a:gd name="T20" fmla="*/ 38 w 231"/>
                <a:gd name="T21" fmla="*/ 330 h 1139"/>
                <a:gd name="T22" fmla="*/ 41 w 231"/>
                <a:gd name="T23" fmla="*/ 314 h 1139"/>
                <a:gd name="T24" fmla="*/ 43 w 231"/>
                <a:gd name="T25" fmla="*/ 252 h 1139"/>
                <a:gd name="T26" fmla="*/ 46 w 231"/>
                <a:gd name="T27" fmla="*/ 255 h 1139"/>
                <a:gd name="T28" fmla="*/ 48 w 231"/>
                <a:gd name="T29" fmla="*/ 274 h 1139"/>
                <a:gd name="T30" fmla="*/ 51 w 231"/>
                <a:gd name="T31" fmla="*/ 260 h 1139"/>
                <a:gd name="T32" fmla="*/ 54 w 231"/>
                <a:gd name="T33" fmla="*/ 260 h 1139"/>
                <a:gd name="T34" fmla="*/ 57 w 231"/>
                <a:gd name="T35" fmla="*/ 271 h 1139"/>
                <a:gd name="T36" fmla="*/ 60 w 231"/>
                <a:gd name="T37" fmla="*/ 284 h 1139"/>
                <a:gd name="T38" fmla="*/ 62 w 231"/>
                <a:gd name="T39" fmla="*/ 290 h 1139"/>
                <a:gd name="T40" fmla="*/ 65 w 231"/>
                <a:gd name="T41" fmla="*/ 338 h 1139"/>
                <a:gd name="T42" fmla="*/ 68 w 231"/>
                <a:gd name="T43" fmla="*/ 306 h 1139"/>
                <a:gd name="T44" fmla="*/ 70 w 231"/>
                <a:gd name="T45" fmla="*/ 359 h 1139"/>
                <a:gd name="T46" fmla="*/ 76 w 231"/>
                <a:gd name="T47" fmla="*/ 343 h 1139"/>
                <a:gd name="T48" fmla="*/ 78 w 231"/>
                <a:gd name="T49" fmla="*/ 252 h 1139"/>
                <a:gd name="T50" fmla="*/ 81 w 231"/>
                <a:gd name="T51" fmla="*/ 244 h 1139"/>
                <a:gd name="T52" fmla="*/ 84 w 231"/>
                <a:gd name="T53" fmla="*/ 271 h 1139"/>
                <a:gd name="T54" fmla="*/ 87 w 231"/>
                <a:gd name="T55" fmla="*/ 282 h 1139"/>
                <a:gd name="T56" fmla="*/ 92 w 231"/>
                <a:gd name="T57" fmla="*/ 290 h 1139"/>
                <a:gd name="T58" fmla="*/ 95 w 231"/>
                <a:gd name="T59" fmla="*/ 507 h 1139"/>
                <a:gd name="T60" fmla="*/ 97 w 231"/>
                <a:gd name="T61" fmla="*/ 292 h 1139"/>
                <a:gd name="T62" fmla="*/ 100 w 231"/>
                <a:gd name="T63" fmla="*/ 298 h 1139"/>
                <a:gd name="T64" fmla="*/ 106 w 231"/>
                <a:gd name="T65" fmla="*/ 298 h 1139"/>
                <a:gd name="T66" fmla="*/ 108 w 231"/>
                <a:gd name="T67" fmla="*/ 45 h 1139"/>
                <a:gd name="T68" fmla="*/ 111 w 231"/>
                <a:gd name="T69" fmla="*/ 24 h 1139"/>
                <a:gd name="T70" fmla="*/ 116 w 231"/>
                <a:gd name="T71" fmla="*/ 21 h 1139"/>
                <a:gd name="T72" fmla="*/ 119 w 231"/>
                <a:gd name="T73" fmla="*/ 30 h 1139"/>
                <a:gd name="T74" fmla="*/ 122 w 231"/>
                <a:gd name="T75" fmla="*/ 19 h 1139"/>
                <a:gd name="T76" fmla="*/ 124 w 231"/>
                <a:gd name="T77" fmla="*/ 298 h 1139"/>
                <a:gd name="T78" fmla="*/ 127 w 231"/>
                <a:gd name="T79" fmla="*/ 295 h 1139"/>
                <a:gd name="T80" fmla="*/ 130 w 231"/>
                <a:gd name="T81" fmla="*/ 301 h 1139"/>
                <a:gd name="T82" fmla="*/ 136 w 231"/>
                <a:gd name="T83" fmla="*/ 209 h 11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1"/>
                <a:gd name="T127" fmla="*/ 0 h 1139"/>
                <a:gd name="T128" fmla="*/ 231 w 231"/>
                <a:gd name="T129" fmla="*/ 1139 h 11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1" h="1139">
                  <a:moveTo>
                    <a:pt x="0" y="599"/>
                  </a:moveTo>
                  <a:lnTo>
                    <a:pt x="0" y="613"/>
                  </a:lnTo>
                  <a:lnTo>
                    <a:pt x="0" y="581"/>
                  </a:lnTo>
                  <a:lnTo>
                    <a:pt x="4" y="504"/>
                  </a:lnTo>
                  <a:lnTo>
                    <a:pt x="4" y="549"/>
                  </a:lnTo>
                  <a:lnTo>
                    <a:pt x="9" y="554"/>
                  </a:lnTo>
                  <a:lnTo>
                    <a:pt x="9" y="454"/>
                  </a:lnTo>
                  <a:lnTo>
                    <a:pt x="13" y="427"/>
                  </a:lnTo>
                  <a:lnTo>
                    <a:pt x="13" y="431"/>
                  </a:lnTo>
                  <a:lnTo>
                    <a:pt x="18" y="422"/>
                  </a:lnTo>
                  <a:lnTo>
                    <a:pt x="18" y="785"/>
                  </a:lnTo>
                  <a:lnTo>
                    <a:pt x="22" y="463"/>
                  </a:lnTo>
                  <a:lnTo>
                    <a:pt x="22" y="454"/>
                  </a:lnTo>
                  <a:lnTo>
                    <a:pt x="27" y="463"/>
                  </a:lnTo>
                  <a:lnTo>
                    <a:pt x="27" y="436"/>
                  </a:lnTo>
                  <a:lnTo>
                    <a:pt x="31" y="431"/>
                  </a:lnTo>
                  <a:lnTo>
                    <a:pt x="31" y="454"/>
                  </a:lnTo>
                  <a:lnTo>
                    <a:pt x="36" y="445"/>
                  </a:lnTo>
                  <a:lnTo>
                    <a:pt x="36" y="459"/>
                  </a:lnTo>
                  <a:lnTo>
                    <a:pt x="40" y="468"/>
                  </a:lnTo>
                  <a:lnTo>
                    <a:pt x="40" y="454"/>
                  </a:lnTo>
                  <a:lnTo>
                    <a:pt x="40" y="463"/>
                  </a:lnTo>
                  <a:lnTo>
                    <a:pt x="45" y="490"/>
                  </a:lnTo>
                  <a:lnTo>
                    <a:pt x="45" y="445"/>
                  </a:lnTo>
                  <a:lnTo>
                    <a:pt x="45" y="459"/>
                  </a:lnTo>
                  <a:lnTo>
                    <a:pt x="50" y="459"/>
                  </a:lnTo>
                  <a:lnTo>
                    <a:pt x="50" y="617"/>
                  </a:lnTo>
                  <a:lnTo>
                    <a:pt x="54" y="622"/>
                  </a:lnTo>
                  <a:lnTo>
                    <a:pt x="54" y="586"/>
                  </a:lnTo>
                  <a:lnTo>
                    <a:pt x="59" y="599"/>
                  </a:lnTo>
                  <a:lnTo>
                    <a:pt x="59" y="617"/>
                  </a:lnTo>
                  <a:lnTo>
                    <a:pt x="59" y="613"/>
                  </a:lnTo>
                  <a:lnTo>
                    <a:pt x="63" y="558"/>
                  </a:lnTo>
                  <a:lnTo>
                    <a:pt x="63" y="568"/>
                  </a:lnTo>
                  <a:lnTo>
                    <a:pt x="63" y="540"/>
                  </a:lnTo>
                  <a:lnTo>
                    <a:pt x="68" y="531"/>
                  </a:lnTo>
                  <a:lnTo>
                    <a:pt x="68" y="463"/>
                  </a:lnTo>
                  <a:lnTo>
                    <a:pt x="72" y="431"/>
                  </a:lnTo>
                  <a:lnTo>
                    <a:pt x="72" y="427"/>
                  </a:lnTo>
                  <a:lnTo>
                    <a:pt x="72" y="431"/>
                  </a:lnTo>
                  <a:lnTo>
                    <a:pt x="77" y="445"/>
                  </a:lnTo>
                  <a:lnTo>
                    <a:pt x="77" y="431"/>
                  </a:lnTo>
                  <a:lnTo>
                    <a:pt x="77" y="672"/>
                  </a:lnTo>
                  <a:lnTo>
                    <a:pt x="81" y="513"/>
                  </a:lnTo>
                  <a:lnTo>
                    <a:pt x="81" y="463"/>
                  </a:lnTo>
                  <a:lnTo>
                    <a:pt x="81" y="486"/>
                  </a:lnTo>
                  <a:lnTo>
                    <a:pt x="86" y="459"/>
                  </a:lnTo>
                  <a:lnTo>
                    <a:pt x="86" y="440"/>
                  </a:lnTo>
                  <a:lnTo>
                    <a:pt x="86" y="445"/>
                  </a:lnTo>
                  <a:lnTo>
                    <a:pt x="90" y="490"/>
                  </a:lnTo>
                  <a:lnTo>
                    <a:pt x="90" y="440"/>
                  </a:lnTo>
                  <a:lnTo>
                    <a:pt x="95" y="463"/>
                  </a:lnTo>
                  <a:lnTo>
                    <a:pt x="95" y="477"/>
                  </a:lnTo>
                  <a:lnTo>
                    <a:pt x="95" y="459"/>
                  </a:lnTo>
                  <a:lnTo>
                    <a:pt x="100" y="477"/>
                  </a:lnTo>
                  <a:lnTo>
                    <a:pt x="100" y="459"/>
                  </a:lnTo>
                  <a:lnTo>
                    <a:pt x="100" y="481"/>
                  </a:lnTo>
                  <a:lnTo>
                    <a:pt x="104" y="490"/>
                  </a:lnTo>
                  <a:lnTo>
                    <a:pt x="104" y="477"/>
                  </a:lnTo>
                  <a:lnTo>
                    <a:pt x="104" y="490"/>
                  </a:lnTo>
                  <a:lnTo>
                    <a:pt x="109" y="495"/>
                  </a:lnTo>
                  <a:lnTo>
                    <a:pt x="109" y="695"/>
                  </a:lnTo>
                  <a:lnTo>
                    <a:pt x="109" y="572"/>
                  </a:lnTo>
                  <a:lnTo>
                    <a:pt x="113" y="549"/>
                  </a:lnTo>
                  <a:lnTo>
                    <a:pt x="113" y="572"/>
                  </a:lnTo>
                  <a:lnTo>
                    <a:pt x="113" y="518"/>
                  </a:lnTo>
                  <a:lnTo>
                    <a:pt x="118" y="577"/>
                  </a:lnTo>
                  <a:lnTo>
                    <a:pt x="118" y="636"/>
                  </a:lnTo>
                  <a:lnTo>
                    <a:pt x="118" y="608"/>
                  </a:lnTo>
                  <a:lnTo>
                    <a:pt x="122" y="586"/>
                  </a:lnTo>
                  <a:lnTo>
                    <a:pt x="122" y="568"/>
                  </a:lnTo>
                  <a:lnTo>
                    <a:pt x="127" y="581"/>
                  </a:lnTo>
                  <a:lnTo>
                    <a:pt x="127" y="436"/>
                  </a:lnTo>
                  <a:lnTo>
                    <a:pt x="131" y="418"/>
                  </a:lnTo>
                  <a:lnTo>
                    <a:pt x="131" y="427"/>
                  </a:lnTo>
                  <a:lnTo>
                    <a:pt x="131" y="418"/>
                  </a:lnTo>
                  <a:lnTo>
                    <a:pt x="136" y="431"/>
                  </a:lnTo>
                  <a:lnTo>
                    <a:pt x="136" y="413"/>
                  </a:lnTo>
                  <a:lnTo>
                    <a:pt x="136" y="790"/>
                  </a:lnTo>
                  <a:lnTo>
                    <a:pt x="140" y="545"/>
                  </a:lnTo>
                  <a:lnTo>
                    <a:pt x="140" y="459"/>
                  </a:lnTo>
                  <a:lnTo>
                    <a:pt x="145" y="472"/>
                  </a:lnTo>
                  <a:lnTo>
                    <a:pt x="145" y="486"/>
                  </a:lnTo>
                  <a:lnTo>
                    <a:pt x="145" y="477"/>
                  </a:lnTo>
                  <a:lnTo>
                    <a:pt x="149" y="486"/>
                  </a:lnTo>
                  <a:lnTo>
                    <a:pt x="149" y="454"/>
                  </a:lnTo>
                  <a:lnTo>
                    <a:pt x="154" y="490"/>
                  </a:lnTo>
                  <a:lnTo>
                    <a:pt x="154" y="472"/>
                  </a:lnTo>
                  <a:lnTo>
                    <a:pt x="154" y="486"/>
                  </a:lnTo>
                  <a:lnTo>
                    <a:pt x="159" y="858"/>
                  </a:lnTo>
                  <a:lnTo>
                    <a:pt x="159" y="513"/>
                  </a:lnTo>
                  <a:lnTo>
                    <a:pt x="163" y="527"/>
                  </a:lnTo>
                  <a:lnTo>
                    <a:pt x="163" y="495"/>
                  </a:lnTo>
                  <a:lnTo>
                    <a:pt x="163" y="499"/>
                  </a:lnTo>
                  <a:lnTo>
                    <a:pt x="168" y="513"/>
                  </a:lnTo>
                  <a:lnTo>
                    <a:pt x="168" y="504"/>
                  </a:lnTo>
                  <a:lnTo>
                    <a:pt x="172" y="495"/>
                  </a:lnTo>
                  <a:lnTo>
                    <a:pt x="172" y="504"/>
                  </a:lnTo>
                  <a:lnTo>
                    <a:pt x="177" y="504"/>
                  </a:lnTo>
                  <a:lnTo>
                    <a:pt x="177" y="223"/>
                  </a:lnTo>
                  <a:lnTo>
                    <a:pt x="181" y="154"/>
                  </a:lnTo>
                  <a:lnTo>
                    <a:pt x="181" y="77"/>
                  </a:lnTo>
                  <a:lnTo>
                    <a:pt x="186" y="91"/>
                  </a:lnTo>
                  <a:lnTo>
                    <a:pt x="186" y="36"/>
                  </a:lnTo>
                  <a:lnTo>
                    <a:pt x="186" y="41"/>
                  </a:lnTo>
                  <a:lnTo>
                    <a:pt x="190" y="0"/>
                  </a:lnTo>
                  <a:lnTo>
                    <a:pt x="190" y="32"/>
                  </a:lnTo>
                  <a:lnTo>
                    <a:pt x="195" y="36"/>
                  </a:lnTo>
                  <a:lnTo>
                    <a:pt x="195" y="5"/>
                  </a:lnTo>
                  <a:lnTo>
                    <a:pt x="199" y="41"/>
                  </a:lnTo>
                  <a:lnTo>
                    <a:pt x="199" y="50"/>
                  </a:lnTo>
                  <a:lnTo>
                    <a:pt x="199" y="18"/>
                  </a:lnTo>
                  <a:lnTo>
                    <a:pt x="204" y="64"/>
                  </a:lnTo>
                  <a:lnTo>
                    <a:pt x="204" y="32"/>
                  </a:lnTo>
                  <a:lnTo>
                    <a:pt x="204" y="1139"/>
                  </a:lnTo>
                  <a:lnTo>
                    <a:pt x="208" y="758"/>
                  </a:lnTo>
                  <a:lnTo>
                    <a:pt x="208" y="504"/>
                  </a:lnTo>
                  <a:lnTo>
                    <a:pt x="213" y="499"/>
                  </a:lnTo>
                  <a:lnTo>
                    <a:pt x="213" y="509"/>
                  </a:lnTo>
                  <a:lnTo>
                    <a:pt x="213" y="499"/>
                  </a:lnTo>
                  <a:lnTo>
                    <a:pt x="218" y="504"/>
                  </a:lnTo>
                  <a:lnTo>
                    <a:pt x="218" y="518"/>
                  </a:lnTo>
                  <a:lnTo>
                    <a:pt x="218" y="509"/>
                  </a:lnTo>
                  <a:lnTo>
                    <a:pt x="222" y="490"/>
                  </a:lnTo>
                  <a:lnTo>
                    <a:pt x="222" y="499"/>
                  </a:lnTo>
                  <a:lnTo>
                    <a:pt x="227" y="354"/>
                  </a:lnTo>
                  <a:lnTo>
                    <a:pt x="227" y="186"/>
                  </a:lnTo>
                  <a:lnTo>
                    <a:pt x="231" y="132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1" name="Freeform 93"/>
            <p:cNvSpPr>
              <a:spLocks noChangeAspect="1"/>
            </p:cNvSpPr>
            <p:nvPr/>
          </p:nvSpPr>
          <p:spPr bwMode="auto">
            <a:xfrm>
              <a:off x="1410102" y="1670434"/>
              <a:ext cx="74272" cy="487675"/>
            </a:xfrm>
            <a:custGeom>
              <a:avLst/>
              <a:gdLst>
                <a:gd name="T0" fmla="*/ 3 w 245"/>
                <a:gd name="T1" fmla="*/ 59 h 1089"/>
                <a:gd name="T2" fmla="*/ 5 w 245"/>
                <a:gd name="T3" fmla="*/ 54 h 1089"/>
                <a:gd name="T4" fmla="*/ 8 w 245"/>
                <a:gd name="T5" fmla="*/ 27 h 1089"/>
                <a:gd name="T6" fmla="*/ 11 w 245"/>
                <a:gd name="T7" fmla="*/ 43 h 1089"/>
                <a:gd name="T8" fmla="*/ 16 w 245"/>
                <a:gd name="T9" fmla="*/ 384 h 1089"/>
                <a:gd name="T10" fmla="*/ 19 w 245"/>
                <a:gd name="T11" fmla="*/ 330 h 1089"/>
                <a:gd name="T12" fmla="*/ 22 w 245"/>
                <a:gd name="T13" fmla="*/ 316 h 1089"/>
                <a:gd name="T14" fmla="*/ 28 w 245"/>
                <a:gd name="T15" fmla="*/ 134 h 1089"/>
                <a:gd name="T16" fmla="*/ 30 w 245"/>
                <a:gd name="T17" fmla="*/ 80 h 1089"/>
                <a:gd name="T18" fmla="*/ 33 w 245"/>
                <a:gd name="T19" fmla="*/ 54 h 1089"/>
                <a:gd name="T20" fmla="*/ 35 w 245"/>
                <a:gd name="T21" fmla="*/ 32 h 1089"/>
                <a:gd name="T22" fmla="*/ 38 w 245"/>
                <a:gd name="T23" fmla="*/ 21 h 1089"/>
                <a:gd name="T24" fmla="*/ 41 w 245"/>
                <a:gd name="T25" fmla="*/ 644 h 1089"/>
                <a:gd name="T26" fmla="*/ 46 w 245"/>
                <a:gd name="T27" fmla="*/ 333 h 1089"/>
                <a:gd name="T28" fmla="*/ 49 w 245"/>
                <a:gd name="T29" fmla="*/ 319 h 1089"/>
                <a:gd name="T30" fmla="*/ 52 w 245"/>
                <a:gd name="T31" fmla="*/ 338 h 1089"/>
                <a:gd name="T32" fmla="*/ 57 w 245"/>
                <a:gd name="T33" fmla="*/ 105 h 1089"/>
                <a:gd name="T34" fmla="*/ 60 w 245"/>
                <a:gd name="T35" fmla="*/ 37 h 1089"/>
                <a:gd name="T36" fmla="*/ 63 w 245"/>
                <a:gd name="T37" fmla="*/ 21 h 1089"/>
                <a:gd name="T38" fmla="*/ 68 w 245"/>
                <a:gd name="T39" fmla="*/ 30 h 1089"/>
                <a:gd name="T40" fmla="*/ 71 w 245"/>
                <a:gd name="T41" fmla="*/ 24 h 1089"/>
                <a:gd name="T42" fmla="*/ 74 w 245"/>
                <a:gd name="T43" fmla="*/ 368 h 1089"/>
                <a:gd name="T44" fmla="*/ 76 w 245"/>
                <a:gd name="T45" fmla="*/ 314 h 1089"/>
                <a:gd name="T46" fmla="*/ 82 w 245"/>
                <a:gd name="T47" fmla="*/ 322 h 1089"/>
                <a:gd name="T48" fmla="*/ 85 w 245"/>
                <a:gd name="T49" fmla="*/ 112 h 1089"/>
                <a:gd name="T50" fmla="*/ 90 w 245"/>
                <a:gd name="T51" fmla="*/ 48 h 1089"/>
                <a:gd name="T52" fmla="*/ 92 w 245"/>
                <a:gd name="T53" fmla="*/ 19 h 1089"/>
                <a:gd name="T54" fmla="*/ 95 w 245"/>
                <a:gd name="T55" fmla="*/ 51 h 1089"/>
                <a:gd name="T56" fmla="*/ 101 w 245"/>
                <a:gd name="T57" fmla="*/ 357 h 1089"/>
                <a:gd name="T58" fmla="*/ 104 w 245"/>
                <a:gd name="T59" fmla="*/ 346 h 1089"/>
                <a:gd name="T60" fmla="*/ 106 w 245"/>
                <a:gd name="T61" fmla="*/ 303 h 1089"/>
                <a:gd name="T62" fmla="*/ 109 w 245"/>
                <a:gd name="T63" fmla="*/ 322 h 1089"/>
                <a:gd name="T64" fmla="*/ 115 w 245"/>
                <a:gd name="T65" fmla="*/ 190 h 1089"/>
                <a:gd name="T66" fmla="*/ 117 w 245"/>
                <a:gd name="T67" fmla="*/ 21 h 1089"/>
                <a:gd name="T68" fmla="*/ 120 w 245"/>
                <a:gd name="T69" fmla="*/ 46 h 1089"/>
                <a:gd name="T70" fmla="*/ 125 w 245"/>
                <a:gd name="T71" fmla="*/ 0 h 1089"/>
                <a:gd name="T72" fmla="*/ 128 w 245"/>
                <a:gd name="T73" fmla="*/ 48 h 1089"/>
                <a:gd name="T74" fmla="*/ 131 w 245"/>
                <a:gd name="T75" fmla="*/ 633 h 1089"/>
                <a:gd name="T76" fmla="*/ 134 w 245"/>
                <a:gd name="T77" fmla="*/ 330 h 1089"/>
                <a:gd name="T78" fmla="*/ 136 w 245"/>
                <a:gd name="T79" fmla="*/ 328 h 1089"/>
                <a:gd name="T80" fmla="*/ 139 w 245"/>
                <a:gd name="T81" fmla="*/ 319 h 1089"/>
                <a:gd name="T82" fmla="*/ 145 w 245"/>
                <a:gd name="T83" fmla="*/ 161 h 10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5"/>
                <a:gd name="T127" fmla="*/ 0 h 1089"/>
                <a:gd name="T128" fmla="*/ 245 w 245"/>
                <a:gd name="T129" fmla="*/ 1089 h 10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5" h="1089">
                  <a:moveTo>
                    <a:pt x="0" y="168"/>
                  </a:moveTo>
                  <a:lnTo>
                    <a:pt x="0" y="113"/>
                  </a:lnTo>
                  <a:lnTo>
                    <a:pt x="5" y="100"/>
                  </a:lnTo>
                  <a:lnTo>
                    <a:pt x="5" y="36"/>
                  </a:lnTo>
                  <a:lnTo>
                    <a:pt x="9" y="50"/>
                  </a:lnTo>
                  <a:lnTo>
                    <a:pt x="9" y="91"/>
                  </a:lnTo>
                  <a:lnTo>
                    <a:pt x="14" y="63"/>
                  </a:lnTo>
                  <a:lnTo>
                    <a:pt x="14" y="77"/>
                  </a:lnTo>
                  <a:lnTo>
                    <a:pt x="14" y="45"/>
                  </a:lnTo>
                  <a:lnTo>
                    <a:pt x="18" y="63"/>
                  </a:lnTo>
                  <a:lnTo>
                    <a:pt x="18" y="45"/>
                  </a:lnTo>
                  <a:lnTo>
                    <a:pt x="18" y="72"/>
                  </a:lnTo>
                  <a:lnTo>
                    <a:pt x="23" y="77"/>
                  </a:lnTo>
                  <a:lnTo>
                    <a:pt x="23" y="939"/>
                  </a:lnTo>
                  <a:lnTo>
                    <a:pt x="27" y="649"/>
                  </a:lnTo>
                  <a:lnTo>
                    <a:pt x="27" y="549"/>
                  </a:lnTo>
                  <a:lnTo>
                    <a:pt x="32" y="554"/>
                  </a:lnTo>
                  <a:lnTo>
                    <a:pt x="32" y="558"/>
                  </a:lnTo>
                  <a:lnTo>
                    <a:pt x="32" y="545"/>
                  </a:lnTo>
                  <a:lnTo>
                    <a:pt x="36" y="531"/>
                  </a:lnTo>
                  <a:lnTo>
                    <a:pt x="36" y="535"/>
                  </a:lnTo>
                  <a:lnTo>
                    <a:pt x="41" y="549"/>
                  </a:lnTo>
                  <a:lnTo>
                    <a:pt x="41" y="277"/>
                  </a:lnTo>
                  <a:lnTo>
                    <a:pt x="46" y="227"/>
                  </a:lnTo>
                  <a:lnTo>
                    <a:pt x="46" y="236"/>
                  </a:lnTo>
                  <a:lnTo>
                    <a:pt x="46" y="190"/>
                  </a:lnTo>
                  <a:lnTo>
                    <a:pt x="50" y="136"/>
                  </a:lnTo>
                  <a:lnTo>
                    <a:pt x="50" y="145"/>
                  </a:lnTo>
                  <a:lnTo>
                    <a:pt x="50" y="86"/>
                  </a:lnTo>
                  <a:lnTo>
                    <a:pt x="55" y="91"/>
                  </a:lnTo>
                  <a:lnTo>
                    <a:pt x="55" y="54"/>
                  </a:lnTo>
                  <a:lnTo>
                    <a:pt x="55" y="63"/>
                  </a:lnTo>
                  <a:lnTo>
                    <a:pt x="59" y="54"/>
                  </a:lnTo>
                  <a:lnTo>
                    <a:pt x="59" y="68"/>
                  </a:lnTo>
                  <a:lnTo>
                    <a:pt x="64" y="82"/>
                  </a:lnTo>
                  <a:lnTo>
                    <a:pt x="64" y="36"/>
                  </a:lnTo>
                  <a:lnTo>
                    <a:pt x="64" y="45"/>
                  </a:lnTo>
                  <a:lnTo>
                    <a:pt x="68" y="50"/>
                  </a:lnTo>
                  <a:lnTo>
                    <a:pt x="68" y="1089"/>
                  </a:lnTo>
                  <a:lnTo>
                    <a:pt x="73" y="803"/>
                  </a:lnTo>
                  <a:lnTo>
                    <a:pt x="73" y="567"/>
                  </a:lnTo>
                  <a:lnTo>
                    <a:pt x="77" y="563"/>
                  </a:lnTo>
                  <a:lnTo>
                    <a:pt x="77" y="545"/>
                  </a:lnTo>
                  <a:lnTo>
                    <a:pt x="82" y="531"/>
                  </a:lnTo>
                  <a:lnTo>
                    <a:pt x="82" y="540"/>
                  </a:lnTo>
                  <a:lnTo>
                    <a:pt x="82" y="535"/>
                  </a:lnTo>
                  <a:lnTo>
                    <a:pt x="86" y="526"/>
                  </a:lnTo>
                  <a:lnTo>
                    <a:pt x="86" y="572"/>
                  </a:lnTo>
                  <a:lnTo>
                    <a:pt x="91" y="340"/>
                  </a:lnTo>
                  <a:lnTo>
                    <a:pt x="91" y="204"/>
                  </a:lnTo>
                  <a:lnTo>
                    <a:pt x="95" y="177"/>
                  </a:lnTo>
                  <a:lnTo>
                    <a:pt x="95" y="109"/>
                  </a:lnTo>
                  <a:lnTo>
                    <a:pt x="100" y="100"/>
                  </a:lnTo>
                  <a:lnTo>
                    <a:pt x="100" y="63"/>
                  </a:lnTo>
                  <a:lnTo>
                    <a:pt x="105" y="41"/>
                  </a:lnTo>
                  <a:lnTo>
                    <a:pt x="105" y="54"/>
                  </a:lnTo>
                  <a:lnTo>
                    <a:pt x="105" y="36"/>
                  </a:lnTo>
                  <a:lnTo>
                    <a:pt x="109" y="77"/>
                  </a:lnTo>
                  <a:lnTo>
                    <a:pt x="109" y="41"/>
                  </a:lnTo>
                  <a:lnTo>
                    <a:pt x="114" y="50"/>
                  </a:lnTo>
                  <a:lnTo>
                    <a:pt x="114" y="82"/>
                  </a:lnTo>
                  <a:lnTo>
                    <a:pt x="114" y="32"/>
                  </a:lnTo>
                  <a:lnTo>
                    <a:pt x="118" y="41"/>
                  </a:lnTo>
                  <a:lnTo>
                    <a:pt x="118" y="1008"/>
                  </a:lnTo>
                  <a:lnTo>
                    <a:pt x="118" y="844"/>
                  </a:lnTo>
                  <a:lnTo>
                    <a:pt x="123" y="622"/>
                  </a:lnTo>
                  <a:lnTo>
                    <a:pt x="123" y="549"/>
                  </a:lnTo>
                  <a:lnTo>
                    <a:pt x="127" y="540"/>
                  </a:lnTo>
                  <a:lnTo>
                    <a:pt x="127" y="531"/>
                  </a:lnTo>
                  <a:lnTo>
                    <a:pt x="132" y="549"/>
                  </a:lnTo>
                  <a:lnTo>
                    <a:pt x="132" y="531"/>
                  </a:lnTo>
                  <a:lnTo>
                    <a:pt x="136" y="545"/>
                  </a:lnTo>
                  <a:lnTo>
                    <a:pt x="136" y="440"/>
                  </a:lnTo>
                  <a:lnTo>
                    <a:pt x="141" y="286"/>
                  </a:lnTo>
                  <a:lnTo>
                    <a:pt x="141" y="190"/>
                  </a:lnTo>
                  <a:lnTo>
                    <a:pt x="145" y="163"/>
                  </a:lnTo>
                  <a:lnTo>
                    <a:pt x="145" y="72"/>
                  </a:lnTo>
                  <a:lnTo>
                    <a:pt x="150" y="82"/>
                  </a:lnTo>
                  <a:lnTo>
                    <a:pt x="150" y="50"/>
                  </a:lnTo>
                  <a:lnTo>
                    <a:pt x="150" y="82"/>
                  </a:lnTo>
                  <a:lnTo>
                    <a:pt x="154" y="32"/>
                  </a:lnTo>
                  <a:lnTo>
                    <a:pt x="154" y="50"/>
                  </a:lnTo>
                  <a:lnTo>
                    <a:pt x="159" y="72"/>
                  </a:lnTo>
                  <a:lnTo>
                    <a:pt x="159" y="86"/>
                  </a:lnTo>
                  <a:lnTo>
                    <a:pt x="159" y="41"/>
                  </a:lnTo>
                  <a:lnTo>
                    <a:pt x="164" y="45"/>
                  </a:lnTo>
                  <a:lnTo>
                    <a:pt x="168" y="604"/>
                  </a:lnTo>
                  <a:lnTo>
                    <a:pt x="168" y="998"/>
                  </a:lnTo>
                  <a:lnTo>
                    <a:pt x="168" y="649"/>
                  </a:lnTo>
                  <a:lnTo>
                    <a:pt x="173" y="585"/>
                  </a:lnTo>
                  <a:lnTo>
                    <a:pt x="173" y="545"/>
                  </a:lnTo>
                  <a:lnTo>
                    <a:pt x="177" y="535"/>
                  </a:lnTo>
                  <a:lnTo>
                    <a:pt x="177" y="513"/>
                  </a:lnTo>
                  <a:lnTo>
                    <a:pt x="177" y="531"/>
                  </a:lnTo>
                  <a:lnTo>
                    <a:pt x="182" y="535"/>
                  </a:lnTo>
                  <a:lnTo>
                    <a:pt x="182" y="545"/>
                  </a:lnTo>
                  <a:lnTo>
                    <a:pt x="186" y="540"/>
                  </a:lnTo>
                  <a:lnTo>
                    <a:pt x="186" y="422"/>
                  </a:lnTo>
                  <a:lnTo>
                    <a:pt x="191" y="322"/>
                  </a:lnTo>
                  <a:lnTo>
                    <a:pt x="191" y="195"/>
                  </a:lnTo>
                  <a:lnTo>
                    <a:pt x="195" y="127"/>
                  </a:lnTo>
                  <a:lnTo>
                    <a:pt x="195" y="36"/>
                  </a:lnTo>
                  <a:lnTo>
                    <a:pt x="200" y="68"/>
                  </a:lnTo>
                  <a:lnTo>
                    <a:pt x="200" y="59"/>
                  </a:lnTo>
                  <a:lnTo>
                    <a:pt x="200" y="77"/>
                  </a:lnTo>
                  <a:lnTo>
                    <a:pt x="204" y="82"/>
                  </a:lnTo>
                  <a:lnTo>
                    <a:pt x="204" y="59"/>
                  </a:lnTo>
                  <a:lnTo>
                    <a:pt x="209" y="0"/>
                  </a:lnTo>
                  <a:lnTo>
                    <a:pt x="209" y="54"/>
                  </a:lnTo>
                  <a:lnTo>
                    <a:pt x="209" y="50"/>
                  </a:lnTo>
                  <a:lnTo>
                    <a:pt x="213" y="82"/>
                  </a:lnTo>
                  <a:lnTo>
                    <a:pt x="213" y="54"/>
                  </a:lnTo>
                  <a:lnTo>
                    <a:pt x="218" y="59"/>
                  </a:lnTo>
                  <a:lnTo>
                    <a:pt x="218" y="1071"/>
                  </a:lnTo>
                  <a:lnTo>
                    <a:pt x="223" y="631"/>
                  </a:lnTo>
                  <a:lnTo>
                    <a:pt x="223" y="545"/>
                  </a:lnTo>
                  <a:lnTo>
                    <a:pt x="223" y="558"/>
                  </a:lnTo>
                  <a:lnTo>
                    <a:pt x="227" y="549"/>
                  </a:lnTo>
                  <a:lnTo>
                    <a:pt x="227" y="545"/>
                  </a:lnTo>
                  <a:lnTo>
                    <a:pt x="227" y="554"/>
                  </a:lnTo>
                  <a:lnTo>
                    <a:pt x="232" y="545"/>
                  </a:lnTo>
                  <a:lnTo>
                    <a:pt x="232" y="522"/>
                  </a:lnTo>
                  <a:lnTo>
                    <a:pt x="232" y="540"/>
                  </a:lnTo>
                  <a:lnTo>
                    <a:pt x="236" y="545"/>
                  </a:lnTo>
                  <a:lnTo>
                    <a:pt x="236" y="381"/>
                  </a:lnTo>
                  <a:lnTo>
                    <a:pt x="241" y="272"/>
                  </a:lnTo>
                  <a:lnTo>
                    <a:pt x="241" y="136"/>
                  </a:lnTo>
                  <a:lnTo>
                    <a:pt x="245" y="141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2" name="Freeform 94"/>
            <p:cNvSpPr>
              <a:spLocks noChangeAspect="1"/>
            </p:cNvSpPr>
            <p:nvPr/>
          </p:nvSpPr>
          <p:spPr bwMode="auto">
            <a:xfrm>
              <a:off x="1484374" y="1678764"/>
              <a:ext cx="70735" cy="512665"/>
            </a:xfrm>
            <a:custGeom>
              <a:avLst/>
              <a:gdLst>
                <a:gd name="T0" fmla="*/ 0 w 236"/>
                <a:gd name="T1" fmla="*/ 62 h 1144"/>
                <a:gd name="T2" fmla="*/ 5 w 236"/>
                <a:gd name="T3" fmla="*/ 38 h 1144"/>
                <a:gd name="T4" fmla="*/ 8 w 236"/>
                <a:gd name="T5" fmla="*/ 30 h 1144"/>
                <a:gd name="T6" fmla="*/ 11 w 236"/>
                <a:gd name="T7" fmla="*/ 24 h 1144"/>
                <a:gd name="T8" fmla="*/ 14 w 236"/>
                <a:gd name="T9" fmla="*/ 330 h 1144"/>
                <a:gd name="T10" fmla="*/ 16 w 236"/>
                <a:gd name="T11" fmla="*/ 328 h 1144"/>
                <a:gd name="T12" fmla="*/ 19 w 236"/>
                <a:gd name="T13" fmla="*/ 317 h 1144"/>
                <a:gd name="T14" fmla="*/ 22 w 236"/>
                <a:gd name="T15" fmla="*/ 314 h 1144"/>
                <a:gd name="T16" fmla="*/ 27 w 236"/>
                <a:gd name="T17" fmla="*/ 156 h 1144"/>
                <a:gd name="T18" fmla="*/ 30 w 236"/>
                <a:gd name="T19" fmla="*/ 40 h 1144"/>
                <a:gd name="T20" fmla="*/ 33 w 236"/>
                <a:gd name="T21" fmla="*/ 24 h 1144"/>
                <a:gd name="T22" fmla="*/ 38 w 236"/>
                <a:gd name="T23" fmla="*/ 32 h 1144"/>
                <a:gd name="T24" fmla="*/ 40 w 236"/>
                <a:gd name="T25" fmla="*/ 16 h 1144"/>
                <a:gd name="T26" fmla="*/ 43 w 236"/>
                <a:gd name="T27" fmla="*/ 325 h 1144"/>
                <a:gd name="T28" fmla="*/ 46 w 236"/>
                <a:gd name="T29" fmla="*/ 312 h 1144"/>
                <a:gd name="T30" fmla="*/ 51 w 236"/>
                <a:gd name="T31" fmla="*/ 317 h 1144"/>
                <a:gd name="T32" fmla="*/ 54 w 236"/>
                <a:gd name="T33" fmla="*/ 108 h 1144"/>
                <a:gd name="T34" fmla="*/ 57 w 236"/>
                <a:gd name="T35" fmla="*/ 65 h 1144"/>
                <a:gd name="T36" fmla="*/ 59 w 236"/>
                <a:gd name="T37" fmla="*/ 21 h 1144"/>
                <a:gd name="T38" fmla="*/ 65 w 236"/>
                <a:gd name="T39" fmla="*/ 38 h 1144"/>
                <a:gd name="T40" fmla="*/ 68 w 236"/>
                <a:gd name="T41" fmla="*/ 30 h 1144"/>
                <a:gd name="T42" fmla="*/ 70 w 236"/>
                <a:gd name="T43" fmla="*/ 663 h 1144"/>
                <a:gd name="T44" fmla="*/ 73 w 236"/>
                <a:gd name="T45" fmla="*/ 314 h 1144"/>
                <a:gd name="T46" fmla="*/ 78 w 236"/>
                <a:gd name="T47" fmla="*/ 304 h 1144"/>
                <a:gd name="T48" fmla="*/ 81 w 236"/>
                <a:gd name="T49" fmla="*/ 323 h 1144"/>
                <a:gd name="T50" fmla="*/ 84 w 236"/>
                <a:gd name="T51" fmla="*/ 99 h 1144"/>
                <a:gd name="T52" fmla="*/ 89 w 236"/>
                <a:gd name="T53" fmla="*/ 54 h 1144"/>
                <a:gd name="T54" fmla="*/ 92 w 236"/>
                <a:gd name="T55" fmla="*/ 51 h 1144"/>
                <a:gd name="T56" fmla="*/ 94 w 236"/>
                <a:gd name="T57" fmla="*/ 11 h 1144"/>
                <a:gd name="T58" fmla="*/ 97 w 236"/>
                <a:gd name="T59" fmla="*/ 38 h 1144"/>
                <a:gd name="T60" fmla="*/ 103 w 236"/>
                <a:gd name="T61" fmla="*/ 323 h 1144"/>
                <a:gd name="T62" fmla="*/ 105 w 236"/>
                <a:gd name="T63" fmla="*/ 304 h 1144"/>
                <a:gd name="T64" fmla="*/ 108 w 236"/>
                <a:gd name="T65" fmla="*/ 320 h 1144"/>
                <a:gd name="T66" fmla="*/ 110 w 236"/>
                <a:gd name="T67" fmla="*/ 140 h 1144"/>
                <a:gd name="T68" fmla="*/ 116 w 236"/>
                <a:gd name="T69" fmla="*/ 59 h 1144"/>
                <a:gd name="T70" fmla="*/ 119 w 236"/>
                <a:gd name="T71" fmla="*/ 38 h 1144"/>
                <a:gd name="T72" fmla="*/ 122 w 236"/>
                <a:gd name="T73" fmla="*/ 46 h 1144"/>
                <a:gd name="T74" fmla="*/ 127 w 236"/>
                <a:gd name="T75" fmla="*/ 30 h 1144"/>
                <a:gd name="T76" fmla="*/ 129 w 236"/>
                <a:gd name="T77" fmla="*/ 524 h 1144"/>
                <a:gd name="T78" fmla="*/ 132 w 236"/>
                <a:gd name="T79" fmla="*/ 312 h 1144"/>
                <a:gd name="T80" fmla="*/ 135 w 236"/>
                <a:gd name="T81" fmla="*/ 306 h 1144"/>
                <a:gd name="T82" fmla="*/ 140 w 236"/>
                <a:gd name="T83" fmla="*/ 185 h 11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1144"/>
                <a:gd name="T128" fmla="*/ 236 w 236"/>
                <a:gd name="T129" fmla="*/ 1144 h 11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1144">
                  <a:moveTo>
                    <a:pt x="0" y="123"/>
                  </a:moveTo>
                  <a:lnTo>
                    <a:pt x="0" y="132"/>
                  </a:lnTo>
                  <a:lnTo>
                    <a:pt x="0" y="104"/>
                  </a:lnTo>
                  <a:lnTo>
                    <a:pt x="5" y="100"/>
                  </a:lnTo>
                  <a:lnTo>
                    <a:pt x="5" y="45"/>
                  </a:lnTo>
                  <a:lnTo>
                    <a:pt x="9" y="64"/>
                  </a:lnTo>
                  <a:lnTo>
                    <a:pt x="9" y="59"/>
                  </a:lnTo>
                  <a:lnTo>
                    <a:pt x="9" y="64"/>
                  </a:lnTo>
                  <a:lnTo>
                    <a:pt x="14" y="50"/>
                  </a:lnTo>
                  <a:lnTo>
                    <a:pt x="14" y="18"/>
                  </a:lnTo>
                  <a:lnTo>
                    <a:pt x="14" y="82"/>
                  </a:lnTo>
                  <a:lnTo>
                    <a:pt x="18" y="41"/>
                  </a:lnTo>
                  <a:lnTo>
                    <a:pt x="18" y="36"/>
                  </a:lnTo>
                  <a:lnTo>
                    <a:pt x="18" y="54"/>
                  </a:lnTo>
                  <a:lnTo>
                    <a:pt x="23" y="558"/>
                  </a:lnTo>
                  <a:lnTo>
                    <a:pt x="23" y="994"/>
                  </a:lnTo>
                  <a:lnTo>
                    <a:pt x="23" y="685"/>
                  </a:lnTo>
                  <a:lnTo>
                    <a:pt x="27" y="554"/>
                  </a:lnTo>
                  <a:lnTo>
                    <a:pt x="27" y="522"/>
                  </a:lnTo>
                  <a:lnTo>
                    <a:pt x="32" y="522"/>
                  </a:lnTo>
                  <a:lnTo>
                    <a:pt x="32" y="536"/>
                  </a:lnTo>
                  <a:lnTo>
                    <a:pt x="32" y="527"/>
                  </a:lnTo>
                  <a:lnTo>
                    <a:pt x="37" y="517"/>
                  </a:lnTo>
                  <a:lnTo>
                    <a:pt x="37" y="531"/>
                  </a:lnTo>
                  <a:lnTo>
                    <a:pt x="41" y="527"/>
                  </a:lnTo>
                  <a:lnTo>
                    <a:pt x="41" y="254"/>
                  </a:lnTo>
                  <a:lnTo>
                    <a:pt x="46" y="263"/>
                  </a:lnTo>
                  <a:lnTo>
                    <a:pt x="46" y="172"/>
                  </a:lnTo>
                  <a:lnTo>
                    <a:pt x="50" y="86"/>
                  </a:lnTo>
                  <a:lnTo>
                    <a:pt x="50" y="68"/>
                  </a:lnTo>
                  <a:lnTo>
                    <a:pt x="55" y="54"/>
                  </a:lnTo>
                  <a:lnTo>
                    <a:pt x="55" y="59"/>
                  </a:lnTo>
                  <a:lnTo>
                    <a:pt x="55" y="41"/>
                  </a:lnTo>
                  <a:lnTo>
                    <a:pt x="59" y="45"/>
                  </a:lnTo>
                  <a:lnTo>
                    <a:pt x="59" y="14"/>
                  </a:lnTo>
                  <a:lnTo>
                    <a:pt x="64" y="54"/>
                  </a:lnTo>
                  <a:lnTo>
                    <a:pt x="64" y="73"/>
                  </a:lnTo>
                  <a:lnTo>
                    <a:pt x="64" y="59"/>
                  </a:lnTo>
                  <a:lnTo>
                    <a:pt x="68" y="27"/>
                  </a:lnTo>
                  <a:lnTo>
                    <a:pt x="68" y="1144"/>
                  </a:lnTo>
                  <a:lnTo>
                    <a:pt x="73" y="699"/>
                  </a:lnTo>
                  <a:lnTo>
                    <a:pt x="73" y="549"/>
                  </a:lnTo>
                  <a:lnTo>
                    <a:pt x="77" y="527"/>
                  </a:lnTo>
                  <a:lnTo>
                    <a:pt x="77" y="536"/>
                  </a:lnTo>
                  <a:lnTo>
                    <a:pt x="77" y="527"/>
                  </a:lnTo>
                  <a:lnTo>
                    <a:pt x="82" y="522"/>
                  </a:lnTo>
                  <a:lnTo>
                    <a:pt x="82" y="517"/>
                  </a:lnTo>
                  <a:lnTo>
                    <a:pt x="86" y="536"/>
                  </a:lnTo>
                  <a:lnTo>
                    <a:pt x="86" y="490"/>
                  </a:lnTo>
                  <a:lnTo>
                    <a:pt x="91" y="290"/>
                  </a:lnTo>
                  <a:lnTo>
                    <a:pt x="91" y="182"/>
                  </a:lnTo>
                  <a:lnTo>
                    <a:pt x="96" y="154"/>
                  </a:lnTo>
                  <a:lnTo>
                    <a:pt x="96" y="100"/>
                  </a:lnTo>
                  <a:lnTo>
                    <a:pt x="96" y="109"/>
                  </a:lnTo>
                  <a:lnTo>
                    <a:pt x="100" y="59"/>
                  </a:lnTo>
                  <a:lnTo>
                    <a:pt x="100" y="27"/>
                  </a:lnTo>
                  <a:lnTo>
                    <a:pt x="100" y="36"/>
                  </a:lnTo>
                  <a:lnTo>
                    <a:pt x="105" y="50"/>
                  </a:lnTo>
                  <a:lnTo>
                    <a:pt x="105" y="45"/>
                  </a:lnTo>
                  <a:lnTo>
                    <a:pt x="109" y="64"/>
                  </a:lnTo>
                  <a:lnTo>
                    <a:pt x="109" y="54"/>
                  </a:lnTo>
                  <a:lnTo>
                    <a:pt x="109" y="73"/>
                  </a:lnTo>
                  <a:lnTo>
                    <a:pt x="114" y="50"/>
                  </a:lnTo>
                  <a:lnTo>
                    <a:pt x="114" y="32"/>
                  </a:lnTo>
                  <a:lnTo>
                    <a:pt x="114" y="50"/>
                  </a:lnTo>
                  <a:lnTo>
                    <a:pt x="118" y="1121"/>
                  </a:lnTo>
                  <a:lnTo>
                    <a:pt x="118" y="590"/>
                  </a:lnTo>
                  <a:lnTo>
                    <a:pt x="123" y="527"/>
                  </a:lnTo>
                  <a:lnTo>
                    <a:pt x="123" y="531"/>
                  </a:lnTo>
                  <a:lnTo>
                    <a:pt x="127" y="517"/>
                  </a:lnTo>
                  <a:lnTo>
                    <a:pt x="127" y="522"/>
                  </a:lnTo>
                  <a:lnTo>
                    <a:pt x="132" y="513"/>
                  </a:lnTo>
                  <a:lnTo>
                    <a:pt x="132" y="517"/>
                  </a:lnTo>
                  <a:lnTo>
                    <a:pt x="136" y="527"/>
                  </a:lnTo>
                  <a:lnTo>
                    <a:pt x="136" y="545"/>
                  </a:lnTo>
                  <a:lnTo>
                    <a:pt x="136" y="290"/>
                  </a:lnTo>
                  <a:lnTo>
                    <a:pt x="141" y="245"/>
                  </a:lnTo>
                  <a:lnTo>
                    <a:pt x="141" y="168"/>
                  </a:lnTo>
                  <a:lnTo>
                    <a:pt x="145" y="132"/>
                  </a:lnTo>
                  <a:lnTo>
                    <a:pt x="145" y="68"/>
                  </a:lnTo>
                  <a:lnTo>
                    <a:pt x="150" y="91"/>
                  </a:lnTo>
                  <a:lnTo>
                    <a:pt x="150" y="27"/>
                  </a:lnTo>
                  <a:lnTo>
                    <a:pt x="155" y="54"/>
                  </a:lnTo>
                  <a:lnTo>
                    <a:pt x="155" y="86"/>
                  </a:lnTo>
                  <a:lnTo>
                    <a:pt x="155" y="0"/>
                  </a:lnTo>
                  <a:lnTo>
                    <a:pt x="159" y="32"/>
                  </a:lnTo>
                  <a:lnTo>
                    <a:pt x="159" y="18"/>
                  </a:lnTo>
                  <a:lnTo>
                    <a:pt x="159" y="54"/>
                  </a:lnTo>
                  <a:lnTo>
                    <a:pt x="164" y="32"/>
                  </a:lnTo>
                  <a:lnTo>
                    <a:pt x="164" y="64"/>
                  </a:lnTo>
                  <a:lnTo>
                    <a:pt x="168" y="876"/>
                  </a:lnTo>
                  <a:lnTo>
                    <a:pt x="168" y="613"/>
                  </a:lnTo>
                  <a:lnTo>
                    <a:pt x="173" y="545"/>
                  </a:lnTo>
                  <a:lnTo>
                    <a:pt x="173" y="536"/>
                  </a:lnTo>
                  <a:lnTo>
                    <a:pt x="177" y="531"/>
                  </a:lnTo>
                  <a:lnTo>
                    <a:pt x="177" y="513"/>
                  </a:lnTo>
                  <a:lnTo>
                    <a:pt x="177" y="527"/>
                  </a:lnTo>
                  <a:lnTo>
                    <a:pt x="182" y="508"/>
                  </a:lnTo>
                  <a:lnTo>
                    <a:pt x="182" y="540"/>
                  </a:lnTo>
                  <a:lnTo>
                    <a:pt x="182" y="517"/>
                  </a:lnTo>
                  <a:lnTo>
                    <a:pt x="186" y="517"/>
                  </a:lnTo>
                  <a:lnTo>
                    <a:pt x="186" y="236"/>
                  </a:lnTo>
                  <a:lnTo>
                    <a:pt x="191" y="195"/>
                  </a:lnTo>
                  <a:lnTo>
                    <a:pt x="191" y="159"/>
                  </a:lnTo>
                  <a:lnTo>
                    <a:pt x="195" y="100"/>
                  </a:lnTo>
                  <a:lnTo>
                    <a:pt x="195" y="82"/>
                  </a:lnTo>
                  <a:lnTo>
                    <a:pt x="195" y="104"/>
                  </a:lnTo>
                  <a:lnTo>
                    <a:pt x="200" y="64"/>
                  </a:lnTo>
                  <a:lnTo>
                    <a:pt x="200" y="36"/>
                  </a:lnTo>
                  <a:lnTo>
                    <a:pt x="205" y="14"/>
                  </a:lnTo>
                  <a:lnTo>
                    <a:pt x="205" y="77"/>
                  </a:lnTo>
                  <a:lnTo>
                    <a:pt x="209" y="68"/>
                  </a:lnTo>
                  <a:lnTo>
                    <a:pt x="209" y="45"/>
                  </a:lnTo>
                  <a:lnTo>
                    <a:pt x="214" y="50"/>
                  </a:lnTo>
                  <a:lnTo>
                    <a:pt x="214" y="45"/>
                  </a:lnTo>
                  <a:lnTo>
                    <a:pt x="214" y="699"/>
                  </a:lnTo>
                  <a:lnTo>
                    <a:pt x="218" y="885"/>
                  </a:lnTo>
                  <a:lnTo>
                    <a:pt x="218" y="545"/>
                  </a:lnTo>
                  <a:lnTo>
                    <a:pt x="223" y="531"/>
                  </a:lnTo>
                  <a:lnTo>
                    <a:pt x="223" y="527"/>
                  </a:lnTo>
                  <a:lnTo>
                    <a:pt x="227" y="517"/>
                  </a:lnTo>
                  <a:lnTo>
                    <a:pt x="227" y="522"/>
                  </a:lnTo>
                  <a:lnTo>
                    <a:pt x="227" y="517"/>
                  </a:lnTo>
                  <a:lnTo>
                    <a:pt x="232" y="522"/>
                  </a:lnTo>
                  <a:lnTo>
                    <a:pt x="232" y="513"/>
                  </a:lnTo>
                  <a:lnTo>
                    <a:pt x="236" y="313"/>
                  </a:lnTo>
                  <a:lnTo>
                    <a:pt x="236" y="186"/>
                  </a:lnTo>
                  <a:lnTo>
                    <a:pt x="236" y="25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3" name="Freeform 95"/>
            <p:cNvSpPr>
              <a:spLocks noChangeAspect="1"/>
            </p:cNvSpPr>
            <p:nvPr/>
          </p:nvSpPr>
          <p:spPr bwMode="auto">
            <a:xfrm>
              <a:off x="1555109" y="1672706"/>
              <a:ext cx="70230" cy="530082"/>
            </a:xfrm>
            <a:custGeom>
              <a:avLst/>
              <a:gdLst>
                <a:gd name="T0" fmla="*/ 3 w 232"/>
                <a:gd name="T1" fmla="*/ 54 h 1185"/>
                <a:gd name="T2" fmla="*/ 5 w 232"/>
                <a:gd name="T3" fmla="*/ 40 h 1185"/>
                <a:gd name="T4" fmla="*/ 8 w 232"/>
                <a:gd name="T5" fmla="*/ 19 h 1185"/>
                <a:gd name="T6" fmla="*/ 14 w 232"/>
                <a:gd name="T7" fmla="*/ 46 h 1185"/>
                <a:gd name="T8" fmla="*/ 17 w 232"/>
                <a:gd name="T9" fmla="*/ 698 h 1185"/>
                <a:gd name="T10" fmla="*/ 19 w 232"/>
                <a:gd name="T11" fmla="*/ 314 h 1185"/>
                <a:gd name="T12" fmla="*/ 22 w 232"/>
                <a:gd name="T13" fmla="*/ 320 h 1185"/>
                <a:gd name="T14" fmla="*/ 28 w 232"/>
                <a:gd name="T15" fmla="*/ 298 h 1185"/>
                <a:gd name="T16" fmla="*/ 30 w 232"/>
                <a:gd name="T17" fmla="*/ 75 h 1185"/>
                <a:gd name="T18" fmla="*/ 33 w 232"/>
                <a:gd name="T19" fmla="*/ 40 h 1185"/>
                <a:gd name="T20" fmla="*/ 35 w 232"/>
                <a:gd name="T21" fmla="*/ 35 h 1185"/>
                <a:gd name="T22" fmla="*/ 38 w 232"/>
                <a:gd name="T23" fmla="*/ 38 h 1185"/>
                <a:gd name="T24" fmla="*/ 41 w 232"/>
                <a:gd name="T25" fmla="*/ 38 h 1185"/>
                <a:gd name="T26" fmla="*/ 44 w 232"/>
                <a:gd name="T27" fmla="*/ 392 h 1185"/>
                <a:gd name="T28" fmla="*/ 49 w 232"/>
                <a:gd name="T29" fmla="*/ 325 h 1185"/>
                <a:gd name="T30" fmla="*/ 52 w 232"/>
                <a:gd name="T31" fmla="*/ 314 h 1185"/>
                <a:gd name="T32" fmla="*/ 58 w 232"/>
                <a:gd name="T33" fmla="*/ 110 h 1185"/>
                <a:gd name="T34" fmla="*/ 60 w 232"/>
                <a:gd name="T35" fmla="*/ 83 h 1185"/>
                <a:gd name="T36" fmla="*/ 63 w 232"/>
                <a:gd name="T37" fmla="*/ 27 h 1185"/>
                <a:gd name="T38" fmla="*/ 65 w 232"/>
                <a:gd name="T39" fmla="*/ 32 h 1185"/>
                <a:gd name="T40" fmla="*/ 71 w 232"/>
                <a:gd name="T41" fmla="*/ 526 h 1185"/>
                <a:gd name="T42" fmla="*/ 74 w 232"/>
                <a:gd name="T43" fmla="*/ 308 h 1185"/>
                <a:gd name="T44" fmla="*/ 76 w 232"/>
                <a:gd name="T45" fmla="*/ 322 h 1185"/>
                <a:gd name="T46" fmla="*/ 79 w 232"/>
                <a:gd name="T47" fmla="*/ 314 h 1185"/>
                <a:gd name="T48" fmla="*/ 81 w 232"/>
                <a:gd name="T49" fmla="*/ 169 h 1185"/>
                <a:gd name="T50" fmla="*/ 87 w 232"/>
                <a:gd name="T51" fmla="*/ 40 h 1185"/>
                <a:gd name="T52" fmla="*/ 90 w 232"/>
                <a:gd name="T53" fmla="*/ 30 h 1185"/>
                <a:gd name="T54" fmla="*/ 93 w 232"/>
                <a:gd name="T55" fmla="*/ 32 h 1185"/>
                <a:gd name="T56" fmla="*/ 95 w 232"/>
                <a:gd name="T57" fmla="*/ 54 h 1185"/>
                <a:gd name="T58" fmla="*/ 98 w 232"/>
                <a:gd name="T59" fmla="*/ 48 h 1185"/>
                <a:gd name="T60" fmla="*/ 101 w 232"/>
                <a:gd name="T61" fmla="*/ 491 h 1185"/>
                <a:gd name="T62" fmla="*/ 104 w 232"/>
                <a:gd name="T63" fmla="*/ 306 h 1185"/>
                <a:gd name="T64" fmla="*/ 106 w 232"/>
                <a:gd name="T65" fmla="*/ 317 h 1185"/>
                <a:gd name="T66" fmla="*/ 111 w 232"/>
                <a:gd name="T67" fmla="*/ 320 h 1185"/>
                <a:gd name="T68" fmla="*/ 114 w 232"/>
                <a:gd name="T69" fmla="*/ 62 h 1185"/>
                <a:gd name="T70" fmla="*/ 117 w 232"/>
                <a:gd name="T71" fmla="*/ 40 h 1185"/>
                <a:gd name="T72" fmla="*/ 123 w 232"/>
                <a:gd name="T73" fmla="*/ 62 h 1185"/>
                <a:gd name="T74" fmla="*/ 125 w 232"/>
                <a:gd name="T75" fmla="*/ 40 h 1185"/>
                <a:gd name="T76" fmla="*/ 128 w 232"/>
                <a:gd name="T77" fmla="*/ 38 h 1185"/>
                <a:gd name="T78" fmla="*/ 131 w 232"/>
                <a:gd name="T79" fmla="*/ 700 h 1185"/>
                <a:gd name="T80" fmla="*/ 134 w 232"/>
                <a:gd name="T81" fmla="*/ 314 h 1185"/>
                <a:gd name="T82" fmla="*/ 139 w 232"/>
                <a:gd name="T83" fmla="*/ 320 h 11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2"/>
                <a:gd name="T127" fmla="*/ 0 h 1185"/>
                <a:gd name="T128" fmla="*/ 232 w 232"/>
                <a:gd name="T129" fmla="*/ 1185 h 11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2" h="1185">
                  <a:moveTo>
                    <a:pt x="0" y="264"/>
                  </a:moveTo>
                  <a:lnTo>
                    <a:pt x="5" y="182"/>
                  </a:lnTo>
                  <a:lnTo>
                    <a:pt x="5" y="91"/>
                  </a:lnTo>
                  <a:lnTo>
                    <a:pt x="9" y="50"/>
                  </a:lnTo>
                  <a:lnTo>
                    <a:pt x="9" y="114"/>
                  </a:lnTo>
                  <a:lnTo>
                    <a:pt x="9" y="68"/>
                  </a:lnTo>
                  <a:lnTo>
                    <a:pt x="14" y="41"/>
                  </a:lnTo>
                  <a:lnTo>
                    <a:pt x="14" y="78"/>
                  </a:lnTo>
                  <a:lnTo>
                    <a:pt x="14" y="32"/>
                  </a:lnTo>
                  <a:lnTo>
                    <a:pt x="18" y="19"/>
                  </a:lnTo>
                  <a:lnTo>
                    <a:pt x="18" y="82"/>
                  </a:lnTo>
                  <a:lnTo>
                    <a:pt x="23" y="78"/>
                  </a:lnTo>
                  <a:lnTo>
                    <a:pt x="23" y="59"/>
                  </a:lnTo>
                  <a:lnTo>
                    <a:pt x="23" y="73"/>
                  </a:lnTo>
                  <a:lnTo>
                    <a:pt x="28" y="1181"/>
                  </a:lnTo>
                  <a:lnTo>
                    <a:pt x="28" y="572"/>
                  </a:lnTo>
                  <a:lnTo>
                    <a:pt x="32" y="563"/>
                  </a:lnTo>
                  <a:lnTo>
                    <a:pt x="32" y="531"/>
                  </a:lnTo>
                  <a:lnTo>
                    <a:pt x="32" y="541"/>
                  </a:lnTo>
                  <a:lnTo>
                    <a:pt x="37" y="531"/>
                  </a:lnTo>
                  <a:lnTo>
                    <a:pt x="37" y="541"/>
                  </a:lnTo>
                  <a:lnTo>
                    <a:pt x="41" y="531"/>
                  </a:lnTo>
                  <a:lnTo>
                    <a:pt x="41" y="536"/>
                  </a:lnTo>
                  <a:lnTo>
                    <a:pt x="46" y="504"/>
                  </a:lnTo>
                  <a:lnTo>
                    <a:pt x="46" y="259"/>
                  </a:lnTo>
                  <a:lnTo>
                    <a:pt x="50" y="205"/>
                  </a:lnTo>
                  <a:lnTo>
                    <a:pt x="50" y="127"/>
                  </a:lnTo>
                  <a:lnTo>
                    <a:pt x="55" y="114"/>
                  </a:lnTo>
                  <a:lnTo>
                    <a:pt x="55" y="50"/>
                  </a:lnTo>
                  <a:lnTo>
                    <a:pt x="55" y="68"/>
                  </a:lnTo>
                  <a:lnTo>
                    <a:pt x="59" y="50"/>
                  </a:lnTo>
                  <a:lnTo>
                    <a:pt x="59" y="78"/>
                  </a:lnTo>
                  <a:lnTo>
                    <a:pt x="59" y="59"/>
                  </a:lnTo>
                  <a:lnTo>
                    <a:pt x="64" y="78"/>
                  </a:lnTo>
                  <a:lnTo>
                    <a:pt x="64" y="59"/>
                  </a:lnTo>
                  <a:lnTo>
                    <a:pt x="64" y="64"/>
                  </a:lnTo>
                  <a:lnTo>
                    <a:pt x="68" y="46"/>
                  </a:lnTo>
                  <a:lnTo>
                    <a:pt x="68" y="78"/>
                  </a:lnTo>
                  <a:lnTo>
                    <a:pt x="68" y="64"/>
                  </a:lnTo>
                  <a:lnTo>
                    <a:pt x="73" y="486"/>
                  </a:lnTo>
                  <a:lnTo>
                    <a:pt x="73" y="994"/>
                  </a:lnTo>
                  <a:lnTo>
                    <a:pt x="73" y="663"/>
                  </a:lnTo>
                  <a:lnTo>
                    <a:pt x="77" y="554"/>
                  </a:lnTo>
                  <a:lnTo>
                    <a:pt x="77" y="545"/>
                  </a:lnTo>
                  <a:lnTo>
                    <a:pt x="82" y="550"/>
                  </a:lnTo>
                  <a:lnTo>
                    <a:pt x="82" y="554"/>
                  </a:lnTo>
                  <a:lnTo>
                    <a:pt x="82" y="536"/>
                  </a:lnTo>
                  <a:lnTo>
                    <a:pt x="87" y="531"/>
                  </a:lnTo>
                  <a:lnTo>
                    <a:pt x="91" y="518"/>
                  </a:lnTo>
                  <a:lnTo>
                    <a:pt x="91" y="209"/>
                  </a:lnTo>
                  <a:lnTo>
                    <a:pt x="96" y="186"/>
                  </a:lnTo>
                  <a:lnTo>
                    <a:pt x="96" y="100"/>
                  </a:lnTo>
                  <a:lnTo>
                    <a:pt x="96" y="114"/>
                  </a:lnTo>
                  <a:lnTo>
                    <a:pt x="100" y="141"/>
                  </a:lnTo>
                  <a:lnTo>
                    <a:pt x="100" y="78"/>
                  </a:lnTo>
                  <a:lnTo>
                    <a:pt x="105" y="59"/>
                  </a:lnTo>
                  <a:lnTo>
                    <a:pt x="105" y="46"/>
                  </a:lnTo>
                  <a:lnTo>
                    <a:pt x="109" y="59"/>
                  </a:lnTo>
                  <a:lnTo>
                    <a:pt x="109" y="68"/>
                  </a:lnTo>
                  <a:lnTo>
                    <a:pt x="109" y="55"/>
                  </a:lnTo>
                  <a:lnTo>
                    <a:pt x="114" y="37"/>
                  </a:lnTo>
                  <a:lnTo>
                    <a:pt x="114" y="858"/>
                  </a:lnTo>
                  <a:lnTo>
                    <a:pt x="118" y="890"/>
                  </a:lnTo>
                  <a:lnTo>
                    <a:pt x="118" y="563"/>
                  </a:lnTo>
                  <a:lnTo>
                    <a:pt x="123" y="541"/>
                  </a:lnTo>
                  <a:lnTo>
                    <a:pt x="123" y="522"/>
                  </a:lnTo>
                  <a:lnTo>
                    <a:pt x="123" y="541"/>
                  </a:lnTo>
                  <a:lnTo>
                    <a:pt x="127" y="536"/>
                  </a:lnTo>
                  <a:lnTo>
                    <a:pt x="127" y="545"/>
                  </a:lnTo>
                  <a:lnTo>
                    <a:pt x="127" y="536"/>
                  </a:lnTo>
                  <a:lnTo>
                    <a:pt x="132" y="541"/>
                  </a:lnTo>
                  <a:lnTo>
                    <a:pt x="132" y="531"/>
                  </a:lnTo>
                  <a:lnTo>
                    <a:pt x="132" y="550"/>
                  </a:lnTo>
                  <a:lnTo>
                    <a:pt x="136" y="531"/>
                  </a:lnTo>
                  <a:lnTo>
                    <a:pt x="136" y="286"/>
                  </a:lnTo>
                  <a:lnTo>
                    <a:pt x="141" y="164"/>
                  </a:lnTo>
                  <a:lnTo>
                    <a:pt x="141" y="96"/>
                  </a:lnTo>
                  <a:lnTo>
                    <a:pt x="146" y="68"/>
                  </a:lnTo>
                  <a:lnTo>
                    <a:pt x="146" y="100"/>
                  </a:lnTo>
                  <a:lnTo>
                    <a:pt x="146" y="64"/>
                  </a:lnTo>
                  <a:lnTo>
                    <a:pt x="150" y="50"/>
                  </a:lnTo>
                  <a:lnTo>
                    <a:pt x="150" y="100"/>
                  </a:lnTo>
                  <a:lnTo>
                    <a:pt x="150" y="78"/>
                  </a:lnTo>
                  <a:lnTo>
                    <a:pt x="155" y="55"/>
                  </a:lnTo>
                  <a:lnTo>
                    <a:pt x="155" y="0"/>
                  </a:lnTo>
                  <a:lnTo>
                    <a:pt x="155" y="19"/>
                  </a:lnTo>
                  <a:lnTo>
                    <a:pt x="159" y="91"/>
                  </a:lnTo>
                  <a:lnTo>
                    <a:pt x="159" y="55"/>
                  </a:lnTo>
                  <a:lnTo>
                    <a:pt x="159" y="64"/>
                  </a:lnTo>
                  <a:lnTo>
                    <a:pt x="164" y="82"/>
                  </a:lnTo>
                  <a:lnTo>
                    <a:pt x="164" y="46"/>
                  </a:lnTo>
                  <a:lnTo>
                    <a:pt x="164" y="976"/>
                  </a:lnTo>
                  <a:lnTo>
                    <a:pt x="168" y="831"/>
                  </a:lnTo>
                  <a:lnTo>
                    <a:pt x="168" y="545"/>
                  </a:lnTo>
                  <a:lnTo>
                    <a:pt x="173" y="554"/>
                  </a:lnTo>
                  <a:lnTo>
                    <a:pt x="173" y="518"/>
                  </a:lnTo>
                  <a:lnTo>
                    <a:pt x="173" y="554"/>
                  </a:lnTo>
                  <a:lnTo>
                    <a:pt x="177" y="545"/>
                  </a:lnTo>
                  <a:lnTo>
                    <a:pt x="177" y="536"/>
                  </a:lnTo>
                  <a:lnTo>
                    <a:pt x="182" y="531"/>
                  </a:lnTo>
                  <a:lnTo>
                    <a:pt x="182" y="550"/>
                  </a:lnTo>
                  <a:lnTo>
                    <a:pt x="186" y="541"/>
                  </a:lnTo>
                  <a:lnTo>
                    <a:pt x="186" y="241"/>
                  </a:lnTo>
                  <a:lnTo>
                    <a:pt x="191" y="191"/>
                  </a:lnTo>
                  <a:lnTo>
                    <a:pt x="191" y="105"/>
                  </a:lnTo>
                  <a:lnTo>
                    <a:pt x="191" y="137"/>
                  </a:lnTo>
                  <a:lnTo>
                    <a:pt x="195" y="105"/>
                  </a:lnTo>
                  <a:lnTo>
                    <a:pt x="195" y="68"/>
                  </a:lnTo>
                  <a:lnTo>
                    <a:pt x="200" y="68"/>
                  </a:lnTo>
                  <a:lnTo>
                    <a:pt x="200" y="19"/>
                  </a:lnTo>
                  <a:lnTo>
                    <a:pt x="205" y="105"/>
                  </a:lnTo>
                  <a:lnTo>
                    <a:pt x="205" y="46"/>
                  </a:lnTo>
                  <a:lnTo>
                    <a:pt x="205" y="78"/>
                  </a:lnTo>
                  <a:lnTo>
                    <a:pt x="209" y="68"/>
                  </a:lnTo>
                  <a:lnTo>
                    <a:pt x="209" y="46"/>
                  </a:lnTo>
                  <a:lnTo>
                    <a:pt x="209" y="50"/>
                  </a:lnTo>
                  <a:lnTo>
                    <a:pt x="214" y="64"/>
                  </a:lnTo>
                  <a:lnTo>
                    <a:pt x="214" y="73"/>
                  </a:lnTo>
                  <a:lnTo>
                    <a:pt x="214" y="50"/>
                  </a:lnTo>
                  <a:lnTo>
                    <a:pt x="218" y="1185"/>
                  </a:lnTo>
                  <a:lnTo>
                    <a:pt x="218" y="595"/>
                  </a:lnTo>
                  <a:lnTo>
                    <a:pt x="223" y="550"/>
                  </a:lnTo>
                  <a:lnTo>
                    <a:pt x="223" y="531"/>
                  </a:lnTo>
                  <a:lnTo>
                    <a:pt x="223" y="536"/>
                  </a:lnTo>
                  <a:lnTo>
                    <a:pt x="227" y="536"/>
                  </a:lnTo>
                  <a:lnTo>
                    <a:pt x="232" y="541"/>
                  </a:lnTo>
                  <a:lnTo>
                    <a:pt x="232" y="536"/>
                  </a:lnTo>
                  <a:lnTo>
                    <a:pt x="232" y="541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4" name="Freeform 96"/>
            <p:cNvSpPr>
              <a:spLocks noChangeAspect="1"/>
            </p:cNvSpPr>
            <p:nvPr/>
          </p:nvSpPr>
          <p:spPr bwMode="auto">
            <a:xfrm>
              <a:off x="1625339" y="1674978"/>
              <a:ext cx="72251" cy="513422"/>
            </a:xfrm>
            <a:custGeom>
              <a:avLst/>
              <a:gdLst>
                <a:gd name="T0" fmla="*/ 2 w 240"/>
                <a:gd name="T1" fmla="*/ 158 h 1148"/>
                <a:gd name="T2" fmla="*/ 8 w 240"/>
                <a:gd name="T3" fmla="*/ 30 h 1148"/>
                <a:gd name="T4" fmla="*/ 11 w 240"/>
                <a:gd name="T5" fmla="*/ 27 h 1148"/>
                <a:gd name="T6" fmla="*/ 13 w 240"/>
                <a:gd name="T7" fmla="*/ 30 h 1148"/>
                <a:gd name="T8" fmla="*/ 16 w 240"/>
                <a:gd name="T9" fmla="*/ 48 h 1148"/>
                <a:gd name="T10" fmla="*/ 21 w 240"/>
                <a:gd name="T11" fmla="*/ 662 h 1148"/>
                <a:gd name="T12" fmla="*/ 24 w 240"/>
                <a:gd name="T13" fmla="*/ 314 h 1148"/>
                <a:gd name="T14" fmla="*/ 30 w 240"/>
                <a:gd name="T15" fmla="*/ 317 h 1148"/>
                <a:gd name="T16" fmla="*/ 35 w 240"/>
                <a:gd name="T17" fmla="*/ 105 h 1148"/>
                <a:gd name="T18" fmla="*/ 38 w 240"/>
                <a:gd name="T19" fmla="*/ 67 h 1148"/>
                <a:gd name="T20" fmla="*/ 41 w 240"/>
                <a:gd name="T21" fmla="*/ 16 h 1148"/>
                <a:gd name="T22" fmla="*/ 43 w 240"/>
                <a:gd name="T23" fmla="*/ 27 h 1148"/>
                <a:gd name="T24" fmla="*/ 46 w 240"/>
                <a:gd name="T25" fmla="*/ 37 h 1148"/>
                <a:gd name="T26" fmla="*/ 48 w 240"/>
                <a:gd name="T27" fmla="*/ 423 h 1148"/>
                <a:gd name="T28" fmla="*/ 54 w 240"/>
                <a:gd name="T29" fmla="*/ 317 h 1148"/>
                <a:gd name="T30" fmla="*/ 57 w 240"/>
                <a:gd name="T31" fmla="*/ 311 h 1148"/>
                <a:gd name="T32" fmla="*/ 60 w 240"/>
                <a:gd name="T33" fmla="*/ 322 h 1148"/>
                <a:gd name="T34" fmla="*/ 62 w 240"/>
                <a:gd name="T35" fmla="*/ 110 h 1148"/>
                <a:gd name="T36" fmla="*/ 67 w 240"/>
                <a:gd name="T37" fmla="*/ 40 h 1148"/>
                <a:gd name="T38" fmla="*/ 70 w 240"/>
                <a:gd name="T39" fmla="*/ 32 h 1148"/>
                <a:gd name="T40" fmla="*/ 73 w 240"/>
                <a:gd name="T41" fmla="*/ 43 h 1148"/>
                <a:gd name="T42" fmla="*/ 76 w 240"/>
                <a:gd name="T43" fmla="*/ 32 h 1148"/>
                <a:gd name="T44" fmla="*/ 81 w 240"/>
                <a:gd name="T45" fmla="*/ 367 h 1148"/>
                <a:gd name="T46" fmla="*/ 83 w 240"/>
                <a:gd name="T47" fmla="*/ 319 h 1148"/>
                <a:gd name="T48" fmla="*/ 89 w 240"/>
                <a:gd name="T49" fmla="*/ 319 h 1148"/>
                <a:gd name="T50" fmla="*/ 92 w 240"/>
                <a:gd name="T51" fmla="*/ 115 h 1148"/>
                <a:gd name="T52" fmla="*/ 97 w 240"/>
                <a:gd name="T53" fmla="*/ 45 h 1148"/>
                <a:gd name="T54" fmla="*/ 100 w 240"/>
                <a:gd name="T55" fmla="*/ 40 h 1148"/>
                <a:gd name="T56" fmla="*/ 102 w 240"/>
                <a:gd name="T57" fmla="*/ 14 h 1148"/>
                <a:gd name="T58" fmla="*/ 105 w 240"/>
                <a:gd name="T59" fmla="*/ 19 h 1148"/>
                <a:gd name="T60" fmla="*/ 108 w 240"/>
                <a:gd name="T61" fmla="*/ 657 h 1148"/>
                <a:gd name="T62" fmla="*/ 113 w 240"/>
                <a:gd name="T63" fmla="*/ 314 h 1148"/>
                <a:gd name="T64" fmla="*/ 116 w 240"/>
                <a:gd name="T65" fmla="*/ 322 h 1148"/>
                <a:gd name="T66" fmla="*/ 119 w 240"/>
                <a:gd name="T67" fmla="*/ 317 h 1148"/>
                <a:gd name="T68" fmla="*/ 122 w 240"/>
                <a:gd name="T69" fmla="*/ 317 h 1148"/>
                <a:gd name="T70" fmla="*/ 125 w 240"/>
                <a:gd name="T71" fmla="*/ 134 h 1148"/>
                <a:gd name="T72" fmla="*/ 127 w 240"/>
                <a:gd name="T73" fmla="*/ 37 h 1148"/>
                <a:gd name="T74" fmla="*/ 130 w 240"/>
                <a:gd name="T75" fmla="*/ 48 h 1148"/>
                <a:gd name="T76" fmla="*/ 132 w 240"/>
                <a:gd name="T77" fmla="*/ 40 h 1148"/>
                <a:gd name="T78" fmla="*/ 135 w 240"/>
                <a:gd name="T79" fmla="*/ 32 h 1148"/>
                <a:gd name="T80" fmla="*/ 138 w 240"/>
                <a:gd name="T81" fmla="*/ 45 h 1148"/>
                <a:gd name="T82" fmla="*/ 141 w 240"/>
                <a:gd name="T83" fmla="*/ 544 h 11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0"/>
                <a:gd name="T127" fmla="*/ 0 h 1148"/>
                <a:gd name="T128" fmla="*/ 240 w 240"/>
                <a:gd name="T129" fmla="*/ 1148 h 11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0" h="1148">
                  <a:moveTo>
                    <a:pt x="0" y="536"/>
                  </a:moveTo>
                  <a:lnTo>
                    <a:pt x="4" y="531"/>
                  </a:lnTo>
                  <a:lnTo>
                    <a:pt x="4" y="268"/>
                  </a:lnTo>
                  <a:lnTo>
                    <a:pt x="9" y="259"/>
                  </a:lnTo>
                  <a:lnTo>
                    <a:pt x="9" y="113"/>
                  </a:lnTo>
                  <a:lnTo>
                    <a:pt x="13" y="50"/>
                  </a:lnTo>
                  <a:lnTo>
                    <a:pt x="13" y="95"/>
                  </a:lnTo>
                  <a:lnTo>
                    <a:pt x="18" y="73"/>
                  </a:lnTo>
                  <a:lnTo>
                    <a:pt x="18" y="45"/>
                  </a:lnTo>
                  <a:lnTo>
                    <a:pt x="18" y="59"/>
                  </a:lnTo>
                  <a:lnTo>
                    <a:pt x="22" y="41"/>
                  </a:lnTo>
                  <a:lnTo>
                    <a:pt x="22" y="50"/>
                  </a:lnTo>
                  <a:lnTo>
                    <a:pt x="22" y="45"/>
                  </a:lnTo>
                  <a:lnTo>
                    <a:pt x="27" y="50"/>
                  </a:lnTo>
                  <a:lnTo>
                    <a:pt x="27" y="82"/>
                  </a:lnTo>
                  <a:lnTo>
                    <a:pt x="32" y="23"/>
                  </a:lnTo>
                  <a:lnTo>
                    <a:pt x="32" y="386"/>
                  </a:lnTo>
                  <a:lnTo>
                    <a:pt x="36" y="1121"/>
                  </a:lnTo>
                  <a:lnTo>
                    <a:pt x="36" y="554"/>
                  </a:lnTo>
                  <a:lnTo>
                    <a:pt x="41" y="554"/>
                  </a:lnTo>
                  <a:lnTo>
                    <a:pt x="41" y="531"/>
                  </a:lnTo>
                  <a:lnTo>
                    <a:pt x="50" y="540"/>
                  </a:lnTo>
                  <a:lnTo>
                    <a:pt x="45" y="540"/>
                  </a:lnTo>
                  <a:lnTo>
                    <a:pt x="50" y="536"/>
                  </a:lnTo>
                  <a:lnTo>
                    <a:pt x="54" y="558"/>
                  </a:lnTo>
                  <a:lnTo>
                    <a:pt x="54" y="263"/>
                  </a:lnTo>
                  <a:lnTo>
                    <a:pt x="59" y="177"/>
                  </a:lnTo>
                  <a:lnTo>
                    <a:pt x="59" y="91"/>
                  </a:lnTo>
                  <a:lnTo>
                    <a:pt x="59" y="118"/>
                  </a:lnTo>
                  <a:lnTo>
                    <a:pt x="63" y="113"/>
                  </a:lnTo>
                  <a:lnTo>
                    <a:pt x="63" y="77"/>
                  </a:lnTo>
                  <a:lnTo>
                    <a:pt x="63" y="122"/>
                  </a:lnTo>
                  <a:lnTo>
                    <a:pt x="68" y="27"/>
                  </a:lnTo>
                  <a:lnTo>
                    <a:pt x="68" y="4"/>
                  </a:lnTo>
                  <a:lnTo>
                    <a:pt x="72" y="0"/>
                  </a:lnTo>
                  <a:lnTo>
                    <a:pt x="72" y="45"/>
                  </a:lnTo>
                  <a:lnTo>
                    <a:pt x="72" y="23"/>
                  </a:lnTo>
                  <a:lnTo>
                    <a:pt x="77" y="41"/>
                  </a:lnTo>
                  <a:lnTo>
                    <a:pt x="77" y="63"/>
                  </a:lnTo>
                  <a:lnTo>
                    <a:pt x="81" y="150"/>
                  </a:lnTo>
                  <a:lnTo>
                    <a:pt x="81" y="1148"/>
                  </a:lnTo>
                  <a:lnTo>
                    <a:pt x="81" y="717"/>
                  </a:lnTo>
                  <a:lnTo>
                    <a:pt x="86" y="576"/>
                  </a:lnTo>
                  <a:lnTo>
                    <a:pt x="86" y="540"/>
                  </a:lnTo>
                  <a:lnTo>
                    <a:pt x="91" y="536"/>
                  </a:lnTo>
                  <a:lnTo>
                    <a:pt x="91" y="545"/>
                  </a:lnTo>
                  <a:lnTo>
                    <a:pt x="91" y="540"/>
                  </a:lnTo>
                  <a:lnTo>
                    <a:pt x="95" y="526"/>
                  </a:lnTo>
                  <a:lnTo>
                    <a:pt x="95" y="540"/>
                  </a:lnTo>
                  <a:lnTo>
                    <a:pt x="100" y="536"/>
                  </a:lnTo>
                  <a:lnTo>
                    <a:pt x="100" y="545"/>
                  </a:lnTo>
                  <a:lnTo>
                    <a:pt x="100" y="486"/>
                  </a:lnTo>
                  <a:lnTo>
                    <a:pt x="104" y="295"/>
                  </a:lnTo>
                  <a:lnTo>
                    <a:pt x="104" y="186"/>
                  </a:lnTo>
                  <a:lnTo>
                    <a:pt x="109" y="168"/>
                  </a:lnTo>
                  <a:lnTo>
                    <a:pt x="109" y="32"/>
                  </a:lnTo>
                  <a:lnTo>
                    <a:pt x="113" y="68"/>
                  </a:lnTo>
                  <a:lnTo>
                    <a:pt x="113" y="32"/>
                  </a:lnTo>
                  <a:lnTo>
                    <a:pt x="113" y="77"/>
                  </a:lnTo>
                  <a:lnTo>
                    <a:pt x="118" y="54"/>
                  </a:lnTo>
                  <a:lnTo>
                    <a:pt x="118" y="32"/>
                  </a:lnTo>
                  <a:lnTo>
                    <a:pt x="122" y="41"/>
                  </a:lnTo>
                  <a:lnTo>
                    <a:pt x="122" y="73"/>
                  </a:lnTo>
                  <a:lnTo>
                    <a:pt x="127" y="59"/>
                  </a:lnTo>
                  <a:lnTo>
                    <a:pt x="127" y="50"/>
                  </a:lnTo>
                  <a:lnTo>
                    <a:pt x="127" y="54"/>
                  </a:lnTo>
                  <a:lnTo>
                    <a:pt x="131" y="9"/>
                  </a:lnTo>
                  <a:lnTo>
                    <a:pt x="131" y="917"/>
                  </a:lnTo>
                  <a:lnTo>
                    <a:pt x="136" y="622"/>
                  </a:lnTo>
                  <a:lnTo>
                    <a:pt x="136" y="558"/>
                  </a:lnTo>
                  <a:lnTo>
                    <a:pt x="140" y="545"/>
                  </a:lnTo>
                  <a:lnTo>
                    <a:pt x="140" y="540"/>
                  </a:lnTo>
                  <a:lnTo>
                    <a:pt x="145" y="545"/>
                  </a:lnTo>
                  <a:lnTo>
                    <a:pt x="145" y="536"/>
                  </a:lnTo>
                  <a:lnTo>
                    <a:pt x="150" y="540"/>
                  </a:lnTo>
                  <a:lnTo>
                    <a:pt x="150" y="531"/>
                  </a:lnTo>
                  <a:lnTo>
                    <a:pt x="154" y="386"/>
                  </a:lnTo>
                  <a:lnTo>
                    <a:pt x="154" y="195"/>
                  </a:lnTo>
                  <a:lnTo>
                    <a:pt x="159" y="118"/>
                  </a:lnTo>
                  <a:lnTo>
                    <a:pt x="159" y="127"/>
                  </a:lnTo>
                  <a:lnTo>
                    <a:pt x="163" y="77"/>
                  </a:lnTo>
                  <a:lnTo>
                    <a:pt x="163" y="82"/>
                  </a:lnTo>
                  <a:lnTo>
                    <a:pt x="163" y="45"/>
                  </a:lnTo>
                  <a:lnTo>
                    <a:pt x="168" y="68"/>
                  </a:lnTo>
                  <a:lnTo>
                    <a:pt x="168" y="50"/>
                  </a:lnTo>
                  <a:lnTo>
                    <a:pt x="172" y="63"/>
                  </a:lnTo>
                  <a:lnTo>
                    <a:pt x="172" y="23"/>
                  </a:lnTo>
                  <a:lnTo>
                    <a:pt x="172" y="54"/>
                  </a:lnTo>
                  <a:lnTo>
                    <a:pt x="177" y="50"/>
                  </a:lnTo>
                  <a:lnTo>
                    <a:pt x="177" y="32"/>
                  </a:lnTo>
                  <a:lnTo>
                    <a:pt x="177" y="50"/>
                  </a:lnTo>
                  <a:lnTo>
                    <a:pt x="181" y="18"/>
                  </a:lnTo>
                  <a:lnTo>
                    <a:pt x="181" y="1112"/>
                  </a:lnTo>
                  <a:lnTo>
                    <a:pt x="186" y="708"/>
                  </a:lnTo>
                  <a:lnTo>
                    <a:pt x="186" y="558"/>
                  </a:lnTo>
                  <a:lnTo>
                    <a:pt x="190" y="531"/>
                  </a:lnTo>
                  <a:lnTo>
                    <a:pt x="190" y="526"/>
                  </a:lnTo>
                  <a:lnTo>
                    <a:pt x="190" y="536"/>
                  </a:lnTo>
                  <a:lnTo>
                    <a:pt x="195" y="545"/>
                  </a:lnTo>
                  <a:lnTo>
                    <a:pt x="195" y="531"/>
                  </a:lnTo>
                  <a:lnTo>
                    <a:pt x="195" y="536"/>
                  </a:lnTo>
                  <a:lnTo>
                    <a:pt x="199" y="536"/>
                  </a:lnTo>
                  <a:lnTo>
                    <a:pt x="199" y="526"/>
                  </a:lnTo>
                  <a:lnTo>
                    <a:pt x="199" y="540"/>
                  </a:lnTo>
                  <a:lnTo>
                    <a:pt x="204" y="536"/>
                  </a:lnTo>
                  <a:lnTo>
                    <a:pt x="204" y="268"/>
                  </a:lnTo>
                  <a:lnTo>
                    <a:pt x="209" y="218"/>
                  </a:lnTo>
                  <a:lnTo>
                    <a:pt x="209" y="227"/>
                  </a:lnTo>
                  <a:lnTo>
                    <a:pt x="209" y="154"/>
                  </a:lnTo>
                  <a:lnTo>
                    <a:pt x="213" y="68"/>
                  </a:lnTo>
                  <a:lnTo>
                    <a:pt x="213" y="63"/>
                  </a:lnTo>
                  <a:lnTo>
                    <a:pt x="213" y="73"/>
                  </a:lnTo>
                  <a:lnTo>
                    <a:pt x="218" y="54"/>
                  </a:lnTo>
                  <a:lnTo>
                    <a:pt x="218" y="82"/>
                  </a:lnTo>
                  <a:lnTo>
                    <a:pt x="218" y="41"/>
                  </a:lnTo>
                  <a:lnTo>
                    <a:pt x="222" y="45"/>
                  </a:lnTo>
                  <a:lnTo>
                    <a:pt x="222" y="68"/>
                  </a:lnTo>
                  <a:lnTo>
                    <a:pt x="222" y="36"/>
                  </a:lnTo>
                  <a:lnTo>
                    <a:pt x="227" y="59"/>
                  </a:lnTo>
                  <a:lnTo>
                    <a:pt x="227" y="54"/>
                  </a:lnTo>
                  <a:lnTo>
                    <a:pt x="227" y="73"/>
                  </a:lnTo>
                  <a:lnTo>
                    <a:pt x="231" y="45"/>
                  </a:lnTo>
                  <a:lnTo>
                    <a:pt x="231" y="77"/>
                  </a:lnTo>
                  <a:lnTo>
                    <a:pt x="231" y="63"/>
                  </a:lnTo>
                  <a:lnTo>
                    <a:pt x="236" y="68"/>
                  </a:lnTo>
                  <a:lnTo>
                    <a:pt x="236" y="921"/>
                  </a:lnTo>
                  <a:lnTo>
                    <a:pt x="240" y="626"/>
                  </a:lnTo>
                  <a:lnTo>
                    <a:pt x="240" y="549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5" name="Freeform 97"/>
            <p:cNvSpPr>
              <a:spLocks noChangeAspect="1"/>
            </p:cNvSpPr>
            <p:nvPr/>
          </p:nvSpPr>
          <p:spPr bwMode="auto">
            <a:xfrm>
              <a:off x="1697590" y="1677250"/>
              <a:ext cx="73261" cy="531596"/>
            </a:xfrm>
            <a:custGeom>
              <a:avLst/>
              <a:gdLst>
                <a:gd name="T0" fmla="*/ 3 w 241"/>
                <a:gd name="T1" fmla="*/ 311 h 1190"/>
                <a:gd name="T2" fmla="*/ 5 w 241"/>
                <a:gd name="T3" fmla="*/ 314 h 1190"/>
                <a:gd name="T4" fmla="*/ 11 w 241"/>
                <a:gd name="T5" fmla="*/ 161 h 1190"/>
                <a:gd name="T6" fmla="*/ 14 w 241"/>
                <a:gd name="T7" fmla="*/ 14 h 1190"/>
                <a:gd name="T8" fmla="*/ 19 w 241"/>
                <a:gd name="T9" fmla="*/ 41 h 1190"/>
                <a:gd name="T10" fmla="*/ 22 w 241"/>
                <a:gd name="T11" fmla="*/ 46 h 1190"/>
                <a:gd name="T12" fmla="*/ 28 w 241"/>
                <a:gd name="T13" fmla="*/ 635 h 1190"/>
                <a:gd name="T14" fmla="*/ 30 w 241"/>
                <a:gd name="T15" fmla="*/ 314 h 1190"/>
                <a:gd name="T16" fmla="*/ 33 w 241"/>
                <a:gd name="T17" fmla="*/ 324 h 1190"/>
                <a:gd name="T18" fmla="*/ 35 w 241"/>
                <a:gd name="T19" fmla="*/ 319 h 1190"/>
                <a:gd name="T20" fmla="*/ 41 w 241"/>
                <a:gd name="T21" fmla="*/ 161 h 1190"/>
                <a:gd name="T22" fmla="*/ 44 w 241"/>
                <a:gd name="T23" fmla="*/ 76 h 1190"/>
                <a:gd name="T24" fmla="*/ 47 w 241"/>
                <a:gd name="T25" fmla="*/ 41 h 1190"/>
                <a:gd name="T26" fmla="*/ 49 w 241"/>
                <a:gd name="T27" fmla="*/ 19 h 1190"/>
                <a:gd name="T28" fmla="*/ 52 w 241"/>
                <a:gd name="T29" fmla="*/ 24 h 1190"/>
                <a:gd name="T30" fmla="*/ 55 w 241"/>
                <a:gd name="T31" fmla="*/ 11 h 1190"/>
                <a:gd name="T32" fmla="*/ 60 w 241"/>
                <a:gd name="T33" fmla="*/ 530 h 1190"/>
                <a:gd name="T34" fmla="*/ 66 w 241"/>
                <a:gd name="T35" fmla="*/ 324 h 1190"/>
                <a:gd name="T36" fmla="*/ 69 w 241"/>
                <a:gd name="T37" fmla="*/ 316 h 1190"/>
                <a:gd name="T38" fmla="*/ 74 w 241"/>
                <a:gd name="T39" fmla="*/ 110 h 1190"/>
                <a:gd name="T40" fmla="*/ 76 w 241"/>
                <a:gd name="T41" fmla="*/ 54 h 1190"/>
                <a:gd name="T42" fmla="*/ 79 w 241"/>
                <a:gd name="T43" fmla="*/ 11 h 1190"/>
                <a:gd name="T44" fmla="*/ 82 w 241"/>
                <a:gd name="T45" fmla="*/ 19 h 1190"/>
                <a:gd name="T46" fmla="*/ 88 w 241"/>
                <a:gd name="T47" fmla="*/ 81 h 1190"/>
                <a:gd name="T48" fmla="*/ 90 w 241"/>
                <a:gd name="T49" fmla="*/ 354 h 1190"/>
                <a:gd name="T50" fmla="*/ 93 w 241"/>
                <a:gd name="T51" fmla="*/ 330 h 1190"/>
                <a:gd name="T52" fmla="*/ 96 w 241"/>
                <a:gd name="T53" fmla="*/ 314 h 1190"/>
                <a:gd name="T54" fmla="*/ 99 w 241"/>
                <a:gd name="T55" fmla="*/ 217 h 1190"/>
                <a:gd name="T56" fmla="*/ 104 w 241"/>
                <a:gd name="T57" fmla="*/ 78 h 1190"/>
                <a:gd name="T58" fmla="*/ 106 w 241"/>
                <a:gd name="T59" fmla="*/ 51 h 1190"/>
                <a:gd name="T60" fmla="*/ 110 w 241"/>
                <a:gd name="T61" fmla="*/ 41 h 1190"/>
                <a:gd name="T62" fmla="*/ 112 w 241"/>
                <a:gd name="T63" fmla="*/ 22 h 1190"/>
                <a:gd name="T64" fmla="*/ 115 w 241"/>
                <a:gd name="T65" fmla="*/ 17 h 1190"/>
                <a:gd name="T66" fmla="*/ 118 w 241"/>
                <a:gd name="T67" fmla="*/ 608 h 1190"/>
                <a:gd name="T68" fmla="*/ 120 w 241"/>
                <a:gd name="T69" fmla="*/ 316 h 1190"/>
                <a:gd name="T70" fmla="*/ 123 w 241"/>
                <a:gd name="T71" fmla="*/ 319 h 1190"/>
                <a:gd name="T72" fmla="*/ 126 w 241"/>
                <a:gd name="T73" fmla="*/ 316 h 1190"/>
                <a:gd name="T74" fmla="*/ 129 w 241"/>
                <a:gd name="T75" fmla="*/ 231 h 1190"/>
                <a:gd name="T76" fmla="*/ 134 w 241"/>
                <a:gd name="T77" fmla="*/ 41 h 1190"/>
                <a:gd name="T78" fmla="*/ 137 w 241"/>
                <a:gd name="T79" fmla="*/ 54 h 1190"/>
                <a:gd name="T80" fmla="*/ 140 w 241"/>
                <a:gd name="T81" fmla="*/ 27 h 1190"/>
                <a:gd name="T82" fmla="*/ 142 w 241"/>
                <a:gd name="T83" fmla="*/ 35 h 1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1"/>
                <a:gd name="T127" fmla="*/ 0 h 1190"/>
                <a:gd name="T128" fmla="*/ 241 w 241"/>
                <a:gd name="T129" fmla="*/ 1190 h 1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1" h="1190">
                  <a:moveTo>
                    <a:pt x="0" y="545"/>
                  </a:moveTo>
                  <a:lnTo>
                    <a:pt x="5" y="541"/>
                  </a:lnTo>
                  <a:lnTo>
                    <a:pt x="5" y="527"/>
                  </a:lnTo>
                  <a:lnTo>
                    <a:pt x="9" y="536"/>
                  </a:lnTo>
                  <a:lnTo>
                    <a:pt x="9" y="522"/>
                  </a:lnTo>
                  <a:lnTo>
                    <a:pt x="9" y="532"/>
                  </a:lnTo>
                  <a:lnTo>
                    <a:pt x="14" y="532"/>
                  </a:lnTo>
                  <a:lnTo>
                    <a:pt x="14" y="463"/>
                  </a:lnTo>
                  <a:lnTo>
                    <a:pt x="18" y="273"/>
                  </a:lnTo>
                  <a:lnTo>
                    <a:pt x="18" y="128"/>
                  </a:lnTo>
                  <a:lnTo>
                    <a:pt x="23" y="87"/>
                  </a:lnTo>
                  <a:lnTo>
                    <a:pt x="23" y="23"/>
                  </a:lnTo>
                  <a:lnTo>
                    <a:pt x="28" y="114"/>
                  </a:lnTo>
                  <a:lnTo>
                    <a:pt x="28" y="59"/>
                  </a:lnTo>
                  <a:lnTo>
                    <a:pt x="32" y="69"/>
                  </a:lnTo>
                  <a:lnTo>
                    <a:pt x="32" y="55"/>
                  </a:lnTo>
                  <a:lnTo>
                    <a:pt x="37" y="69"/>
                  </a:lnTo>
                  <a:lnTo>
                    <a:pt x="37" y="78"/>
                  </a:lnTo>
                  <a:lnTo>
                    <a:pt x="41" y="19"/>
                  </a:lnTo>
                  <a:lnTo>
                    <a:pt x="41" y="382"/>
                  </a:lnTo>
                  <a:lnTo>
                    <a:pt x="46" y="1076"/>
                  </a:lnTo>
                  <a:lnTo>
                    <a:pt x="46" y="550"/>
                  </a:lnTo>
                  <a:lnTo>
                    <a:pt x="50" y="586"/>
                  </a:lnTo>
                  <a:lnTo>
                    <a:pt x="50" y="532"/>
                  </a:lnTo>
                  <a:lnTo>
                    <a:pt x="50" y="536"/>
                  </a:lnTo>
                  <a:lnTo>
                    <a:pt x="55" y="536"/>
                  </a:lnTo>
                  <a:lnTo>
                    <a:pt x="55" y="550"/>
                  </a:lnTo>
                  <a:lnTo>
                    <a:pt x="55" y="541"/>
                  </a:lnTo>
                  <a:lnTo>
                    <a:pt x="59" y="536"/>
                  </a:lnTo>
                  <a:lnTo>
                    <a:pt x="59" y="541"/>
                  </a:lnTo>
                  <a:lnTo>
                    <a:pt x="64" y="532"/>
                  </a:lnTo>
                  <a:lnTo>
                    <a:pt x="64" y="404"/>
                  </a:lnTo>
                  <a:lnTo>
                    <a:pt x="68" y="273"/>
                  </a:lnTo>
                  <a:lnTo>
                    <a:pt x="68" y="137"/>
                  </a:lnTo>
                  <a:lnTo>
                    <a:pt x="73" y="78"/>
                  </a:lnTo>
                  <a:lnTo>
                    <a:pt x="73" y="128"/>
                  </a:lnTo>
                  <a:lnTo>
                    <a:pt x="73" y="82"/>
                  </a:lnTo>
                  <a:lnTo>
                    <a:pt x="78" y="82"/>
                  </a:lnTo>
                  <a:lnTo>
                    <a:pt x="78" y="69"/>
                  </a:lnTo>
                  <a:lnTo>
                    <a:pt x="78" y="78"/>
                  </a:lnTo>
                  <a:lnTo>
                    <a:pt x="82" y="59"/>
                  </a:lnTo>
                  <a:lnTo>
                    <a:pt x="82" y="32"/>
                  </a:lnTo>
                  <a:lnTo>
                    <a:pt x="87" y="37"/>
                  </a:lnTo>
                  <a:lnTo>
                    <a:pt x="87" y="19"/>
                  </a:lnTo>
                  <a:lnTo>
                    <a:pt x="87" y="41"/>
                  </a:lnTo>
                  <a:lnTo>
                    <a:pt x="91" y="0"/>
                  </a:lnTo>
                  <a:lnTo>
                    <a:pt x="91" y="78"/>
                  </a:lnTo>
                  <a:lnTo>
                    <a:pt x="91" y="19"/>
                  </a:lnTo>
                  <a:lnTo>
                    <a:pt x="96" y="0"/>
                  </a:lnTo>
                  <a:lnTo>
                    <a:pt x="96" y="867"/>
                  </a:lnTo>
                  <a:lnTo>
                    <a:pt x="100" y="899"/>
                  </a:lnTo>
                  <a:lnTo>
                    <a:pt x="100" y="550"/>
                  </a:lnTo>
                  <a:lnTo>
                    <a:pt x="105" y="536"/>
                  </a:lnTo>
                  <a:lnTo>
                    <a:pt x="109" y="550"/>
                  </a:lnTo>
                  <a:lnTo>
                    <a:pt x="109" y="522"/>
                  </a:lnTo>
                  <a:lnTo>
                    <a:pt x="114" y="545"/>
                  </a:lnTo>
                  <a:lnTo>
                    <a:pt x="114" y="536"/>
                  </a:lnTo>
                  <a:lnTo>
                    <a:pt x="118" y="355"/>
                  </a:lnTo>
                  <a:lnTo>
                    <a:pt x="118" y="209"/>
                  </a:lnTo>
                  <a:lnTo>
                    <a:pt x="123" y="187"/>
                  </a:lnTo>
                  <a:lnTo>
                    <a:pt x="123" y="91"/>
                  </a:lnTo>
                  <a:lnTo>
                    <a:pt x="127" y="82"/>
                  </a:lnTo>
                  <a:lnTo>
                    <a:pt x="127" y="91"/>
                  </a:lnTo>
                  <a:lnTo>
                    <a:pt x="127" y="59"/>
                  </a:lnTo>
                  <a:lnTo>
                    <a:pt x="132" y="64"/>
                  </a:lnTo>
                  <a:lnTo>
                    <a:pt x="132" y="19"/>
                  </a:lnTo>
                  <a:lnTo>
                    <a:pt x="132" y="59"/>
                  </a:lnTo>
                  <a:lnTo>
                    <a:pt x="137" y="55"/>
                  </a:lnTo>
                  <a:lnTo>
                    <a:pt x="137" y="32"/>
                  </a:lnTo>
                  <a:lnTo>
                    <a:pt x="141" y="73"/>
                  </a:lnTo>
                  <a:lnTo>
                    <a:pt x="141" y="32"/>
                  </a:lnTo>
                  <a:lnTo>
                    <a:pt x="146" y="137"/>
                  </a:lnTo>
                  <a:lnTo>
                    <a:pt x="146" y="1190"/>
                  </a:lnTo>
                  <a:lnTo>
                    <a:pt x="146" y="736"/>
                  </a:lnTo>
                  <a:lnTo>
                    <a:pt x="150" y="600"/>
                  </a:lnTo>
                  <a:lnTo>
                    <a:pt x="150" y="536"/>
                  </a:lnTo>
                  <a:lnTo>
                    <a:pt x="155" y="536"/>
                  </a:lnTo>
                  <a:lnTo>
                    <a:pt x="155" y="559"/>
                  </a:lnTo>
                  <a:lnTo>
                    <a:pt x="155" y="541"/>
                  </a:lnTo>
                  <a:lnTo>
                    <a:pt x="159" y="536"/>
                  </a:lnTo>
                  <a:lnTo>
                    <a:pt x="159" y="532"/>
                  </a:lnTo>
                  <a:lnTo>
                    <a:pt x="164" y="522"/>
                  </a:lnTo>
                  <a:lnTo>
                    <a:pt x="164" y="536"/>
                  </a:lnTo>
                  <a:lnTo>
                    <a:pt x="164" y="368"/>
                  </a:lnTo>
                  <a:lnTo>
                    <a:pt x="168" y="273"/>
                  </a:lnTo>
                  <a:lnTo>
                    <a:pt x="168" y="191"/>
                  </a:lnTo>
                  <a:lnTo>
                    <a:pt x="173" y="132"/>
                  </a:lnTo>
                  <a:lnTo>
                    <a:pt x="173" y="37"/>
                  </a:lnTo>
                  <a:lnTo>
                    <a:pt x="173" y="123"/>
                  </a:lnTo>
                  <a:lnTo>
                    <a:pt x="177" y="87"/>
                  </a:lnTo>
                  <a:lnTo>
                    <a:pt x="177" y="32"/>
                  </a:lnTo>
                  <a:lnTo>
                    <a:pt x="177" y="50"/>
                  </a:lnTo>
                  <a:lnTo>
                    <a:pt x="182" y="69"/>
                  </a:lnTo>
                  <a:lnTo>
                    <a:pt x="182" y="78"/>
                  </a:lnTo>
                  <a:lnTo>
                    <a:pt x="182" y="55"/>
                  </a:lnTo>
                  <a:lnTo>
                    <a:pt x="186" y="37"/>
                  </a:lnTo>
                  <a:lnTo>
                    <a:pt x="186" y="55"/>
                  </a:lnTo>
                  <a:lnTo>
                    <a:pt x="186" y="37"/>
                  </a:lnTo>
                  <a:lnTo>
                    <a:pt x="191" y="28"/>
                  </a:lnTo>
                  <a:lnTo>
                    <a:pt x="191" y="69"/>
                  </a:lnTo>
                  <a:lnTo>
                    <a:pt x="191" y="50"/>
                  </a:lnTo>
                  <a:lnTo>
                    <a:pt x="196" y="1031"/>
                  </a:lnTo>
                  <a:lnTo>
                    <a:pt x="196" y="581"/>
                  </a:lnTo>
                  <a:lnTo>
                    <a:pt x="200" y="541"/>
                  </a:lnTo>
                  <a:lnTo>
                    <a:pt x="200" y="536"/>
                  </a:lnTo>
                  <a:lnTo>
                    <a:pt x="200" y="545"/>
                  </a:lnTo>
                  <a:lnTo>
                    <a:pt x="205" y="536"/>
                  </a:lnTo>
                  <a:lnTo>
                    <a:pt x="205" y="541"/>
                  </a:lnTo>
                  <a:lnTo>
                    <a:pt x="205" y="522"/>
                  </a:lnTo>
                  <a:lnTo>
                    <a:pt x="209" y="541"/>
                  </a:lnTo>
                  <a:lnTo>
                    <a:pt x="209" y="536"/>
                  </a:lnTo>
                  <a:lnTo>
                    <a:pt x="214" y="532"/>
                  </a:lnTo>
                  <a:lnTo>
                    <a:pt x="214" y="536"/>
                  </a:lnTo>
                  <a:lnTo>
                    <a:pt x="214" y="391"/>
                  </a:lnTo>
                  <a:lnTo>
                    <a:pt x="218" y="255"/>
                  </a:lnTo>
                  <a:lnTo>
                    <a:pt x="218" y="128"/>
                  </a:lnTo>
                  <a:lnTo>
                    <a:pt x="223" y="69"/>
                  </a:lnTo>
                  <a:lnTo>
                    <a:pt x="223" y="32"/>
                  </a:lnTo>
                  <a:lnTo>
                    <a:pt x="223" y="55"/>
                  </a:lnTo>
                  <a:lnTo>
                    <a:pt x="227" y="91"/>
                  </a:lnTo>
                  <a:lnTo>
                    <a:pt x="227" y="14"/>
                  </a:lnTo>
                  <a:lnTo>
                    <a:pt x="227" y="91"/>
                  </a:lnTo>
                  <a:lnTo>
                    <a:pt x="232" y="46"/>
                  </a:lnTo>
                  <a:lnTo>
                    <a:pt x="232" y="50"/>
                  </a:lnTo>
                  <a:lnTo>
                    <a:pt x="232" y="28"/>
                  </a:lnTo>
                  <a:lnTo>
                    <a:pt x="236" y="59"/>
                  </a:lnTo>
                  <a:lnTo>
                    <a:pt x="236" y="41"/>
                  </a:lnTo>
                  <a:lnTo>
                    <a:pt x="241" y="5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6" name="Freeform 98"/>
            <p:cNvSpPr>
              <a:spLocks noChangeAspect="1"/>
            </p:cNvSpPr>
            <p:nvPr/>
          </p:nvSpPr>
          <p:spPr bwMode="auto">
            <a:xfrm>
              <a:off x="1770851" y="1674978"/>
              <a:ext cx="47494" cy="545984"/>
            </a:xfrm>
            <a:custGeom>
              <a:avLst/>
              <a:gdLst>
                <a:gd name="T0" fmla="*/ 0 w 159"/>
                <a:gd name="T1" fmla="*/ 19 h 1221"/>
                <a:gd name="T2" fmla="*/ 2 w 159"/>
                <a:gd name="T3" fmla="*/ 27 h 1221"/>
                <a:gd name="T4" fmla="*/ 5 w 159"/>
                <a:gd name="T5" fmla="*/ 667 h 1221"/>
                <a:gd name="T6" fmla="*/ 8 w 159"/>
                <a:gd name="T7" fmla="*/ 332 h 1221"/>
                <a:gd name="T8" fmla="*/ 8 w 159"/>
                <a:gd name="T9" fmla="*/ 327 h 1221"/>
                <a:gd name="T10" fmla="*/ 11 w 159"/>
                <a:gd name="T11" fmla="*/ 319 h 1221"/>
                <a:gd name="T12" fmla="*/ 14 w 159"/>
                <a:gd name="T13" fmla="*/ 322 h 1221"/>
                <a:gd name="T14" fmla="*/ 16 w 159"/>
                <a:gd name="T15" fmla="*/ 308 h 1221"/>
                <a:gd name="T16" fmla="*/ 19 w 159"/>
                <a:gd name="T17" fmla="*/ 102 h 1221"/>
                <a:gd name="T18" fmla="*/ 21 w 159"/>
                <a:gd name="T19" fmla="*/ 94 h 1221"/>
                <a:gd name="T20" fmla="*/ 24 w 159"/>
                <a:gd name="T21" fmla="*/ 61 h 1221"/>
                <a:gd name="T22" fmla="*/ 24 w 159"/>
                <a:gd name="T23" fmla="*/ 43 h 1221"/>
                <a:gd name="T24" fmla="*/ 27 w 159"/>
                <a:gd name="T25" fmla="*/ 14 h 1221"/>
                <a:gd name="T26" fmla="*/ 30 w 159"/>
                <a:gd name="T27" fmla="*/ 37 h 1221"/>
                <a:gd name="T28" fmla="*/ 32 w 159"/>
                <a:gd name="T29" fmla="*/ 35 h 1221"/>
                <a:gd name="T30" fmla="*/ 35 w 159"/>
                <a:gd name="T31" fmla="*/ 5 h 1221"/>
                <a:gd name="T32" fmla="*/ 37 w 159"/>
                <a:gd name="T33" fmla="*/ 713 h 1221"/>
                <a:gd name="T34" fmla="*/ 40 w 159"/>
                <a:gd name="T35" fmla="*/ 324 h 1221"/>
                <a:gd name="T36" fmla="*/ 40 w 159"/>
                <a:gd name="T37" fmla="*/ 324 h 1221"/>
                <a:gd name="T38" fmla="*/ 46 w 159"/>
                <a:gd name="T39" fmla="*/ 314 h 1221"/>
                <a:gd name="T40" fmla="*/ 46 w 159"/>
                <a:gd name="T41" fmla="*/ 311 h 1221"/>
                <a:gd name="T42" fmla="*/ 48 w 159"/>
                <a:gd name="T43" fmla="*/ 161 h 1221"/>
                <a:gd name="T44" fmla="*/ 51 w 159"/>
                <a:gd name="T45" fmla="*/ 86 h 1221"/>
                <a:gd name="T46" fmla="*/ 54 w 159"/>
                <a:gd name="T47" fmla="*/ 56 h 1221"/>
                <a:gd name="T48" fmla="*/ 56 w 159"/>
                <a:gd name="T49" fmla="*/ 40 h 1221"/>
                <a:gd name="T50" fmla="*/ 59 w 159"/>
                <a:gd name="T51" fmla="*/ 27 h 1221"/>
                <a:gd name="T52" fmla="*/ 59 w 159"/>
                <a:gd name="T53" fmla="*/ 8 h 1221"/>
                <a:gd name="T54" fmla="*/ 61 w 159"/>
                <a:gd name="T55" fmla="*/ 19 h 1221"/>
                <a:gd name="T56" fmla="*/ 64 w 159"/>
                <a:gd name="T57" fmla="*/ 16 h 1221"/>
                <a:gd name="T58" fmla="*/ 64 w 159"/>
                <a:gd name="T59" fmla="*/ 19 h 1221"/>
                <a:gd name="T60" fmla="*/ 67 w 159"/>
                <a:gd name="T61" fmla="*/ 354 h 1221"/>
                <a:gd name="T62" fmla="*/ 70 w 159"/>
                <a:gd name="T63" fmla="*/ 314 h 1221"/>
                <a:gd name="T64" fmla="*/ 72 w 159"/>
                <a:gd name="T65" fmla="*/ 322 h 1221"/>
                <a:gd name="T66" fmla="*/ 75 w 159"/>
                <a:gd name="T67" fmla="*/ 319 h 1221"/>
                <a:gd name="T68" fmla="*/ 78 w 159"/>
                <a:gd name="T69" fmla="*/ 319 h 1221"/>
                <a:gd name="T70" fmla="*/ 80 w 159"/>
                <a:gd name="T71" fmla="*/ 129 h 1221"/>
                <a:gd name="T72" fmla="*/ 80 w 159"/>
                <a:gd name="T73" fmla="*/ 96 h 1221"/>
                <a:gd name="T74" fmla="*/ 83 w 159"/>
                <a:gd name="T75" fmla="*/ 32 h 1221"/>
                <a:gd name="T76" fmla="*/ 86 w 159"/>
                <a:gd name="T77" fmla="*/ 43 h 1221"/>
                <a:gd name="T78" fmla="*/ 89 w 159"/>
                <a:gd name="T79" fmla="*/ 40 h 1221"/>
                <a:gd name="T80" fmla="*/ 89 w 159"/>
                <a:gd name="T81" fmla="*/ 24 h 1221"/>
                <a:gd name="T82" fmla="*/ 91 w 159"/>
                <a:gd name="T83" fmla="*/ 0 h 12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9"/>
                <a:gd name="T127" fmla="*/ 0 h 1221"/>
                <a:gd name="T128" fmla="*/ 159 w 159"/>
                <a:gd name="T129" fmla="*/ 1221 h 12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9" h="1221">
                  <a:moveTo>
                    <a:pt x="0" y="54"/>
                  </a:moveTo>
                  <a:lnTo>
                    <a:pt x="0" y="32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4" y="54"/>
                  </a:lnTo>
                  <a:lnTo>
                    <a:pt x="9" y="1130"/>
                  </a:lnTo>
                  <a:lnTo>
                    <a:pt x="9" y="549"/>
                  </a:lnTo>
                  <a:lnTo>
                    <a:pt x="14" y="563"/>
                  </a:lnTo>
                  <a:lnTo>
                    <a:pt x="14" y="549"/>
                  </a:lnTo>
                  <a:lnTo>
                    <a:pt x="14" y="554"/>
                  </a:lnTo>
                  <a:lnTo>
                    <a:pt x="18" y="536"/>
                  </a:lnTo>
                  <a:lnTo>
                    <a:pt x="18" y="540"/>
                  </a:lnTo>
                  <a:lnTo>
                    <a:pt x="23" y="536"/>
                  </a:lnTo>
                  <a:lnTo>
                    <a:pt x="23" y="545"/>
                  </a:lnTo>
                  <a:lnTo>
                    <a:pt x="27" y="545"/>
                  </a:lnTo>
                  <a:lnTo>
                    <a:pt x="27" y="522"/>
                  </a:lnTo>
                  <a:lnTo>
                    <a:pt x="32" y="309"/>
                  </a:lnTo>
                  <a:lnTo>
                    <a:pt x="32" y="172"/>
                  </a:lnTo>
                  <a:lnTo>
                    <a:pt x="36" y="95"/>
                  </a:lnTo>
                  <a:lnTo>
                    <a:pt x="36" y="159"/>
                  </a:lnTo>
                  <a:lnTo>
                    <a:pt x="36" y="122"/>
                  </a:lnTo>
                  <a:lnTo>
                    <a:pt x="41" y="104"/>
                  </a:lnTo>
                  <a:lnTo>
                    <a:pt x="41" y="63"/>
                  </a:lnTo>
                  <a:lnTo>
                    <a:pt x="41" y="73"/>
                  </a:lnTo>
                  <a:lnTo>
                    <a:pt x="45" y="50"/>
                  </a:lnTo>
                  <a:lnTo>
                    <a:pt x="45" y="23"/>
                  </a:lnTo>
                  <a:lnTo>
                    <a:pt x="50" y="23"/>
                  </a:lnTo>
                  <a:lnTo>
                    <a:pt x="50" y="63"/>
                  </a:lnTo>
                  <a:lnTo>
                    <a:pt x="54" y="27"/>
                  </a:lnTo>
                  <a:lnTo>
                    <a:pt x="54" y="59"/>
                  </a:lnTo>
                  <a:lnTo>
                    <a:pt x="54" y="4"/>
                  </a:lnTo>
                  <a:lnTo>
                    <a:pt x="59" y="9"/>
                  </a:lnTo>
                  <a:lnTo>
                    <a:pt x="59" y="109"/>
                  </a:lnTo>
                  <a:lnTo>
                    <a:pt x="63" y="1207"/>
                  </a:lnTo>
                  <a:lnTo>
                    <a:pt x="63" y="576"/>
                  </a:lnTo>
                  <a:lnTo>
                    <a:pt x="68" y="549"/>
                  </a:lnTo>
                  <a:lnTo>
                    <a:pt x="68" y="545"/>
                  </a:lnTo>
                  <a:lnTo>
                    <a:pt x="68" y="549"/>
                  </a:lnTo>
                  <a:lnTo>
                    <a:pt x="73" y="545"/>
                  </a:lnTo>
                  <a:lnTo>
                    <a:pt x="77" y="531"/>
                  </a:lnTo>
                  <a:lnTo>
                    <a:pt x="77" y="545"/>
                  </a:lnTo>
                  <a:lnTo>
                    <a:pt x="77" y="526"/>
                  </a:lnTo>
                  <a:lnTo>
                    <a:pt x="82" y="531"/>
                  </a:lnTo>
                  <a:lnTo>
                    <a:pt x="82" y="272"/>
                  </a:lnTo>
                  <a:lnTo>
                    <a:pt x="86" y="240"/>
                  </a:lnTo>
                  <a:lnTo>
                    <a:pt x="86" y="145"/>
                  </a:lnTo>
                  <a:lnTo>
                    <a:pt x="91" y="82"/>
                  </a:lnTo>
                  <a:lnTo>
                    <a:pt x="91" y="95"/>
                  </a:lnTo>
                  <a:lnTo>
                    <a:pt x="91" y="68"/>
                  </a:lnTo>
                  <a:lnTo>
                    <a:pt x="95" y="68"/>
                  </a:lnTo>
                  <a:lnTo>
                    <a:pt x="95" y="41"/>
                  </a:lnTo>
                  <a:lnTo>
                    <a:pt x="100" y="45"/>
                  </a:lnTo>
                  <a:lnTo>
                    <a:pt x="100" y="68"/>
                  </a:lnTo>
                  <a:lnTo>
                    <a:pt x="100" y="14"/>
                  </a:lnTo>
                  <a:lnTo>
                    <a:pt x="104" y="41"/>
                  </a:lnTo>
                  <a:lnTo>
                    <a:pt x="104" y="32"/>
                  </a:lnTo>
                  <a:lnTo>
                    <a:pt x="104" y="41"/>
                  </a:lnTo>
                  <a:lnTo>
                    <a:pt x="109" y="27"/>
                  </a:lnTo>
                  <a:lnTo>
                    <a:pt x="109" y="9"/>
                  </a:lnTo>
                  <a:lnTo>
                    <a:pt x="109" y="32"/>
                  </a:lnTo>
                  <a:lnTo>
                    <a:pt x="113" y="1221"/>
                  </a:lnTo>
                  <a:lnTo>
                    <a:pt x="113" y="599"/>
                  </a:lnTo>
                  <a:lnTo>
                    <a:pt x="118" y="572"/>
                  </a:lnTo>
                  <a:lnTo>
                    <a:pt x="118" y="531"/>
                  </a:lnTo>
                  <a:lnTo>
                    <a:pt x="118" y="540"/>
                  </a:lnTo>
                  <a:lnTo>
                    <a:pt x="122" y="545"/>
                  </a:lnTo>
                  <a:lnTo>
                    <a:pt x="127" y="526"/>
                  </a:lnTo>
                  <a:lnTo>
                    <a:pt x="127" y="540"/>
                  </a:lnTo>
                  <a:lnTo>
                    <a:pt x="132" y="531"/>
                  </a:lnTo>
                  <a:lnTo>
                    <a:pt x="132" y="540"/>
                  </a:lnTo>
                  <a:lnTo>
                    <a:pt x="132" y="313"/>
                  </a:lnTo>
                  <a:lnTo>
                    <a:pt x="136" y="218"/>
                  </a:lnTo>
                  <a:lnTo>
                    <a:pt x="136" y="245"/>
                  </a:lnTo>
                  <a:lnTo>
                    <a:pt x="136" y="163"/>
                  </a:lnTo>
                  <a:lnTo>
                    <a:pt x="141" y="118"/>
                  </a:lnTo>
                  <a:lnTo>
                    <a:pt x="141" y="54"/>
                  </a:lnTo>
                  <a:lnTo>
                    <a:pt x="145" y="32"/>
                  </a:lnTo>
                  <a:lnTo>
                    <a:pt x="145" y="73"/>
                  </a:lnTo>
                  <a:lnTo>
                    <a:pt x="145" y="18"/>
                  </a:lnTo>
                  <a:lnTo>
                    <a:pt x="150" y="68"/>
                  </a:lnTo>
                  <a:lnTo>
                    <a:pt x="150" y="36"/>
                  </a:lnTo>
                  <a:lnTo>
                    <a:pt x="150" y="41"/>
                  </a:lnTo>
                  <a:lnTo>
                    <a:pt x="154" y="27"/>
                  </a:lnTo>
                  <a:lnTo>
                    <a:pt x="154" y="0"/>
                  </a:lnTo>
                  <a:lnTo>
                    <a:pt x="159" y="0"/>
                  </a:lnTo>
                </a:path>
              </a:pathLst>
            </a:custGeom>
            <a:noFill/>
            <a:ln w="14288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7" name="Freeform 99"/>
            <p:cNvSpPr>
              <a:spLocks noChangeAspect="1"/>
            </p:cNvSpPr>
            <p:nvPr/>
          </p:nvSpPr>
          <p:spPr bwMode="auto">
            <a:xfrm>
              <a:off x="457200" y="1993784"/>
              <a:ext cx="100040" cy="38620"/>
            </a:xfrm>
            <a:custGeom>
              <a:avLst/>
              <a:gdLst>
                <a:gd name="T0" fmla="*/ 3 w 332"/>
                <a:gd name="T1" fmla="*/ 46 h 86"/>
                <a:gd name="T2" fmla="*/ 8 w 332"/>
                <a:gd name="T3" fmla="*/ 43 h 86"/>
                <a:gd name="T4" fmla="*/ 14 w 332"/>
                <a:gd name="T5" fmla="*/ 37 h 86"/>
                <a:gd name="T6" fmla="*/ 17 w 332"/>
                <a:gd name="T7" fmla="*/ 43 h 86"/>
                <a:gd name="T8" fmla="*/ 19 w 332"/>
                <a:gd name="T9" fmla="*/ 48 h 86"/>
                <a:gd name="T10" fmla="*/ 24 w 332"/>
                <a:gd name="T11" fmla="*/ 48 h 86"/>
                <a:gd name="T12" fmla="*/ 27 w 332"/>
                <a:gd name="T13" fmla="*/ 48 h 86"/>
                <a:gd name="T14" fmla="*/ 30 w 332"/>
                <a:gd name="T15" fmla="*/ 43 h 86"/>
                <a:gd name="T16" fmla="*/ 35 w 332"/>
                <a:gd name="T17" fmla="*/ 48 h 86"/>
                <a:gd name="T18" fmla="*/ 38 w 332"/>
                <a:gd name="T19" fmla="*/ 48 h 86"/>
                <a:gd name="T20" fmla="*/ 41 w 332"/>
                <a:gd name="T21" fmla="*/ 43 h 86"/>
                <a:gd name="T22" fmla="*/ 47 w 332"/>
                <a:gd name="T23" fmla="*/ 43 h 86"/>
                <a:gd name="T24" fmla="*/ 52 w 332"/>
                <a:gd name="T25" fmla="*/ 43 h 86"/>
                <a:gd name="T26" fmla="*/ 54 w 332"/>
                <a:gd name="T27" fmla="*/ 43 h 86"/>
                <a:gd name="T28" fmla="*/ 60 w 332"/>
                <a:gd name="T29" fmla="*/ 43 h 86"/>
                <a:gd name="T30" fmla="*/ 63 w 332"/>
                <a:gd name="T31" fmla="*/ 43 h 86"/>
                <a:gd name="T32" fmla="*/ 65 w 332"/>
                <a:gd name="T33" fmla="*/ 46 h 86"/>
                <a:gd name="T34" fmla="*/ 68 w 332"/>
                <a:gd name="T35" fmla="*/ 43 h 86"/>
                <a:gd name="T36" fmla="*/ 76 w 332"/>
                <a:gd name="T37" fmla="*/ 43 h 86"/>
                <a:gd name="T38" fmla="*/ 79 w 332"/>
                <a:gd name="T39" fmla="*/ 40 h 86"/>
                <a:gd name="T40" fmla="*/ 84 w 332"/>
                <a:gd name="T41" fmla="*/ 40 h 86"/>
                <a:gd name="T42" fmla="*/ 87 w 332"/>
                <a:gd name="T43" fmla="*/ 43 h 86"/>
                <a:gd name="T44" fmla="*/ 92 w 332"/>
                <a:gd name="T45" fmla="*/ 40 h 86"/>
                <a:gd name="T46" fmla="*/ 98 w 332"/>
                <a:gd name="T47" fmla="*/ 48 h 86"/>
                <a:gd name="T48" fmla="*/ 103 w 332"/>
                <a:gd name="T49" fmla="*/ 43 h 86"/>
                <a:gd name="T50" fmla="*/ 109 w 332"/>
                <a:gd name="T51" fmla="*/ 51 h 86"/>
                <a:gd name="T52" fmla="*/ 112 w 332"/>
                <a:gd name="T53" fmla="*/ 43 h 86"/>
                <a:gd name="T54" fmla="*/ 114 w 332"/>
                <a:gd name="T55" fmla="*/ 46 h 86"/>
                <a:gd name="T56" fmla="*/ 119 w 332"/>
                <a:gd name="T57" fmla="*/ 40 h 86"/>
                <a:gd name="T58" fmla="*/ 122 w 332"/>
                <a:gd name="T59" fmla="*/ 43 h 86"/>
                <a:gd name="T60" fmla="*/ 125 w 332"/>
                <a:gd name="T61" fmla="*/ 46 h 86"/>
                <a:gd name="T62" fmla="*/ 133 w 332"/>
                <a:gd name="T63" fmla="*/ 43 h 86"/>
                <a:gd name="T64" fmla="*/ 138 w 332"/>
                <a:gd name="T65" fmla="*/ 48 h 86"/>
                <a:gd name="T66" fmla="*/ 141 w 332"/>
                <a:gd name="T67" fmla="*/ 40 h 86"/>
                <a:gd name="T68" fmla="*/ 147 w 332"/>
                <a:gd name="T69" fmla="*/ 43 h 86"/>
                <a:gd name="T70" fmla="*/ 149 w 332"/>
                <a:gd name="T71" fmla="*/ 43 h 86"/>
                <a:gd name="T72" fmla="*/ 157 w 332"/>
                <a:gd name="T73" fmla="*/ 48 h 86"/>
                <a:gd name="T74" fmla="*/ 160 w 332"/>
                <a:gd name="T75" fmla="*/ 0 h 86"/>
                <a:gd name="T76" fmla="*/ 168 w 332"/>
                <a:gd name="T77" fmla="*/ 0 h 86"/>
                <a:gd name="T78" fmla="*/ 177 w 332"/>
                <a:gd name="T79" fmla="*/ 0 h 86"/>
                <a:gd name="T80" fmla="*/ 184 w 332"/>
                <a:gd name="T81" fmla="*/ 0 h 86"/>
                <a:gd name="T82" fmla="*/ 193 w 332"/>
                <a:gd name="T83" fmla="*/ 0 h 8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86"/>
                <a:gd name="T128" fmla="*/ 332 w 332"/>
                <a:gd name="T129" fmla="*/ 86 h 8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86">
                  <a:moveTo>
                    <a:pt x="0" y="86"/>
                  </a:moveTo>
                  <a:lnTo>
                    <a:pt x="0" y="72"/>
                  </a:lnTo>
                  <a:lnTo>
                    <a:pt x="5" y="77"/>
                  </a:lnTo>
                  <a:lnTo>
                    <a:pt x="5" y="68"/>
                  </a:lnTo>
                  <a:lnTo>
                    <a:pt x="10" y="77"/>
                  </a:lnTo>
                  <a:lnTo>
                    <a:pt x="14" y="72"/>
                  </a:lnTo>
                  <a:lnTo>
                    <a:pt x="19" y="77"/>
                  </a:lnTo>
                  <a:lnTo>
                    <a:pt x="23" y="77"/>
                  </a:lnTo>
                  <a:lnTo>
                    <a:pt x="23" y="63"/>
                  </a:lnTo>
                  <a:lnTo>
                    <a:pt x="23" y="81"/>
                  </a:lnTo>
                  <a:lnTo>
                    <a:pt x="28" y="77"/>
                  </a:lnTo>
                  <a:lnTo>
                    <a:pt x="28" y="72"/>
                  </a:lnTo>
                  <a:lnTo>
                    <a:pt x="28" y="77"/>
                  </a:lnTo>
                  <a:lnTo>
                    <a:pt x="32" y="72"/>
                  </a:lnTo>
                  <a:lnTo>
                    <a:pt x="32" y="81"/>
                  </a:lnTo>
                  <a:lnTo>
                    <a:pt x="32" y="77"/>
                  </a:lnTo>
                  <a:lnTo>
                    <a:pt x="41" y="77"/>
                  </a:lnTo>
                  <a:lnTo>
                    <a:pt x="41" y="81"/>
                  </a:lnTo>
                  <a:lnTo>
                    <a:pt x="41" y="72"/>
                  </a:lnTo>
                  <a:lnTo>
                    <a:pt x="46" y="77"/>
                  </a:lnTo>
                  <a:lnTo>
                    <a:pt x="46" y="81"/>
                  </a:lnTo>
                  <a:lnTo>
                    <a:pt x="50" y="68"/>
                  </a:lnTo>
                  <a:lnTo>
                    <a:pt x="50" y="77"/>
                  </a:lnTo>
                  <a:lnTo>
                    <a:pt x="50" y="72"/>
                  </a:lnTo>
                  <a:lnTo>
                    <a:pt x="55" y="77"/>
                  </a:lnTo>
                  <a:lnTo>
                    <a:pt x="55" y="72"/>
                  </a:lnTo>
                  <a:lnTo>
                    <a:pt x="59" y="81"/>
                  </a:lnTo>
                  <a:lnTo>
                    <a:pt x="59" y="72"/>
                  </a:lnTo>
                  <a:lnTo>
                    <a:pt x="64" y="72"/>
                  </a:lnTo>
                  <a:lnTo>
                    <a:pt x="64" y="81"/>
                  </a:lnTo>
                  <a:lnTo>
                    <a:pt x="64" y="72"/>
                  </a:lnTo>
                  <a:lnTo>
                    <a:pt x="69" y="77"/>
                  </a:lnTo>
                  <a:lnTo>
                    <a:pt x="69" y="72"/>
                  </a:lnTo>
                  <a:lnTo>
                    <a:pt x="69" y="77"/>
                  </a:lnTo>
                  <a:lnTo>
                    <a:pt x="73" y="77"/>
                  </a:lnTo>
                  <a:lnTo>
                    <a:pt x="78" y="72"/>
                  </a:lnTo>
                  <a:lnTo>
                    <a:pt x="78" y="68"/>
                  </a:lnTo>
                  <a:lnTo>
                    <a:pt x="82" y="77"/>
                  </a:lnTo>
                  <a:lnTo>
                    <a:pt x="87" y="72"/>
                  </a:lnTo>
                  <a:lnTo>
                    <a:pt x="87" y="77"/>
                  </a:lnTo>
                  <a:lnTo>
                    <a:pt x="91" y="81"/>
                  </a:lnTo>
                  <a:lnTo>
                    <a:pt x="91" y="72"/>
                  </a:lnTo>
                  <a:lnTo>
                    <a:pt x="91" y="77"/>
                  </a:lnTo>
                  <a:lnTo>
                    <a:pt x="96" y="77"/>
                  </a:lnTo>
                  <a:lnTo>
                    <a:pt x="100" y="72"/>
                  </a:lnTo>
                  <a:lnTo>
                    <a:pt x="100" y="81"/>
                  </a:lnTo>
                  <a:lnTo>
                    <a:pt x="100" y="77"/>
                  </a:lnTo>
                  <a:lnTo>
                    <a:pt x="105" y="72"/>
                  </a:lnTo>
                  <a:lnTo>
                    <a:pt x="105" y="77"/>
                  </a:lnTo>
                  <a:lnTo>
                    <a:pt x="109" y="72"/>
                  </a:lnTo>
                  <a:lnTo>
                    <a:pt x="109" y="77"/>
                  </a:lnTo>
                  <a:lnTo>
                    <a:pt x="109" y="72"/>
                  </a:lnTo>
                  <a:lnTo>
                    <a:pt x="114" y="77"/>
                  </a:lnTo>
                  <a:lnTo>
                    <a:pt x="114" y="72"/>
                  </a:lnTo>
                  <a:lnTo>
                    <a:pt x="114" y="77"/>
                  </a:lnTo>
                  <a:lnTo>
                    <a:pt x="119" y="72"/>
                  </a:lnTo>
                  <a:lnTo>
                    <a:pt x="128" y="72"/>
                  </a:lnTo>
                  <a:lnTo>
                    <a:pt x="123" y="72"/>
                  </a:lnTo>
                  <a:lnTo>
                    <a:pt x="128" y="72"/>
                  </a:lnTo>
                  <a:lnTo>
                    <a:pt x="132" y="68"/>
                  </a:lnTo>
                  <a:lnTo>
                    <a:pt x="137" y="72"/>
                  </a:lnTo>
                  <a:lnTo>
                    <a:pt x="137" y="77"/>
                  </a:lnTo>
                  <a:lnTo>
                    <a:pt x="141" y="68"/>
                  </a:lnTo>
                  <a:lnTo>
                    <a:pt x="141" y="81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50" y="72"/>
                  </a:lnTo>
                  <a:lnTo>
                    <a:pt x="155" y="77"/>
                  </a:lnTo>
                  <a:lnTo>
                    <a:pt x="155" y="68"/>
                  </a:lnTo>
                  <a:lnTo>
                    <a:pt x="155" y="72"/>
                  </a:lnTo>
                  <a:lnTo>
                    <a:pt x="159" y="77"/>
                  </a:lnTo>
                  <a:lnTo>
                    <a:pt x="164" y="81"/>
                  </a:lnTo>
                  <a:lnTo>
                    <a:pt x="168" y="72"/>
                  </a:lnTo>
                  <a:lnTo>
                    <a:pt x="178" y="72"/>
                  </a:lnTo>
                  <a:lnTo>
                    <a:pt x="173" y="72"/>
                  </a:lnTo>
                  <a:lnTo>
                    <a:pt x="178" y="77"/>
                  </a:lnTo>
                  <a:lnTo>
                    <a:pt x="182" y="68"/>
                  </a:lnTo>
                  <a:lnTo>
                    <a:pt x="182" y="86"/>
                  </a:lnTo>
                  <a:lnTo>
                    <a:pt x="182" y="72"/>
                  </a:lnTo>
                  <a:lnTo>
                    <a:pt x="187" y="68"/>
                  </a:lnTo>
                  <a:lnTo>
                    <a:pt x="187" y="72"/>
                  </a:lnTo>
                  <a:lnTo>
                    <a:pt x="191" y="77"/>
                  </a:lnTo>
                  <a:lnTo>
                    <a:pt x="191" y="72"/>
                  </a:lnTo>
                  <a:lnTo>
                    <a:pt x="191" y="77"/>
                  </a:lnTo>
                  <a:lnTo>
                    <a:pt x="196" y="77"/>
                  </a:lnTo>
                  <a:lnTo>
                    <a:pt x="200" y="72"/>
                  </a:lnTo>
                  <a:lnTo>
                    <a:pt x="200" y="68"/>
                  </a:lnTo>
                  <a:lnTo>
                    <a:pt x="200" y="72"/>
                  </a:lnTo>
                  <a:lnTo>
                    <a:pt x="205" y="77"/>
                  </a:lnTo>
                  <a:lnTo>
                    <a:pt x="205" y="72"/>
                  </a:lnTo>
                  <a:lnTo>
                    <a:pt x="205" y="77"/>
                  </a:lnTo>
                  <a:lnTo>
                    <a:pt x="214" y="77"/>
                  </a:lnTo>
                  <a:lnTo>
                    <a:pt x="209" y="77"/>
                  </a:lnTo>
                  <a:lnTo>
                    <a:pt x="214" y="72"/>
                  </a:lnTo>
                  <a:lnTo>
                    <a:pt x="218" y="77"/>
                  </a:lnTo>
                  <a:lnTo>
                    <a:pt x="223" y="72"/>
                  </a:lnTo>
                  <a:lnTo>
                    <a:pt x="227" y="77"/>
                  </a:lnTo>
                  <a:lnTo>
                    <a:pt x="227" y="72"/>
                  </a:lnTo>
                  <a:lnTo>
                    <a:pt x="232" y="81"/>
                  </a:lnTo>
                  <a:lnTo>
                    <a:pt x="232" y="68"/>
                  </a:lnTo>
                  <a:lnTo>
                    <a:pt x="237" y="77"/>
                  </a:lnTo>
                  <a:lnTo>
                    <a:pt x="237" y="68"/>
                  </a:lnTo>
                  <a:lnTo>
                    <a:pt x="237" y="72"/>
                  </a:lnTo>
                  <a:lnTo>
                    <a:pt x="241" y="77"/>
                  </a:lnTo>
                  <a:lnTo>
                    <a:pt x="246" y="72"/>
                  </a:lnTo>
                  <a:lnTo>
                    <a:pt x="250" y="77"/>
                  </a:lnTo>
                  <a:lnTo>
                    <a:pt x="250" y="68"/>
                  </a:lnTo>
                  <a:lnTo>
                    <a:pt x="250" y="72"/>
                  </a:lnTo>
                  <a:lnTo>
                    <a:pt x="255" y="77"/>
                  </a:lnTo>
                  <a:lnTo>
                    <a:pt x="259" y="77"/>
                  </a:lnTo>
                  <a:lnTo>
                    <a:pt x="264" y="81"/>
                  </a:lnTo>
                  <a:lnTo>
                    <a:pt x="264" y="72"/>
                  </a:lnTo>
                  <a:lnTo>
                    <a:pt x="268" y="72"/>
                  </a:lnTo>
                  <a:lnTo>
                    <a:pt x="268" y="0"/>
                  </a:lnTo>
                  <a:lnTo>
                    <a:pt x="273" y="0"/>
                  </a:lnTo>
                  <a:lnTo>
                    <a:pt x="277" y="0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6" y="0"/>
                  </a:lnTo>
                  <a:lnTo>
                    <a:pt x="300" y="0"/>
                  </a:lnTo>
                  <a:lnTo>
                    <a:pt x="305" y="0"/>
                  </a:lnTo>
                  <a:lnTo>
                    <a:pt x="309" y="0"/>
                  </a:lnTo>
                  <a:lnTo>
                    <a:pt x="314" y="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7" y="0"/>
                  </a:lnTo>
                  <a:lnTo>
                    <a:pt x="332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8" name="Freeform 100"/>
            <p:cNvSpPr>
              <a:spLocks noChangeAspect="1"/>
            </p:cNvSpPr>
            <p:nvPr/>
          </p:nvSpPr>
          <p:spPr bwMode="auto">
            <a:xfrm>
              <a:off x="557239" y="1992270"/>
              <a:ext cx="143996" cy="367271"/>
            </a:xfrm>
            <a:custGeom>
              <a:avLst/>
              <a:gdLst>
                <a:gd name="T0" fmla="*/ 5 w 476"/>
                <a:gd name="T1" fmla="*/ 3 h 822"/>
                <a:gd name="T2" fmla="*/ 14 w 476"/>
                <a:gd name="T3" fmla="*/ 3 h 822"/>
                <a:gd name="T4" fmla="*/ 22 w 476"/>
                <a:gd name="T5" fmla="*/ 3 h 822"/>
                <a:gd name="T6" fmla="*/ 30 w 476"/>
                <a:gd name="T7" fmla="*/ 3 h 822"/>
                <a:gd name="T8" fmla="*/ 38 w 476"/>
                <a:gd name="T9" fmla="*/ 3 h 822"/>
                <a:gd name="T10" fmla="*/ 46 w 476"/>
                <a:gd name="T11" fmla="*/ 3 h 822"/>
                <a:gd name="T12" fmla="*/ 54 w 476"/>
                <a:gd name="T13" fmla="*/ 3 h 822"/>
                <a:gd name="T14" fmla="*/ 62 w 476"/>
                <a:gd name="T15" fmla="*/ 3 h 822"/>
                <a:gd name="T16" fmla="*/ 71 w 476"/>
                <a:gd name="T17" fmla="*/ 3 h 822"/>
                <a:gd name="T18" fmla="*/ 76 w 476"/>
                <a:gd name="T19" fmla="*/ 3 h 822"/>
                <a:gd name="T20" fmla="*/ 84 w 476"/>
                <a:gd name="T21" fmla="*/ 3 h 822"/>
                <a:gd name="T22" fmla="*/ 92 w 476"/>
                <a:gd name="T23" fmla="*/ 3 h 822"/>
                <a:gd name="T24" fmla="*/ 101 w 476"/>
                <a:gd name="T25" fmla="*/ 3 h 822"/>
                <a:gd name="T26" fmla="*/ 108 w 476"/>
                <a:gd name="T27" fmla="*/ 3 h 822"/>
                <a:gd name="T28" fmla="*/ 117 w 476"/>
                <a:gd name="T29" fmla="*/ 3 h 822"/>
                <a:gd name="T30" fmla="*/ 125 w 476"/>
                <a:gd name="T31" fmla="*/ 3 h 822"/>
                <a:gd name="T32" fmla="*/ 133 w 476"/>
                <a:gd name="T33" fmla="*/ 3 h 822"/>
                <a:gd name="T34" fmla="*/ 141 w 476"/>
                <a:gd name="T35" fmla="*/ 3 h 822"/>
                <a:gd name="T36" fmla="*/ 149 w 476"/>
                <a:gd name="T37" fmla="*/ 3 h 822"/>
                <a:gd name="T38" fmla="*/ 160 w 476"/>
                <a:gd name="T39" fmla="*/ 3 h 822"/>
                <a:gd name="T40" fmla="*/ 163 w 476"/>
                <a:gd name="T41" fmla="*/ 3 h 822"/>
                <a:gd name="T42" fmla="*/ 171 w 476"/>
                <a:gd name="T43" fmla="*/ 3 h 822"/>
                <a:gd name="T44" fmla="*/ 179 w 476"/>
                <a:gd name="T45" fmla="*/ 3 h 822"/>
                <a:gd name="T46" fmla="*/ 184 w 476"/>
                <a:gd name="T47" fmla="*/ 485 h 822"/>
                <a:gd name="T48" fmla="*/ 190 w 476"/>
                <a:gd name="T49" fmla="*/ 394 h 822"/>
                <a:gd name="T50" fmla="*/ 198 w 476"/>
                <a:gd name="T51" fmla="*/ 166 h 822"/>
                <a:gd name="T52" fmla="*/ 204 w 476"/>
                <a:gd name="T53" fmla="*/ 163 h 822"/>
                <a:gd name="T54" fmla="*/ 207 w 476"/>
                <a:gd name="T55" fmla="*/ 166 h 822"/>
                <a:gd name="T56" fmla="*/ 214 w 476"/>
                <a:gd name="T57" fmla="*/ 163 h 822"/>
                <a:gd name="T58" fmla="*/ 217 w 476"/>
                <a:gd name="T59" fmla="*/ 166 h 822"/>
                <a:gd name="T60" fmla="*/ 223 w 476"/>
                <a:gd name="T61" fmla="*/ 163 h 822"/>
                <a:gd name="T62" fmla="*/ 226 w 476"/>
                <a:gd name="T63" fmla="*/ 166 h 822"/>
                <a:gd name="T64" fmla="*/ 228 w 476"/>
                <a:gd name="T65" fmla="*/ 163 h 822"/>
                <a:gd name="T66" fmla="*/ 234 w 476"/>
                <a:gd name="T67" fmla="*/ 166 h 822"/>
                <a:gd name="T68" fmla="*/ 242 w 476"/>
                <a:gd name="T69" fmla="*/ 166 h 822"/>
                <a:gd name="T70" fmla="*/ 250 w 476"/>
                <a:gd name="T71" fmla="*/ 166 h 822"/>
                <a:gd name="T72" fmla="*/ 258 w 476"/>
                <a:gd name="T73" fmla="*/ 166 h 822"/>
                <a:gd name="T74" fmla="*/ 261 w 476"/>
                <a:gd name="T75" fmla="*/ 166 h 822"/>
                <a:gd name="T76" fmla="*/ 263 w 476"/>
                <a:gd name="T77" fmla="*/ 169 h 822"/>
                <a:gd name="T78" fmla="*/ 269 w 476"/>
                <a:gd name="T79" fmla="*/ 166 h 822"/>
                <a:gd name="T80" fmla="*/ 274 w 476"/>
                <a:gd name="T81" fmla="*/ 166 h 822"/>
                <a:gd name="T82" fmla="*/ 280 w 476"/>
                <a:gd name="T83" fmla="*/ 485 h 8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76"/>
                <a:gd name="T127" fmla="*/ 0 h 822"/>
                <a:gd name="T128" fmla="*/ 476 w 476"/>
                <a:gd name="T129" fmla="*/ 822 h 8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76" h="822">
                  <a:moveTo>
                    <a:pt x="0" y="5"/>
                  </a:moveTo>
                  <a:lnTo>
                    <a:pt x="4" y="5"/>
                  </a:lnTo>
                  <a:lnTo>
                    <a:pt x="9" y="5"/>
                  </a:lnTo>
                  <a:lnTo>
                    <a:pt x="13" y="5"/>
                  </a:lnTo>
                  <a:lnTo>
                    <a:pt x="18" y="5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36" y="5"/>
                  </a:lnTo>
                  <a:lnTo>
                    <a:pt x="41" y="5"/>
                  </a:lnTo>
                  <a:lnTo>
                    <a:pt x="45" y="5"/>
                  </a:lnTo>
                  <a:lnTo>
                    <a:pt x="50" y="5"/>
                  </a:lnTo>
                  <a:lnTo>
                    <a:pt x="54" y="5"/>
                  </a:lnTo>
                  <a:lnTo>
                    <a:pt x="59" y="5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2" y="5"/>
                  </a:lnTo>
                  <a:lnTo>
                    <a:pt x="86" y="5"/>
                  </a:lnTo>
                  <a:lnTo>
                    <a:pt x="91" y="5"/>
                  </a:lnTo>
                  <a:lnTo>
                    <a:pt x="95" y="5"/>
                  </a:lnTo>
                  <a:lnTo>
                    <a:pt x="100" y="0"/>
                  </a:lnTo>
                  <a:lnTo>
                    <a:pt x="104" y="5"/>
                  </a:lnTo>
                  <a:lnTo>
                    <a:pt x="109" y="5"/>
                  </a:lnTo>
                  <a:lnTo>
                    <a:pt x="113" y="5"/>
                  </a:lnTo>
                  <a:lnTo>
                    <a:pt x="118" y="5"/>
                  </a:lnTo>
                  <a:lnTo>
                    <a:pt x="122" y="5"/>
                  </a:lnTo>
                  <a:lnTo>
                    <a:pt x="131" y="5"/>
                  </a:lnTo>
                  <a:lnTo>
                    <a:pt x="127" y="5"/>
                  </a:lnTo>
                  <a:lnTo>
                    <a:pt x="131" y="5"/>
                  </a:lnTo>
                  <a:lnTo>
                    <a:pt x="136" y="5"/>
                  </a:lnTo>
                  <a:lnTo>
                    <a:pt x="141" y="5"/>
                  </a:lnTo>
                  <a:lnTo>
                    <a:pt x="145" y="5"/>
                  </a:lnTo>
                  <a:lnTo>
                    <a:pt x="150" y="5"/>
                  </a:lnTo>
                  <a:lnTo>
                    <a:pt x="154" y="5"/>
                  </a:lnTo>
                  <a:lnTo>
                    <a:pt x="159" y="5"/>
                  </a:lnTo>
                  <a:lnTo>
                    <a:pt x="163" y="5"/>
                  </a:lnTo>
                  <a:lnTo>
                    <a:pt x="168" y="5"/>
                  </a:lnTo>
                  <a:lnTo>
                    <a:pt x="172" y="5"/>
                  </a:lnTo>
                  <a:lnTo>
                    <a:pt x="177" y="5"/>
                  </a:lnTo>
                  <a:lnTo>
                    <a:pt x="181" y="5"/>
                  </a:lnTo>
                  <a:lnTo>
                    <a:pt x="186" y="5"/>
                  </a:lnTo>
                  <a:lnTo>
                    <a:pt x="190" y="5"/>
                  </a:lnTo>
                  <a:lnTo>
                    <a:pt x="195" y="5"/>
                  </a:lnTo>
                  <a:lnTo>
                    <a:pt x="200" y="5"/>
                  </a:lnTo>
                  <a:lnTo>
                    <a:pt x="204" y="5"/>
                  </a:lnTo>
                  <a:lnTo>
                    <a:pt x="209" y="5"/>
                  </a:lnTo>
                  <a:lnTo>
                    <a:pt x="213" y="5"/>
                  </a:lnTo>
                  <a:lnTo>
                    <a:pt x="218" y="5"/>
                  </a:lnTo>
                  <a:lnTo>
                    <a:pt x="222" y="5"/>
                  </a:lnTo>
                  <a:lnTo>
                    <a:pt x="227" y="5"/>
                  </a:lnTo>
                  <a:lnTo>
                    <a:pt x="231" y="5"/>
                  </a:lnTo>
                  <a:lnTo>
                    <a:pt x="236" y="5"/>
                  </a:lnTo>
                  <a:lnTo>
                    <a:pt x="240" y="5"/>
                  </a:lnTo>
                  <a:lnTo>
                    <a:pt x="245" y="5"/>
                  </a:lnTo>
                  <a:lnTo>
                    <a:pt x="249" y="5"/>
                  </a:lnTo>
                  <a:lnTo>
                    <a:pt x="254" y="5"/>
                  </a:lnTo>
                  <a:lnTo>
                    <a:pt x="259" y="5"/>
                  </a:lnTo>
                  <a:lnTo>
                    <a:pt x="268" y="5"/>
                  </a:lnTo>
                  <a:lnTo>
                    <a:pt x="263" y="5"/>
                  </a:lnTo>
                  <a:lnTo>
                    <a:pt x="268" y="5"/>
                  </a:lnTo>
                  <a:lnTo>
                    <a:pt x="272" y="5"/>
                  </a:lnTo>
                  <a:lnTo>
                    <a:pt x="277" y="5"/>
                  </a:lnTo>
                  <a:lnTo>
                    <a:pt x="281" y="5"/>
                  </a:lnTo>
                  <a:lnTo>
                    <a:pt x="286" y="5"/>
                  </a:lnTo>
                  <a:lnTo>
                    <a:pt x="290" y="5"/>
                  </a:lnTo>
                  <a:lnTo>
                    <a:pt x="295" y="5"/>
                  </a:lnTo>
                  <a:lnTo>
                    <a:pt x="299" y="5"/>
                  </a:lnTo>
                  <a:lnTo>
                    <a:pt x="304" y="5"/>
                  </a:lnTo>
                  <a:lnTo>
                    <a:pt x="308" y="5"/>
                  </a:lnTo>
                  <a:lnTo>
                    <a:pt x="308" y="822"/>
                  </a:lnTo>
                  <a:lnTo>
                    <a:pt x="313" y="822"/>
                  </a:lnTo>
                  <a:lnTo>
                    <a:pt x="318" y="822"/>
                  </a:lnTo>
                  <a:lnTo>
                    <a:pt x="318" y="667"/>
                  </a:lnTo>
                  <a:lnTo>
                    <a:pt x="322" y="281"/>
                  </a:lnTo>
                  <a:lnTo>
                    <a:pt x="327" y="286"/>
                  </a:lnTo>
                  <a:lnTo>
                    <a:pt x="331" y="281"/>
                  </a:lnTo>
                  <a:lnTo>
                    <a:pt x="331" y="277"/>
                  </a:lnTo>
                  <a:lnTo>
                    <a:pt x="336" y="281"/>
                  </a:lnTo>
                  <a:lnTo>
                    <a:pt x="340" y="277"/>
                  </a:lnTo>
                  <a:lnTo>
                    <a:pt x="340" y="281"/>
                  </a:lnTo>
                  <a:lnTo>
                    <a:pt x="349" y="281"/>
                  </a:lnTo>
                  <a:lnTo>
                    <a:pt x="345" y="281"/>
                  </a:lnTo>
                  <a:lnTo>
                    <a:pt x="349" y="277"/>
                  </a:lnTo>
                  <a:lnTo>
                    <a:pt x="354" y="281"/>
                  </a:lnTo>
                  <a:lnTo>
                    <a:pt x="358" y="277"/>
                  </a:lnTo>
                  <a:lnTo>
                    <a:pt x="358" y="281"/>
                  </a:lnTo>
                  <a:lnTo>
                    <a:pt x="363" y="277"/>
                  </a:lnTo>
                  <a:lnTo>
                    <a:pt x="363" y="281"/>
                  </a:lnTo>
                  <a:lnTo>
                    <a:pt x="363" y="277"/>
                  </a:lnTo>
                  <a:lnTo>
                    <a:pt x="368" y="281"/>
                  </a:lnTo>
                  <a:lnTo>
                    <a:pt x="372" y="277"/>
                  </a:lnTo>
                  <a:lnTo>
                    <a:pt x="372" y="281"/>
                  </a:lnTo>
                  <a:lnTo>
                    <a:pt x="377" y="277"/>
                  </a:lnTo>
                  <a:lnTo>
                    <a:pt x="377" y="281"/>
                  </a:lnTo>
                  <a:lnTo>
                    <a:pt x="377" y="277"/>
                  </a:lnTo>
                  <a:lnTo>
                    <a:pt x="381" y="281"/>
                  </a:lnTo>
                  <a:lnTo>
                    <a:pt x="381" y="277"/>
                  </a:lnTo>
                  <a:lnTo>
                    <a:pt x="386" y="281"/>
                  </a:lnTo>
                  <a:lnTo>
                    <a:pt x="395" y="281"/>
                  </a:lnTo>
                  <a:lnTo>
                    <a:pt x="390" y="281"/>
                  </a:lnTo>
                  <a:lnTo>
                    <a:pt x="395" y="281"/>
                  </a:lnTo>
                  <a:lnTo>
                    <a:pt x="399" y="281"/>
                  </a:lnTo>
                  <a:lnTo>
                    <a:pt x="404" y="281"/>
                  </a:lnTo>
                  <a:lnTo>
                    <a:pt x="408" y="281"/>
                  </a:lnTo>
                  <a:lnTo>
                    <a:pt x="413" y="286"/>
                  </a:lnTo>
                  <a:lnTo>
                    <a:pt x="417" y="281"/>
                  </a:lnTo>
                  <a:lnTo>
                    <a:pt x="417" y="286"/>
                  </a:lnTo>
                  <a:lnTo>
                    <a:pt x="422" y="281"/>
                  </a:lnTo>
                  <a:lnTo>
                    <a:pt x="431" y="281"/>
                  </a:lnTo>
                  <a:lnTo>
                    <a:pt x="427" y="281"/>
                  </a:lnTo>
                  <a:lnTo>
                    <a:pt x="431" y="286"/>
                  </a:lnTo>
                  <a:lnTo>
                    <a:pt x="436" y="281"/>
                  </a:lnTo>
                  <a:lnTo>
                    <a:pt x="436" y="286"/>
                  </a:lnTo>
                  <a:lnTo>
                    <a:pt x="440" y="281"/>
                  </a:lnTo>
                  <a:lnTo>
                    <a:pt x="440" y="286"/>
                  </a:lnTo>
                  <a:lnTo>
                    <a:pt x="445" y="281"/>
                  </a:lnTo>
                  <a:lnTo>
                    <a:pt x="449" y="286"/>
                  </a:lnTo>
                  <a:lnTo>
                    <a:pt x="449" y="281"/>
                  </a:lnTo>
                  <a:lnTo>
                    <a:pt x="458" y="281"/>
                  </a:lnTo>
                  <a:lnTo>
                    <a:pt x="454" y="281"/>
                  </a:lnTo>
                  <a:lnTo>
                    <a:pt x="458" y="281"/>
                  </a:lnTo>
                  <a:lnTo>
                    <a:pt x="463" y="281"/>
                  </a:lnTo>
                  <a:lnTo>
                    <a:pt x="463" y="822"/>
                  </a:lnTo>
                  <a:lnTo>
                    <a:pt x="467" y="822"/>
                  </a:lnTo>
                  <a:lnTo>
                    <a:pt x="472" y="822"/>
                  </a:lnTo>
                  <a:lnTo>
                    <a:pt x="476" y="25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9" name="Freeform 101"/>
            <p:cNvSpPr>
              <a:spLocks noChangeAspect="1"/>
            </p:cNvSpPr>
            <p:nvPr/>
          </p:nvSpPr>
          <p:spPr bwMode="auto">
            <a:xfrm>
              <a:off x="701236" y="2052093"/>
              <a:ext cx="123786" cy="51494"/>
            </a:xfrm>
            <a:custGeom>
              <a:avLst/>
              <a:gdLst>
                <a:gd name="T0" fmla="*/ 0 w 409"/>
                <a:gd name="T1" fmla="*/ 3 h 114"/>
                <a:gd name="T2" fmla="*/ 8 w 409"/>
                <a:gd name="T3" fmla="*/ 3 h 114"/>
                <a:gd name="T4" fmla="*/ 17 w 409"/>
                <a:gd name="T5" fmla="*/ 0 h 114"/>
                <a:gd name="T6" fmla="*/ 22 w 409"/>
                <a:gd name="T7" fmla="*/ 3 h 114"/>
                <a:gd name="T8" fmla="*/ 30 w 409"/>
                <a:gd name="T9" fmla="*/ 0 h 114"/>
                <a:gd name="T10" fmla="*/ 33 w 409"/>
                <a:gd name="T11" fmla="*/ 3 h 114"/>
                <a:gd name="T12" fmla="*/ 38 w 409"/>
                <a:gd name="T13" fmla="*/ 0 h 114"/>
                <a:gd name="T14" fmla="*/ 41 w 409"/>
                <a:gd name="T15" fmla="*/ 3 h 114"/>
                <a:gd name="T16" fmla="*/ 47 w 409"/>
                <a:gd name="T17" fmla="*/ 3 h 114"/>
                <a:gd name="T18" fmla="*/ 52 w 409"/>
                <a:gd name="T19" fmla="*/ 0 h 114"/>
                <a:gd name="T20" fmla="*/ 60 w 409"/>
                <a:gd name="T21" fmla="*/ 3 h 114"/>
                <a:gd name="T22" fmla="*/ 65 w 409"/>
                <a:gd name="T23" fmla="*/ 3 h 114"/>
                <a:gd name="T24" fmla="*/ 71 w 409"/>
                <a:gd name="T25" fmla="*/ 0 h 114"/>
                <a:gd name="T26" fmla="*/ 77 w 409"/>
                <a:gd name="T27" fmla="*/ 3 h 114"/>
                <a:gd name="T28" fmla="*/ 82 w 409"/>
                <a:gd name="T29" fmla="*/ 3 h 114"/>
                <a:gd name="T30" fmla="*/ 90 w 409"/>
                <a:gd name="T31" fmla="*/ 3 h 114"/>
                <a:gd name="T32" fmla="*/ 93 w 409"/>
                <a:gd name="T33" fmla="*/ 3 h 114"/>
                <a:gd name="T34" fmla="*/ 98 w 409"/>
                <a:gd name="T35" fmla="*/ 3 h 114"/>
                <a:gd name="T36" fmla="*/ 106 w 409"/>
                <a:gd name="T37" fmla="*/ 0 h 114"/>
                <a:gd name="T38" fmla="*/ 112 w 409"/>
                <a:gd name="T39" fmla="*/ 3 h 114"/>
                <a:gd name="T40" fmla="*/ 117 w 409"/>
                <a:gd name="T41" fmla="*/ 0 h 114"/>
                <a:gd name="T42" fmla="*/ 125 w 409"/>
                <a:gd name="T43" fmla="*/ 0 h 114"/>
                <a:gd name="T44" fmla="*/ 131 w 409"/>
                <a:gd name="T45" fmla="*/ 3 h 114"/>
                <a:gd name="T46" fmla="*/ 136 w 409"/>
                <a:gd name="T47" fmla="*/ 3 h 114"/>
                <a:gd name="T48" fmla="*/ 139 w 409"/>
                <a:gd name="T49" fmla="*/ 3 h 114"/>
                <a:gd name="T50" fmla="*/ 144 w 409"/>
                <a:gd name="T51" fmla="*/ 0 h 114"/>
                <a:gd name="T52" fmla="*/ 153 w 409"/>
                <a:gd name="T53" fmla="*/ 3 h 114"/>
                <a:gd name="T54" fmla="*/ 161 w 409"/>
                <a:gd name="T55" fmla="*/ 3 h 114"/>
                <a:gd name="T56" fmla="*/ 166 w 409"/>
                <a:gd name="T57" fmla="*/ 0 h 114"/>
                <a:gd name="T58" fmla="*/ 171 w 409"/>
                <a:gd name="T59" fmla="*/ 3 h 114"/>
                <a:gd name="T60" fmla="*/ 177 w 409"/>
                <a:gd name="T61" fmla="*/ 0 h 114"/>
                <a:gd name="T62" fmla="*/ 185 w 409"/>
                <a:gd name="T63" fmla="*/ 0 h 114"/>
                <a:gd name="T64" fmla="*/ 188 w 409"/>
                <a:gd name="T65" fmla="*/ 3 h 114"/>
                <a:gd name="T66" fmla="*/ 193 w 409"/>
                <a:gd name="T67" fmla="*/ 3 h 114"/>
                <a:gd name="T68" fmla="*/ 196 w 409"/>
                <a:gd name="T69" fmla="*/ 3 h 114"/>
                <a:gd name="T70" fmla="*/ 204 w 409"/>
                <a:gd name="T71" fmla="*/ 3 h 114"/>
                <a:gd name="T72" fmla="*/ 207 w 409"/>
                <a:gd name="T73" fmla="*/ 0 h 114"/>
                <a:gd name="T74" fmla="*/ 212 w 409"/>
                <a:gd name="T75" fmla="*/ 3 h 114"/>
                <a:gd name="T76" fmla="*/ 215 w 409"/>
                <a:gd name="T77" fmla="*/ 0 h 114"/>
                <a:gd name="T78" fmla="*/ 226 w 409"/>
                <a:gd name="T79" fmla="*/ 3 h 114"/>
                <a:gd name="T80" fmla="*/ 229 w 409"/>
                <a:gd name="T81" fmla="*/ 3 h 114"/>
                <a:gd name="T82" fmla="*/ 240 w 409"/>
                <a:gd name="T83" fmla="*/ 3 h 1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9"/>
                <a:gd name="T127" fmla="*/ 0 h 114"/>
                <a:gd name="T128" fmla="*/ 409 w 409"/>
                <a:gd name="T129" fmla="*/ 114 h 1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9" h="114">
                  <a:moveTo>
                    <a:pt x="0" y="114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23" y="5"/>
                  </a:lnTo>
                  <a:lnTo>
                    <a:pt x="28" y="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37" y="5"/>
                  </a:lnTo>
                  <a:lnTo>
                    <a:pt x="41" y="5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55" y="5"/>
                  </a:lnTo>
                  <a:lnTo>
                    <a:pt x="59" y="0"/>
                  </a:lnTo>
                  <a:lnTo>
                    <a:pt x="59" y="5"/>
                  </a:lnTo>
                  <a:lnTo>
                    <a:pt x="64" y="0"/>
                  </a:lnTo>
                  <a:lnTo>
                    <a:pt x="64" y="5"/>
                  </a:lnTo>
                  <a:lnTo>
                    <a:pt x="64" y="0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3" y="5"/>
                  </a:lnTo>
                  <a:lnTo>
                    <a:pt x="78" y="5"/>
                  </a:lnTo>
                  <a:lnTo>
                    <a:pt x="82" y="0"/>
                  </a:lnTo>
                  <a:lnTo>
                    <a:pt x="87" y="5"/>
                  </a:lnTo>
                  <a:lnTo>
                    <a:pt x="87" y="0"/>
                  </a:lnTo>
                  <a:lnTo>
                    <a:pt x="91" y="5"/>
                  </a:lnTo>
                  <a:lnTo>
                    <a:pt x="96" y="5"/>
                  </a:lnTo>
                  <a:lnTo>
                    <a:pt x="100" y="5"/>
                  </a:lnTo>
                  <a:lnTo>
                    <a:pt x="105" y="5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14" y="0"/>
                  </a:lnTo>
                  <a:lnTo>
                    <a:pt x="118" y="5"/>
                  </a:lnTo>
                  <a:lnTo>
                    <a:pt x="118" y="0"/>
                  </a:lnTo>
                  <a:lnTo>
                    <a:pt x="123" y="5"/>
                  </a:lnTo>
                  <a:lnTo>
                    <a:pt x="132" y="5"/>
                  </a:lnTo>
                  <a:lnTo>
                    <a:pt x="128" y="5"/>
                  </a:lnTo>
                  <a:lnTo>
                    <a:pt x="132" y="5"/>
                  </a:lnTo>
                  <a:lnTo>
                    <a:pt x="137" y="0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141" y="5"/>
                  </a:lnTo>
                  <a:lnTo>
                    <a:pt x="150" y="5"/>
                  </a:lnTo>
                  <a:lnTo>
                    <a:pt x="146" y="5"/>
                  </a:lnTo>
                  <a:lnTo>
                    <a:pt x="150" y="0"/>
                  </a:lnTo>
                  <a:lnTo>
                    <a:pt x="155" y="5"/>
                  </a:lnTo>
                  <a:lnTo>
                    <a:pt x="164" y="5"/>
                  </a:lnTo>
                  <a:lnTo>
                    <a:pt x="159" y="5"/>
                  </a:lnTo>
                  <a:lnTo>
                    <a:pt x="164" y="5"/>
                  </a:lnTo>
                  <a:lnTo>
                    <a:pt x="168" y="5"/>
                  </a:lnTo>
                  <a:lnTo>
                    <a:pt x="173" y="5"/>
                  </a:lnTo>
                  <a:lnTo>
                    <a:pt x="177" y="0"/>
                  </a:lnTo>
                  <a:lnTo>
                    <a:pt x="182" y="5"/>
                  </a:lnTo>
                  <a:lnTo>
                    <a:pt x="187" y="0"/>
                  </a:lnTo>
                  <a:lnTo>
                    <a:pt x="187" y="5"/>
                  </a:lnTo>
                  <a:lnTo>
                    <a:pt x="196" y="5"/>
                  </a:lnTo>
                  <a:lnTo>
                    <a:pt x="191" y="5"/>
                  </a:lnTo>
                  <a:lnTo>
                    <a:pt x="196" y="0"/>
                  </a:lnTo>
                  <a:lnTo>
                    <a:pt x="200" y="5"/>
                  </a:lnTo>
                  <a:lnTo>
                    <a:pt x="205" y="5"/>
                  </a:lnTo>
                  <a:lnTo>
                    <a:pt x="209" y="0"/>
                  </a:lnTo>
                  <a:lnTo>
                    <a:pt x="214" y="5"/>
                  </a:lnTo>
                  <a:lnTo>
                    <a:pt x="214" y="0"/>
                  </a:lnTo>
                  <a:lnTo>
                    <a:pt x="218" y="5"/>
                  </a:lnTo>
                  <a:lnTo>
                    <a:pt x="218" y="0"/>
                  </a:lnTo>
                  <a:lnTo>
                    <a:pt x="218" y="5"/>
                  </a:lnTo>
                  <a:lnTo>
                    <a:pt x="227" y="5"/>
                  </a:lnTo>
                  <a:lnTo>
                    <a:pt x="223" y="5"/>
                  </a:lnTo>
                  <a:lnTo>
                    <a:pt x="227" y="0"/>
                  </a:lnTo>
                  <a:lnTo>
                    <a:pt x="232" y="5"/>
                  </a:lnTo>
                  <a:lnTo>
                    <a:pt x="241" y="5"/>
                  </a:lnTo>
                  <a:lnTo>
                    <a:pt x="236" y="5"/>
                  </a:lnTo>
                  <a:lnTo>
                    <a:pt x="241" y="0"/>
                  </a:lnTo>
                  <a:lnTo>
                    <a:pt x="246" y="5"/>
                  </a:lnTo>
                  <a:lnTo>
                    <a:pt x="250" y="5"/>
                  </a:lnTo>
                  <a:lnTo>
                    <a:pt x="255" y="5"/>
                  </a:lnTo>
                  <a:lnTo>
                    <a:pt x="259" y="5"/>
                  </a:lnTo>
                  <a:lnTo>
                    <a:pt x="264" y="0"/>
                  </a:lnTo>
                  <a:lnTo>
                    <a:pt x="268" y="5"/>
                  </a:lnTo>
                  <a:lnTo>
                    <a:pt x="273" y="0"/>
                  </a:lnTo>
                  <a:lnTo>
                    <a:pt x="277" y="5"/>
                  </a:lnTo>
                  <a:lnTo>
                    <a:pt x="277" y="0"/>
                  </a:lnTo>
                  <a:lnTo>
                    <a:pt x="282" y="5"/>
                  </a:lnTo>
                  <a:lnTo>
                    <a:pt x="291" y="5"/>
                  </a:lnTo>
                  <a:lnTo>
                    <a:pt x="286" y="5"/>
                  </a:lnTo>
                  <a:lnTo>
                    <a:pt x="291" y="0"/>
                  </a:lnTo>
                  <a:lnTo>
                    <a:pt x="295" y="5"/>
                  </a:lnTo>
                  <a:lnTo>
                    <a:pt x="295" y="0"/>
                  </a:lnTo>
                  <a:lnTo>
                    <a:pt x="300" y="5"/>
                  </a:lnTo>
                  <a:lnTo>
                    <a:pt x="305" y="5"/>
                  </a:lnTo>
                  <a:lnTo>
                    <a:pt x="309" y="0"/>
                  </a:lnTo>
                  <a:lnTo>
                    <a:pt x="309" y="5"/>
                  </a:lnTo>
                  <a:lnTo>
                    <a:pt x="318" y="5"/>
                  </a:lnTo>
                  <a:lnTo>
                    <a:pt x="314" y="5"/>
                  </a:lnTo>
                  <a:lnTo>
                    <a:pt x="318" y="0"/>
                  </a:lnTo>
                  <a:lnTo>
                    <a:pt x="323" y="5"/>
                  </a:lnTo>
                  <a:lnTo>
                    <a:pt x="323" y="0"/>
                  </a:lnTo>
                  <a:lnTo>
                    <a:pt x="323" y="5"/>
                  </a:lnTo>
                  <a:lnTo>
                    <a:pt x="327" y="5"/>
                  </a:lnTo>
                  <a:lnTo>
                    <a:pt x="332" y="5"/>
                  </a:lnTo>
                  <a:lnTo>
                    <a:pt x="341" y="5"/>
                  </a:lnTo>
                  <a:lnTo>
                    <a:pt x="345" y="0"/>
                  </a:lnTo>
                  <a:lnTo>
                    <a:pt x="345" y="5"/>
                  </a:lnTo>
                  <a:lnTo>
                    <a:pt x="345" y="0"/>
                  </a:lnTo>
                  <a:lnTo>
                    <a:pt x="350" y="5"/>
                  </a:lnTo>
                  <a:lnTo>
                    <a:pt x="354" y="0"/>
                  </a:lnTo>
                  <a:lnTo>
                    <a:pt x="354" y="5"/>
                  </a:lnTo>
                  <a:lnTo>
                    <a:pt x="359" y="0"/>
                  </a:lnTo>
                  <a:lnTo>
                    <a:pt x="359" y="5"/>
                  </a:lnTo>
                  <a:lnTo>
                    <a:pt x="359" y="0"/>
                  </a:lnTo>
                  <a:lnTo>
                    <a:pt x="364" y="5"/>
                  </a:lnTo>
                  <a:lnTo>
                    <a:pt x="368" y="5"/>
                  </a:lnTo>
                  <a:lnTo>
                    <a:pt x="377" y="5"/>
                  </a:lnTo>
                  <a:lnTo>
                    <a:pt x="373" y="5"/>
                  </a:lnTo>
                  <a:lnTo>
                    <a:pt x="377" y="0"/>
                  </a:lnTo>
                  <a:lnTo>
                    <a:pt x="382" y="5"/>
                  </a:lnTo>
                  <a:lnTo>
                    <a:pt x="391" y="5"/>
                  </a:lnTo>
                  <a:lnTo>
                    <a:pt x="400" y="5"/>
                  </a:lnTo>
                  <a:lnTo>
                    <a:pt x="409" y="5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0" name="Freeform 102"/>
            <p:cNvSpPr>
              <a:spLocks noChangeAspect="1"/>
            </p:cNvSpPr>
            <p:nvPr/>
          </p:nvSpPr>
          <p:spPr bwMode="auto">
            <a:xfrm>
              <a:off x="823001" y="2022560"/>
              <a:ext cx="85387" cy="31805"/>
            </a:xfrm>
            <a:custGeom>
              <a:avLst/>
              <a:gdLst>
                <a:gd name="T0" fmla="*/ 3 w 282"/>
                <a:gd name="T1" fmla="*/ 5 h 73"/>
                <a:gd name="T2" fmla="*/ 5 w 282"/>
                <a:gd name="T3" fmla="*/ 10 h 73"/>
                <a:gd name="T4" fmla="*/ 14 w 282"/>
                <a:gd name="T5" fmla="*/ 8 h 73"/>
                <a:gd name="T6" fmla="*/ 17 w 282"/>
                <a:gd name="T7" fmla="*/ 8 h 73"/>
                <a:gd name="T8" fmla="*/ 22 w 282"/>
                <a:gd name="T9" fmla="*/ 5 h 73"/>
                <a:gd name="T10" fmla="*/ 28 w 282"/>
                <a:gd name="T11" fmla="*/ 8 h 73"/>
                <a:gd name="T12" fmla="*/ 30 w 282"/>
                <a:gd name="T13" fmla="*/ 5 h 73"/>
                <a:gd name="T14" fmla="*/ 33 w 282"/>
                <a:gd name="T15" fmla="*/ 5 h 73"/>
                <a:gd name="T16" fmla="*/ 41 w 282"/>
                <a:gd name="T17" fmla="*/ 8 h 73"/>
                <a:gd name="T18" fmla="*/ 44 w 282"/>
                <a:gd name="T19" fmla="*/ 5 h 73"/>
                <a:gd name="T20" fmla="*/ 49 w 282"/>
                <a:gd name="T21" fmla="*/ 10 h 73"/>
                <a:gd name="T22" fmla="*/ 52 w 282"/>
                <a:gd name="T23" fmla="*/ 5 h 73"/>
                <a:gd name="T24" fmla="*/ 58 w 282"/>
                <a:gd name="T25" fmla="*/ 5 h 73"/>
                <a:gd name="T26" fmla="*/ 58 w 282"/>
                <a:gd name="T27" fmla="*/ 10 h 73"/>
                <a:gd name="T28" fmla="*/ 60 w 282"/>
                <a:gd name="T29" fmla="*/ 5 h 73"/>
                <a:gd name="T30" fmla="*/ 65 w 282"/>
                <a:gd name="T31" fmla="*/ 8 h 73"/>
                <a:gd name="T32" fmla="*/ 71 w 282"/>
                <a:gd name="T33" fmla="*/ 5 h 73"/>
                <a:gd name="T34" fmla="*/ 77 w 282"/>
                <a:gd name="T35" fmla="*/ 10 h 73"/>
                <a:gd name="T36" fmla="*/ 79 w 282"/>
                <a:gd name="T37" fmla="*/ 10 h 73"/>
                <a:gd name="T38" fmla="*/ 82 w 282"/>
                <a:gd name="T39" fmla="*/ 10 h 73"/>
                <a:gd name="T40" fmla="*/ 85 w 282"/>
                <a:gd name="T41" fmla="*/ 8 h 73"/>
                <a:gd name="T42" fmla="*/ 93 w 282"/>
                <a:gd name="T43" fmla="*/ 8 h 73"/>
                <a:gd name="T44" fmla="*/ 95 w 282"/>
                <a:gd name="T45" fmla="*/ 5 h 73"/>
                <a:gd name="T46" fmla="*/ 98 w 282"/>
                <a:gd name="T47" fmla="*/ 8 h 73"/>
                <a:gd name="T48" fmla="*/ 101 w 282"/>
                <a:gd name="T49" fmla="*/ 5 h 73"/>
                <a:gd name="T50" fmla="*/ 104 w 282"/>
                <a:gd name="T51" fmla="*/ 10 h 73"/>
                <a:gd name="T52" fmla="*/ 109 w 282"/>
                <a:gd name="T53" fmla="*/ 5 h 73"/>
                <a:gd name="T54" fmla="*/ 112 w 282"/>
                <a:gd name="T55" fmla="*/ 3 h 73"/>
                <a:gd name="T56" fmla="*/ 114 w 282"/>
                <a:gd name="T57" fmla="*/ 5 h 73"/>
                <a:gd name="T58" fmla="*/ 117 w 282"/>
                <a:gd name="T59" fmla="*/ 8 h 73"/>
                <a:gd name="T60" fmla="*/ 120 w 282"/>
                <a:gd name="T61" fmla="*/ 5 h 73"/>
                <a:gd name="T62" fmla="*/ 125 w 282"/>
                <a:gd name="T63" fmla="*/ 8 h 73"/>
                <a:gd name="T64" fmla="*/ 128 w 282"/>
                <a:gd name="T65" fmla="*/ 5 h 73"/>
                <a:gd name="T66" fmla="*/ 134 w 282"/>
                <a:gd name="T67" fmla="*/ 5 h 73"/>
                <a:gd name="T68" fmla="*/ 139 w 282"/>
                <a:gd name="T69" fmla="*/ 5 h 73"/>
                <a:gd name="T70" fmla="*/ 141 w 282"/>
                <a:gd name="T71" fmla="*/ 0 h 73"/>
                <a:gd name="T72" fmla="*/ 147 w 282"/>
                <a:gd name="T73" fmla="*/ 5 h 73"/>
                <a:gd name="T74" fmla="*/ 150 w 282"/>
                <a:gd name="T75" fmla="*/ 8 h 73"/>
                <a:gd name="T76" fmla="*/ 153 w 282"/>
                <a:gd name="T77" fmla="*/ 5 h 73"/>
                <a:gd name="T78" fmla="*/ 158 w 282"/>
                <a:gd name="T79" fmla="*/ 8 h 73"/>
                <a:gd name="T80" fmla="*/ 161 w 282"/>
                <a:gd name="T81" fmla="*/ 8 h 73"/>
                <a:gd name="T82" fmla="*/ 166 w 282"/>
                <a:gd name="T83" fmla="*/ 10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"/>
                <a:gd name="T127" fmla="*/ 0 h 73"/>
                <a:gd name="T128" fmla="*/ 282 w 282"/>
                <a:gd name="T129" fmla="*/ 73 h 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" h="73">
                  <a:moveTo>
                    <a:pt x="5" y="73"/>
                  </a:moveTo>
                  <a:lnTo>
                    <a:pt x="0" y="73"/>
                  </a:lnTo>
                  <a:lnTo>
                    <a:pt x="5" y="9"/>
                  </a:lnTo>
                  <a:lnTo>
                    <a:pt x="9" y="18"/>
                  </a:lnTo>
                  <a:lnTo>
                    <a:pt x="9" y="14"/>
                  </a:lnTo>
                  <a:lnTo>
                    <a:pt x="9" y="18"/>
                  </a:lnTo>
                  <a:lnTo>
                    <a:pt x="14" y="14"/>
                  </a:lnTo>
                  <a:lnTo>
                    <a:pt x="19" y="9"/>
                  </a:lnTo>
                  <a:lnTo>
                    <a:pt x="23" y="14"/>
                  </a:lnTo>
                  <a:lnTo>
                    <a:pt x="23" y="18"/>
                  </a:lnTo>
                  <a:lnTo>
                    <a:pt x="28" y="9"/>
                  </a:lnTo>
                  <a:lnTo>
                    <a:pt x="28" y="14"/>
                  </a:lnTo>
                  <a:lnTo>
                    <a:pt x="32" y="9"/>
                  </a:lnTo>
                  <a:lnTo>
                    <a:pt x="32" y="14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41" y="9"/>
                  </a:lnTo>
                  <a:lnTo>
                    <a:pt x="46" y="14"/>
                  </a:lnTo>
                  <a:lnTo>
                    <a:pt x="46" y="18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0" y="0"/>
                  </a:lnTo>
                  <a:lnTo>
                    <a:pt x="50" y="9"/>
                  </a:lnTo>
                  <a:lnTo>
                    <a:pt x="55" y="9"/>
                  </a:lnTo>
                  <a:lnTo>
                    <a:pt x="59" y="14"/>
                  </a:lnTo>
                  <a:lnTo>
                    <a:pt x="64" y="9"/>
                  </a:lnTo>
                  <a:lnTo>
                    <a:pt x="69" y="14"/>
                  </a:lnTo>
                  <a:lnTo>
                    <a:pt x="69" y="9"/>
                  </a:lnTo>
                  <a:lnTo>
                    <a:pt x="73" y="14"/>
                  </a:lnTo>
                  <a:lnTo>
                    <a:pt x="73" y="9"/>
                  </a:lnTo>
                  <a:lnTo>
                    <a:pt x="78" y="18"/>
                  </a:lnTo>
                  <a:lnTo>
                    <a:pt x="78" y="9"/>
                  </a:lnTo>
                  <a:lnTo>
                    <a:pt x="82" y="18"/>
                  </a:lnTo>
                  <a:lnTo>
                    <a:pt x="82" y="5"/>
                  </a:lnTo>
                  <a:lnTo>
                    <a:pt x="82" y="14"/>
                  </a:lnTo>
                  <a:lnTo>
                    <a:pt x="87" y="9"/>
                  </a:lnTo>
                  <a:lnTo>
                    <a:pt x="87" y="14"/>
                  </a:lnTo>
                  <a:lnTo>
                    <a:pt x="87" y="9"/>
                  </a:lnTo>
                  <a:lnTo>
                    <a:pt x="96" y="9"/>
                  </a:lnTo>
                  <a:lnTo>
                    <a:pt x="96" y="23"/>
                  </a:lnTo>
                  <a:lnTo>
                    <a:pt x="91" y="9"/>
                  </a:lnTo>
                  <a:lnTo>
                    <a:pt x="96" y="18"/>
                  </a:lnTo>
                  <a:lnTo>
                    <a:pt x="100" y="9"/>
                  </a:lnTo>
                  <a:lnTo>
                    <a:pt x="100" y="18"/>
                  </a:lnTo>
                  <a:lnTo>
                    <a:pt x="100" y="9"/>
                  </a:lnTo>
                  <a:lnTo>
                    <a:pt x="105" y="14"/>
                  </a:lnTo>
                  <a:lnTo>
                    <a:pt x="109" y="18"/>
                  </a:lnTo>
                  <a:lnTo>
                    <a:pt x="109" y="14"/>
                  </a:lnTo>
                  <a:lnTo>
                    <a:pt x="114" y="9"/>
                  </a:lnTo>
                  <a:lnTo>
                    <a:pt x="114" y="14"/>
                  </a:lnTo>
                  <a:lnTo>
                    <a:pt x="118" y="9"/>
                  </a:lnTo>
                  <a:lnTo>
                    <a:pt x="118" y="18"/>
                  </a:lnTo>
                  <a:lnTo>
                    <a:pt x="123" y="9"/>
                  </a:lnTo>
                  <a:lnTo>
                    <a:pt x="128" y="18"/>
                  </a:lnTo>
                  <a:lnTo>
                    <a:pt x="128" y="9"/>
                  </a:lnTo>
                  <a:lnTo>
                    <a:pt x="132" y="9"/>
                  </a:lnTo>
                  <a:lnTo>
                    <a:pt x="132" y="18"/>
                  </a:lnTo>
                  <a:lnTo>
                    <a:pt x="132" y="9"/>
                  </a:lnTo>
                  <a:lnTo>
                    <a:pt x="137" y="5"/>
                  </a:lnTo>
                  <a:lnTo>
                    <a:pt x="137" y="18"/>
                  </a:lnTo>
                  <a:lnTo>
                    <a:pt x="141" y="14"/>
                  </a:lnTo>
                  <a:lnTo>
                    <a:pt x="141" y="18"/>
                  </a:lnTo>
                  <a:lnTo>
                    <a:pt x="141" y="14"/>
                  </a:lnTo>
                  <a:lnTo>
                    <a:pt x="146" y="9"/>
                  </a:lnTo>
                  <a:lnTo>
                    <a:pt x="146" y="14"/>
                  </a:lnTo>
                  <a:lnTo>
                    <a:pt x="155" y="14"/>
                  </a:lnTo>
                  <a:lnTo>
                    <a:pt x="155" y="9"/>
                  </a:lnTo>
                  <a:lnTo>
                    <a:pt x="159" y="14"/>
                  </a:lnTo>
                  <a:lnTo>
                    <a:pt x="159" y="9"/>
                  </a:lnTo>
                  <a:lnTo>
                    <a:pt x="164" y="14"/>
                  </a:lnTo>
                  <a:lnTo>
                    <a:pt x="164" y="9"/>
                  </a:lnTo>
                  <a:lnTo>
                    <a:pt x="164" y="14"/>
                  </a:lnTo>
                  <a:lnTo>
                    <a:pt x="168" y="9"/>
                  </a:lnTo>
                  <a:lnTo>
                    <a:pt x="168" y="14"/>
                  </a:lnTo>
                  <a:lnTo>
                    <a:pt x="168" y="9"/>
                  </a:lnTo>
                  <a:lnTo>
                    <a:pt x="173" y="18"/>
                  </a:lnTo>
                  <a:lnTo>
                    <a:pt x="173" y="23"/>
                  </a:lnTo>
                  <a:lnTo>
                    <a:pt x="173" y="18"/>
                  </a:lnTo>
                  <a:lnTo>
                    <a:pt x="177" y="14"/>
                  </a:lnTo>
                  <a:lnTo>
                    <a:pt x="177" y="5"/>
                  </a:lnTo>
                  <a:lnTo>
                    <a:pt x="182" y="9"/>
                  </a:lnTo>
                  <a:lnTo>
                    <a:pt x="182" y="14"/>
                  </a:lnTo>
                  <a:lnTo>
                    <a:pt x="187" y="9"/>
                  </a:lnTo>
                  <a:lnTo>
                    <a:pt x="187" y="5"/>
                  </a:lnTo>
                  <a:lnTo>
                    <a:pt x="187" y="14"/>
                  </a:lnTo>
                  <a:lnTo>
                    <a:pt x="191" y="18"/>
                  </a:lnTo>
                  <a:lnTo>
                    <a:pt x="191" y="9"/>
                  </a:lnTo>
                  <a:lnTo>
                    <a:pt x="196" y="9"/>
                  </a:lnTo>
                  <a:lnTo>
                    <a:pt x="196" y="0"/>
                  </a:lnTo>
                  <a:lnTo>
                    <a:pt x="196" y="14"/>
                  </a:lnTo>
                  <a:lnTo>
                    <a:pt x="200" y="9"/>
                  </a:lnTo>
                  <a:lnTo>
                    <a:pt x="200" y="18"/>
                  </a:lnTo>
                  <a:lnTo>
                    <a:pt x="200" y="9"/>
                  </a:lnTo>
                  <a:lnTo>
                    <a:pt x="205" y="14"/>
                  </a:lnTo>
                  <a:lnTo>
                    <a:pt x="205" y="9"/>
                  </a:lnTo>
                  <a:lnTo>
                    <a:pt x="209" y="14"/>
                  </a:lnTo>
                  <a:lnTo>
                    <a:pt x="209" y="9"/>
                  </a:lnTo>
                  <a:lnTo>
                    <a:pt x="209" y="18"/>
                  </a:lnTo>
                  <a:lnTo>
                    <a:pt x="214" y="9"/>
                  </a:lnTo>
                  <a:lnTo>
                    <a:pt x="214" y="23"/>
                  </a:lnTo>
                  <a:lnTo>
                    <a:pt x="223" y="9"/>
                  </a:lnTo>
                  <a:lnTo>
                    <a:pt x="227" y="9"/>
                  </a:lnTo>
                  <a:lnTo>
                    <a:pt x="232" y="14"/>
                  </a:lnTo>
                  <a:lnTo>
                    <a:pt x="232" y="9"/>
                  </a:lnTo>
                  <a:lnTo>
                    <a:pt x="232" y="14"/>
                  </a:lnTo>
                  <a:lnTo>
                    <a:pt x="236" y="14"/>
                  </a:lnTo>
                  <a:lnTo>
                    <a:pt x="236" y="0"/>
                  </a:lnTo>
                  <a:lnTo>
                    <a:pt x="241" y="14"/>
                  </a:lnTo>
                  <a:lnTo>
                    <a:pt x="241" y="18"/>
                  </a:lnTo>
                  <a:lnTo>
                    <a:pt x="246" y="9"/>
                  </a:lnTo>
                  <a:lnTo>
                    <a:pt x="246" y="14"/>
                  </a:lnTo>
                  <a:lnTo>
                    <a:pt x="250" y="18"/>
                  </a:lnTo>
                  <a:lnTo>
                    <a:pt x="250" y="14"/>
                  </a:lnTo>
                  <a:lnTo>
                    <a:pt x="250" y="18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59" y="14"/>
                  </a:lnTo>
                  <a:lnTo>
                    <a:pt x="259" y="9"/>
                  </a:lnTo>
                  <a:lnTo>
                    <a:pt x="264" y="14"/>
                  </a:lnTo>
                  <a:lnTo>
                    <a:pt x="264" y="9"/>
                  </a:lnTo>
                  <a:lnTo>
                    <a:pt x="268" y="5"/>
                  </a:lnTo>
                  <a:lnTo>
                    <a:pt x="268" y="14"/>
                  </a:lnTo>
                  <a:lnTo>
                    <a:pt x="273" y="9"/>
                  </a:lnTo>
                  <a:lnTo>
                    <a:pt x="273" y="14"/>
                  </a:lnTo>
                  <a:lnTo>
                    <a:pt x="277" y="18"/>
                  </a:lnTo>
                  <a:lnTo>
                    <a:pt x="277" y="9"/>
                  </a:lnTo>
                  <a:lnTo>
                    <a:pt x="282" y="14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1" name="Freeform 103"/>
            <p:cNvSpPr>
              <a:spLocks noChangeAspect="1"/>
            </p:cNvSpPr>
            <p:nvPr/>
          </p:nvSpPr>
          <p:spPr bwMode="auto">
            <a:xfrm>
              <a:off x="908388" y="2024075"/>
              <a:ext cx="82356" cy="8330"/>
            </a:xfrm>
            <a:custGeom>
              <a:avLst/>
              <a:gdLst>
                <a:gd name="T0" fmla="*/ 2 w 272"/>
                <a:gd name="T1" fmla="*/ 11 h 18"/>
                <a:gd name="T2" fmla="*/ 5 w 272"/>
                <a:gd name="T3" fmla="*/ 8 h 18"/>
                <a:gd name="T4" fmla="*/ 8 w 272"/>
                <a:gd name="T5" fmla="*/ 2 h 18"/>
                <a:gd name="T6" fmla="*/ 14 w 272"/>
                <a:gd name="T7" fmla="*/ 2 h 18"/>
                <a:gd name="T8" fmla="*/ 19 w 272"/>
                <a:gd name="T9" fmla="*/ 8 h 18"/>
                <a:gd name="T10" fmla="*/ 22 w 272"/>
                <a:gd name="T11" fmla="*/ 6 h 18"/>
                <a:gd name="T12" fmla="*/ 25 w 272"/>
                <a:gd name="T13" fmla="*/ 8 h 18"/>
                <a:gd name="T14" fmla="*/ 30 w 272"/>
                <a:gd name="T15" fmla="*/ 2 h 18"/>
                <a:gd name="T16" fmla="*/ 32 w 272"/>
                <a:gd name="T17" fmla="*/ 8 h 18"/>
                <a:gd name="T18" fmla="*/ 35 w 272"/>
                <a:gd name="T19" fmla="*/ 6 h 18"/>
                <a:gd name="T20" fmla="*/ 43 w 272"/>
                <a:gd name="T21" fmla="*/ 2 h 18"/>
                <a:gd name="T22" fmla="*/ 46 w 272"/>
                <a:gd name="T23" fmla="*/ 6 h 18"/>
                <a:gd name="T24" fmla="*/ 52 w 272"/>
                <a:gd name="T25" fmla="*/ 2 h 18"/>
                <a:gd name="T26" fmla="*/ 57 w 272"/>
                <a:gd name="T27" fmla="*/ 0 h 18"/>
                <a:gd name="T28" fmla="*/ 60 w 272"/>
                <a:gd name="T29" fmla="*/ 2 h 18"/>
                <a:gd name="T30" fmla="*/ 65 w 272"/>
                <a:gd name="T31" fmla="*/ 6 h 18"/>
                <a:gd name="T32" fmla="*/ 73 w 272"/>
                <a:gd name="T33" fmla="*/ 6 h 18"/>
                <a:gd name="T34" fmla="*/ 79 w 272"/>
                <a:gd name="T35" fmla="*/ 0 h 18"/>
                <a:gd name="T36" fmla="*/ 82 w 272"/>
                <a:gd name="T37" fmla="*/ 6 h 18"/>
                <a:gd name="T38" fmla="*/ 84 w 272"/>
                <a:gd name="T39" fmla="*/ 2 h 18"/>
                <a:gd name="T40" fmla="*/ 90 w 272"/>
                <a:gd name="T41" fmla="*/ 6 h 18"/>
                <a:gd name="T42" fmla="*/ 92 w 272"/>
                <a:gd name="T43" fmla="*/ 2 h 18"/>
                <a:gd name="T44" fmla="*/ 98 w 272"/>
                <a:gd name="T45" fmla="*/ 6 h 18"/>
                <a:gd name="T46" fmla="*/ 101 w 272"/>
                <a:gd name="T47" fmla="*/ 6 h 18"/>
                <a:gd name="T48" fmla="*/ 106 w 272"/>
                <a:gd name="T49" fmla="*/ 6 h 18"/>
                <a:gd name="T50" fmla="*/ 108 w 272"/>
                <a:gd name="T51" fmla="*/ 2 h 18"/>
                <a:gd name="T52" fmla="*/ 111 w 272"/>
                <a:gd name="T53" fmla="*/ 0 h 18"/>
                <a:gd name="T54" fmla="*/ 114 w 272"/>
                <a:gd name="T55" fmla="*/ 2 h 18"/>
                <a:gd name="T56" fmla="*/ 117 w 272"/>
                <a:gd name="T57" fmla="*/ 8 h 18"/>
                <a:gd name="T58" fmla="*/ 120 w 272"/>
                <a:gd name="T59" fmla="*/ 8 h 18"/>
                <a:gd name="T60" fmla="*/ 122 w 272"/>
                <a:gd name="T61" fmla="*/ 8 h 18"/>
                <a:gd name="T62" fmla="*/ 125 w 272"/>
                <a:gd name="T63" fmla="*/ 2 h 18"/>
                <a:gd name="T64" fmla="*/ 128 w 272"/>
                <a:gd name="T65" fmla="*/ 6 h 18"/>
                <a:gd name="T66" fmla="*/ 133 w 272"/>
                <a:gd name="T67" fmla="*/ 2 h 18"/>
                <a:gd name="T68" fmla="*/ 138 w 272"/>
                <a:gd name="T69" fmla="*/ 6 h 18"/>
                <a:gd name="T70" fmla="*/ 141 w 272"/>
                <a:gd name="T71" fmla="*/ 8 h 18"/>
                <a:gd name="T72" fmla="*/ 144 w 272"/>
                <a:gd name="T73" fmla="*/ 2 h 18"/>
                <a:gd name="T74" fmla="*/ 147 w 272"/>
                <a:gd name="T75" fmla="*/ 8 h 18"/>
                <a:gd name="T76" fmla="*/ 149 w 272"/>
                <a:gd name="T77" fmla="*/ 2 h 18"/>
                <a:gd name="T78" fmla="*/ 155 w 272"/>
                <a:gd name="T79" fmla="*/ 6 h 18"/>
                <a:gd name="T80" fmla="*/ 161 w 272"/>
                <a:gd name="T81" fmla="*/ 6 h 18"/>
                <a:gd name="T82" fmla="*/ 163 w 272"/>
                <a:gd name="T83" fmla="*/ 6 h 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8"/>
                <a:gd name="T128" fmla="*/ 272 w 272"/>
                <a:gd name="T129" fmla="*/ 18 h 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8">
                  <a:moveTo>
                    <a:pt x="0" y="9"/>
                  </a:moveTo>
                  <a:lnTo>
                    <a:pt x="0" y="4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3" y="13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23" y="9"/>
                  </a:lnTo>
                  <a:lnTo>
                    <a:pt x="23" y="4"/>
                  </a:lnTo>
                  <a:lnTo>
                    <a:pt x="27" y="13"/>
                  </a:lnTo>
                  <a:lnTo>
                    <a:pt x="27" y="4"/>
                  </a:lnTo>
                  <a:lnTo>
                    <a:pt x="32" y="13"/>
                  </a:lnTo>
                  <a:lnTo>
                    <a:pt x="32" y="9"/>
                  </a:lnTo>
                  <a:lnTo>
                    <a:pt x="32" y="13"/>
                  </a:lnTo>
                  <a:lnTo>
                    <a:pt x="36" y="9"/>
                  </a:lnTo>
                  <a:lnTo>
                    <a:pt x="36" y="0"/>
                  </a:lnTo>
                  <a:lnTo>
                    <a:pt x="45" y="13"/>
                  </a:lnTo>
                  <a:lnTo>
                    <a:pt x="41" y="13"/>
                  </a:lnTo>
                  <a:lnTo>
                    <a:pt x="45" y="4"/>
                  </a:lnTo>
                  <a:lnTo>
                    <a:pt x="50" y="9"/>
                  </a:lnTo>
                  <a:lnTo>
                    <a:pt x="50" y="4"/>
                  </a:lnTo>
                  <a:lnTo>
                    <a:pt x="50" y="9"/>
                  </a:lnTo>
                  <a:lnTo>
                    <a:pt x="54" y="4"/>
                  </a:lnTo>
                  <a:lnTo>
                    <a:pt x="54" y="13"/>
                  </a:lnTo>
                  <a:lnTo>
                    <a:pt x="59" y="4"/>
                  </a:lnTo>
                  <a:lnTo>
                    <a:pt x="59" y="13"/>
                  </a:lnTo>
                  <a:lnTo>
                    <a:pt x="59" y="9"/>
                  </a:lnTo>
                  <a:lnTo>
                    <a:pt x="63" y="4"/>
                  </a:lnTo>
                  <a:lnTo>
                    <a:pt x="68" y="9"/>
                  </a:lnTo>
                  <a:lnTo>
                    <a:pt x="72" y="4"/>
                  </a:lnTo>
                  <a:lnTo>
                    <a:pt x="72" y="13"/>
                  </a:lnTo>
                  <a:lnTo>
                    <a:pt x="72" y="4"/>
                  </a:lnTo>
                  <a:lnTo>
                    <a:pt x="77" y="9"/>
                  </a:lnTo>
                  <a:lnTo>
                    <a:pt x="82" y="0"/>
                  </a:lnTo>
                  <a:lnTo>
                    <a:pt x="82" y="9"/>
                  </a:lnTo>
                  <a:lnTo>
                    <a:pt x="86" y="4"/>
                  </a:lnTo>
                  <a:lnTo>
                    <a:pt x="86" y="18"/>
                  </a:lnTo>
                  <a:lnTo>
                    <a:pt x="91" y="4"/>
                  </a:lnTo>
                  <a:lnTo>
                    <a:pt x="95" y="0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100" y="4"/>
                  </a:lnTo>
                  <a:lnTo>
                    <a:pt x="109" y="4"/>
                  </a:lnTo>
                  <a:lnTo>
                    <a:pt x="104" y="4"/>
                  </a:lnTo>
                  <a:lnTo>
                    <a:pt x="109" y="9"/>
                  </a:lnTo>
                  <a:lnTo>
                    <a:pt x="113" y="4"/>
                  </a:lnTo>
                  <a:lnTo>
                    <a:pt x="118" y="9"/>
                  </a:lnTo>
                  <a:lnTo>
                    <a:pt x="122" y="9"/>
                  </a:lnTo>
                  <a:lnTo>
                    <a:pt x="127" y="4"/>
                  </a:lnTo>
                  <a:lnTo>
                    <a:pt x="131" y="9"/>
                  </a:lnTo>
                  <a:lnTo>
                    <a:pt x="131" y="0"/>
                  </a:lnTo>
                  <a:lnTo>
                    <a:pt x="136" y="9"/>
                  </a:lnTo>
                  <a:lnTo>
                    <a:pt x="136" y="4"/>
                  </a:lnTo>
                  <a:lnTo>
                    <a:pt x="136" y="9"/>
                  </a:lnTo>
                  <a:lnTo>
                    <a:pt x="141" y="4"/>
                  </a:lnTo>
                  <a:lnTo>
                    <a:pt x="141" y="9"/>
                  </a:lnTo>
                  <a:lnTo>
                    <a:pt x="141" y="4"/>
                  </a:lnTo>
                  <a:lnTo>
                    <a:pt x="145" y="9"/>
                  </a:lnTo>
                  <a:lnTo>
                    <a:pt x="150" y="4"/>
                  </a:lnTo>
                  <a:lnTo>
                    <a:pt x="150" y="9"/>
                  </a:lnTo>
                  <a:lnTo>
                    <a:pt x="154" y="0"/>
                  </a:lnTo>
                  <a:lnTo>
                    <a:pt x="154" y="18"/>
                  </a:lnTo>
                  <a:lnTo>
                    <a:pt x="154" y="4"/>
                  </a:lnTo>
                  <a:lnTo>
                    <a:pt x="159" y="0"/>
                  </a:lnTo>
                  <a:lnTo>
                    <a:pt x="159" y="9"/>
                  </a:lnTo>
                  <a:lnTo>
                    <a:pt x="163" y="9"/>
                  </a:lnTo>
                  <a:lnTo>
                    <a:pt x="163" y="0"/>
                  </a:lnTo>
                  <a:lnTo>
                    <a:pt x="163" y="9"/>
                  </a:lnTo>
                  <a:lnTo>
                    <a:pt x="168" y="9"/>
                  </a:lnTo>
                  <a:lnTo>
                    <a:pt x="168" y="0"/>
                  </a:lnTo>
                  <a:lnTo>
                    <a:pt x="168" y="9"/>
                  </a:lnTo>
                  <a:lnTo>
                    <a:pt x="177" y="9"/>
                  </a:lnTo>
                  <a:lnTo>
                    <a:pt x="177" y="4"/>
                  </a:lnTo>
                  <a:lnTo>
                    <a:pt x="177" y="9"/>
                  </a:lnTo>
                  <a:lnTo>
                    <a:pt x="181" y="4"/>
                  </a:lnTo>
                  <a:lnTo>
                    <a:pt x="181" y="13"/>
                  </a:lnTo>
                  <a:lnTo>
                    <a:pt x="181" y="4"/>
                  </a:lnTo>
                  <a:lnTo>
                    <a:pt x="186" y="0"/>
                  </a:lnTo>
                  <a:lnTo>
                    <a:pt x="186" y="13"/>
                  </a:lnTo>
                  <a:lnTo>
                    <a:pt x="186" y="9"/>
                  </a:lnTo>
                  <a:lnTo>
                    <a:pt x="190" y="4"/>
                  </a:lnTo>
                  <a:lnTo>
                    <a:pt x="190" y="9"/>
                  </a:lnTo>
                  <a:lnTo>
                    <a:pt x="195" y="0"/>
                  </a:lnTo>
                  <a:lnTo>
                    <a:pt x="195" y="13"/>
                  </a:lnTo>
                  <a:lnTo>
                    <a:pt x="195" y="4"/>
                  </a:lnTo>
                  <a:lnTo>
                    <a:pt x="200" y="4"/>
                  </a:lnTo>
                  <a:lnTo>
                    <a:pt x="200" y="13"/>
                  </a:lnTo>
                  <a:lnTo>
                    <a:pt x="200" y="4"/>
                  </a:lnTo>
                  <a:lnTo>
                    <a:pt x="204" y="4"/>
                  </a:lnTo>
                  <a:lnTo>
                    <a:pt x="204" y="13"/>
                  </a:lnTo>
                  <a:lnTo>
                    <a:pt x="204" y="4"/>
                  </a:lnTo>
                  <a:lnTo>
                    <a:pt x="209" y="9"/>
                  </a:lnTo>
                  <a:lnTo>
                    <a:pt x="209" y="4"/>
                  </a:lnTo>
                  <a:lnTo>
                    <a:pt x="213" y="9"/>
                  </a:lnTo>
                  <a:lnTo>
                    <a:pt x="213" y="4"/>
                  </a:lnTo>
                  <a:lnTo>
                    <a:pt x="213" y="9"/>
                  </a:lnTo>
                  <a:lnTo>
                    <a:pt x="218" y="4"/>
                  </a:lnTo>
                  <a:lnTo>
                    <a:pt x="218" y="9"/>
                  </a:lnTo>
                  <a:lnTo>
                    <a:pt x="222" y="4"/>
                  </a:lnTo>
                  <a:lnTo>
                    <a:pt x="227" y="9"/>
                  </a:lnTo>
                  <a:lnTo>
                    <a:pt x="227" y="4"/>
                  </a:lnTo>
                  <a:lnTo>
                    <a:pt x="231" y="9"/>
                  </a:lnTo>
                  <a:lnTo>
                    <a:pt x="231" y="4"/>
                  </a:lnTo>
                  <a:lnTo>
                    <a:pt x="231" y="9"/>
                  </a:lnTo>
                  <a:lnTo>
                    <a:pt x="236" y="13"/>
                  </a:lnTo>
                  <a:lnTo>
                    <a:pt x="240" y="4"/>
                  </a:lnTo>
                  <a:lnTo>
                    <a:pt x="240" y="9"/>
                  </a:lnTo>
                  <a:lnTo>
                    <a:pt x="240" y="4"/>
                  </a:lnTo>
                  <a:lnTo>
                    <a:pt x="245" y="9"/>
                  </a:lnTo>
                  <a:lnTo>
                    <a:pt x="245" y="4"/>
                  </a:lnTo>
                  <a:lnTo>
                    <a:pt x="245" y="13"/>
                  </a:lnTo>
                  <a:lnTo>
                    <a:pt x="249" y="4"/>
                  </a:lnTo>
                  <a:lnTo>
                    <a:pt x="249" y="9"/>
                  </a:lnTo>
                  <a:lnTo>
                    <a:pt x="249" y="4"/>
                  </a:lnTo>
                  <a:lnTo>
                    <a:pt x="254" y="9"/>
                  </a:lnTo>
                  <a:lnTo>
                    <a:pt x="254" y="4"/>
                  </a:lnTo>
                  <a:lnTo>
                    <a:pt x="259" y="9"/>
                  </a:lnTo>
                  <a:lnTo>
                    <a:pt x="259" y="0"/>
                  </a:lnTo>
                  <a:lnTo>
                    <a:pt x="263" y="4"/>
                  </a:lnTo>
                  <a:lnTo>
                    <a:pt x="268" y="9"/>
                  </a:lnTo>
                  <a:lnTo>
                    <a:pt x="268" y="0"/>
                  </a:lnTo>
                  <a:lnTo>
                    <a:pt x="268" y="13"/>
                  </a:lnTo>
                  <a:lnTo>
                    <a:pt x="272" y="9"/>
                  </a:lnTo>
                  <a:lnTo>
                    <a:pt x="272" y="4"/>
                  </a:lnTo>
                  <a:lnTo>
                    <a:pt x="272" y="9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2" name="Freeform 104"/>
            <p:cNvSpPr>
              <a:spLocks noChangeAspect="1"/>
            </p:cNvSpPr>
            <p:nvPr/>
          </p:nvSpPr>
          <p:spPr bwMode="auto">
            <a:xfrm>
              <a:off x="990744" y="2024075"/>
              <a:ext cx="95998" cy="335466"/>
            </a:xfrm>
            <a:custGeom>
              <a:avLst/>
              <a:gdLst>
                <a:gd name="T0" fmla="*/ 5 w 318"/>
                <a:gd name="T1" fmla="*/ 2 h 749"/>
                <a:gd name="T2" fmla="*/ 8 w 318"/>
                <a:gd name="T3" fmla="*/ 0 h 749"/>
                <a:gd name="T4" fmla="*/ 11 w 318"/>
                <a:gd name="T5" fmla="*/ 2 h 749"/>
                <a:gd name="T6" fmla="*/ 16 w 318"/>
                <a:gd name="T7" fmla="*/ 2 h 749"/>
                <a:gd name="T8" fmla="*/ 19 w 318"/>
                <a:gd name="T9" fmla="*/ 2 h 749"/>
                <a:gd name="T10" fmla="*/ 22 w 318"/>
                <a:gd name="T11" fmla="*/ 8 h 749"/>
                <a:gd name="T12" fmla="*/ 27 w 318"/>
                <a:gd name="T13" fmla="*/ 2 h 749"/>
                <a:gd name="T14" fmla="*/ 30 w 318"/>
                <a:gd name="T15" fmla="*/ 8 h 749"/>
                <a:gd name="T16" fmla="*/ 35 w 318"/>
                <a:gd name="T17" fmla="*/ 8 h 749"/>
                <a:gd name="T18" fmla="*/ 38 w 318"/>
                <a:gd name="T19" fmla="*/ 2 h 749"/>
                <a:gd name="T20" fmla="*/ 44 w 318"/>
                <a:gd name="T21" fmla="*/ 5 h 749"/>
                <a:gd name="T22" fmla="*/ 49 w 318"/>
                <a:gd name="T23" fmla="*/ 2 h 749"/>
                <a:gd name="T24" fmla="*/ 51 w 318"/>
                <a:gd name="T25" fmla="*/ 5 h 749"/>
                <a:gd name="T26" fmla="*/ 54 w 318"/>
                <a:gd name="T27" fmla="*/ 2 h 749"/>
                <a:gd name="T28" fmla="*/ 60 w 318"/>
                <a:gd name="T29" fmla="*/ 443 h 749"/>
                <a:gd name="T30" fmla="*/ 65 w 318"/>
                <a:gd name="T31" fmla="*/ 37 h 749"/>
                <a:gd name="T32" fmla="*/ 68 w 318"/>
                <a:gd name="T33" fmla="*/ 35 h 749"/>
                <a:gd name="T34" fmla="*/ 73 w 318"/>
                <a:gd name="T35" fmla="*/ 40 h 749"/>
                <a:gd name="T36" fmla="*/ 76 w 318"/>
                <a:gd name="T37" fmla="*/ 35 h 749"/>
                <a:gd name="T38" fmla="*/ 84 w 318"/>
                <a:gd name="T39" fmla="*/ 37 h 749"/>
                <a:gd name="T40" fmla="*/ 87 w 318"/>
                <a:gd name="T41" fmla="*/ 35 h 749"/>
                <a:gd name="T42" fmla="*/ 95 w 318"/>
                <a:gd name="T43" fmla="*/ 35 h 749"/>
                <a:gd name="T44" fmla="*/ 103 w 318"/>
                <a:gd name="T45" fmla="*/ 37 h 749"/>
                <a:gd name="T46" fmla="*/ 109 w 318"/>
                <a:gd name="T47" fmla="*/ 37 h 749"/>
                <a:gd name="T48" fmla="*/ 117 w 318"/>
                <a:gd name="T49" fmla="*/ 37 h 749"/>
                <a:gd name="T50" fmla="*/ 119 w 318"/>
                <a:gd name="T51" fmla="*/ 37 h 749"/>
                <a:gd name="T52" fmla="*/ 125 w 318"/>
                <a:gd name="T53" fmla="*/ 35 h 749"/>
                <a:gd name="T54" fmla="*/ 130 w 318"/>
                <a:gd name="T55" fmla="*/ 37 h 749"/>
                <a:gd name="T56" fmla="*/ 136 w 318"/>
                <a:gd name="T57" fmla="*/ 37 h 749"/>
                <a:gd name="T58" fmla="*/ 139 w 318"/>
                <a:gd name="T59" fmla="*/ 35 h 749"/>
                <a:gd name="T60" fmla="*/ 141 w 318"/>
                <a:gd name="T61" fmla="*/ 37 h 749"/>
                <a:gd name="T62" fmla="*/ 144 w 318"/>
                <a:gd name="T63" fmla="*/ 35 h 749"/>
                <a:gd name="T64" fmla="*/ 149 w 318"/>
                <a:gd name="T65" fmla="*/ 37 h 749"/>
                <a:gd name="T66" fmla="*/ 155 w 318"/>
                <a:gd name="T67" fmla="*/ 35 h 749"/>
                <a:gd name="T68" fmla="*/ 157 w 318"/>
                <a:gd name="T69" fmla="*/ 37 h 749"/>
                <a:gd name="T70" fmla="*/ 163 w 318"/>
                <a:gd name="T71" fmla="*/ 35 h 749"/>
                <a:gd name="T72" fmla="*/ 168 w 318"/>
                <a:gd name="T73" fmla="*/ 37 h 749"/>
                <a:gd name="T74" fmla="*/ 171 w 318"/>
                <a:gd name="T75" fmla="*/ 35 h 749"/>
                <a:gd name="T76" fmla="*/ 176 w 318"/>
                <a:gd name="T77" fmla="*/ 37 h 749"/>
                <a:gd name="T78" fmla="*/ 182 w 318"/>
                <a:gd name="T79" fmla="*/ 35 h 749"/>
                <a:gd name="T80" fmla="*/ 185 w 318"/>
                <a:gd name="T81" fmla="*/ 37 h 749"/>
                <a:gd name="T82" fmla="*/ 187 w 318"/>
                <a:gd name="T83" fmla="*/ 35 h 7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749"/>
                <a:gd name="T128" fmla="*/ 318 w 318"/>
                <a:gd name="T129" fmla="*/ 749 h 74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749">
                  <a:moveTo>
                    <a:pt x="0" y="9"/>
                  </a:moveTo>
                  <a:lnTo>
                    <a:pt x="5" y="13"/>
                  </a:lnTo>
                  <a:lnTo>
                    <a:pt x="9" y="4"/>
                  </a:lnTo>
                  <a:lnTo>
                    <a:pt x="9" y="18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23" y="9"/>
                  </a:lnTo>
                  <a:lnTo>
                    <a:pt x="27" y="13"/>
                  </a:lnTo>
                  <a:lnTo>
                    <a:pt x="27" y="4"/>
                  </a:lnTo>
                  <a:lnTo>
                    <a:pt x="27" y="13"/>
                  </a:lnTo>
                  <a:lnTo>
                    <a:pt x="32" y="18"/>
                  </a:lnTo>
                  <a:lnTo>
                    <a:pt x="32" y="4"/>
                  </a:lnTo>
                  <a:lnTo>
                    <a:pt x="32" y="13"/>
                  </a:lnTo>
                  <a:lnTo>
                    <a:pt x="36" y="9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41" y="9"/>
                  </a:lnTo>
                  <a:lnTo>
                    <a:pt x="46" y="4"/>
                  </a:lnTo>
                  <a:lnTo>
                    <a:pt x="46" y="0"/>
                  </a:lnTo>
                  <a:lnTo>
                    <a:pt x="50" y="4"/>
                  </a:lnTo>
                  <a:lnTo>
                    <a:pt x="50" y="13"/>
                  </a:lnTo>
                  <a:lnTo>
                    <a:pt x="55" y="4"/>
                  </a:lnTo>
                  <a:lnTo>
                    <a:pt x="55" y="9"/>
                  </a:lnTo>
                  <a:lnTo>
                    <a:pt x="59" y="13"/>
                  </a:lnTo>
                  <a:lnTo>
                    <a:pt x="59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8" y="9"/>
                  </a:lnTo>
                  <a:lnTo>
                    <a:pt x="73" y="0"/>
                  </a:lnTo>
                  <a:lnTo>
                    <a:pt x="73" y="9"/>
                  </a:lnTo>
                  <a:lnTo>
                    <a:pt x="77" y="4"/>
                  </a:lnTo>
                  <a:lnTo>
                    <a:pt x="77" y="13"/>
                  </a:lnTo>
                  <a:lnTo>
                    <a:pt x="82" y="4"/>
                  </a:lnTo>
                  <a:lnTo>
                    <a:pt x="82" y="9"/>
                  </a:lnTo>
                  <a:lnTo>
                    <a:pt x="82" y="4"/>
                  </a:lnTo>
                  <a:lnTo>
                    <a:pt x="86" y="9"/>
                  </a:lnTo>
                  <a:lnTo>
                    <a:pt x="86" y="4"/>
                  </a:lnTo>
                  <a:lnTo>
                    <a:pt x="86" y="9"/>
                  </a:lnTo>
                  <a:lnTo>
                    <a:pt x="91" y="4"/>
                  </a:lnTo>
                  <a:lnTo>
                    <a:pt x="96" y="563"/>
                  </a:lnTo>
                  <a:lnTo>
                    <a:pt x="96" y="749"/>
                  </a:lnTo>
                  <a:lnTo>
                    <a:pt x="100" y="749"/>
                  </a:lnTo>
                  <a:lnTo>
                    <a:pt x="105" y="749"/>
                  </a:lnTo>
                  <a:lnTo>
                    <a:pt x="105" y="59"/>
                  </a:lnTo>
                  <a:lnTo>
                    <a:pt x="109" y="63"/>
                  </a:lnTo>
                  <a:lnTo>
                    <a:pt x="109" y="59"/>
                  </a:lnTo>
                  <a:lnTo>
                    <a:pt x="109" y="63"/>
                  </a:lnTo>
                  <a:lnTo>
                    <a:pt x="114" y="59"/>
                  </a:lnTo>
                  <a:lnTo>
                    <a:pt x="118" y="63"/>
                  </a:lnTo>
                  <a:lnTo>
                    <a:pt x="123" y="59"/>
                  </a:lnTo>
                  <a:lnTo>
                    <a:pt x="123" y="68"/>
                  </a:lnTo>
                  <a:lnTo>
                    <a:pt x="127" y="59"/>
                  </a:lnTo>
                  <a:lnTo>
                    <a:pt x="127" y="63"/>
                  </a:lnTo>
                  <a:lnTo>
                    <a:pt x="127" y="59"/>
                  </a:lnTo>
                  <a:lnTo>
                    <a:pt x="132" y="63"/>
                  </a:lnTo>
                  <a:lnTo>
                    <a:pt x="136" y="59"/>
                  </a:lnTo>
                  <a:lnTo>
                    <a:pt x="141" y="63"/>
                  </a:lnTo>
                  <a:lnTo>
                    <a:pt x="141" y="59"/>
                  </a:lnTo>
                  <a:lnTo>
                    <a:pt x="141" y="63"/>
                  </a:lnTo>
                  <a:lnTo>
                    <a:pt x="145" y="59"/>
                  </a:lnTo>
                  <a:lnTo>
                    <a:pt x="150" y="59"/>
                  </a:lnTo>
                  <a:lnTo>
                    <a:pt x="155" y="63"/>
                  </a:lnTo>
                  <a:lnTo>
                    <a:pt x="159" y="59"/>
                  </a:lnTo>
                  <a:lnTo>
                    <a:pt x="164" y="63"/>
                  </a:lnTo>
                  <a:lnTo>
                    <a:pt x="168" y="59"/>
                  </a:lnTo>
                  <a:lnTo>
                    <a:pt x="173" y="63"/>
                  </a:lnTo>
                  <a:lnTo>
                    <a:pt x="177" y="63"/>
                  </a:lnTo>
                  <a:lnTo>
                    <a:pt x="186" y="63"/>
                  </a:lnTo>
                  <a:lnTo>
                    <a:pt x="182" y="63"/>
                  </a:lnTo>
                  <a:lnTo>
                    <a:pt x="186" y="59"/>
                  </a:lnTo>
                  <a:lnTo>
                    <a:pt x="186" y="63"/>
                  </a:lnTo>
                  <a:lnTo>
                    <a:pt x="195" y="63"/>
                  </a:lnTo>
                  <a:lnTo>
                    <a:pt x="191" y="63"/>
                  </a:lnTo>
                  <a:lnTo>
                    <a:pt x="195" y="59"/>
                  </a:lnTo>
                  <a:lnTo>
                    <a:pt x="200" y="63"/>
                  </a:lnTo>
                  <a:lnTo>
                    <a:pt x="200" y="59"/>
                  </a:lnTo>
                  <a:lnTo>
                    <a:pt x="204" y="63"/>
                  </a:lnTo>
                  <a:lnTo>
                    <a:pt x="209" y="59"/>
                  </a:lnTo>
                  <a:lnTo>
                    <a:pt x="209" y="63"/>
                  </a:lnTo>
                  <a:lnTo>
                    <a:pt x="218" y="63"/>
                  </a:lnTo>
                  <a:lnTo>
                    <a:pt x="227" y="63"/>
                  </a:lnTo>
                  <a:lnTo>
                    <a:pt x="223" y="63"/>
                  </a:lnTo>
                  <a:lnTo>
                    <a:pt x="227" y="63"/>
                  </a:lnTo>
                  <a:lnTo>
                    <a:pt x="232" y="59"/>
                  </a:lnTo>
                  <a:lnTo>
                    <a:pt x="232" y="63"/>
                  </a:lnTo>
                  <a:lnTo>
                    <a:pt x="232" y="59"/>
                  </a:lnTo>
                  <a:lnTo>
                    <a:pt x="236" y="63"/>
                  </a:lnTo>
                  <a:lnTo>
                    <a:pt x="236" y="59"/>
                  </a:lnTo>
                  <a:lnTo>
                    <a:pt x="236" y="63"/>
                  </a:lnTo>
                  <a:lnTo>
                    <a:pt x="241" y="59"/>
                  </a:lnTo>
                  <a:lnTo>
                    <a:pt x="241" y="63"/>
                  </a:lnTo>
                  <a:lnTo>
                    <a:pt x="241" y="59"/>
                  </a:lnTo>
                  <a:lnTo>
                    <a:pt x="245" y="63"/>
                  </a:lnTo>
                  <a:lnTo>
                    <a:pt x="250" y="59"/>
                  </a:lnTo>
                  <a:lnTo>
                    <a:pt x="250" y="63"/>
                  </a:lnTo>
                  <a:lnTo>
                    <a:pt x="250" y="59"/>
                  </a:lnTo>
                  <a:lnTo>
                    <a:pt x="254" y="63"/>
                  </a:lnTo>
                  <a:lnTo>
                    <a:pt x="259" y="59"/>
                  </a:lnTo>
                  <a:lnTo>
                    <a:pt x="259" y="63"/>
                  </a:lnTo>
                  <a:lnTo>
                    <a:pt x="263" y="59"/>
                  </a:lnTo>
                  <a:lnTo>
                    <a:pt x="263" y="63"/>
                  </a:lnTo>
                  <a:lnTo>
                    <a:pt x="263" y="59"/>
                  </a:lnTo>
                  <a:lnTo>
                    <a:pt x="268" y="63"/>
                  </a:lnTo>
                  <a:lnTo>
                    <a:pt x="273" y="59"/>
                  </a:lnTo>
                  <a:lnTo>
                    <a:pt x="277" y="63"/>
                  </a:lnTo>
                  <a:lnTo>
                    <a:pt x="277" y="59"/>
                  </a:lnTo>
                  <a:lnTo>
                    <a:pt x="282" y="63"/>
                  </a:lnTo>
                  <a:lnTo>
                    <a:pt x="282" y="59"/>
                  </a:lnTo>
                  <a:lnTo>
                    <a:pt x="282" y="63"/>
                  </a:lnTo>
                  <a:lnTo>
                    <a:pt x="286" y="59"/>
                  </a:lnTo>
                  <a:lnTo>
                    <a:pt x="295" y="59"/>
                  </a:lnTo>
                  <a:lnTo>
                    <a:pt x="291" y="59"/>
                  </a:lnTo>
                  <a:lnTo>
                    <a:pt x="295" y="63"/>
                  </a:lnTo>
                  <a:lnTo>
                    <a:pt x="300" y="59"/>
                  </a:lnTo>
                  <a:lnTo>
                    <a:pt x="304" y="63"/>
                  </a:lnTo>
                  <a:lnTo>
                    <a:pt x="304" y="59"/>
                  </a:lnTo>
                  <a:lnTo>
                    <a:pt x="304" y="63"/>
                  </a:lnTo>
                  <a:lnTo>
                    <a:pt x="309" y="59"/>
                  </a:lnTo>
                  <a:lnTo>
                    <a:pt x="309" y="63"/>
                  </a:lnTo>
                  <a:lnTo>
                    <a:pt x="309" y="59"/>
                  </a:lnTo>
                  <a:lnTo>
                    <a:pt x="313" y="63"/>
                  </a:lnTo>
                  <a:lnTo>
                    <a:pt x="313" y="59"/>
                  </a:lnTo>
                  <a:lnTo>
                    <a:pt x="318" y="68"/>
                  </a:lnTo>
                  <a:lnTo>
                    <a:pt x="318" y="59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3" name="Freeform 105"/>
            <p:cNvSpPr>
              <a:spLocks noChangeAspect="1"/>
            </p:cNvSpPr>
            <p:nvPr/>
          </p:nvSpPr>
          <p:spPr bwMode="auto">
            <a:xfrm>
              <a:off x="1086742" y="2022560"/>
              <a:ext cx="89935" cy="31805"/>
            </a:xfrm>
            <a:custGeom>
              <a:avLst/>
              <a:gdLst>
                <a:gd name="T0" fmla="*/ 5 w 299"/>
                <a:gd name="T1" fmla="*/ 37 h 73"/>
                <a:gd name="T2" fmla="*/ 8 w 299"/>
                <a:gd name="T3" fmla="*/ 39 h 73"/>
                <a:gd name="T4" fmla="*/ 14 w 299"/>
                <a:gd name="T5" fmla="*/ 37 h 73"/>
                <a:gd name="T6" fmla="*/ 19 w 299"/>
                <a:gd name="T7" fmla="*/ 39 h 73"/>
                <a:gd name="T8" fmla="*/ 24 w 299"/>
                <a:gd name="T9" fmla="*/ 37 h 73"/>
                <a:gd name="T10" fmla="*/ 27 w 299"/>
                <a:gd name="T11" fmla="*/ 39 h 73"/>
                <a:gd name="T12" fmla="*/ 38 w 299"/>
                <a:gd name="T13" fmla="*/ 39 h 73"/>
                <a:gd name="T14" fmla="*/ 40 w 299"/>
                <a:gd name="T15" fmla="*/ 37 h 73"/>
                <a:gd name="T16" fmla="*/ 46 w 299"/>
                <a:gd name="T17" fmla="*/ 39 h 73"/>
                <a:gd name="T18" fmla="*/ 49 w 299"/>
                <a:gd name="T19" fmla="*/ 37 h 73"/>
                <a:gd name="T20" fmla="*/ 51 w 299"/>
                <a:gd name="T21" fmla="*/ 39 h 73"/>
                <a:gd name="T22" fmla="*/ 57 w 299"/>
                <a:gd name="T23" fmla="*/ 37 h 73"/>
                <a:gd name="T24" fmla="*/ 60 w 299"/>
                <a:gd name="T25" fmla="*/ 39 h 73"/>
                <a:gd name="T26" fmla="*/ 65 w 299"/>
                <a:gd name="T27" fmla="*/ 39 h 73"/>
                <a:gd name="T28" fmla="*/ 76 w 299"/>
                <a:gd name="T29" fmla="*/ 39 h 73"/>
                <a:gd name="T30" fmla="*/ 79 w 299"/>
                <a:gd name="T31" fmla="*/ 39 h 73"/>
                <a:gd name="T32" fmla="*/ 81 w 299"/>
                <a:gd name="T33" fmla="*/ 37 h 73"/>
                <a:gd name="T34" fmla="*/ 84 w 299"/>
                <a:gd name="T35" fmla="*/ 39 h 73"/>
                <a:gd name="T36" fmla="*/ 86 w 299"/>
                <a:gd name="T37" fmla="*/ 37 h 73"/>
                <a:gd name="T38" fmla="*/ 89 w 299"/>
                <a:gd name="T39" fmla="*/ 39 h 73"/>
                <a:gd name="T40" fmla="*/ 95 w 299"/>
                <a:gd name="T41" fmla="*/ 37 h 73"/>
                <a:gd name="T42" fmla="*/ 97 w 299"/>
                <a:gd name="T43" fmla="*/ 39 h 73"/>
                <a:gd name="T44" fmla="*/ 100 w 299"/>
                <a:gd name="T45" fmla="*/ 37 h 73"/>
                <a:gd name="T46" fmla="*/ 102 w 299"/>
                <a:gd name="T47" fmla="*/ 39 h 73"/>
                <a:gd name="T48" fmla="*/ 111 w 299"/>
                <a:gd name="T49" fmla="*/ 39 h 73"/>
                <a:gd name="T50" fmla="*/ 114 w 299"/>
                <a:gd name="T51" fmla="*/ 39 h 73"/>
                <a:gd name="T52" fmla="*/ 116 w 299"/>
                <a:gd name="T53" fmla="*/ 37 h 73"/>
                <a:gd name="T54" fmla="*/ 121 w 299"/>
                <a:gd name="T55" fmla="*/ 5 h 73"/>
                <a:gd name="T56" fmla="*/ 124 w 299"/>
                <a:gd name="T57" fmla="*/ 10 h 73"/>
                <a:gd name="T58" fmla="*/ 130 w 299"/>
                <a:gd name="T59" fmla="*/ 10 h 73"/>
                <a:gd name="T60" fmla="*/ 132 w 299"/>
                <a:gd name="T61" fmla="*/ 3 h 73"/>
                <a:gd name="T62" fmla="*/ 135 w 299"/>
                <a:gd name="T63" fmla="*/ 10 h 73"/>
                <a:gd name="T64" fmla="*/ 140 w 299"/>
                <a:gd name="T65" fmla="*/ 8 h 73"/>
                <a:gd name="T66" fmla="*/ 143 w 299"/>
                <a:gd name="T67" fmla="*/ 10 h 73"/>
                <a:gd name="T68" fmla="*/ 149 w 299"/>
                <a:gd name="T69" fmla="*/ 5 h 73"/>
                <a:gd name="T70" fmla="*/ 154 w 299"/>
                <a:gd name="T71" fmla="*/ 10 h 73"/>
                <a:gd name="T72" fmla="*/ 157 w 299"/>
                <a:gd name="T73" fmla="*/ 8 h 73"/>
                <a:gd name="T74" fmla="*/ 162 w 299"/>
                <a:gd name="T75" fmla="*/ 8 h 73"/>
                <a:gd name="T76" fmla="*/ 165 w 299"/>
                <a:gd name="T77" fmla="*/ 5 h 73"/>
                <a:gd name="T78" fmla="*/ 167 w 299"/>
                <a:gd name="T79" fmla="*/ 10 h 73"/>
                <a:gd name="T80" fmla="*/ 170 w 299"/>
                <a:gd name="T81" fmla="*/ 10 h 73"/>
                <a:gd name="T82" fmla="*/ 176 w 299"/>
                <a:gd name="T83" fmla="*/ 5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9"/>
                <a:gd name="T127" fmla="*/ 0 h 73"/>
                <a:gd name="T128" fmla="*/ 299 w 299"/>
                <a:gd name="T129" fmla="*/ 73 h 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9" h="73">
                  <a:moveTo>
                    <a:pt x="0" y="64"/>
                  </a:moveTo>
                  <a:lnTo>
                    <a:pt x="9" y="64"/>
                  </a:lnTo>
                  <a:lnTo>
                    <a:pt x="14" y="68"/>
                  </a:lnTo>
                  <a:lnTo>
                    <a:pt x="14" y="64"/>
                  </a:lnTo>
                  <a:lnTo>
                    <a:pt x="14" y="68"/>
                  </a:lnTo>
                  <a:lnTo>
                    <a:pt x="23" y="68"/>
                  </a:lnTo>
                  <a:lnTo>
                    <a:pt x="18" y="68"/>
                  </a:lnTo>
                  <a:lnTo>
                    <a:pt x="23" y="64"/>
                  </a:lnTo>
                  <a:lnTo>
                    <a:pt x="23" y="68"/>
                  </a:lnTo>
                  <a:lnTo>
                    <a:pt x="27" y="64"/>
                  </a:lnTo>
                  <a:lnTo>
                    <a:pt x="32" y="68"/>
                  </a:lnTo>
                  <a:lnTo>
                    <a:pt x="32" y="64"/>
                  </a:lnTo>
                  <a:lnTo>
                    <a:pt x="36" y="68"/>
                  </a:lnTo>
                  <a:lnTo>
                    <a:pt x="41" y="64"/>
                  </a:lnTo>
                  <a:lnTo>
                    <a:pt x="41" y="68"/>
                  </a:lnTo>
                  <a:lnTo>
                    <a:pt x="41" y="64"/>
                  </a:lnTo>
                  <a:lnTo>
                    <a:pt x="45" y="68"/>
                  </a:lnTo>
                  <a:lnTo>
                    <a:pt x="50" y="64"/>
                  </a:lnTo>
                  <a:lnTo>
                    <a:pt x="54" y="68"/>
                  </a:lnTo>
                  <a:lnTo>
                    <a:pt x="63" y="68"/>
                  </a:lnTo>
                  <a:lnTo>
                    <a:pt x="59" y="68"/>
                  </a:lnTo>
                  <a:lnTo>
                    <a:pt x="63" y="68"/>
                  </a:lnTo>
                  <a:lnTo>
                    <a:pt x="68" y="64"/>
                  </a:lnTo>
                  <a:lnTo>
                    <a:pt x="68" y="68"/>
                  </a:lnTo>
                  <a:lnTo>
                    <a:pt x="73" y="64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82" y="68"/>
                  </a:lnTo>
                  <a:lnTo>
                    <a:pt x="82" y="64"/>
                  </a:lnTo>
                  <a:lnTo>
                    <a:pt x="86" y="68"/>
                  </a:lnTo>
                  <a:lnTo>
                    <a:pt x="86" y="64"/>
                  </a:lnTo>
                  <a:lnTo>
                    <a:pt x="86" y="68"/>
                  </a:lnTo>
                  <a:lnTo>
                    <a:pt x="91" y="64"/>
                  </a:lnTo>
                  <a:lnTo>
                    <a:pt x="95" y="68"/>
                  </a:lnTo>
                  <a:lnTo>
                    <a:pt x="95" y="64"/>
                  </a:lnTo>
                  <a:lnTo>
                    <a:pt x="100" y="68"/>
                  </a:lnTo>
                  <a:lnTo>
                    <a:pt x="100" y="64"/>
                  </a:lnTo>
                  <a:lnTo>
                    <a:pt x="100" y="68"/>
                  </a:lnTo>
                  <a:lnTo>
                    <a:pt x="104" y="68"/>
                  </a:lnTo>
                  <a:lnTo>
                    <a:pt x="113" y="68"/>
                  </a:lnTo>
                  <a:lnTo>
                    <a:pt x="109" y="68"/>
                  </a:lnTo>
                  <a:lnTo>
                    <a:pt x="113" y="64"/>
                  </a:lnTo>
                  <a:lnTo>
                    <a:pt x="118" y="68"/>
                  </a:lnTo>
                  <a:lnTo>
                    <a:pt x="127" y="68"/>
                  </a:lnTo>
                  <a:lnTo>
                    <a:pt x="122" y="68"/>
                  </a:lnTo>
                  <a:lnTo>
                    <a:pt x="127" y="64"/>
                  </a:lnTo>
                  <a:lnTo>
                    <a:pt x="132" y="68"/>
                  </a:lnTo>
                  <a:lnTo>
                    <a:pt x="132" y="64"/>
                  </a:lnTo>
                  <a:lnTo>
                    <a:pt x="136" y="68"/>
                  </a:lnTo>
                  <a:lnTo>
                    <a:pt x="136" y="64"/>
                  </a:lnTo>
                  <a:lnTo>
                    <a:pt x="136" y="68"/>
                  </a:lnTo>
                  <a:lnTo>
                    <a:pt x="141" y="64"/>
                  </a:lnTo>
                  <a:lnTo>
                    <a:pt x="141" y="68"/>
                  </a:lnTo>
                  <a:lnTo>
                    <a:pt x="141" y="64"/>
                  </a:lnTo>
                  <a:lnTo>
                    <a:pt x="145" y="68"/>
                  </a:lnTo>
                  <a:lnTo>
                    <a:pt x="145" y="64"/>
                  </a:lnTo>
                  <a:lnTo>
                    <a:pt x="150" y="73"/>
                  </a:lnTo>
                  <a:lnTo>
                    <a:pt x="150" y="64"/>
                  </a:lnTo>
                  <a:lnTo>
                    <a:pt x="150" y="68"/>
                  </a:lnTo>
                  <a:lnTo>
                    <a:pt x="154" y="64"/>
                  </a:lnTo>
                  <a:lnTo>
                    <a:pt x="154" y="68"/>
                  </a:lnTo>
                  <a:lnTo>
                    <a:pt x="159" y="64"/>
                  </a:lnTo>
                  <a:lnTo>
                    <a:pt x="159" y="68"/>
                  </a:lnTo>
                  <a:lnTo>
                    <a:pt x="159" y="64"/>
                  </a:lnTo>
                  <a:lnTo>
                    <a:pt x="163" y="68"/>
                  </a:lnTo>
                  <a:lnTo>
                    <a:pt x="163" y="64"/>
                  </a:lnTo>
                  <a:lnTo>
                    <a:pt x="163" y="68"/>
                  </a:lnTo>
                  <a:lnTo>
                    <a:pt x="168" y="64"/>
                  </a:lnTo>
                  <a:lnTo>
                    <a:pt x="168" y="68"/>
                  </a:lnTo>
                  <a:lnTo>
                    <a:pt x="168" y="64"/>
                  </a:lnTo>
                  <a:lnTo>
                    <a:pt x="172" y="68"/>
                  </a:lnTo>
                  <a:lnTo>
                    <a:pt x="177" y="64"/>
                  </a:lnTo>
                  <a:lnTo>
                    <a:pt x="177" y="68"/>
                  </a:lnTo>
                  <a:lnTo>
                    <a:pt x="186" y="68"/>
                  </a:lnTo>
                  <a:lnTo>
                    <a:pt x="181" y="68"/>
                  </a:lnTo>
                  <a:lnTo>
                    <a:pt x="186" y="64"/>
                  </a:lnTo>
                  <a:lnTo>
                    <a:pt x="191" y="68"/>
                  </a:lnTo>
                  <a:lnTo>
                    <a:pt x="191" y="64"/>
                  </a:lnTo>
                  <a:lnTo>
                    <a:pt x="191" y="68"/>
                  </a:lnTo>
                  <a:lnTo>
                    <a:pt x="195" y="64"/>
                  </a:lnTo>
                  <a:lnTo>
                    <a:pt x="195" y="14"/>
                  </a:lnTo>
                  <a:lnTo>
                    <a:pt x="200" y="18"/>
                  </a:lnTo>
                  <a:lnTo>
                    <a:pt x="204" y="9"/>
                  </a:lnTo>
                  <a:lnTo>
                    <a:pt x="204" y="18"/>
                  </a:lnTo>
                  <a:lnTo>
                    <a:pt x="209" y="14"/>
                  </a:lnTo>
                  <a:lnTo>
                    <a:pt x="209" y="18"/>
                  </a:lnTo>
                  <a:lnTo>
                    <a:pt x="213" y="14"/>
                  </a:lnTo>
                  <a:lnTo>
                    <a:pt x="218" y="9"/>
                  </a:lnTo>
                  <a:lnTo>
                    <a:pt x="218" y="18"/>
                  </a:lnTo>
                  <a:lnTo>
                    <a:pt x="218" y="14"/>
                  </a:lnTo>
                  <a:lnTo>
                    <a:pt x="222" y="14"/>
                  </a:lnTo>
                  <a:lnTo>
                    <a:pt x="222" y="5"/>
                  </a:lnTo>
                  <a:lnTo>
                    <a:pt x="227" y="18"/>
                  </a:lnTo>
                  <a:lnTo>
                    <a:pt x="227" y="14"/>
                  </a:lnTo>
                  <a:lnTo>
                    <a:pt x="227" y="18"/>
                  </a:lnTo>
                  <a:lnTo>
                    <a:pt x="231" y="18"/>
                  </a:lnTo>
                  <a:lnTo>
                    <a:pt x="231" y="9"/>
                  </a:lnTo>
                  <a:lnTo>
                    <a:pt x="236" y="14"/>
                  </a:lnTo>
                  <a:lnTo>
                    <a:pt x="236" y="9"/>
                  </a:lnTo>
                  <a:lnTo>
                    <a:pt x="236" y="14"/>
                  </a:lnTo>
                  <a:lnTo>
                    <a:pt x="240" y="18"/>
                  </a:lnTo>
                  <a:lnTo>
                    <a:pt x="240" y="9"/>
                  </a:lnTo>
                  <a:lnTo>
                    <a:pt x="245" y="14"/>
                  </a:lnTo>
                  <a:lnTo>
                    <a:pt x="250" y="9"/>
                  </a:lnTo>
                  <a:lnTo>
                    <a:pt x="259" y="9"/>
                  </a:lnTo>
                  <a:lnTo>
                    <a:pt x="254" y="9"/>
                  </a:lnTo>
                  <a:lnTo>
                    <a:pt x="259" y="18"/>
                  </a:lnTo>
                  <a:lnTo>
                    <a:pt x="263" y="14"/>
                  </a:lnTo>
                  <a:lnTo>
                    <a:pt x="263" y="9"/>
                  </a:lnTo>
                  <a:lnTo>
                    <a:pt x="263" y="14"/>
                  </a:lnTo>
                  <a:lnTo>
                    <a:pt x="268" y="18"/>
                  </a:lnTo>
                  <a:lnTo>
                    <a:pt x="268" y="9"/>
                  </a:lnTo>
                  <a:lnTo>
                    <a:pt x="272" y="14"/>
                  </a:lnTo>
                  <a:lnTo>
                    <a:pt x="272" y="18"/>
                  </a:lnTo>
                  <a:lnTo>
                    <a:pt x="272" y="9"/>
                  </a:lnTo>
                  <a:lnTo>
                    <a:pt x="277" y="9"/>
                  </a:lnTo>
                  <a:lnTo>
                    <a:pt x="281" y="18"/>
                  </a:lnTo>
                  <a:lnTo>
                    <a:pt x="281" y="0"/>
                  </a:lnTo>
                  <a:lnTo>
                    <a:pt x="281" y="18"/>
                  </a:lnTo>
                  <a:lnTo>
                    <a:pt x="286" y="14"/>
                  </a:lnTo>
                  <a:lnTo>
                    <a:pt x="286" y="9"/>
                  </a:lnTo>
                  <a:lnTo>
                    <a:pt x="286" y="18"/>
                  </a:lnTo>
                  <a:lnTo>
                    <a:pt x="290" y="9"/>
                  </a:lnTo>
                  <a:lnTo>
                    <a:pt x="290" y="14"/>
                  </a:lnTo>
                  <a:lnTo>
                    <a:pt x="295" y="9"/>
                  </a:lnTo>
                  <a:lnTo>
                    <a:pt x="295" y="14"/>
                  </a:lnTo>
                  <a:lnTo>
                    <a:pt x="299" y="18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4" name="Freeform 106"/>
            <p:cNvSpPr>
              <a:spLocks noChangeAspect="1"/>
            </p:cNvSpPr>
            <p:nvPr/>
          </p:nvSpPr>
          <p:spPr bwMode="auto">
            <a:xfrm>
              <a:off x="1176676" y="2022560"/>
              <a:ext cx="92461" cy="9844"/>
            </a:xfrm>
            <a:custGeom>
              <a:avLst/>
              <a:gdLst>
                <a:gd name="T0" fmla="*/ 3 w 305"/>
                <a:gd name="T1" fmla="*/ 8 h 23"/>
                <a:gd name="T2" fmla="*/ 6 w 305"/>
                <a:gd name="T3" fmla="*/ 5 h 23"/>
                <a:gd name="T4" fmla="*/ 8 w 305"/>
                <a:gd name="T5" fmla="*/ 5 h 23"/>
                <a:gd name="T6" fmla="*/ 14 w 305"/>
                <a:gd name="T7" fmla="*/ 8 h 23"/>
                <a:gd name="T8" fmla="*/ 17 w 305"/>
                <a:gd name="T9" fmla="*/ 10 h 23"/>
                <a:gd name="T10" fmla="*/ 19 w 305"/>
                <a:gd name="T11" fmla="*/ 10 h 23"/>
                <a:gd name="T12" fmla="*/ 25 w 305"/>
                <a:gd name="T13" fmla="*/ 5 h 23"/>
                <a:gd name="T14" fmla="*/ 30 w 305"/>
                <a:gd name="T15" fmla="*/ 8 h 23"/>
                <a:gd name="T16" fmla="*/ 36 w 305"/>
                <a:gd name="T17" fmla="*/ 8 h 23"/>
                <a:gd name="T18" fmla="*/ 41 w 305"/>
                <a:gd name="T19" fmla="*/ 10 h 23"/>
                <a:gd name="T20" fmla="*/ 44 w 305"/>
                <a:gd name="T21" fmla="*/ 10 h 23"/>
                <a:gd name="T22" fmla="*/ 47 w 305"/>
                <a:gd name="T23" fmla="*/ 5 h 23"/>
                <a:gd name="T24" fmla="*/ 52 w 305"/>
                <a:gd name="T25" fmla="*/ 8 h 23"/>
                <a:gd name="T26" fmla="*/ 58 w 305"/>
                <a:gd name="T27" fmla="*/ 8 h 23"/>
                <a:gd name="T28" fmla="*/ 60 w 305"/>
                <a:gd name="T29" fmla="*/ 10 h 23"/>
                <a:gd name="T30" fmla="*/ 63 w 305"/>
                <a:gd name="T31" fmla="*/ 8 h 23"/>
                <a:gd name="T32" fmla="*/ 68 w 305"/>
                <a:gd name="T33" fmla="*/ 5 h 23"/>
                <a:gd name="T34" fmla="*/ 71 w 305"/>
                <a:gd name="T35" fmla="*/ 5 h 23"/>
                <a:gd name="T36" fmla="*/ 74 w 305"/>
                <a:gd name="T37" fmla="*/ 5 h 23"/>
                <a:gd name="T38" fmla="*/ 82 w 305"/>
                <a:gd name="T39" fmla="*/ 10 h 23"/>
                <a:gd name="T40" fmla="*/ 85 w 305"/>
                <a:gd name="T41" fmla="*/ 8 h 23"/>
                <a:gd name="T42" fmla="*/ 90 w 305"/>
                <a:gd name="T43" fmla="*/ 10 h 23"/>
                <a:gd name="T44" fmla="*/ 93 w 305"/>
                <a:gd name="T45" fmla="*/ 8 h 23"/>
                <a:gd name="T46" fmla="*/ 95 w 305"/>
                <a:gd name="T47" fmla="*/ 5 h 23"/>
                <a:gd name="T48" fmla="*/ 101 w 305"/>
                <a:gd name="T49" fmla="*/ 5 h 23"/>
                <a:gd name="T50" fmla="*/ 104 w 305"/>
                <a:gd name="T51" fmla="*/ 10 h 23"/>
                <a:gd name="T52" fmla="*/ 107 w 305"/>
                <a:gd name="T53" fmla="*/ 8 h 23"/>
                <a:gd name="T54" fmla="*/ 112 w 305"/>
                <a:gd name="T55" fmla="*/ 8 h 23"/>
                <a:gd name="T56" fmla="*/ 118 w 305"/>
                <a:gd name="T57" fmla="*/ 5 h 23"/>
                <a:gd name="T58" fmla="*/ 125 w 305"/>
                <a:gd name="T59" fmla="*/ 8 h 23"/>
                <a:gd name="T60" fmla="*/ 128 w 305"/>
                <a:gd name="T61" fmla="*/ 8 h 23"/>
                <a:gd name="T62" fmla="*/ 131 w 305"/>
                <a:gd name="T63" fmla="*/ 10 h 23"/>
                <a:gd name="T64" fmla="*/ 136 w 305"/>
                <a:gd name="T65" fmla="*/ 5 h 23"/>
                <a:gd name="T66" fmla="*/ 142 w 305"/>
                <a:gd name="T67" fmla="*/ 0 h 23"/>
                <a:gd name="T68" fmla="*/ 145 w 305"/>
                <a:gd name="T69" fmla="*/ 8 h 23"/>
                <a:gd name="T70" fmla="*/ 148 w 305"/>
                <a:gd name="T71" fmla="*/ 8 h 23"/>
                <a:gd name="T72" fmla="*/ 155 w 305"/>
                <a:gd name="T73" fmla="*/ 5 h 23"/>
                <a:gd name="T74" fmla="*/ 164 w 305"/>
                <a:gd name="T75" fmla="*/ 3 h 23"/>
                <a:gd name="T76" fmla="*/ 166 w 305"/>
                <a:gd name="T77" fmla="*/ 5 h 23"/>
                <a:gd name="T78" fmla="*/ 175 w 305"/>
                <a:gd name="T79" fmla="*/ 8 h 23"/>
                <a:gd name="T80" fmla="*/ 178 w 305"/>
                <a:gd name="T81" fmla="*/ 3 h 23"/>
                <a:gd name="T82" fmla="*/ 183 w 305"/>
                <a:gd name="T83" fmla="*/ 8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5"/>
                <a:gd name="T127" fmla="*/ 0 h 23"/>
                <a:gd name="T128" fmla="*/ 305 w 305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5" h="23">
                  <a:moveTo>
                    <a:pt x="0" y="18"/>
                  </a:moveTo>
                  <a:lnTo>
                    <a:pt x="0" y="9"/>
                  </a:lnTo>
                  <a:lnTo>
                    <a:pt x="5" y="14"/>
                  </a:lnTo>
                  <a:lnTo>
                    <a:pt x="5" y="18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0" y="14"/>
                  </a:lnTo>
                  <a:lnTo>
                    <a:pt x="14" y="23"/>
                  </a:lnTo>
                  <a:lnTo>
                    <a:pt x="14" y="9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23" y="14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9"/>
                  </a:lnTo>
                  <a:lnTo>
                    <a:pt x="32" y="18"/>
                  </a:lnTo>
                  <a:lnTo>
                    <a:pt x="37" y="9"/>
                  </a:lnTo>
                  <a:lnTo>
                    <a:pt x="37" y="14"/>
                  </a:lnTo>
                  <a:lnTo>
                    <a:pt x="41" y="9"/>
                  </a:lnTo>
                  <a:lnTo>
                    <a:pt x="41" y="18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9"/>
                  </a:lnTo>
                  <a:lnTo>
                    <a:pt x="55" y="18"/>
                  </a:lnTo>
                  <a:lnTo>
                    <a:pt x="60" y="14"/>
                  </a:lnTo>
                  <a:lnTo>
                    <a:pt x="60" y="9"/>
                  </a:lnTo>
                  <a:lnTo>
                    <a:pt x="64" y="14"/>
                  </a:lnTo>
                  <a:lnTo>
                    <a:pt x="69" y="18"/>
                  </a:lnTo>
                  <a:lnTo>
                    <a:pt x="69" y="5"/>
                  </a:lnTo>
                  <a:lnTo>
                    <a:pt x="69" y="14"/>
                  </a:lnTo>
                  <a:lnTo>
                    <a:pt x="73" y="18"/>
                  </a:lnTo>
                  <a:lnTo>
                    <a:pt x="73" y="9"/>
                  </a:lnTo>
                  <a:lnTo>
                    <a:pt x="78" y="14"/>
                  </a:lnTo>
                  <a:lnTo>
                    <a:pt x="78" y="9"/>
                  </a:lnTo>
                  <a:lnTo>
                    <a:pt x="87" y="9"/>
                  </a:lnTo>
                  <a:lnTo>
                    <a:pt x="82" y="9"/>
                  </a:lnTo>
                  <a:lnTo>
                    <a:pt x="87" y="14"/>
                  </a:lnTo>
                  <a:lnTo>
                    <a:pt x="91" y="9"/>
                  </a:lnTo>
                  <a:lnTo>
                    <a:pt x="91" y="23"/>
                  </a:lnTo>
                  <a:lnTo>
                    <a:pt x="96" y="14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5" y="14"/>
                  </a:lnTo>
                  <a:lnTo>
                    <a:pt x="105" y="9"/>
                  </a:lnTo>
                  <a:lnTo>
                    <a:pt x="105" y="14"/>
                  </a:lnTo>
                  <a:lnTo>
                    <a:pt x="109" y="18"/>
                  </a:lnTo>
                  <a:lnTo>
                    <a:pt x="114" y="14"/>
                  </a:lnTo>
                  <a:lnTo>
                    <a:pt x="114" y="9"/>
                  </a:lnTo>
                  <a:lnTo>
                    <a:pt x="114" y="14"/>
                  </a:lnTo>
                  <a:lnTo>
                    <a:pt x="119" y="18"/>
                  </a:lnTo>
                  <a:lnTo>
                    <a:pt x="119" y="9"/>
                  </a:lnTo>
                  <a:lnTo>
                    <a:pt x="123" y="9"/>
                  </a:lnTo>
                  <a:lnTo>
                    <a:pt x="123" y="18"/>
                  </a:lnTo>
                  <a:lnTo>
                    <a:pt x="123" y="9"/>
                  </a:lnTo>
                  <a:lnTo>
                    <a:pt x="132" y="9"/>
                  </a:lnTo>
                  <a:lnTo>
                    <a:pt x="137" y="18"/>
                  </a:lnTo>
                  <a:lnTo>
                    <a:pt x="137" y="14"/>
                  </a:lnTo>
                  <a:lnTo>
                    <a:pt x="137" y="18"/>
                  </a:lnTo>
                  <a:lnTo>
                    <a:pt x="141" y="14"/>
                  </a:lnTo>
                  <a:lnTo>
                    <a:pt x="146" y="9"/>
                  </a:lnTo>
                  <a:lnTo>
                    <a:pt x="146" y="14"/>
                  </a:lnTo>
                  <a:lnTo>
                    <a:pt x="150" y="18"/>
                  </a:lnTo>
                  <a:lnTo>
                    <a:pt x="150" y="23"/>
                  </a:lnTo>
                  <a:lnTo>
                    <a:pt x="150" y="9"/>
                  </a:lnTo>
                  <a:lnTo>
                    <a:pt x="155" y="14"/>
                  </a:lnTo>
                  <a:lnTo>
                    <a:pt x="155" y="18"/>
                  </a:lnTo>
                  <a:lnTo>
                    <a:pt x="155" y="5"/>
                  </a:lnTo>
                  <a:lnTo>
                    <a:pt x="159" y="9"/>
                  </a:lnTo>
                  <a:lnTo>
                    <a:pt x="164" y="5"/>
                  </a:lnTo>
                  <a:lnTo>
                    <a:pt x="164" y="14"/>
                  </a:lnTo>
                  <a:lnTo>
                    <a:pt x="168" y="9"/>
                  </a:lnTo>
                  <a:lnTo>
                    <a:pt x="168" y="14"/>
                  </a:lnTo>
                  <a:lnTo>
                    <a:pt x="173" y="9"/>
                  </a:lnTo>
                  <a:lnTo>
                    <a:pt x="173" y="18"/>
                  </a:lnTo>
                  <a:lnTo>
                    <a:pt x="178" y="14"/>
                  </a:lnTo>
                  <a:lnTo>
                    <a:pt x="178" y="9"/>
                  </a:lnTo>
                  <a:lnTo>
                    <a:pt x="178" y="14"/>
                  </a:lnTo>
                  <a:lnTo>
                    <a:pt x="187" y="14"/>
                  </a:lnTo>
                  <a:lnTo>
                    <a:pt x="187" y="9"/>
                  </a:lnTo>
                  <a:lnTo>
                    <a:pt x="187" y="14"/>
                  </a:lnTo>
                  <a:lnTo>
                    <a:pt x="196" y="14"/>
                  </a:lnTo>
                  <a:lnTo>
                    <a:pt x="191" y="14"/>
                  </a:lnTo>
                  <a:lnTo>
                    <a:pt x="196" y="9"/>
                  </a:lnTo>
                  <a:lnTo>
                    <a:pt x="200" y="5"/>
                  </a:lnTo>
                  <a:lnTo>
                    <a:pt x="200" y="14"/>
                  </a:lnTo>
                  <a:lnTo>
                    <a:pt x="209" y="14"/>
                  </a:lnTo>
                  <a:lnTo>
                    <a:pt x="214" y="9"/>
                  </a:lnTo>
                  <a:lnTo>
                    <a:pt x="214" y="14"/>
                  </a:lnTo>
                  <a:lnTo>
                    <a:pt x="214" y="9"/>
                  </a:lnTo>
                  <a:lnTo>
                    <a:pt x="218" y="9"/>
                  </a:lnTo>
                  <a:lnTo>
                    <a:pt x="218" y="18"/>
                  </a:lnTo>
                  <a:lnTo>
                    <a:pt x="218" y="9"/>
                  </a:lnTo>
                  <a:lnTo>
                    <a:pt x="223" y="5"/>
                  </a:lnTo>
                  <a:lnTo>
                    <a:pt x="227" y="9"/>
                  </a:lnTo>
                  <a:lnTo>
                    <a:pt x="232" y="5"/>
                  </a:lnTo>
                  <a:lnTo>
                    <a:pt x="232" y="9"/>
                  </a:lnTo>
                  <a:lnTo>
                    <a:pt x="237" y="0"/>
                  </a:lnTo>
                  <a:lnTo>
                    <a:pt x="237" y="14"/>
                  </a:lnTo>
                  <a:lnTo>
                    <a:pt x="241" y="5"/>
                  </a:lnTo>
                  <a:lnTo>
                    <a:pt x="241" y="14"/>
                  </a:lnTo>
                  <a:lnTo>
                    <a:pt x="241" y="9"/>
                  </a:lnTo>
                  <a:lnTo>
                    <a:pt x="246" y="0"/>
                  </a:lnTo>
                  <a:lnTo>
                    <a:pt x="246" y="14"/>
                  </a:lnTo>
                  <a:lnTo>
                    <a:pt x="250" y="9"/>
                  </a:lnTo>
                  <a:lnTo>
                    <a:pt x="255" y="9"/>
                  </a:lnTo>
                  <a:lnTo>
                    <a:pt x="259" y="9"/>
                  </a:lnTo>
                  <a:lnTo>
                    <a:pt x="268" y="9"/>
                  </a:lnTo>
                  <a:lnTo>
                    <a:pt x="273" y="5"/>
                  </a:lnTo>
                  <a:lnTo>
                    <a:pt x="273" y="9"/>
                  </a:lnTo>
                  <a:lnTo>
                    <a:pt x="282" y="9"/>
                  </a:lnTo>
                  <a:lnTo>
                    <a:pt x="277" y="9"/>
                  </a:lnTo>
                  <a:lnTo>
                    <a:pt x="282" y="5"/>
                  </a:lnTo>
                  <a:lnTo>
                    <a:pt x="286" y="9"/>
                  </a:lnTo>
                  <a:lnTo>
                    <a:pt x="291" y="14"/>
                  </a:lnTo>
                  <a:lnTo>
                    <a:pt x="291" y="5"/>
                  </a:lnTo>
                  <a:lnTo>
                    <a:pt x="296" y="0"/>
                  </a:lnTo>
                  <a:lnTo>
                    <a:pt x="296" y="5"/>
                  </a:lnTo>
                  <a:lnTo>
                    <a:pt x="300" y="9"/>
                  </a:lnTo>
                  <a:lnTo>
                    <a:pt x="300" y="5"/>
                  </a:lnTo>
                  <a:lnTo>
                    <a:pt x="305" y="14"/>
                  </a:lnTo>
                  <a:lnTo>
                    <a:pt x="305" y="5"/>
                  </a:lnTo>
                  <a:lnTo>
                    <a:pt x="305" y="9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5" name="Freeform 107"/>
            <p:cNvSpPr>
              <a:spLocks noChangeAspect="1"/>
            </p:cNvSpPr>
            <p:nvPr/>
          </p:nvSpPr>
          <p:spPr bwMode="auto">
            <a:xfrm>
              <a:off x="1269137" y="2022560"/>
              <a:ext cx="84377" cy="239294"/>
            </a:xfrm>
            <a:custGeom>
              <a:avLst/>
              <a:gdLst>
                <a:gd name="T0" fmla="*/ 2 w 281"/>
                <a:gd name="T1" fmla="*/ 8 h 536"/>
                <a:gd name="T2" fmla="*/ 5 w 281"/>
                <a:gd name="T3" fmla="*/ 5 h 536"/>
                <a:gd name="T4" fmla="*/ 13 w 281"/>
                <a:gd name="T5" fmla="*/ 3 h 536"/>
                <a:gd name="T6" fmla="*/ 16 w 281"/>
                <a:gd name="T7" fmla="*/ 3 h 536"/>
                <a:gd name="T8" fmla="*/ 21 w 281"/>
                <a:gd name="T9" fmla="*/ 8 h 536"/>
                <a:gd name="T10" fmla="*/ 24 w 281"/>
                <a:gd name="T11" fmla="*/ 5 h 536"/>
                <a:gd name="T12" fmla="*/ 27 w 281"/>
                <a:gd name="T13" fmla="*/ 5 h 536"/>
                <a:gd name="T14" fmla="*/ 35 w 281"/>
                <a:gd name="T15" fmla="*/ 0 h 536"/>
                <a:gd name="T16" fmla="*/ 37 w 281"/>
                <a:gd name="T17" fmla="*/ 5 h 536"/>
                <a:gd name="T18" fmla="*/ 40 w 281"/>
                <a:gd name="T19" fmla="*/ 8 h 536"/>
                <a:gd name="T20" fmla="*/ 43 w 281"/>
                <a:gd name="T21" fmla="*/ 3 h 536"/>
                <a:gd name="T22" fmla="*/ 48 w 281"/>
                <a:gd name="T23" fmla="*/ 11 h 536"/>
                <a:gd name="T24" fmla="*/ 51 w 281"/>
                <a:gd name="T25" fmla="*/ 5 h 536"/>
                <a:gd name="T26" fmla="*/ 53 w 281"/>
                <a:gd name="T27" fmla="*/ 3 h 536"/>
                <a:gd name="T28" fmla="*/ 59 w 281"/>
                <a:gd name="T29" fmla="*/ 8 h 536"/>
                <a:gd name="T30" fmla="*/ 65 w 281"/>
                <a:gd name="T31" fmla="*/ 5 h 536"/>
                <a:gd name="T32" fmla="*/ 67 w 281"/>
                <a:gd name="T33" fmla="*/ 5 h 536"/>
                <a:gd name="T34" fmla="*/ 73 w 281"/>
                <a:gd name="T35" fmla="*/ 8 h 536"/>
                <a:gd name="T36" fmla="*/ 75 w 281"/>
                <a:gd name="T37" fmla="*/ 0 h 536"/>
                <a:gd name="T38" fmla="*/ 81 w 281"/>
                <a:gd name="T39" fmla="*/ 5 h 536"/>
                <a:gd name="T40" fmla="*/ 83 w 281"/>
                <a:gd name="T41" fmla="*/ 3 h 536"/>
                <a:gd name="T42" fmla="*/ 86 w 281"/>
                <a:gd name="T43" fmla="*/ 3 h 536"/>
                <a:gd name="T44" fmla="*/ 89 w 281"/>
                <a:gd name="T45" fmla="*/ 5 h 536"/>
                <a:gd name="T46" fmla="*/ 94 w 281"/>
                <a:gd name="T47" fmla="*/ 8 h 536"/>
                <a:gd name="T48" fmla="*/ 97 w 281"/>
                <a:gd name="T49" fmla="*/ 5 h 536"/>
                <a:gd name="T50" fmla="*/ 100 w 281"/>
                <a:gd name="T51" fmla="*/ 3 h 536"/>
                <a:gd name="T52" fmla="*/ 102 w 281"/>
                <a:gd name="T53" fmla="*/ 5 h 536"/>
                <a:gd name="T54" fmla="*/ 108 w 281"/>
                <a:gd name="T55" fmla="*/ 3 h 536"/>
                <a:gd name="T56" fmla="*/ 113 w 281"/>
                <a:gd name="T57" fmla="*/ 5 h 536"/>
                <a:gd name="T58" fmla="*/ 121 w 281"/>
                <a:gd name="T59" fmla="*/ 5 h 536"/>
                <a:gd name="T60" fmla="*/ 124 w 281"/>
                <a:gd name="T61" fmla="*/ 5 h 536"/>
                <a:gd name="T62" fmla="*/ 132 w 281"/>
                <a:gd name="T63" fmla="*/ 5 h 536"/>
                <a:gd name="T64" fmla="*/ 135 w 281"/>
                <a:gd name="T65" fmla="*/ 5 h 536"/>
                <a:gd name="T66" fmla="*/ 137 w 281"/>
                <a:gd name="T67" fmla="*/ 5 h 536"/>
                <a:gd name="T68" fmla="*/ 140 w 281"/>
                <a:gd name="T69" fmla="*/ 308 h 536"/>
                <a:gd name="T70" fmla="*/ 146 w 281"/>
                <a:gd name="T71" fmla="*/ 311 h 536"/>
                <a:gd name="T72" fmla="*/ 148 w 281"/>
                <a:gd name="T73" fmla="*/ 305 h 536"/>
                <a:gd name="T74" fmla="*/ 151 w 281"/>
                <a:gd name="T75" fmla="*/ 313 h 536"/>
                <a:gd name="T76" fmla="*/ 153 w 281"/>
                <a:gd name="T77" fmla="*/ 311 h 536"/>
                <a:gd name="T78" fmla="*/ 159 w 281"/>
                <a:gd name="T79" fmla="*/ 313 h 536"/>
                <a:gd name="T80" fmla="*/ 162 w 281"/>
                <a:gd name="T81" fmla="*/ 308 h 536"/>
                <a:gd name="T82" fmla="*/ 164 w 281"/>
                <a:gd name="T83" fmla="*/ 311 h 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1"/>
                <a:gd name="T127" fmla="*/ 0 h 536"/>
                <a:gd name="T128" fmla="*/ 281 w 281"/>
                <a:gd name="T129" fmla="*/ 536 h 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1" h="536">
                  <a:moveTo>
                    <a:pt x="0" y="9"/>
                  </a:moveTo>
                  <a:lnTo>
                    <a:pt x="4" y="5"/>
                  </a:lnTo>
                  <a:lnTo>
                    <a:pt x="4" y="14"/>
                  </a:lnTo>
                  <a:lnTo>
                    <a:pt x="9" y="14"/>
                  </a:lnTo>
                  <a:lnTo>
                    <a:pt x="9" y="0"/>
                  </a:lnTo>
                  <a:lnTo>
                    <a:pt x="9" y="9"/>
                  </a:lnTo>
                  <a:lnTo>
                    <a:pt x="13" y="9"/>
                  </a:lnTo>
                  <a:lnTo>
                    <a:pt x="22" y="9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36" y="9"/>
                  </a:lnTo>
                  <a:lnTo>
                    <a:pt x="36" y="14"/>
                  </a:lnTo>
                  <a:lnTo>
                    <a:pt x="36" y="9"/>
                  </a:lnTo>
                  <a:lnTo>
                    <a:pt x="40" y="5"/>
                  </a:lnTo>
                  <a:lnTo>
                    <a:pt x="40" y="9"/>
                  </a:lnTo>
                  <a:lnTo>
                    <a:pt x="45" y="14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50" y="9"/>
                  </a:lnTo>
                  <a:lnTo>
                    <a:pt x="54" y="14"/>
                  </a:lnTo>
                  <a:lnTo>
                    <a:pt x="59" y="0"/>
                  </a:lnTo>
                  <a:lnTo>
                    <a:pt x="59" y="9"/>
                  </a:lnTo>
                  <a:lnTo>
                    <a:pt x="59" y="5"/>
                  </a:lnTo>
                  <a:lnTo>
                    <a:pt x="63" y="9"/>
                  </a:lnTo>
                  <a:lnTo>
                    <a:pt x="63" y="14"/>
                  </a:lnTo>
                  <a:lnTo>
                    <a:pt x="68" y="9"/>
                  </a:lnTo>
                  <a:lnTo>
                    <a:pt x="68" y="14"/>
                  </a:lnTo>
                  <a:lnTo>
                    <a:pt x="68" y="5"/>
                  </a:lnTo>
                  <a:lnTo>
                    <a:pt x="72" y="9"/>
                  </a:lnTo>
                  <a:lnTo>
                    <a:pt x="72" y="5"/>
                  </a:lnTo>
                  <a:lnTo>
                    <a:pt x="72" y="9"/>
                  </a:lnTo>
                  <a:lnTo>
                    <a:pt x="77" y="14"/>
                  </a:lnTo>
                  <a:lnTo>
                    <a:pt x="81" y="18"/>
                  </a:lnTo>
                  <a:lnTo>
                    <a:pt x="81" y="0"/>
                  </a:lnTo>
                  <a:lnTo>
                    <a:pt x="81" y="5"/>
                  </a:lnTo>
                  <a:lnTo>
                    <a:pt x="86" y="9"/>
                  </a:lnTo>
                  <a:lnTo>
                    <a:pt x="86" y="5"/>
                  </a:lnTo>
                  <a:lnTo>
                    <a:pt x="90" y="14"/>
                  </a:lnTo>
                  <a:lnTo>
                    <a:pt x="90" y="5"/>
                  </a:lnTo>
                  <a:lnTo>
                    <a:pt x="95" y="14"/>
                  </a:lnTo>
                  <a:lnTo>
                    <a:pt x="95" y="0"/>
                  </a:lnTo>
                  <a:lnTo>
                    <a:pt x="99" y="14"/>
                  </a:lnTo>
                  <a:lnTo>
                    <a:pt x="99" y="5"/>
                  </a:lnTo>
                  <a:lnTo>
                    <a:pt x="99" y="9"/>
                  </a:lnTo>
                  <a:lnTo>
                    <a:pt x="109" y="9"/>
                  </a:lnTo>
                  <a:lnTo>
                    <a:pt x="104" y="9"/>
                  </a:lnTo>
                  <a:lnTo>
                    <a:pt x="109" y="9"/>
                  </a:lnTo>
                  <a:lnTo>
                    <a:pt x="113" y="9"/>
                  </a:lnTo>
                  <a:lnTo>
                    <a:pt x="118" y="9"/>
                  </a:lnTo>
                  <a:lnTo>
                    <a:pt x="122" y="5"/>
                  </a:lnTo>
                  <a:lnTo>
                    <a:pt x="122" y="14"/>
                  </a:lnTo>
                  <a:lnTo>
                    <a:pt x="122" y="9"/>
                  </a:lnTo>
                  <a:lnTo>
                    <a:pt x="127" y="9"/>
                  </a:lnTo>
                  <a:lnTo>
                    <a:pt x="127" y="0"/>
                  </a:lnTo>
                  <a:lnTo>
                    <a:pt x="127" y="9"/>
                  </a:lnTo>
                  <a:lnTo>
                    <a:pt x="131" y="5"/>
                  </a:lnTo>
                  <a:lnTo>
                    <a:pt x="136" y="9"/>
                  </a:lnTo>
                  <a:lnTo>
                    <a:pt x="136" y="5"/>
                  </a:lnTo>
                  <a:lnTo>
                    <a:pt x="136" y="14"/>
                  </a:lnTo>
                  <a:lnTo>
                    <a:pt x="140" y="5"/>
                  </a:lnTo>
                  <a:lnTo>
                    <a:pt x="140" y="9"/>
                  </a:lnTo>
                  <a:lnTo>
                    <a:pt x="140" y="0"/>
                  </a:lnTo>
                  <a:lnTo>
                    <a:pt x="145" y="5"/>
                  </a:lnTo>
                  <a:lnTo>
                    <a:pt x="145" y="0"/>
                  </a:lnTo>
                  <a:lnTo>
                    <a:pt x="145" y="14"/>
                  </a:lnTo>
                  <a:lnTo>
                    <a:pt x="149" y="9"/>
                  </a:lnTo>
                  <a:lnTo>
                    <a:pt x="154" y="14"/>
                  </a:lnTo>
                  <a:lnTo>
                    <a:pt x="154" y="5"/>
                  </a:lnTo>
                  <a:lnTo>
                    <a:pt x="158" y="14"/>
                  </a:lnTo>
                  <a:lnTo>
                    <a:pt x="158" y="9"/>
                  </a:lnTo>
                  <a:lnTo>
                    <a:pt x="158" y="14"/>
                  </a:lnTo>
                  <a:lnTo>
                    <a:pt x="163" y="9"/>
                  </a:lnTo>
                  <a:lnTo>
                    <a:pt x="163" y="5"/>
                  </a:lnTo>
                  <a:lnTo>
                    <a:pt x="168" y="14"/>
                  </a:lnTo>
                  <a:lnTo>
                    <a:pt x="168" y="5"/>
                  </a:lnTo>
                  <a:lnTo>
                    <a:pt x="168" y="9"/>
                  </a:lnTo>
                  <a:lnTo>
                    <a:pt x="172" y="5"/>
                  </a:lnTo>
                  <a:lnTo>
                    <a:pt x="172" y="9"/>
                  </a:lnTo>
                  <a:lnTo>
                    <a:pt x="177" y="5"/>
                  </a:lnTo>
                  <a:lnTo>
                    <a:pt x="177" y="9"/>
                  </a:lnTo>
                  <a:lnTo>
                    <a:pt x="181" y="5"/>
                  </a:lnTo>
                  <a:lnTo>
                    <a:pt x="181" y="14"/>
                  </a:lnTo>
                  <a:lnTo>
                    <a:pt x="186" y="9"/>
                  </a:lnTo>
                  <a:lnTo>
                    <a:pt x="190" y="9"/>
                  </a:lnTo>
                  <a:lnTo>
                    <a:pt x="195" y="9"/>
                  </a:lnTo>
                  <a:lnTo>
                    <a:pt x="199" y="5"/>
                  </a:lnTo>
                  <a:lnTo>
                    <a:pt x="204" y="9"/>
                  </a:lnTo>
                  <a:lnTo>
                    <a:pt x="204" y="5"/>
                  </a:lnTo>
                  <a:lnTo>
                    <a:pt x="208" y="14"/>
                  </a:lnTo>
                  <a:lnTo>
                    <a:pt x="208" y="9"/>
                  </a:lnTo>
                  <a:lnTo>
                    <a:pt x="213" y="14"/>
                  </a:lnTo>
                  <a:lnTo>
                    <a:pt x="213" y="9"/>
                  </a:lnTo>
                  <a:lnTo>
                    <a:pt x="222" y="9"/>
                  </a:lnTo>
                  <a:lnTo>
                    <a:pt x="217" y="9"/>
                  </a:lnTo>
                  <a:lnTo>
                    <a:pt x="222" y="5"/>
                  </a:lnTo>
                  <a:lnTo>
                    <a:pt x="227" y="9"/>
                  </a:lnTo>
                  <a:lnTo>
                    <a:pt x="227" y="0"/>
                  </a:lnTo>
                  <a:lnTo>
                    <a:pt x="227" y="5"/>
                  </a:lnTo>
                  <a:lnTo>
                    <a:pt x="231" y="9"/>
                  </a:lnTo>
                  <a:lnTo>
                    <a:pt x="231" y="345"/>
                  </a:lnTo>
                  <a:lnTo>
                    <a:pt x="236" y="531"/>
                  </a:lnTo>
                  <a:lnTo>
                    <a:pt x="236" y="522"/>
                  </a:lnTo>
                  <a:lnTo>
                    <a:pt x="240" y="522"/>
                  </a:lnTo>
                  <a:lnTo>
                    <a:pt x="240" y="531"/>
                  </a:lnTo>
                  <a:lnTo>
                    <a:pt x="245" y="527"/>
                  </a:lnTo>
                  <a:lnTo>
                    <a:pt x="245" y="531"/>
                  </a:lnTo>
                  <a:lnTo>
                    <a:pt x="245" y="527"/>
                  </a:lnTo>
                  <a:lnTo>
                    <a:pt x="249" y="518"/>
                  </a:lnTo>
                  <a:lnTo>
                    <a:pt x="249" y="531"/>
                  </a:lnTo>
                  <a:lnTo>
                    <a:pt x="254" y="527"/>
                  </a:lnTo>
                  <a:lnTo>
                    <a:pt x="254" y="531"/>
                  </a:lnTo>
                  <a:lnTo>
                    <a:pt x="254" y="527"/>
                  </a:lnTo>
                  <a:lnTo>
                    <a:pt x="258" y="531"/>
                  </a:lnTo>
                  <a:lnTo>
                    <a:pt x="258" y="527"/>
                  </a:lnTo>
                  <a:lnTo>
                    <a:pt x="263" y="518"/>
                  </a:lnTo>
                  <a:lnTo>
                    <a:pt x="263" y="527"/>
                  </a:lnTo>
                  <a:lnTo>
                    <a:pt x="267" y="531"/>
                  </a:lnTo>
                  <a:lnTo>
                    <a:pt x="272" y="522"/>
                  </a:lnTo>
                  <a:lnTo>
                    <a:pt x="272" y="527"/>
                  </a:lnTo>
                  <a:lnTo>
                    <a:pt x="272" y="522"/>
                  </a:lnTo>
                  <a:lnTo>
                    <a:pt x="276" y="527"/>
                  </a:lnTo>
                  <a:lnTo>
                    <a:pt x="276" y="522"/>
                  </a:lnTo>
                  <a:lnTo>
                    <a:pt x="276" y="527"/>
                  </a:lnTo>
                  <a:lnTo>
                    <a:pt x="281" y="518"/>
                  </a:lnTo>
                  <a:lnTo>
                    <a:pt x="281" y="536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6" name="Freeform 108"/>
            <p:cNvSpPr>
              <a:spLocks noChangeAspect="1"/>
            </p:cNvSpPr>
            <p:nvPr/>
          </p:nvSpPr>
          <p:spPr bwMode="auto">
            <a:xfrm>
              <a:off x="1353514" y="2051336"/>
              <a:ext cx="100040" cy="308205"/>
            </a:xfrm>
            <a:custGeom>
              <a:avLst/>
              <a:gdLst>
                <a:gd name="T0" fmla="*/ 3 w 331"/>
                <a:gd name="T1" fmla="*/ 275 h 690"/>
                <a:gd name="T2" fmla="*/ 5 w 331"/>
                <a:gd name="T3" fmla="*/ 270 h 690"/>
                <a:gd name="T4" fmla="*/ 8 w 331"/>
                <a:gd name="T5" fmla="*/ 273 h 690"/>
                <a:gd name="T6" fmla="*/ 14 w 331"/>
                <a:gd name="T7" fmla="*/ 268 h 690"/>
                <a:gd name="T8" fmla="*/ 16 w 331"/>
                <a:gd name="T9" fmla="*/ 273 h 690"/>
                <a:gd name="T10" fmla="*/ 22 w 331"/>
                <a:gd name="T11" fmla="*/ 273 h 690"/>
                <a:gd name="T12" fmla="*/ 25 w 331"/>
                <a:gd name="T13" fmla="*/ 275 h 690"/>
                <a:gd name="T14" fmla="*/ 33 w 331"/>
                <a:gd name="T15" fmla="*/ 270 h 690"/>
                <a:gd name="T16" fmla="*/ 35 w 331"/>
                <a:gd name="T17" fmla="*/ 273 h 690"/>
                <a:gd name="T18" fmla="*/ 38 w 331"/>
                <a:gd name="T19" fmla="*/ 268 h 690"/>
                <a:gd name="T20" fmla="*/ 46 w 331"/>
                <a:gd name="T21" fmla="*/ 270 h 690"/>
                <a:gd name="T22" fmla="*/ 51 w 331"/>
                <a:gd name="T23" fmla="*/ 407 h 690"/>
                <a:gd name="T24" fmla="*/ 54 w 331"/>
                <a:gd name="T25" fmla="*/ 0 h 690"/>
                <a:gd name="T26" fmla="*/ 57 w 331"/>
                <a:gd name="T27" fmla="*/ 2 h 690"/>
                <a:gd name="T28" fmla="*/ 62 w 331"/>
                <a:gd name="T29" fmla="*/ 0 h 690"/>
                <a:gd name="T30" fmla="*/ 65 w 331"/>
                <a:gd name="T31" fmla="*/ 2 h 690"/>
                <a:gd name="T32" fmla="*/ 74 w 331"/>
                <a:gd name="T33" fmla="*/ 0 h 690"/>
                <a:gd name="T34" fmla="*/ 76 w 331"/>
                <a:gd name="T35" fmla="*/ 2 h 690"/>
                <a:gd name="T36" fmla="*/ 79 w 331"/>
                <a:gd name="T37" fmla="*/ 0 h 690"/>
                <a:gd name="T38" fmla="*/ 81 w 331"/>
                <a:gd name="T39" fmla="*/ 2 h 690"/>
                <a:gd name="T40" fmla="*/ 87 w 331"/>
                <a:gd name="T41" fmla="*/ 0 h 690"/>
                <a:gd name="T42" fmla="*/ 90 w 331"/>
                <a:gd name="T43" fmla="*/ 2 h 690"/>
                <a:gd name="T44" fmla="*/ 98 w 331"/>
                <a:gd name="T45" fmla="*/ 0 h 690"/>
                <a:gd name="T46" fmla="*/ 100 w 331"/>
                <a:gd name="T47" fmla="*/ 5 h 690"/>
                <a:gd name="T48" fmla="*/ 103 w 331"/>
                <a:gd name="T49" fmla="*/ 0 h 690"/>
                <a:gd name="T50" fmla="*/ 114 w 331"/>
                <a:gd name="T51" fmla="*/ 0 h 690"/>
                <a:gd name="T52" fmla="*/ 117 w 331"/>
                <a:gd name="T53" fmla="*/ 0 h 690"/>
                <a:gd name="T54" fmla="*/ 120 w 331"/>
                <a:gd name="T55" fmla="*/ 2 h 690"/>
                <a:gd name="T56" fmla="*/ 125 w 331"/>
                <a:gd name="T57" fmla="*/ 0 h 690"/>
                <a:gd name="T58" fmla="*/ 130 w 331"/>
                <a:gd name="T59" fmla="*/ 0 h 690"/>
                <a:gd name="T60" fmla="*/ 139 w 331"/>
                <a:gd name="T61" fmla="*/ 0 h 690"/>
                <a:gd name="T62" fmla="*/ 144 w 331"/>
                <a:gd name="T63" fmla="*/ 2 h 690"/>
                <a:gd name="T64" fmla="*/ 152 w 331"/>
                <a:gd name="T65" fmla="*/ 2 h 690"/>
                <a:gd name="T66" fmla="*/ 155 w 331"/>
                <a:gd name="T67" fmla="*/ 0 h 690"/>
                <a:gd name="T68" fmla="*/ 160 w 331"/>
                <a:gd name="T69" fmla="*/ 2 h 690"/>
                <a:gd name="T70" fmla="*/ 166 w 331"/>
                <a:gd name="T71" fmla="*/ 2 h 690"/>
                <a:gd name="T72" fmla="*/ 168 w 331"/>
                <a:gd name="T73" fmla="*/ 2 h 690"/>
                <a:gd name="T74" fmla="*/ 174 w 331"/>
                <a:gd name="T75" fmla="*/ 2 h 690"/>
                <a:gd name="T76" fmla="*/ 182 w 331"/>
                <a:gd name="T77" fmla="*/ 0 h 690"/>
                <a:gd name="T78" fmla="*/ 185 w 331"/>
                <a:gd name="T79" fmla="*/ 0 h 690"/>
                <a:gd name="T80" fmla="*/ 190 w 331"/>
                <a:gd name="T81" fmla="*/ 5 h 690"/>
                <a:gd name="T82" fmla="*/ 198 w 331"/>
                <a:gd name="T83" fmla="*/ 2 h 6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1"/>
                <a:gd name="T127" fmla="*/ 0 h 690"/>
                <a:gd name="T128" fmla="*/ 331 w 331"/>
                <a:gd name="T129" fmla="*/ 690 h 6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1" h="690">
                  <a:moveTo>
                    <a:pt x="0" y="472"/>
                  </a:moveTo>
                  <a:lnTo>
                    <a:pt x="0" y="463"/>
                  </a:lnTo>
                  <a:lnTo>
                    <a:pt x="5" y="467"/>
                  </a:lnTo>
                  <a:lnTo>
                    <a:pt x="5" y="458"/>
                  </a:lnTo>
                  <a:lnTo>
                    <a:pt x="9" y="463"/>
                  </a:lnTo>
                  <a:lnTo>
                    <a:pt x="9" y="458"/>
                  </a:lnTo>
                  <a:lnTo>
                    <a:pt x="14" y="463"/>
                  </a:lnTo>
                  <a:lnTo>
                    <a:pt x="14" y="454"/>
                  </a:lnTo>
                  <a:lnTo>
                    <a:pt x="14" y="463"/>
                  </a:lnTo>
                  <a:lnTo>
                    <a:pt x="18" y="463"/>
                  </a:lnTo>
                  <a:lnTo>
                    <a:pt x="23" y="467"/>
                  </a:lnTo>
                  <a:lnTo>
                    <a:pt x="23" y="454"/>
                  </a:lnTo>
                  <a:lnTo>
                    <a:pt x="27" y="463"/>
                  </a:lnTo>
                  <a:lnTo>
                    <a:pt x="27" y="467"/>
                  </a:lnTo>
                  <a:lnTo>
                    <a:pt x="27" y="463"/>
                  </a:lnTo>
                  <a:lnTo>
                    <a:pt x="32" y="467"/>
                  </a:lnTo>
                  <a:lnTo>
                    <a:pt x="32" y="454"/>
                  </a:lnTo>
                  <a:lnTo>
                    <a:pt x="36" y="463"/>
                  </a:lnTo>
                  <a:lnTo>
                    <a:pt x="36" y="454"/>
                  </a:lnTo>
                  <a:lnTo>
                    <a:pt x="41" y="454"/>
                  </a:lnTo>
                  <a:lnTo>
                    <a:pt x="41" y="467"/>
                  </a:lnTo>
                  <a:lnTo>
                    <a:pt x="50" y="463"/>
                  </a:lnTo>
                  <a:lnTo>
                    <a:pt x="55" y="458"/>
                  </a:lnTo>
                  <a:lnTo>
                    <a:pt x="55" y="463"/>
                  </a:lnTo>
                  <a:lnTo>
                    <a:pt x="59" y="458"/>
                  </a:lnTo>
                  <a:lnTo>
                    <a:pt x="59" y="463"/>
                  </a:lnTo>
                  <a:lnTo>
                    <a:pt x="59" y="458"/>
                  </a:lnTo>
                  <a:lnTo>
                    <a:pt x="64" y="463"/>
                  </a:lnTo>
                  <a:lnTo>
                    <a:pt x="64" y="454"/>
                  </a:lnTo>
                  <a:lnTo>
                    <a:pt x="68" y="463"/>
                  </a:lnTo>
                  <a:lnTo>
                    <a:pt x="73" y="463"/>
                  </a:lnTo>
                  <a:lnTo>
                    <a:pt x="77" y="458"/>
                  </a:lnTo>
                  <a:lnTo>
                    <a:pt x="77" y="690"/>
                  </a:lnTo>
                  <a:lnTo>
                    <a:pt x="82" y="690"/>
                  </a:lnTo>
                  <a:lnTo>
                    <a:pt x="86" y="690"/>
                  </a:lnTo>
                  <a:lnTo>
                    <a:pt x="86" y="653"/>
                  </a:lnTo>
                  <a:lnTo>
                    <a:pt x="91" y="4"/>
                  </a:lnTo>
                  <a:lnTo>
                    <a:pt x="91" y="0"/>
                  </a:lnTo>
                  <a:lnTo>
                    <a:pt x="95" y="9"/>
                  </a:lnTo>
                  <a:lnTo>
                    <a:pt x="95" y="0"/>
                  </a:lnTo>
                  <a:lnTo>
                    <a:pt x="95" y="4"/>
                  </a:lnTo>
                  <a:lnTo>
                    <a:pt x="100" y="0"/>
                  </a:lnTo>
                  <a:lnTo>
                    <a:pt x="100" y="4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4" y="0"/>
                  </a:lnTo>
                  <a:lnTo>
                    <a:pt x="109" y="4"/>
                  </a:lnTo>
                  <a:lnTo>
                    <a:pt x="118" y="4"/>
                  </a:lnTo>
                  <a:lnTo>
                    <a:pt x="123" y="0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27" y="4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32" y="0"/>
                  </a:lnTo>
                  <a:lnTo>
                    <a:pt x="132" y="4"/>
                  </a:lnTo>
                  <a:lnTo>
                    <a:pt x="136" y="0"/>
                  </a:lnTo>
                  <a:lnTo>
                    <a:pt x="136" y="4"/>
                  </a:lnTo>
                  <a:lnTo>
                    <a:pt x="136" y="0"/>
                  </a:lnTo>
                  <a:lnTo>
                    <a:pt x="141" y="4"/>
                  </a:lnTo>
                  <a:lnTo>
                    <a:pt x="145" y="0"/>
                  </a:lnTo>
                  <a:lnTo>
                    <a:pt x="145" y="4"/>
                  </a:lnTo>
                  <a:lnTo>
                    <a:pt x="150" y="0"/>
                  </a:lnTo>
                  <a:lnTo>
                    <a:pt x="150" y="4"/>
                  </a:lnTo>
                  <a:lnTo>
                    <a:pt x="159" y="4"/>
                  </a:lnTo>
                  <a:lnTo>
                    <a:pt x="163" y="0"/>
                  </a:lnTo>
                  <a:lnTo>
                    <a:pt x="163" y="4"/>
                  </a:lnTo>
                  <a:lnTo>
                    <a:pt x="168" y="0"/>
                  </a:lnTo>
                  <a:lnTo>
                    <a:pt x="168" y="9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73" y="0"/>
                  </a:lnTo>
                  <a:lnTo>
                    <a:pt x="177" y="4"/>
                  </a:lnTo>
                  <a:lnTo>
                    <a:pt x="182" y="0"/>
                  </a:lnTo>
                  <a:lnTo>
                    <a:pt x="191" y="0"/>
                  </a:lnTo>
                  <a:lnTo>
                    <a:pt x="186" y="0"/>
                  </a:lnTo>
                  <a:lnTo>
                    <a:pt x="191" y="4"/>
                  </a:lnTo>
                  <a:lnTo>
                    <a:pt x="195" y="0"/>
                  </a:lnTo>
                  <a:lnTo>
                    <a:pt x="195" y="4"/>
                  </a:lnTo>
                  <a:lnTo>
                    <a:pt x="204" y="4"/>
                  </a:lnTo>
                  <a:lnTo>
                    <a:pt x="200" y="4"/>
                  </a:lnTo>
                  <a:lnTo>
                    <a:pt x="204" y="0"/>
                  </a:lnTo>
                  <a:lnTo>
                    <a:pt x="209" y="4"/>
                  </a:lnTo>
                  <a:lnTo>
                    <a:pt x="209" y="0"/>
                  </a:lnTo>
                  <a:lnTo>
                    <a:pt x="209" y="4"/>
                  </a:lnTo>
                  <a:lnTo>
                    <a:pt x="213" y="4"/>
                  </a:lnTo>
                  <a:lnTo>
                    <a:pt x="218" y="0"/>
                  </a:lnTo>
                  <a:lnTo>
                    <a:pt x="222" y="4"/>
                  </a:lnTo>
                  <a:lnTo>
                    <a:pt x="227" y="4"/>
                  </a:lnTo>
                  <a:lnTo>
                    <a:pt x="232" y="0"/>
                  </a:lnTo>
                  <a:lnTo>
                    <a:pt x="241" y="0"/>
                  </a:lnTo>
                  <a:lnTo>
                    <a:pt x="236" y="0"/>
                  </a:lnTo>
                  <a:lnTo>
                    <a:pt x="241" y="4"/>
                  </a:lnTo>
                  <a:lnTo>
                    <a:pt x="250" y="4"/>
                  </a:lnTo>
                  <a:lnTo>
                    <a:pt x="254" y="4"/>
                  </a:lnTo>
                  <a:lnTo>
                    <a:pt x="259" y="0"/>
                  </a:lnTo>
                  <a:lnTo>
                    <a:pt x="259" y="4"/>
                  </a:lnTo>
                  <a:lnTo>
                    <a:pt x="259" y="0"/>
                  </a:lnTo>
                  <a:lnTo>
                    <a:pt x="263" y="4"/>
                  </a:lnTo>
                  <a:lnTo>
                    <a:pt x="263" y="0"/>
                  </a:lnTo>
                  <a:lnTo>
                    <a:pt x="268" y="4"/>
                  </a:lnTo>
                  <a:lnTo>
                    <a:pt x="268" y="0"/>
                  </a:lnTo>
                  <a:lnTo>
                    <a:pt x="268" y="4"/>
                  </a:lnTo>
                  <a:lnTo>
                    <a:pt x="277" y="4"/>
                  </a:lnTo>
                  <a:lnTo>
                    <a:pt x="272" y="4"/>
                  </a:lnTo>
                  <a:lnTo>
                    <a:pt x="277" y="4"/>
                  </a:lnTo>
                  <a:lnTo>
                    <a:pt x="281" y="4"/>
                  </a:lnTo>
                  <a:lnTo>
                    <a:pt x="286" y="4"/>
                  </a:lnTo>
                  <a:lnTo>
                    <a:pt x="295" y="4"/>
                  </a:lnTo>
                  <a:lnTo>
                    <a:pt x="291" y="4"/>
                  </a:lnTo>
                  <a:lnTo>
                    <a:pt x="295" y="0"/>
                  </a:lnTo>
                  <a:lnTo>
                    <a:pt x="300" y="4"/>
                  </a:lnTo>
                  <a:lnTo>
                    <a:pt x="304" y="0"/>
                  </a:lnTo>
                  <a:lnTo>
                    <a:pt x="304" y="9"/>
                  </a:lnTo>
                  <a:lnTo>
                    <a:pt x="309" y="4"/>
                  </a:lnTo>
                  <a:lnTo>
                    <a:pt x="309" y="0"/>
                  </a:lnTo>
                  <a:lnTo>
                    <a:pt x="309" y="4"/>
                  </a:lnTo>
                  <a:lnTo>
                    <a:pt x="313" y="0"/>
                  </a:lnTo>
                  <a:lnTo>
                    <a:pt x="318" y="9"/>
                  </a:lnTo>
                  <a:lnTo>
                    <a:pt x="318" y="0"/>
                  </a:lnTo>
                  <a:lnTo>
                    <a:pt x="322" y="4"/>
                  </a:lnTo>
                  <a:lnTo>
                    <a:pt x="331" y="4"/>
                  </a:lnTo>
                  <a:lnTo>
                    <a:pt x="327" y="4"/>
                  </a:lnTo>
                  <a:lnTo>
                    <a:pt x="331" y="4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7" name="Freeform 109"/>
            <p:cNvSpPr>
              <a:spLocks noChangeAspect="1"/>
            </p:cNvSpPr>
            <p:nvPr/>
          </p:nvSpPr>
          <p:spPr bwMode="auto">
            <a:xfrm>
              <a:off x="1453554" y="2051336"/>
              <a:ext cx="126313" cy="308205"/>
            </a:xfrm>
            <a:custGeom>
              <a:avLst/>
              <a:gdLst>
                <a:gd name="T0" fmla="*/ 3 w 418"/>
                <a:gd name="T1" fmla="*/ 2 h 690"/>
                <a:gd name="T2" fmla="*/ 8 w 418"/>
                <a:gd name="T3" fmla="*/ 2 h 690"/>
                <a:gd name="T4" fmla="*/ 14 w 418"/>
                <a:gd name="T5" fmla="*/ 0 h 690"/>
                <a:gd name="T6" fmla="*/ 19 w 418"/>
                <a:gd name="T7" fmla="*/ 2 h 690"/>
                <a:gd name="T8" fmla="*/ 25 w 418"/>
                <a:gd name="T9" fmla="*/ 2 h 690"/>
                <a:gd name="T10" fmla="*/ 30 w 418"/>
                <a:gd name="T11" fmla="*/ 2 h 690"/>
                <a:gd name="T12" fmla="*/ 35 w 418"/>
                <a:gd name="T13" fmla="*/ 2 h 690"/>
                <a:gd name="T14" fmla="*/ 41 w 418"/>
                <a:gd name="T15" fmla="*/ 2 h 690"/>
                <a:gd name="T16" fmla="*/ 49 w 418"/>
                <a:gd name="T17" fmla="*/ 2 h 690"/>
                <a:gd name="T18" fmla="*/ 54 w 418"/>
                <a:gd name="T19" fmla="*/ 2 h 690"/>
                <a:gd name="T20" fmla="*/ 63 w 418"/>
                <a:gd name="T21" fmla="*/ 2 h 690"/>
                <a:gd name="T22" fmla="*/ 71 w 418"/>
                <a:gd name="T23" fmla="*/ 0 h 690"/>
                <a:gd name="T24" fmla="*/ 76 w 418"/>
                <a:gd name="T25" fmla="*/ 5 h 690"/>
                <a:gd name="T26" fmla="*/ 82 w 418"/>
                <a:gd name="T27" fmla="*/ 2 h 690"/>
                <a:gd name="T28" fmla="*/ 87 w 418"/>
                <a:gd name="T29" fmla="*/ 2 h 690"/>
                <a:gd name="T30" fmla="*/ 98 w 418"/>
                <a:gd name="T31" fmla="*/ 2 h 690"/>
                <a:gd name="T32" fmla="*/ 100 w 418"/>
                <a:gd name="T33" fmla="*/ 86 h 690"/>
                <a:gd name="T34" fmla="*/ 106 w 418"/>
                <a:gd name="T35" fmla="*/ 407 h 690"/>
                <a:gd name="T36" fmla="*/ 111 w 418"/>
                <a:gd name="T37" fmla="*/ 5 h 690"/>
                <a:gd name="T38" fmla="*/ 117 w 418"/>
                <a:gd name="T39" fmla="*/ 5 h 690"/>
                <a:gd name="T40" fmla="*/ 123 w 418"/>
                <a:gd name="T41" fmla="*/ 2 h 690"/>
                <a:gd name="T42" fmla="*/ 130 w 418"/>
                <a:gd name="T43" fmla="*/ 5 h 690"/>
                <a:gd name="T44" fmla="*/ 139 w 418"/>
                <a:gd name="T45" fmla="*/ 5 h 690"/>
                <a:gd name="T46" fmla="*/ 147 w 418"/>
                <a:gd name="T47" fmla="*/ 2 h 690"/>
                <a:gd name="T48" fmla="*/ 150 w 418"/>
                <a:gd name="T49" fmla="*/ 5 h 690"/>
                <a:gd name="T50" fmla="*/ 160 w 418"/>
                <a:gd name="T51" fmla="*/ 5 h 690"/>
                <a:gd name="T52" fmla="*/ 166 w 418"/>
                <a:gd name="T53" fmla="*/ 2 h 690"/>
                <a:gd name="T54" fmla="*/ 171 w 418"/>
                <a:gd name="T55" fmla="*/ 5 h 690"/>
                <a:gd name="T56" fmla="*/ 174 w 418"/>
                <a:gd name="T57" fmla="*/ 5 h 690"/>
                <a:gd name="T58" fmla="*/ 182 w 418"/>
                <a:gd name="T59" fmla="*/ 2 h 690"/>
                <a:gd name="T60" fmla="*/ 185 w 418"/>
                <a:gd name="T61" fmla="*/ 5 h 690"/>
                <a:gd name="T62" fmla="*/ 190 w 418"/>
                <a:gd name="T63" fmla="*/ 5 h 690"/>
                <a:gd name="T64" fmla="*/ 199 w 418"/>
                <a:gd name="T65" fmla="*/ 2 h 690"/>
                <a:gd name="T66" fmla="*/ 201 w 418"/>
                <a:gd name="T67" fmla="*/ 5 h 690"/>
                <a:gd name="T68" fmla="*/ 209 w 418"/>
                <a:gd name="T69" fmla="*/ 5 h 690"/>
                <a:gd name="T70" fmla="*/ 215 w 418"/>
                <a:gd name="T71" fmla="*/ 5 h 690"/>
                <a:gd name="T72" fmla="*/ 220 w 418"/>
                <a:gd name="T73" fmla="*/ 2 h 690"/>
                <a:gd name="T74" fmla="*/ 223 w 418"/>
                <a:gd name="T75" fmla="*/ 5 h 690"/>
                <a:gd name="T76" fmla="*/ 228 w 418"/>
                <a:gd name="T77" fmla="*/ 5 h 690"/>
                <a:gd name="T78" fmla="*/ 236 w 418"/>
                <a:gd name="T79" fmla="*/ 5 h 690"/>
                <a:gd name="T80" fmla="*/ 239 w 418"/>
                <a:gd name="T81" fmla="*/ 2 h 690"/>
                <a:gd name="T82" fmla="*/ 247 w 418"/>
                <a:gd name="T83" fmla="*/ 5 h 6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18"/>
                <a:gd name="T127" fmla="*/ 0 h 690"/>
                <a:gd name="T128" fmla="*/ 418 w 418"/>
                <a:gd name="T129" fmla="*/ 690 h 6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18" h="690">
                  <a:moveTo>
                    <a:pt x="0" y="4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14" y="4"/>
                  </a:lnTo>
                  <a:lnTo>
                    <a:pt x="9" y="4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9" y="4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3" y="4"/>
                  </a:lnTo>
                  <a:lnTo>
                    <a:pt x="78" y="4"/>
                  </a:lnTo>
                  <a:lnTo>
                    <a:pt x="82" y="4"/>
                  </a:lnTo>
                  <a:lnTo>
                    <a:pt x="87" y="4"/>
                  </a:lnTo>
                  <a:lnTo>
                    <a:pt x="96" y="4"/>
                  </a:lnTo>
                  <a:lnTo>
                    <a:pt x="91" y="4"/>
                  </a:lnTo>
                  <a:lnTo>
                    <a:pt x="96" y="4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09" y="4"/>
                  </a:lnTo>
                  <a:lnTo>
                    <a:pt x="114" y="4"/>
                  </a:lnTo>
                  <a:lnTo>
                    <a:pt x="118" y="0"/>
                  </a:lnTo>
                  <a:lnTo>
                    <a:pt x="118" y="9"/>
                  </a:lnTo>
                  <a:lnTo>
                    <a:pt x="127" y="4"/>
                  </a:lnTo>
                  <a:lnTo>
                    <a:pt x="127" y="9"/>
                  </a:lnTo>
                  <a:lnTo>
                    <a:pt x="127" y="0"/>
                  </a:lnTo>
                  <a:lnTo>
                    <a:pt x="132" y="4"/>
                  </a:lnTo>
                  <a:lnTo>
                    <a:pt x="137" y="4"/>
                  </a:lnTo>
                  <a:lnTo>
                    <a:pt x="146" y="4"/>
                  </a:lnTo>
                  <a:lnTo>
                    <a:pt x="141" y="4"/>
                  </a:lnTo>
                  <a:lnTo>
                    <a:pt x="146" y="4"/>
                  </a:lnTo>
                  <a:lnTo>
                    <a:pt x="155" y="4"/>
                  </a:lnTo>
                  <a:lnTo>
                    <a:pt x="164" y="4"/>
                  </a:lnTo>
                  <a:lnTo>
                    <a:pt x="159" y="4"/>
                  </a:lnTo>
                  <a:lnTo>
                    <a:pt x="164" y="4"/>
                  </a:lnTo>
                  <a:lnTo>
                    <a:pt x="168" y="145"/>
                  </a:lnTo>
                  <a:lnTo>
                    <a:pt x="168" y="690"/>
                  </a:lnTo>
                  <a:lnTo>
                    <a:pt x="173" y="690"/>
                  </a:lnTo>
                  <a:lnTo>
                    <a:pt x="177" y="690"/>
                  </a:lnTo>
                  <a:lnTo>
                    <a:pt x="177" y="208"/>
                  </a:lnTo>
                  <a:lnTo>
                    <a:pt x="182" y="9"/>
                  </a:lnTo>
                  <a:lnTo>
                    <a:pt x="186" y="9"/>
                  </a:lnTo>
                  <a:lnTo>
                    <a:pt x="191" y="9"/>
                  </a:lnTo>
                  <a:lnTo>
                    <a:pt x="200" y="9"/>
                  </a:lnTo>
                  <a:lnTo>
                    <a:pt x="196" y="9"/>
                  </a:lnTo>
                  <a:lnTo>
                    <a:pt x="200" y="4"/>
                  </a:lnTo>
                  <a:lnTo>
                    <a:pt x="205" y="9"/>
                  </a:lnTo>
                  <a:lnTo>
                    <a:pt x="205" y="4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8" y="9"/>
                  </a:lnTo>
                  <a:lnTo>
                    <a:pt x="223" y="4"/>
                  </a:lnTo>
                  <a:lnTo>
                    <a:pt x="227" y="9"/>
                  </a:lnTo>
                  <a:lnTo>
                    <a:pt x="232" y="9"/>
                  </a:lnTo>
                  <a:lnTo>
                    <a:pt x="236" y="4"/>
                  </a:lnTo>
                  <a:lnTo>
                    <a:pt x="241" y="9"/>
                  </a:lnTo>
                  <a:lnTo>
                    <a:pt x="245" y="4"/>
                  </a:lnTo>
                  <a:lnTo>
                    <a:pt x="245" y="9"/>
                  </a:lnTo>
                  <a:lnTo>
                    <a:pt x="255" y="9"/>
                  </a:lnTo>
                  <a:lnTo>
                    <a:pt x="250" y="9"/>
                  </a:lnTo>
                  <a:lnTo>
                    <a:pt x="255" y="4"/>
                  </a:lnTo>
                  <a:lnTo>
                    <a:pt x="259" y="9"/>
                  </a:lnTo>
                  <a:lnTo>
                    <a:pt x="268" y="9"/>
                  </a:lnTo>
                  <a:lnTo>
                    <a:pt x="264" y="9"/>
                  </a:lnTo>
                  <a:lnTo>
                    <a:pt x="268" y="4"/>
                  </a:lnTo>
                  <a:lnTo>
                    <a:pt x="277" y="4"/>
                  </a:lnTo>
                  <a:lnTo>
                    <a:pt x="273" y="4"/>
                  </a:lnTo>
                  <a:lnTo>
                    <a:pt x="277" y="9"/>
                  </a:lnTo>
                  <a:lnTo>
                    <a:pt x="286" y="9"/>
                  </a:lnTo>
                  <a:lnTo>
                    <a:pt x="286" y="4"/>
                  </a:lnTo>
                  <a:lnTo>
                    <a:pt x="286" y="9"/>
                  </a:lnTo>
                  <a:lnTo>
                    <a:pt x="291" y="9"/>
                  </a:lnTo>
                  <a:lnTo>
                    <a:pt x="300" y="9"/>
                  </a:lnTo>
                  <a:lnTo>
                    <a:pt x="305" y="4"/>
                  </a:lnTo>
                  <a:lnTo>
                    <a:pt x="305" y="9"/>
                  </a:lnTo>
                  <a:lnTo>
                    <a:pt x="305" y="4"/>
                  </a:lnTo>
                  <a:lnTo>
                    <a:pt x="309" y="9"/>
                  </a:lnTo>
                  <a:lnTo>
                    <a:pt x="318" y="9"/>
                  </a:lnTo>
                  <a:lnTo>
                    <a:pt x="314" y="9"/>
                  </a:lnTo>
                  <a:lnTo>
                    <a:pt x="318" y="9"/>
                  </a:lnTo>
                  <a:lnTo>
                    <a:pt x="323" y="9"/>
                  </a:lnTo>
                  <a:lnTo>
                    <a:pt x="327" y="9"/>
                  </a:lnTo>
                  <a:lnTo>
                    <a:pt x="332" y="4"/>
                  </a:lnTo>
                  <a:lnTo>
                    <a:pt x="332" y="9"/>
                  </a:lnTo>
                  <a:lnTo>
                    <a:pt x="336" y="4"/>
                  </a:lnTo>
                  <a:lnTo>
                    <a:pt x="336" y="9"/>
                  </a:lnTo>
                  <a:lnTo>
                    <a:pt x="336" y="4"/>
                  </a:lnTo>
                  <a:lnTo>
                    <a:pt x="341" y="9"/>
                  </a:lnTo>
                  <a:lnTo>
                    <a:pt x="350" y="9"/>
                  </a:lnTo>
                  <a:lnTo>
                    <a:pt x="354" y="9"/>
                  </a:lnTo>
                  <a:lnTo>
                    <a:pt x="359" y="9"/>
                  </a:lnTo>
                  <a:lnTo>
                    <a:pt x="364" y="4"/>
                  </a:lnTo>
                  <a:lnTo>
                    <a:pt x="364" y="9"/>
                  </a:lnTo>
                  <a:lnTo>
                    <a:pt x="368" y="4"/>
                  </a:lnTo>
                  <a:lnTo>
                    <a:pt x="368" y="9"/>
                  </a:lnTo>
                  <a:lnTo>
                    <a:pt x="368" y="4"/>
                  </a:lnTo>
                  <a:lnTo>
                    <a:pt x="373" y="9"/>
                  </a:lnTo>
                  <a:lnTo>
                    <a:pt x="373" y="4"/>
                  </a:lnTo>
                  <a:lnTo>
                    <a:pt x="377" y="9"/>
                  </a:lnTo>
                  <a:lnTo>
                    <a:pt x="382" y="9"/>
                  </a:lnTo>
                  <a:lnTo>
                    <a:pt x="386" y="9"/>
                  </a:lnTo>
                  <a:lnTo>
                    <a:pt x="395" y="9"/>
                  </a:lnTo>
                  <a:lnTo>
                    <a:pt x="400" y="4"/>
                  </a:lnTo>
                  <a:lnTo>
                    <a:pt x="400" y="9"/>
                  </a:lnTo>
                  <a:lnTo>
                    <a:pt x="400" y="4"/>
                  </a:lnTo>
                  <a:lnTo>
                    <a:pt x="404" y="9"/>
                  </a:lnTo>
                  <a:lnTo>
                    <a:pt x="413" y="9"/>
                  </a:lnTo>
                  <a:lnTo>
                    <a:pt x="418" y="4"/>
                  </a:lnTo>
                  <a:lnTo>
                    <a:pt x="418" y="9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8" name="Freeform 110"/>
            <p:cNvSpPr>
              <a:spLocks noChangeAspect="1"/>
            </p:cNvSpPr>
            <p:nvPr/>
          </p:nvSpPr>
          <p:spPr bwMode="auto">
            <a:xfrm>
              <a:off x="1579866" y="2020288"/>
              <a:ext cx="91956" cy="34077"/>
            </a:xfrm>
            <a:custGeom>
              <a:avLst/>
              <a:gdLst>
                <a:gd name="T0" fmla="*/ 3 w 304"/>
                <a:gd name="T1" fmla="*/ 45 h 77"/>
                <a:gd name="T2" fmla="*/ 11 w 304"/>
                <a:gd name="T3" fmla="*/ 42 h 77"/>
                <a:gd name="T4" fmla="*/ 14 w 304"/>
                <a:gd name="T5" fmla="*/ 45 h 77"/>
                <a:gd name="T6" fmla="*/ 19 w 304"/>
                <a:gd name="T7" fmla="*/ 45 h 77"/>
                <a:gd name="T8" fmla="*/ 27 w 304"/>
                <a:gd name="T9" fmla="*/ 45 h 77"/>
                <a:gd name="T10" fmla="*/ 30 w 304"/>
                <a:gd name="T11" fmla="*/ 45 h 77"/>
                <a:gd name="T12" fmla="*/ 32 w 304"/>
                <a:gd name="T13" fmla="*/ 42 h 77"/>
                <a:gd name="T14" fmla="*/ 35 w 304"/>
                <a:gd name="T15" fmla="*/ 45 h 77"/>
                <a:gd name="T16" fmla="*/ 41 w 304"/>
                <a:gd name="T17" fmla="*/ 45 h 77"/>
                <a:gd name="T18" fmla="*/ 46 w 304"/>
                <a:gd name="T19" fmla="*/ 42 h 77"/>
                <a:gd name="T20" fmla="*/ 51 w 304"/>
                <a:gd name="T21" fmla="*/ 45 h 77"/>
                <a:gd name="T22" fmla="*/ 57 w 304"/>
                <a:gd name="T23" fmla="*/ 45 h 77"/>
                <a:gd name="T24" fmla="*/ 60 w 304"/>
                <a:gd name="T25" fmla="*/ 42 h 77"/>
                <a:gd name="T26" fmla="*/ 62 w 304"/>
                <a:gd name="T27" fmla="*/ 45 h 77"/>
                <a:gd name="T28" fmla="*/ 71 w 304"/>
                <a:gd name="T29" fmla="*/ 45 h 77"/>
                <a:gd name="T30" fmla="*/ 76 w 304"/>
                <a:gd name="T31" fmla="*/ 45 h 77"/>
                <a:gd name="T32" fmla="*/ 81 w 304"/>
                <a:gd name="T33" fmla="*/ 45 h 77"/>
                <a:gd name="T34" fmla="*/ 87 w 304"/>
                <a:gd name="T35" fmla="*/ 45 h 77"/>
                <a:gd name="T36" fmla="*/ 92 w 304"/>
                <a:gd name="T37" fmla="*/ 45 h 77"/>
                <a:gd name="T38" fmla="*/ 101 w 304"/>
                <a:gd name="T39" fmla="*/ 45 h 77"/>
                <a:gd name="T40" fmla="*/ 103 w 304"/>
                <a:gd name="T41" fmla="*/ 13 h 77"/>
                <a:gd name="T42" fmla="*/ 109 w 304"/>
                <a:gd name="T43" fmla="*/ 13 h 77"/>
                <a:gd name="T44" fmla="*/ 111 w 304"/>
                <a:gd name="T45" fmla="*/ 16 h 77"/>
                <a:gd name="T46" fmla="*/ 114 w 304"/>
                <a:gd name="T47" fmla="*/ 8 h 77"/>
                <a:gd name="T48" fmla="*/ 117 w 304"/>
                <a:gd name="T49" fmla="*/ 11 h 77"/>
                <a:gd name="T50" fmla="*/ 120 w 304"/>
                <a:gd name="T51" fmla="*/ 8 h 77"/>
                <a:gd name="T52" fmla="*/ 125 w 304"/>
                <a:gd name="T53" fmla="*/ 8 h 77"/>
                <a:gd name="T54" fmla="*/ 128 w 304"/>
                <a:gd name="T55" fmla="*/ 8 h 77"/>
                <a:gd name="T56" fmla="*/ 131 w 304"/>
                <a:gd name="T57" fmla="*/ 5 h 77"/>
                <a:gd name="T58" fmla="*/ 133 w 304"/>
                <a:gd name="T59" fmla="*/ 13 h 77"/>
                <a:gd name="T60" fmla="*/ 136 w 304"/>
                <a:gd name="T61" fmla="*/ 8 h 77"/>
                <a:gd name="T62" fmla="*/ 144 w 304"/>
                <a:gd name="T63" fmla="*/ 13 h 77"/>
                <a:gd name="T64" fmla="*/ 147 w 304"/>
                <a:gd name="T65" fmla="*/ 8 h 77"/>
                <a:gd name="T66" fmla="*/ 150 w 304"/>
                <a:gd name="T67" fmla="*/ 8 h 77"/>
                <a:gd name="T68" fmla="*/ 152 w 304"/>
                <a:gd name="T69" fmla="*/ 13 h 77"/>
                <a:gd name="T70" fmla="*/ 157 w 304"/>
                <a:gd name="T71" fmla="*/ 11 h 77"/>
                <a:gd name="T72" fmla="*/ 160 w 304"/>
                <a:gd name="T73" fmla="*/ 13 h 77"/>
                <a:gd name="T74" fmla="*/ 166 w 304"/>
                <a:gd name="T75" fmla="*/ 8 h 77"/>
                <a:gd name="T76" fmla="*/ 168 w 304"/>
                <a:gd name="T77" fmla="*/ 11 h 77"/>
                <a:gd name="T78" fmla="*/ 171 w 304"/>
                <a:gd name="T79" fmla="*/ 11 h 77"/>
                <a:gd name="T80" fmla="*/ 177 w 304"/>
                <a:gd name="T81" fmla="*/ 11 h 77"/>
                <a:gd name="T82" fmla="*/ 180 w 304"/>
                <a:gd name="T83" fmla="*/ 5 h 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4"/>
                <a:gd name="T127" fmla="*/ 0 h 77"/>
                <a:gd name="T128" fmla="*/ 304 w 304"/>
                <a:gd name="T129" fmla="*/ 77 h 7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4" h="77">
                  <a:moveTo>
                    <a:pt x="0" y="77"/>
                  </a:moveTo>
                  <a:lnTo>
                    <a:pt x="9" y="77"/>
                  </a:lnTo>
                  <a:lnTo>
                    <a:pt x="5" y="77"/>
                  </a:lnTo>
                  <a:lnTo>
                    <a:pt x="9" y="77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18" y="77"/>
                  </a:lnTo>
                  <a:lnTo>
                    <a:pt x="18" y="72"/>
                  </a:lnTo>
                  <a:lnTo>
                    <a:pt x="23" y="77"/>
                  </a:lnTo>
                  <a:lnTo>
                    <a:pt x="32" y="77"/>
                  </a:lnTo>
                  <a:lnTo>
                    <a:pt x="27" y="77"/>
                  </a:lnTo>
                  <a:lnTo>
                    <a:pt x="32" y="77"/>
                  </a:lnTo>
                  <a:lnTo>
                    <a:pt x="36" y="72"/>
                  </a:lnTo>
                  <a:lnTo>
                    <a:pt x="36" y="77"/>
                  </a:lnTo>
                  <a:lnTo>
                    <a:pt x="45" y="77"/>
                  </a:lnTo>
                  <a:lnTo>
                    <a:pt x="41" y="77"/>
                  </a:lnTo>
                  <a:lnTo>
                    <a:pt x="45" y="72"/>
                  </a:lnTo>
                  <a:lnTo>
                    <a:pt x="50" y="77"/>
                  </a:lnTo>
                  <a:lnTo>
                    <a:pt x="50" y="72"/>
                  </a:lnTo>
                  <a:lnTo>
                    <a:pt x="50" y="77"/>
                  </a:lnTo>
                  <a:lnTo>
                    <a:pt x="54" y="72"/>
                  </a:lnTo>
                  <a:lnTo>
                    <a:pt x="54" y="77"/>
                  </a:lnTo>
                  <a:lnTo>
                    <a:pt x="64" y="77"/>
                  </a:lnTo>
                  <a:lnTo>
                    <a:pt x="59" y="77"/>
                  </a:lnTo>
                  <a:lnTo>
                    <a:pt x="64" y="77"/>
                  </a:lnTo>
                  <a:lnTo>
                    <a:pt x="68" y="72"/>
                  </a:lnTo>
                  <a:lnTo>
                    <a:pt x="68" y="77"/>
                  </a:lnTo>
                  <a:lnTo>
                    <a:pt x="68" y="72"/>
                  </a:lnTo>
                  <a:lnTo>
                    <a:pt x="77" y="72"/>
                  </a:lnTo>
                  <a:lnTo>
                    <a:pt x="82" y="77"/>
                  </a:lnTo>
                  <a:lnTo>
                    <a:pt x="86" y="72"/>
                  </a:lnTo>
                  <a:lnTo>
                    <a:pt x="86" y="77"/>
                  </a:lnTo>
                  <a:lnTo>
                    <a:pt x="95" y="77"/>
                  </a:lnTo>
                  <a:lnTo>
                    <a:pt x="91" y="77"/>
                  </a:lnTo>
                  <a:lnTo>
                    <a:pt x="95" y="77"/>
                  </a:lnTo>
                  <a:lnTo>
                    <a:pt x="100" y="72"/>
                  </a:lnTo>
                  <a:lnTo>
                    <a:pt x="100" y="77"/>
                  </a:lnTo>
                  <a:lnTo>
                    <a:pt x="100" y="72"/>
                  </a:lnTo>
                  <a:lnTo>
                    <a:pt x="104" y="77"/>
                  </a:lnTo>
                  <a:lnTo>
                    <a:pt x="104" y="72"/>
                  </a:lnTo>
                  <a:lnTo>
                    <a:pt x="104" y="77"/>
                  </a:lnTo>
                  <a:lnTo>
                    <a:pt x="109" y="72"/>
                  </a:lnTo>
                  <a:lnTo>
                    <a:pt x="109" y="77"/>
                  </a:lnTo>
                  <a:lnTo>
                    <a:pt x="118" y="77"/>
                  </a:lnTo>
                  <a:lnTo>
                    <a:pt x="113" y="77"/>
                  </a:lnTo>
                  <a:lnTo>
                    <a:pt x="118" y="77"/>
                  </a:lnTo>
                  <a:lnTo>
                    <a:pt x="127" y="77"/>
                  </a:lnTo>
                  <a:lnTo>
                    <a:pt x="123" y="77"/>
                  </a:lnTo>
                  <a:lnTo>
                    <a:pt x="127" y="77"/>
                  </a:lnTo>
                  <a:lnTo>
                    <a:pt x="136" y="77"/>
                  </a:lnTo>
                  <a:lnTo>
                    <a:pt x="141" y="72"/>
                  </a:lnTo>
                  <a:lnTo>
                    <a:pt x="145" y="77"/>
                  </a:lnTo>
                  <a:lnTo>
                    <a:pt x="150" y="77"/>
                  </a:lnTo>
                  <a:lnTo>
                    <a:pt x="159" y="77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63" y="77"/>
                  </a:lnTo>
                  <a:lnTo>
                    <a:pt x="168" y="77"/>
                  </a:lnTo>
                  <a:lnTo>
                    <a:pt x="172" y="22"/>
                  </a:lnTo>
                  <a:lnTo>
                    <a:pt x="172" y="18"/>
                  </a:lnTo>
                  <a:lnTo>
                    <a:pt x="172" y="22"/>
                  </a:lnTo>
                  <a:lnTo>
                    <a:pt x="177" y="18"/>
                  </a:lnTo>
                  <a:lnTo>
                    <a:pt x="177" y="13"/>
                  </a:lnTo>
                  <a:lnTo>
                    <a:pt x="182" y="22"/>
                  </a:lnTo>
                  <a:lnTo>
                    <a:pt x="182" y="13"/>
                  </a:lnTo>
                  <a:lnTo>
                    <a:pt x="186" y="18"/>
                  </a:lnTo>
                  <a:lnTo>
                    <a:pt x="186" y="27"/>
                  </a:lnTo>
                  <a:lnTo>
                    <a:pt x="191" y="13"/>
                  </a:lnTo>
                  <a:lnTo>
                    <a:pt x="191" y="18"/>
                  </a:lnTo>
                  <a:lnTo>
                    <a:pt x="191" y="13"/>
                  </a:lnTo>
                  <a:lnTo>
                    <a:pt x="195" y="18"/>
                  </a:lnTo>
                  <a:lnTo>
                    <a:pt x="195" y="22"/>
                  </a:lnTo>
                  <a:lnTo>
                    <a:pt x="195" y="18"/>
                  </a:lnTo>
                  <a:lnTo>
                    <a:pt x="200" y="13"/>
                  </a:lnTo>
                  <a:lnTo>
                    <a:pt x="200" y="22"/>
                  </a:lnTo>
                  <a:lnTo>
                    <a:pt x="200" y="13"/>
                  </a:lnTo>
                  <a:lnTo>
                    <a:pt x="204" y="22"/>
                  </a:lnTo>
                  <a:lnTo>
                    <a:pt x="204" y="13"/>
                  </a:lnTo>
                  <a:lnTo>
                    <a:pt x="209" y="13"/>
                  </a:lnTo>
                  <a:lnTo>
                    <a:pt x="209" y="22"/>
                  </a:lnTo>
                  <a:lnTo>
                    <a:pt x="213" y="18"/>
                  </a:lnTo>
                  <a:lnTo>
                    <a:pt x="213" y="13"/>
                  </a:lnTo>
                  <a:lnTo>
                    <a:pt x="213" y="22"/>
                  </a:lnTo>
                  <a:lnTo>
                    <a:pt x="218" y="13"/>
                  </a:lnTo>
                  <a:lnTo>
                    <a:pt x="218" y="9"/>
                  </a:lnTo>
                  <a:lnTo>
                    <a:pt x="218" y="22"/>
                  </a:lnTo>
                  <a:lnTo>
                    <a:pt x="222" y="13"/>
                  </a:lnTo>
                  <a:lnTo>
                    <a:pt x="222" y="22"/>
                  </a:lnTo>
                  <a:lnTo>
                    <a:pt x="222" y="0"/>
                  </a:lnTo>
                  <a:lnTo>
                    <a:pt x="222" y="13"/>
                  </a:lnTo>
                  <a:lnTo>
                    <a:pt x="227" y="13"/>
                  </a:lnTo>
                  <a:lnTo>
                    <a:pt x="231" y="18"/>
                  </a:lnTo>
                  <a:lnTo>
                    <a:pt x="236" y="13"/>
                  </a:lnTo>
                  <a:lnTo>
                    <a:pt x="241" y="22"/>
                  </a:lnTo>
                  <a:lnTo>
                    <a:pt x="241" y="18"/>
                  </a:lnTo>
                  <a:lnTo>
                    <a:pt x="241" y="22"/>
                  </a:lnTo>
                  <a:lnTo>
                    <a:pt x="245" y="13"/>
                  </a:lnTo>
                  <a:lnTo>
                    <a:pt x="245" y="22"/>
                  </a:lnTo>
                  <a:lnTo>
                    <a:pt x="250" y="27"/>
                  </a:lnTo>
                  <a:lnTo>
                    <a:pt x="250" y="13"/>
                  </a:lnTo>
                  <a:lnTo>
                    <a:pt x="254" y="22"/>
                  </a:lnTo>
                  <a:lnTo>
                    <a:pt x="254" y="13"/>
                  </a:lnTo>
                  <a:lnTo>
                    <a:pt x="254" y="22"/>
                  </a:lnTo>
                  <a:lnTo>
                    <a:pt x="259" y="13"/>
                  </a:lnTo>
                  <a:lnTo>
                    <a:pt x="259" y="22"/>
                  </a:lnTo>
                  <a:lnTo>
                    <a:pt x="263" y="18"/>
                  </a:lnTo>
                  <a:lnTo>
                    <a:pt x="263" y="22"/>
                  </a:lnTo>
                  <a:lnTo>
                    <a:pt x="268" y="13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72" y="18"/>
                  </a:lnTo>
                  <a:lnTo>
                    <a:pt x="277" y="13"/>
                  </a:lnTo>
                  <a:lnTo>
                    <a:pt x="277" y="22"/>
                  </a:lnTo>
                  <a:lnTo>
                    <a:pt x="277" y="13"/>
                  </a:lnTo>
                  <a:lnTo>
                    <a:pt x="281" y="18"/>
                  </a:lnTo>
                  <a:lnTo>
                    <a:pt x="281" y="13"/>
                  </a:lnTo>
                  <a:lnTo>
                    <a:pt x="281" y="18"/>
                  </a:lnTo>
                  <a:lnTo>
                    <a:pt x="286" y="18"/>
                  </a:lnTo>
                  <a:lnTo>
                    <a:pt x="290" y="9"/>
                  </a:lnTo>
                  <a:lnTo>
                    <a:pt x="290" y="22"/>
                  </a:lnTo>
                  <a:lnTo>
                    <a:pt x="295" y="18"/>
                  </a:lnTo>
                  <a:lnTo>
                    <a:pt x="300" y="13"/>
                  </a:lnTo>
                  <a:lnTo>
                    <a:pt x="300" y="18"/>
                  </a:lnTo>
                  <a:lnTo>
                    <a:pt x="300" y="9"/>
                  </a:lnTo>
                  <a:lnTo>
                    <a:pt x="304" y="18"/>
                  </a:lnTo>
                  <a:lnTo>
                    <a:pt x="304" y="13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9" name="Freeform 111"/>
            <p:cNvSpPr>
              <a:spLocks noChangeAspect="1"/>
            </p:cNvSpPr>
            <p:nvPr/>
          </p:nvSpPr>
          <p:spPr bwMode="auto">
            <a:xfrm>
              <a:off x="1671822" y="2022560"/>
              <a:ext cx="90945" cy="9844"/>
            </a:xfrm>
            <a:custGeom>
              <a:avLst/>
              <a:gdLst>
                <a:gd name="T0" fmla="*/ 3 w 300"/>
                <a:gd name="T1" fmla="*/ 5 h 23"/>
                <a:gd name="T2" fmla="*/ 5 w 300"/>
                <a:gd name="T3" fmla="*/ 8 h 23"/>
                <a:gd name="T4" fmla="*/ 11 w 300"/>
                <a:gd name="T5" fmla="*/ 5 h 23"/>
                <a:gd name="T6" fmla="*/ 14 w 300"/>
                <a:gd name="T7" fmla="*/ 8 h 23"/>
                <a:gd name="T8" fmla="*/ 22 w 300"/>
                <a:gd name="T9" fmla="*/ 10 h 23"/>
                <a:gd name="T10" fmla="*/ 25 w 300"/>
                <a:gd name="T11" fmla="*/ 5 h 23"/>
                <a:gd name="T12" fmla="*/ 30 w 300"/>
                <a:gd name="T13" fmla="*/ 8 h 23"/>
                <a:gd name="T14" fmla="*/ 33 w 300"/>
                <a:gd name="T15" fmla="*/ 10 h 23"/>
                <a:gd name="T16" fmla="*/ 41 w 300"/>
                <a:gd name="T17" fmla="*/ 8 h 23"/>
                <a:gd name="T18" fmla="*/ 44 w 300"/>
                <a:gd name="T19" fmla="*/ 13 h 23"/>
                <a:gd name="T20" fmla="*/ 46 w 300"/>
                <a:gd name="T21" fmla="*/ 8 h 23"/>
                <a:gd name="T22" fmla="*/ 55 w 300"/>
                <a:gd name="T23" fmla="*/ 5 h 23"/>
                <a:gd name="T24" fmla="*/ 57 w 300"/>
                <a:gd name="T25" fmla="*/ 10 h 23"/>
                <a:gd name="T26" fmla="*/ 60 w 300"/>
                <a:gd name="T27" fmla="*/ 8 h 23"/>
                <a:gd name="T28" fmla="*/ 65 w 300"/>
                <a:gd name="T29" fmla="*/ 8 h 23"/>
                <a:gd name="T30" fmla="*/ 68 w 300"/>
                <a:gd name="T31" fmla="*/ 10 h 23"/>
                <a:gd name="T32" fmla="*/ 71 w 300"/>
                <a:gd name="T33" fmla="*/ 10 h 23"/>
                <a:gd name="T34" fmla="*/ 74 w 300"/>
                <a:gd name="T35" fmla="*/ 8 h 23"/>
                <a:gd name="T36" fmla="*/ 79 w 300"/>
                <a:gd name="T37" fmla="*/ 5 h 23"/>
                <a:gd name="T38" fmla="*/ 85 w 300"/>
                <a:gd name="T39" fmla="*/ 8 h 23"/>
                <a:gd name="T40" fmla="*/ 87 w 300"/>
                <a:gd name="T41" fmla="*/ 10 h 23"/>
                <a:gd name="T42" fmla="*/ 90 w 300"/>
                <a:gd name="T43" fmla="*/ 10 h 23"/>
                <a:gd name="T44" fmla="*/ 95 w 300"/>
                <a:gd name="T45" fmla="*/ 5 h 23"/>
                <a:gd name="T46" fmla="*/ 98 w 300"/>
                <a:gd name="T47" fmla="*/ 8 h 23"/>
                <a:gd name="T48" fmla="*/ 104 w 300"/>
                <a:gd name="T49" fmla="*/ 10 h 23"/>
                <a:gd name="T50" fmla="*/ 109 w 300"/>
                <a:gd name="T51" fmla="*/ 10 h 23"/>
                <a:gd name="T52" fmla="*/ 115 w 300"/>
                <a:gd name="T53" fmla="*/ 8 h 23"/>
                <a:gd name="T54" fmla="*/ 117 w 300"/>
                <a:gd name="T55" fmla="*/ 5 h 23"/>
                <a:gd name="T56" fmla="*/ 120 w 300"/>
                <a:gd name="T57" fmla="*/ 8 h 23"/>
                <a:gd name="T58" fmla="*/ 125 w 300"/>
                <a:gd name="T59" fmla="*/ 3 h 23"/>
                <a:gd name="T60" fmla="*/ 131 w 300"/>
                <a:gd name="T61" fmla="*/ 8 h 23"/>
                <a:gd name="T62" fmla="*/ 139 w 300"/>
                <a:gd name="T63" fmla="*/ 8 h 23"/>
                <a:gd name="T64" fmla="*/ 142 w 300"/>
                <a:gd name="T65" fmla="*/ 8 h 23"/>
                <a:gd name="T66" fmla="*/ 147 w 300"/>
                <a:gd name="T67" fmla="*/ 5 h 23"/>
                <a:gd name="T68" fmla="*/ 150 w 300"/>
                <a:gd name="T69" fmla="*/ 8 h 23"/>
                <a:gd name="T70" fmla="*/ 155 w 300"/>
                <a:gd name="T71" fmla="*/ 8 h 23"/>
                <a:gd name="T72" fmla="*/ 161 w 300"/>
                <a:gd name="T73" fmla="*/ 8 h 23"/>
                <a:gd name="T74" fmla="*/ 166 w 300"/>
                <a:gd name="T75" fmla="*/ 8 h 23"/>
                <a:gd name="T76" fmla="*/ 169 w 300"/>
                <a:gd name="T77" fmla="*/ 8 h 23"/>
                <a:gd name="T78" fmla="*/ 172 w 300"/>
                <a:gd name="T79" fmla="*/ 5 h 23"/>
                <a:gd name="T80" fmla="*/ 175 w 300"/>
                <a:gd name="T81" fmla="*/ 10 h 23"/>
                <a:gd name="T82" fmla="*/ 180 w 300"/>
                <a:gd name="T83" fmla="*/ 8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23"/>
                <a:gd name="T128" fmla="*/ 300 w 300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23">
                  <a:moveTo>
                    <a:pt x="0" y="9"/>
                  </a:moveTo>
                  <a:lnTo>
                    <a:pt x="0" y="14"/>
                  </a:lnTo>
                  <a:lnTo>
                    <a:pt x="5" y="9"/>
                  </a:lnTo>
                  <a:lnTo>
                    <a:pt x="5" y="5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8" y="9"/>
                  </a:lnTo>
                  <a:lnTo>
                    <a:pt x="18" y="14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6" y="18"/>
                  </a:lnTo>
                  <a:lnTo>
                    <a:pt x="36" y="9"/>
                  </a:lnTo>
                  <a:lnTo>
                    <a:pt x="41" y="14"/>
                  </a:lnTo>
                  <a:lnTo>
                    <a:pt x="41" y="9"/>
                  </a:lnTo>
                  <a:lnTo>
                    <a:pt x="45" y="14"/>
                  </a:lnTo>
                  <a:lnTo>
                    <a:pt x="45" y="9"/>
                  </a:lnTo>
                  <a:lnTo>
                    <a:pt x="50" y="14"/>
                  </a:lnTo>
                  <a:lnTo>
                    <a:pt x="55" y="14"/>
                  </a:lnTo>
                  <a:lnTo>
                    <a:pt x="55" y="5"/>
                  </a:lnTo>
                  <a:lnTo>
                    <a:pt x="55" y="18"/>
                  </a:lnTo>
                  <a:lnTo>
                    <a:pt x="59" y="9"/>
                  </a:lnTo>
                  <a:lnTo>
                    <a:pt x="59" y="14"/>
                  </a:lnTo>
                  <a:lnTo>
                    <a:pt x="68" y="14"/>
                  </a:lnTo>
                  <a:lnTo>
                    <a:pt x="64" y="14"/>
                  </a:lnTo>
                  <a:lnTo>
                    <a:pt x="68" y="9"/>
                  </a:lnTo>
                  <a:lnTo>
                    <a:pt x="73" y="23"/>
                  </a:lnTo>
                  <a:lnTo>
                    <a:pt x="73" y="14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82" y="23"/>
                  </a:lnTo>
                  <a:lnTo>
                    <a:pt x="82" y="9"/>
                  </a:lnTo>
                  <a:lnTo>
                    <a:pt x="91" y="9"/>
                  </a:lnTo>
                  <a:lnTo>
                    <a:pt x="86" y="9"/>
                  </a:lnTo>
                  <a:lnTo>
                    <a:pt x="91" y="14"/>
                  </a:lnTo>
                  <a:lnTo>
                    <a:pt x="95" y="18"/>
                  </a:lnTo>
                  <a:lnTo>
                    <a:pt x="95" y="9"/>
                  </a:lnTo>
                  <a:lnTo>
                    <a:pt x="100" y="18"/>
                  </a:lnTo>
                  <a:lnTo>
                    <a:pt x="100" y="14"/>
                  </a:lnTo>
                  <a:lnTo>
                    <a:pt x="104" y="9"/>
                  </a:lnTo>
                  <a:lnTo>
                    <a:pt x="104" y="18"/>
                  </a:lnTo>
                  <a:lnTo>
                    <a:pt x="109" y="14"/>
                  </a:lnTo>
                  <a:lnTo>
                    <a:pt x="109" y="9"/>
                  </a:lnTo>
                  <a:lnTo>
                    <a:pt x="109" y="14"/>
                  </a:lnTo>
                  <a:lnTo>
                    <a:pt x="114" y="18"/>
                  </a:lnTo>
                  <a:lnTo>
                    <a:pt x="114" y="14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123" y="18"/>
                  </a:lnTo>
                  <a:lnTo>
                    <a:pt x="123" y="5"/>
                  </a:lnTo>
                  <a:lnTo>
                    <a:pt x="123" y="14"/>
                  </a:lnTo>
                  <a:lnTo>
                    <a:pt x="127" y="5"/>
                  </a:lnTo>
                  <a:lnTo>
                    <a:pt x="127" y="14"/>
                  </a:lnTo>
                  <a:lnTo>
                    <a:pt x="132" y="9"/>
                  </a:lnTo>
                  <a:lnTo>
                    <a:pt x="136" y="9"/>
                  </a:lnTo>
                  <a:lnTo>
                    <a:pt x="136" y="18"/>
                  </a:lnTo>
                  <a:lnTo>
                    <a:pt x="141" y="14"/>
                  </a:lnTo>
                  <a:lnTo>
                    <a:pt x="141" y="23"/>
                  </a:lnTo>
                  <a:lnTo>
                    <a:pt x="141" y="9"/>
                  </a:lnTo>
                  <a:lnTo>
                    <a:pt x="145" y="18"/>
                  </a:lnTo>
                  <a:lnTo>
                    <a:pt x="145" y="9"/>
                  </a:lnTo>
                  <a:lnTo>
                    <a:pt x="150" y="14"/>
                  </a:lnTo>
                  <a:lnTo>
                    <a:pt x="150" y="18"/>
                  </a:lnTo>
                  <a:lnTo>
                    <a:pt x="150" y="14"/>
                  </a:lnTo>
                  <a:lnTo>
                    <a:pt x="154" y="14"/>
                  </a:lnTo>
                  <a:lnTo>
                    <a:pt x="159" y="9"/>
                  </a:lnTo>
                  <a:lnTo>
                    <a:pt x="159" y="5"/>
                  </a:lnTo>
                  <a:lnTo>
                    <a:pt x="159" y="9"/>
                  </a:lnTo>
                  <a:lnTo>
                    <a:pt x="164" y="14"/>
                  </a:lnTo>
                  <a:lnTo>
                    <a:pt x="168" y="9"/>
                  </a:lnTo>
                  <a:lnTo>
                    <a:pt x="173" y="14"/>
                  </a:lnTo>
                  <a:lnTo>
                    <a:pt x="173" y="18"/>
                  </a:lnTo>
                  <a:lnTo>
                    <a:pt x="173" y="14"/>
                  </a:lnTo>
                  <a:lnTo>
                    <a:pt x="177" y="9"/>
                  </a:lnTo>
                  <a:lnTo>
                    <a:pt x="182" y="18"/>
                  </a:lnTo>
                  <a:lnTo>
                    <a:pt x="182" y="9"/>
                  </a:lnTo>
                  <a:lnTo>
                    <a:pt x="182" y="14"/>
                  </a:lnTo>
                  <a:lnTo>
                    <a:pt x="191" y="14"/>
                  </a:lnTo>
                  <a:lnTo>
                    <a:pt x="195" y="18"/>
                  </a:lnTo>
                  <a:lnTo>
                    <a:pt x="195" y="9"/>
                  </a:lnTo>
                  <a:lnTo>
                    <a:pt x="200" y="14"/>
                  </a:lnTo>
                  <a:lnTo>
                    <a:pt x="200" y="9"/>
                  </a:lnTo>
                  <a:lnTo>
                    <a:pt x="200" y="14"/>
                  </a:lnTo>
                  <a:lnTo>
                    <a:pt x="204" y="9"/>
                  </a:lnTo>
                  <a:lnTo>
                    <a:pt x="209" y="14"/>
                  </a:lnTo>
                  <a:lnTo>
                    <a:pt x="209" y="5"/>
                  </a:lnTo>
                  <a:lnTo>
                    <a:pt x="213" y="14"/>
                  </a:lnTo>
                  <a:lnTo>
                    <a:pt x="218" y="9"/>
                  </a:lnTo>
                  <a:lnTo>
                    <a:pt x="218" y="14"/>
                  </a:lnTo>
                  <a:lnTo>
                    <a:pt x="218" y="9"/>
                  </a:lnTo>
                  <a:lnTo>
                    <a:pt x="223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32" y="9"/>
                  </a:lnTo>
                  <a:lnTo>
                    <a:pt x="236" y="14"/>
                  </a:lnTo>
                  <a:lnTo>
                    <a:pt x="241" y="5"/>
                  </a:lnTo>
                  <a:lnTo>
                    <a:pt x="241" y="14"/>
                  </a:lnTo>
                  <a:lnTo>
                    <a:pt x="245" y="9"/>
                  </a:lnTo>
                  <a:lnTo>
                    <a:pt x="250" y="14"/>
                  </a:lnTo>
                  <a:lnTo>
                    <a:pt x="250" y="18"/>
                  </a:lnTo>
                  <a:lnTo>
                    <a:pt x="250" y="14"/>
                  </a:lnTo>
                  <a:lnTo>
                    <a:pt x="259" y="14"/>
                  </a:lnTo>
                  <a:lnTo>
                    <a:pt x="259" y="18"/>
                  </a:lnTo>
                  <a:lnTo>
                    <a:pt x="259" y="14"/>
                  </a:lnTo>
                  <a:lnTo>
                    <a:pt x="268" y="14"/>
                  </a:lnTo>
                  <a:lnTo>
                    <a:pt x="263" y="14"/>
                  </a:lnTo>
                  <a:lnTo>
                    <a:pt x="268" y="14"/>
                  </a:lnTo>
                  <a:lnTo>
                    <a:pt x="272" y="18"/>
                  </a:lnTo>
                  <a:lnTo>
                    <a:pt x="272" y="9"/>
                  </a:lnTo>
                  <a:lnTo>
                    <a:pt x="277" y="14"/>
                  </a:lnTo>
                  <a:lnTo>
                    <a:pt x="277" y="9"/>
                  </a:lnTo>
                  <a:lnTo>
                    <a:pt x="277" y="18"/>
                  </a:lnTo>
                  <a:lnTo>
                    <a:pt x="282" y="14"/>
                  </a:lnTo>
                  <a:lnTo>
                    <a:pt x="282" y="9"/>
                  </a:lnTo>
                  <a:lnTo>
                    <a:pt x="282" y="14"/>
                  </a:lnTo>
                  <a:lnTo>
                    <a:pt x="286" y="9"/>
                  </a:lnTo>
                  <a:lnTo>
                    <a:pt x="286" y="14"/>
                  </a:lnTo>
                  <a:lnTo>
                    <a:pt x="291" y="9"/>
                  </a:lnTo>
                  <a:lnTo>
                    <a:pt x="291" y="18"/>
                  </a:lnTo>
                  <a:lnTo>
                    <a:pt x="291" y="5"/>
                  </a:lnTo>
                  <a:lnTo>
                    <a:pt x="291" y="14"/>
                  </a:lnTo>
                  <a:lnTo>
                    <a:pt x="300" y="14"/>
                  </a:lnTo>
                  <a:lnTo>
                    <a:pt x="300" y="23"/>
                  </a:lnTo>
                  <a:lnTo>
                    <a:pt x="300" y="9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30" name="Freeform 112"/>
            <p:cNvSpPr>
              <a:spLocks noChangeAspect="1"/>
            </p:cNvSpPr>
            <p:nvPr/>
          </p:nvSpPr>
          <p:spPr bwMode="auto">
            <a:xfrm>
              <a:off x="1762767" y="2022560"/>
              <a:ext cx="55578" cy="9844"/>
            </a:xfrm>
            <a:custGeom>
              <a:avLst/>
              <a:gdLst>
                <a:gd name="T0" fmla="*/ 2 w 186"/>
                <a:gd name="T1" fmla="*/ 3 h 23"/>
                <a:gd name="T2" fmla="*/ 5 w 186"/>
                <a:gd name="T3" fmla="*/ 5 h 23"/>
                <a:gd name="T4" fmla="*/ 8 w 186"/>
                <a:gd name="T5" fmla="*/ 3 h 23"/>
                <a:gd name="T6" fmla="*/ 11 w 186"/>
                <a:gd name="T7" fmla="*/ 10 h 23"/>
                <a:gd name="T8" fmla="*/ 11 w 186"/>
                <a:gd name="T9" fmla="*/ 13 h 23"/>
                <a:gd name="T10" fmla="*/ 13 w 186"/>
                <a:gd name="T11" fmla="*/ 8 h 23"/>
                <a:gd name="T12" fmla="*/ 16 w 186"/>
                <a:gd name="T13" fmla="*/ 8 h 23"/>
                <a:gd name="T14" fmla="*/ 18 w 186"/>
                <a:gd name="T15" fmla="*/ 8 h 23"/>
                <a:gd name="T16" fmla="*/ 24 w 186"/>
                <a:gd name="T17" fmla="*/ 8 h 23"/>
                <a:gd name="T18" fmla="*/ 24 w 186"/>
                <a:gd name="T19" fmla="*/ 5 h 23"/>
                <a:gd name="T20" fmla="*/ 30 w 186"/>
                <a:gd name="T21" fmla="*/ 3 h 23"/>
                <a:gd name="T22" fmla="*/ 32 w 186"/>
                <a:gd name="T23" fmla="*/ 5 h 23"/>
                <a:gd name="T24" fmla="*/ 35 w 186"/>
                <a:gd name="T25" fmla="*/ 10 h 23"/>
                <a:gd name="T26" fmla="*/ 37 w 186"/>
                <a:gd name="T27" fmla="*/ 5 h 23"/>
                <a:gd name="T28" fmla="*/ 40 w 186"/>
                <a:gd name="T29" fmla="*/ 5 h 23"/>
                <a:gd name="T30" fmla="*/ 40 w 186"/>
                <a:gd name="T31" fmla="*/ 5 h 23"/>
                <a:gd name="T32" fmla="*/ 43 w 186"/>
                <a:gd name="T33" fmla="*/ 5 h 23"/>
                <a:gd name="T34" fmla="*/ 46 w 186"/>
                <a:gd name="T35" fmla="*/ 10 h 23"/>
                <a:gd name="T36" fmla="*/ 48 w 186"/>
                <a:gd name="T37" fmla="*/ 5 h 23"/>
                <a:gd name="T38" fmla="*/ 48 w 186"/>
                <a:gd name="T39" fmla="*/ 8 h 23"/>
                <a:gd name="T40" fmla="*/ 51 w 186"/>
                <a:gd name="T41" fmla="*/ 8 h 23"/>
                <a:gd name="T42" fmla="*/ 53 w 186"/>
                <a:gd name="T43" fmla="*/ 8 h 23"/>
                <a:gd name="T44" fmla="*/ 56 w 186"/>
                <a:gd name="T45" fmla="*/ 10 h 23"/>
                <a:gd name="T46" fmla="*/ 59 w 186"/>
                <a:gd name="T47" fmla="*/ 5 h 23"/>
                <a:gd name="T48" fmla="*/ 59 w 186"/>
                <a:gd name="T49" fmla="*/ 10 h 23"/>
                <a:gd name="T50" fmla="*/ 62 w 186"/>
                <a:gd name="T51" fmla="*/ 10 h 23"/>
                <a:gd name="T52" fmla="*/ 64 w 186"/>
                <a:gd name="T53" fmla="*/ 5 h 23"/>
                <a:gd name="T54" fmla="*/ 67 w 186"/>
                <a:gd name="T55" fmla="*/ 3 h 23"/>
                <a:gd name="T56" fmla="*/ 70 w 186"/>
                <a:gd name="T57" fmla="*/ 8 h 23"/>
                <a:gd name="T58" fmla="*/ 70 w 186"/>
                <a:gd name="T59" fmla="*/ 8 h 23"/>
                <a:gd name="T60" fmla="*/ 72 w 186"/>
                <a:gd name="T61" fmla="*/ 8 h 23"/>
                <a:gd name="T62" fmla="*/ 77 w 186"/>
                <a:gd name="T63" fmla="*/ 5 h 23"/>
                <a:gd name="T64" fmla="*/ 80 w 186"/>
                <a:gd name="T65" fmla="*/ 10 h 23"/>
                <a:gd name="T66" fmla="*/ 83 w 186"/>
                <a:gd name="T67" fmla="*/ 8 h 23"/>
                <a:gd name="T68" fmla="*/ 86 w 186"/>
                <a:gd name="T69" fmla="*/ 8 h 23"/>
                <a:gd name="T70" fmla="*/ 86 w 186"/>
                <a:gd name="T71" fmla="*/ 10 h 23"/>
                <a:gd name="T72" fmla="*/ 88 w 186"/>
                <a:gd name="T73" fmla="*/ 3 h 23"/>
                <a:gd name="T74" fmla="*/ 94 w 186"/>
                <a:gd name="T75" fmla="*/ 5 h 23"/>
                <a:gd name="T76" fmla="*/ 94 w 186"/>
                <a:gd name="T77" fmla="*/ 8 h 23"/>
                <a:gd name="T78" fmla="*/ 96 w 186"/>
                <a:gd name="T79" fmla="*/ 13 h 23"/>
                <a:gd name="T80" fmla="*/ 99 w 186"/>
                <a:gd name="T81" fmla="*/ 8 h 23"/>
                <a:gd name="T82" fmla="*/ 102 w 186"/>
                <a:gd name="T83" fmla="*/ 5 h 23"/>
                <a:gd name="T84" fmla="*/ 105 w 186"/>
                <a:gd name="T85" fmla="*/ 10 h 23"/>
                <a:gd name="T86" fmla="*/ 110 w 186"/>
                <a:gd name="T87" fmla="*/ 8 h 2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86"/>
                <a:gd name="T133" fmla="*/ 0 h 23"/>
                <a:gd name="T134" fmla="*/ 186 w 186"/>
                <a:gd name="T135" fmla="*/ 23 h 2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86" h="23">
                  <a:moveTo>
                    <a:pt x="0" y="9"/>
                  </a:moveTo>
                  <a:lnTo>
                    <a:pt x="4" y="5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3" y="18"/>
                  </a:lnTo>
                  <a:lnTo>
                    <a:pt x="13" y="5"/>
                  </a:lnTo>
                  <a:lnTo>
                    <a:pt x="13" y="9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18" y="23"/>
                  </a:lnTo>
                  <a:lnTo>
                    <a:pt x="27" y="14"/>
                  </a:lnTo>
                  <a:lnTo>
                    <a:pt x="22" y="14"/>
                  </a:lnTo>
                  <a:lnTo>
                    <a:pt x="27" y="9"/>
                  </a:lnTo>
                  <a:lnTo>
                    <a:pt x="27" y="14"/>
                  </a:lnTo>
                  <a:lnTo>
                    <a:pt x="31" y="9"/>
                  </a:lnTo>
                  <a:lnTo>
                    <a:pt x="31" y="14"/>
                  </a:lnTo>
                  <a:lnTo>
                    <a:pt x="36" y="9"/>
                  </a:lnTo>
                  <a:lnTo>
                    <a:pt x="41" y="14"/>
                  </a:lnTo>
                  <a:lnTo>
                    <a:pt x="41" y="5"/>
                  </a:lnTo>
                  <a:lnTo>
                    <a:pt x="41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54" y="18"/>
                  </a:lnTo>
                  <a:lnTo>
                    <a:pt x="54" y="9"/>
                  </a:lnTo>
                  <a:lnTo>
                    <a:pt x="54" y="14"/>
                  </a:lnTo>
                  <a:lnTo>
                    <a:pt x="59" y="18"/>
                  </a:lnTo>
                  <a:lnTo>
                    <a:pt x="59" y="0"/>
                  </a:lnTo>
                  <a:lnTo>
                    <a:pt x="63" y="9"/>
                  </a:lnTo>
                  <a:lnTo>
                    <a:pt x="63" y="14"/>
                  </a:lnTo>
                  <a:lnTo>
                    <a:pt x="68" y="9"/>
                  </a:lnTo>
                  <a:lnTo>
                    <a:pt x="68" y="5"/>
                  </a:lnTo>
                  <a:lnTo>
                    <a:pt x="68" y="9"/>
                  </a:lnTo>
                  <a:lnTo>
                    <a:pt x="72" y="18"/>
                  </a:lnTo>
                  <a:lnTo>
                    <a:pt x="72" y="9"/>
                  </a:lnTo>
                  <a:lnTo>
                    <a:pt x="77" y="14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81" y="9"/>
                  </a:lnTo>
                  <a:lnTo>
                    <a:pt x="81" y="5"/>
                  </a:lnTo>
                  <a:lnTo>
                    <a:pt x="81" y="14"/>
                  </a:lnTo>
                  <a:lnTo>
                    <a:pt x="86" y="5"/>
                  </a:lnTo>
                  <a:lnTo>
                    <a:pt x="86" y="14"/>
                  </a:lnTo>
                  <a:lnTo>
                    <a:pt x="86" y="9"/>
                  </a:lnTo>
                  <a:lnTo>
                    <a:pt x="90" y="14"/>
                  </a:lnTo>
                  <a:lnTo>
                    <a:pt x="90" y="9"/>
                  </a:lnTo>
                  <a:lnTo>
                    <a:pt x="95" y="18"/>
                  </a:lnTo>
                  <a:lnTo>
                    <a:pt x="95" y="14"/>
                  </a:lnTo>
                  <a:lnTo>
                    <a:pt x="100" y="9"/>
                  </a:lnTo>
                  <a:lnTo>
                    <a:pt x="100" y="0"/>
                  </a:lnTo>
                  <a:lnTo>
                    <a:pt x="100" y="18"/>
                  </a:lnTo>
                  <a:lnTo>
                    <a:pt x="104" y="9"/>
                  </a:lnTo>
                  <a:lnTo>
                    <a:pt x="104" y="18"/>
                  </a:lnTo>
                  <a:lnTo>
                    <a:pt x="104" y="14"/>
                  </a:lnTo>
                  <a:lnTo>
                    <a:pt x="109" y="9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9"/>
                  </a:lnTo>
                  <a:lnTo>
                    <a:pt x="118" y="14"/>
                  </a:lnTo>
                  <a:lnTo>
                    <a:pt x="118" y="18"/>
                  </a:lnTo>
                  <a:lnTo>
                    <a:pt x="118" y="14"/>
                  </a:lnTo>
                  <a:lnTo>
                    <a:pt x="127" y="14"/>
                  </a:lnTo>
                  <a:lnTo>
                    <a:pt x="122" y="14"/>
                  </a:lnTo>
                  <a:lnTo>
                    <a:pt x="127" y="14"/>
                  </a:lnTo>
                  <a:lnTo>
                    <a:pt x="131" y="9"/>
                  </a:lnTo>
                  <a:lnTo>
                    <a:pt x="136" y="14"/>
                  </a:lnTo>
                  <a:lnTo>
                    <a:pt x="136" y="18"/>
                  </a:lnTo>
                  <a:lnTo>
                    <a:pt x="136" y="9"/>
                  </a:lnTo>
                  <a:lnTo>
                    <a:pt x="140" y="14"/>
                  </a:lnTo>
                  <a:lnTo>
                    <a:pt x="140" y="18"/>
                  </a:lnTo>
                  <a:lnTo>
                    <a:pt x="145" y="14"/>
                  </a:lnTo>
                  <a:lnTo>
                    <a:pt x="145" y="9"/>
                  </a:lnTo>
                  <a:lnTo>
                    <a:pt x="145" y="18"/>
                  </a:lnTo>
                  <a:lnTo>
                    <a:pt x="149" y="9"/>
                  </a:lnTo>
                  <a:lnTo>
                    <a:pt x="149" y="5"/>
                  </a:lnTo>
                  <a:lnTo>
                    <a:pt x="149" y="9"/>
                  </a:lnTo>
                  <a:lnTo>
                    <a:pt x="159" y="9"/>
                  </a:lnTo>
                  <a:lnTo>
                    <a:pt x="154" y="9"/>
                  </a:lnTo>
                  <a:lnTo>
                    <a:pt x="159" y="14"/>
                  </a:lnTo>
                  <a:lnTo>
                    <a:pt x="163" y="9"/>
                  </a:lnTo>
                  <a:lnTo>
                    <a:pt x="163" y="23"/>
                  </a:lnTo>
                  <a:lnTo>
                    <a:pt x="163" y="9"/>
                  </a:lnTo>
                  <a:lnTo>
                    <a:pt x="168" y="14"/>
                  </a:lnTo>
                  <a:lnTo>
                    <a:pt x="168" y="5"/>
                  </a:lnTo>
                  <a:lnTo>
                    <a:pt x="172" y="9"/>
                  </a:lnTo>
                  <a:lnTo>
                    <a:pt x="172" y="14"/>
                  </a:lnTo>
                  <a:lnTo>
                    <a:pt x="177" y="18"/>
                  </a:lnTo>
                  <a:lnTo>
                    <a:pt x="177" y="5"/>
                  </a:lnTo>
                  <a:lnTo>
                    <a:pt x="186" y="14"/>
                  </a:lnTo>
                  <a:lnTo>
                    <a:pt x="181" y="14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31" name="Rectangle 113"/>
            <p:cNvSpPr>
              <a:spLocks noChangeAspect="1" noChangeArrowheads="1"/>
            </p:cNvSpPr>
            <p:nvPr/>
          </p:nvSpPr>
          <p:spPr bwMode="auto">
            <a:xfrm>
              <a:off x="903597" y="2670774"/>
              <a:ext cx="5066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 dirty="0">
                  <a:solidFill>
                    <a:srgbClr val="080808"/>
                  </a:solidFill>
                  <a:ea typeface="ＭＳ Ｐゴシック" charset="-128"/>
                </a:rPr>
                <a:t>time [sec]</a:t>
              </a:r>
            </a:p>
          </p:txBody>
        </p:sp>
        <p:sp>
          <p:nvSpPr>
            <p:cNvPr id="232" name="Rectangle 114"/>
            <p:cNvSpPr>
              <a:spLocks noChangeAspect="1" noChangeArrowheads="1"/>
            </p:cNvSpPr>
            <p:nvPr/>
          </p:nvSpPr>
          <p:spPr bwMode="auto">
            <a:xfrm rot="16200000">
              <a:off x="-307277" y="1912794"/>
              <a:ext cx="890236" cy="12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900" dirty="0">
                  <a:solidFill>
                    <a:srgbClr val="080808"/>
                  </a:solidFill>
                  <a:ea typeface="ＭＳ Ｐゴシック" charset="-128"/>
                </a:rPr>
                <a:t>dynamic power [W]</a:t>
              </a:r>
            </a:p>
          </p:txBody>
        </p:sp>
        <p:sp>
          <p:nvSpPr>
            <p:cNvPr id="233" name="Rectangle 115"/>
            <p:cNvSpPr>
              <a:spLocks noChangeAspect="1" noChangeArrowheads="1"/>
            </p:cNvSpPr>
            <p:nvPr/>
          </p:nvSpPr>
          <p:spPr bwMode="auto">
            <a:xfrm>
              <a:off x="446549" y="2536739"/>
              <a:ext cx="0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 </a:t>
              </a:r>
            </a:p>
          </p:txBody>
        </p:sp>
        <p:sp>
          <p:nvSpPr>
            <p:cNvPr id="234" name="Rectangle 121"/>
            <p:cNvSpPr>
              <a:spLocks noChangeAspect="1" noChangeArrowheads="1"/>
            </p:cNvSpPr>
            <p:nvPr/>
          </p:nvSpPr>
          <p:spPr bwMode="auto">
            <a:xfrm>
              <a:off x="1962300" y="1497022"/>
              <a:ext cx="464830" cy="3180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ea typeface="ＭＳ Ｐゴシック" charset="-128"/>
              </a:endParaRPr>
            </a:p>
          </p:txBody>
        </p:sp>
        <p:sp>
          <p:nvSpPr>
            <p:cNvPr id="235" name="Rectangle 122"/>
            <p:cNvSpPr>
              <a:spLocks noChangeAspect="1" noChangeArrowheads="1"/>
            </p:cNvSpPr>
            <p:nvPr/>
          </p:nvSpPr>
          <p:spPr bwMode="auto">
            <a:xfrm>
              <a:off x="1962300" y="1497022"/>
              <a:ext cx="464830" cy="31804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ea typeface="ＭＳ Ｐゴシック" charset="-128"/>
              </a:endParaRPr>
            </a:p>
          </p:txBody>
        </p:sp>
        <p:sp>
          <p:nvSpPr>
            <p:cNvPr id="236" name="Rectangle 130"/>
            <p:cNvSpPr>
              <a:spLocks noChangeAspect="1" noChangeArrowheads="1"/>
            </p:cNvSpPr>
            <p:nvPr/>
          </p:nvSpPr>
          <p:spPr bwMode="auto">
            <a:xfrm>
              <a:off x="1901324" y="1455373"/>
              <a:ext cx="749978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 dirty="0">
                  <a:solidFill>
                    <a:srgbClr val="080808"/>
                  </a:solidFill>
                  <a:ea typeface="ＭＳ Ｐゴシック" charset="-128"/>
                </a:rPr>
                <a:t>bzip2-program</a:t>
              </a:r>
            </a:p>
          </p:txBody>
        </p:sp>
        <p:sp>
          <p:nvSpPr>
            <p:cNvPr id="237" name="Rectangle 132"/>
            <p:cNvSpPr>
              <a:spLocks noChangeAspect="1" noChangeArrowheads="1"/>
            </p:cNvSpPr>
            <p:nvPr/>
          </p:nvSpPr>
          <p:spPr bwMode="auto">
            <a:xfrm>
              <a:off x="1975734" y="1624241"/>
              <a:ext cx="446045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gromacs</a:t>
              </a:r>
            </a:p>
          </p:txBody>
        </p:sp>
        <p:sp>
          <p:nvSpPr>
            <p:cNvPr id="238" name="Rectangle 134"/>
            <p:cNvSpPr>
              <a:spLocks noChangeAspect="1" noChangeArrowheads="1"/>
            </p:cNvSpPr>
            <p:nvPr/>
          </p:nvSpPr>
          <p:spPr bwMode="auto">
            <a:xfrm>
              <a:off x="2024088" y="1777965"/>
              <a:ext cx="209385" cy="13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r>
                <a:rPr lang="en-US" sz="1000">
                  <a:solidFill>
                    <a:srgbClr val="080808"/>
                  </a:solidFill>
                  <a:ea typeface="ＭＳ Ｐゴシック" charset="-128"/>
                </a:rPr>
                <a:t>milc</a:t>
              </a:r>
            </a:p>
          </p:txBody>
        </p:sp>
        <p:grpSp>
          <p:nvGrpSpPr>
            <p:cNvPr id="239" name="Group 122"/>
            <p:cNvGrpSpPr>
              <a:grpSpLocks/>
            </p:cNvGrpSpPr>
            <p:nvPr/>
          </p:nvGrpSpPr>
          <p:grpSpPr bwMode="auto">
            <a:xfrm>
              <a:off x="1855187" y="1617426"/>
              <a:ext cx="161680" cy="318049"/>
              <a:chOff x="3748" y="983"/>
              <a:chExt cx="134" cy="420"/>
            </a:xfrm>
          </p:grpSpPr>
          <p:sp>
            <p:nvSpPr>
              <p:cNvPr id="241" name="Line 131"/>
              <p:cNvSpPr>
                <a:spLocks noChangeAspect="1" noChangeShapeType="1"/>
              </p:cNvSpPr>
              <p:nvPr/>
            </p:nvSpPr>
            <p:spPr bwMode="auto">
              <a:xfrm>
                <a:off x="3748" y="983"/>
                <a:ext cx="134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endParaRPr lang="en-US" sz="10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242" name="Line 133"/>
              <p:cNvSpPr>
                <a:spLocks noChangeAspect="1" noChangeShapeType="1"/>
              </p:cNvSpPr>
              <p:nvPr/>
            </p:nvSpPr>
            <p:spPr bwMode="auto">
              <a:xfrm>
                <a:off x="3748" y="1209"/>
                <a:ext cx="134" cy="1"/>
              </a:xfrm>
              <a:prstGeom prst="line">
                <a:avLst/>
              </a:prstGeom>
              <a:noFill/>
              <a:ln w="38100">
                <a:solidFill>
                  <a:srgbClr val="007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endParaRPr lang="en-US" sz="10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243" name="Line 135"/>
              <p:cNvSpPr>
                <a:spLocks noChangeAspect="1" noChangeShapeType="1"/>
              </p:cNvSpPr>
              <p:nvPr/>
            </p:nvSpPr>
            <p:spPr bwMode="auto">
              <a:xfrm>
                <a:off x="3748" y="1402"/>
                <a:ext cx="134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endParaRPr lang="en-US" sz="10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240" name="Rectangle 126"/>
            <p:cNvSpPr>
              <a:spLocks noChangeArrowheads="1"/>
            </p:cNvSpPr>
            <p:nvPr/>
          </p:nvSpPr>
          <p:spPr bwMode="auto">
            <a:xfrm>
              <a:off x="1830935" y="1454615"/>
              <a:ext cx="836190" cy="4861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108" eaLnBrk="0">
                <a:lnSpc>
                  <a:spcPct val="100000"/>
                </a:lnSpc>
                <a:buClrTx/>
                <a:buSzTx/>
              </a:pPr>
              <a:endParaRPr lang="en-US" sz="10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892694" y="4075812"/>
            <a:ext cx="5137400" cy="2108851"/>
            <a:chOff x="3762877" y="2579286"/>
            <a:chExt cx="5246534" cy="2040652"/>
          </a:xfrm>
        </p:grpSpPr>
        <p:grpSp>
          <p:nvGrpSpPr>
            <p:cNvPr id="245" name="Group 244"/>
            <p:cNvGrpSpPr/>
            <p:nvPr/>
          </p:nvGrpSpPr>
          <p:grpSpPr>
            <a:xfrm>
              <a:off x="3762877" y="2579286"/>
              <a:ext cx="5246534" cy="2040652"/>
              <a:chOff x="143157" y="2103963"/>
              <a:chExt cx="8978601" cy="2508737"/>
            </a:xfrm>
          </p:grpSpPr>
          <p:sp>
            <p:nvSpPr>
              <p:cNvPr id="252" name="Rounded Rectangle 251"/>
              <p:cNvSpPr/>
              <p:nvPr/>
            </p:nvSpPr>
            <p:spPr bwMode="auto">
              <a:xfrm>
                <a:off x="225552" y="2157970"/>
                <a:ext cx="3278429" cy="1359409"/>
              </a:xfrm>
              <a:prstGeom prst="roundRect">
                <a:avLst/>
              </a:prstGeom>
              <a:solidFill>
                <a:srgbClr val="FFCC99"/>
              </a:solidFill>
              <a:ln w="1905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endParaRPr lang="en-US" sz="10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253" name="Rounded Rectangle 252"/>
              <p:cNvSpPr/>
              <p:nvPr/>
            </p:nvSpPr>
            <p:spPr bwMode="auto">
              <a:xfrm>
                <a:off x="4617580" y="2165286"/>
                <a:ext cx="4504178" cy="1353312"/>
              </a:xfrm>
              <a:prstGeom prst="roundRect">
                <a:avLst/>
              </a:prstGeom>
              <a:solidFill>
                <a:srgbClr val="FFCC99"/>
              </a:solidFill>
              <a:ln w="1905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endParaRPr lang="en-US" sz="10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254" name="Rectangle 253"/>
              <p:cNvSpPr>
                <a:spLocks noChangeArrowheads="1"/>
              </p:cNvSpPr>
              <p:nvPr/>
            </p:nvSpPr>
            <p:spPr bwMode="auto">
              <a:xfrm>
                <a:off x="344488" y="3809294"/>
                <a:ext cx="3041650" cy="600075"/>
              </a:xfrm>
              <a:prstGeom prst="rect">
                <a:avLst/>
              </a:prstGeom>
              <a:solidFill>
                <a:srgbClr val="C787EB"/>
              </a:soli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080808"/>
                    </a:solidFill>
                    <a:latin typeface="Tahoma"/>
                    <a:ea typeface="ＭＳ Ｐゴシック" charset="-128"/>
                  </a:rPr>
                  <a:t>Manifold Kernel</a:t>
                </a:r>
              </a:p>
            </p:txBody>
          </p:sp>
          <p:sp>
            <p:nvSpPr>
              <p:cNvPr id="255" name="Rectangle 254"/>
              <p:cNvSpPr>
                <a:spLocks noChangeArrowheads="1"/>
              </p:cNvSpPr>
              <p:nvPr/>
            </p:nvSpPr>
            <p:spPr bwMode="auto">
              <a:xfrm>
                <a:off x="4838745" y="3809294"/>
                <a:ext cx="4078270" cy="600075"/>
              </a:xfrm>
              <a:prstGeom prst="rect">
                <a:avLst/>
              </a:prstGeom>
              <a:solidFill>
                <a:srgbClr val="C787EB"/>
              </a:solidFill>
              <a:ln w="9525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080808"/>
                    </a:solidFill>
                    <a:latin typeface="Tahoma"/>
                    <a:ea typeface="ＭＳ Ｐゴシック" charset="-128"/>
                  </a:rPr>
                  <a:t>Manifold Kernel</a:t>
                </a:r>
              </a:p>
            </p:txBody>
          </p:sp>
          <p:sp>
            <p:nvSpPr>
              <p:cNvPr id="258" name="Rounded Rectangle 257"/>
              <p:cNvSpPr>
                <a:spLocks noChangeArrowheads="1"/>
              </p:cNvSpPr>
              <p:nvPr/>
            </p:nvSpPr>
            <p:spPr bwMode="auto">
              <a:xfrm>
                <a:off x="2101302" y="2340857"/>
                <a:ext cx="1211769" cy="914400"/>
              </a:xfrm>
              <a:prstGeom prst="roundRect">
                <a:avLst>
                  <a:gd name="adj" fmla="val 16667"/>
                </a:avLst>
              </a:prstGeom>
              <a:solidFill>
                <a:srgbClr val="4A452A"/>
              </a:solidFill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rIns="0" anchor="t" anchorCtr="0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ahoma"/>
                    <a:ea typeface="ＭＳ Ｐゴシック" charset="-128"/>
                  </a:rPr>
                  <a:t>Component</a:t>
                </a:r>
              </a:p>
            </p:txBody>
          </p:sp>
          <p:sp>
            <p:nvSpPr>
              <p:cNvPr id="259" name="Rounded Rectangle 258"/>
              <p:cNvSpPr>
                <a:spLocks noChangeArrowheads="1"/>
              </p:cNvSpPr>
              <p:nvPr/>
            </p:nvSpPr>
            <p:spPr bwMode="auto">
              <a:xfrm>
                <a:off x="7844421" y="2337682"/>
                <a:ext cx="1277337" cy="914400"/>
              </a:xfrm>
              <a:prstGeom prst="roundRect">
                <a:avLst>
                  <a:gd name="adj" fmla="val 16667"/>
                </a:avLst>
              </a:prstGeom>
              <a:solidFill>
                <a:srgbClr val="4A452A"/>
              </a:solidFill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rIns="0" anchor="t" anchorCtr="0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ahoma"/>
                    <a:ea typeface="ＭＳ Ｐゴシック" charset="-128"/>
                  </a:rPr>
                  <a:t>Component</a:t>
                </a:r>
              </a:p>
            </p:txBody>
          </p:sp>
          <p:cxnSp>
            <p:nvCxnSpPr>
              <p:cNvPr id="260" name="Straight Arrow Connector 259"/>
              <p:cNvCxnSpPr>
                <a:cxnSpLocks noChangeShapeType="1"/>
              </p:cNvCxnSpPr>
              <p:nvPr/>
            </p:nvCxnSpPr>
            <p:spPr bwMode="auto">
              <a:xfrm rot="16200000" flipH="1">
                <a:off x="814388" y="3541007"/>
                <a:ext cx="571500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1" name="Straight Arrow Connector 260"/>
              <p:cNvCxnSpPr>
                <a:cxnSpLocks noChangeShapeType="1"/>
                <a:stCxn id="258" idx="2"/>
              </p:cNvCxnSpPr>
              <p:nvPr/>
            </p:nvCxnSpPr>
            <p:spPr bwMode="auto">
              <a:xfrm>
                <a:off x="2707186" y="3255258"/>
                <a:ext cx="0" cy="571501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2" name="Straight Arrow Connector 261"/>
              <p:cNvCxnSpPr>
                <a:cxnSpLocks noChangeShapeType="1"/>
              </p:cNvCxnSpPr>
              <p:nvPr/>
            </p:nvCxnSpPr>
            <p:spPr bwMode="auto">
              <a:xfrm>
                <a:off x="5414556" y="3252082"/>
                <a:ext cx="0" cy="574676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3" name="Straight Arrow Connector 262"/>
              <p:cNvCxnSpPr>
                <a:cxnSpLocks noChangeShapeType="1"/>
                <a:stCxn id="259" idx="2"/>
              </p:cNvCxnSpPr>
              <p:nvPr/>
            </p:nvCxnSpPr>
            <p:spPr bwMode="auto">
              <a:xfrm>
                <a:off x="8483089" y="3252082"/>
                <a:ext cx="0" cy="573086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4" name="Straight Arrow Connector 263"/>
              <p:cNvCxnSpPr>
                <a:cxnSpLocks noChangeShapeType="1"/>
                <a:endCxn id="255" idx="0"/>
              </p:cNvCxnSpPr>
              <p:nvPr/>
            </p:nvCxnSpPr>
            <p:spPr bwMode="auto">
              <a:xfrm>
                <a:off x="6861145" y="3255258"/>
                <a:ext cx="16735" cy="554036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5" name="Straight Arrow Connector 264"/>
              <p:cNvCxnSpPr>
                <a:cxnSpLocks noChangeShapeType="1"/>
                <a:stCxn id="254" idx="3"/>
                <a:endCxn id="255" idx="1"/>
              </p:cNvCxnSpPr>
              <p:nvPr/>
            </p:nvCxnSpPr>
            <p:spPr bwMode="auto">
              <a:xfrm>
                <a:off x="3386138" y="4109331"/>
                <a:ext cx="1452607" cy="0"/>
              </a:xfrm>
              <a:prstGeom prst="straightConnector1">
                <a:avLst/>
              </a:prstGeom>
              <a:noFill/>
              <a:ln w="25400">
                <a:solidFill>
                  <a:srgbClr val="6B4196"/>
                </a:solidFill>
                <a:round/>
                <a:headEnd type="arrow" w="med" len="med"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66" name="Straight Arrow Connector 265"/>
              <p:cNvCxnSpPr>
                <a:cxnSpLocks noChangeShapeType="1"/>
                <a:stCxn id="271" idx="3"/>
                <a:endCxn id="258" idx="1"/>
              </p:cNvCxnSpPr>
              <p:nvPr/>
            </p:nvCxnSpPr>
            <p:spPr bwMode="auto">
              <a:xfrm>
                <a:off x="1651218" y="2796837"/>
                <a:ext cx="450084" cy="1221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</p:spPr>
          </p:cxnSp>
          <p:cxnSp>
            <p:nvCxnSpPr>
              <p:cNvPr id="267" name="Straight Arrow Connector 266"/>
              <p:cNvCxnSpPr>
                <a:cxnSpLocks noChangeShapeType="1"/>
                <a:endCxn id="259" idx="1"/>
              </p:cNvCxnSpPr>
              <p:nvPr/>
            </p:nvCxnSpPr>
            <p:spPr bwMode="auto">
              <a:xfrm flipV="1">
                <a:off x="7436624" y="2794882"/>
                <a:ext cx="407797" cy="317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268" name="TextBox 82"/>
              <p:cNvSpPr txBox="1">
                <a:spLocks noChangeArrowheads="1"/>
              </p:cNvSpPr>
              <p:nvPr/>
            </p:nvSpPr>
            <p:spPr bwMode="auto">
              <a:xfrm>
                <a:off x="3402013" y="4128381"/>
                <a:ext cx="1436733" cy="484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r>
                  <a:rPr lang="en-US" sz="1000" dirty="0">
                    <a:solidFill>
                      <a:srgbClr val="080808"/>
                    </a:solidFill>
                    <a:latin typeface="Calibri" charset="0"/>
                    <a:ea typeface="ＭＳ Ｐゴシック" charset="-128"/>
                  </a:rPr>
                  <a:t>Inter-Kernel API</a:t>
                </a:r>
              </a:p>
            </p:txBody>
          </p:sp>
          <p:cxnSp>
            <p:nvCxnSpPr>
              <p:cNvPr id="269" name="Curved Connector 268"/>
              <p:cNvCxnSpPr>
                <a:stCxn id="258" idx="3"/>
              </p:cNvCxnSpPr>
              <p:nvPr/>
            </p:nvCxnSpPr>
            <p:spPr bwMode="auto">
              <a:xfrm flipV="1">
                <a:off x="3313071" y="2794882"/>
                <a:ext cx="1503925" cy="317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080808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0" name="TextBox 269"/>
              <p:cNvSpPr txBox="1"/>
              <p:nvPr/>
            </p:nvSpPr>
            <p:spPr>
              <a:xfrm>
                <a:off x="143157" y="2103963"/>
                <a:ext cx="2161835" cy="302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r>
                  <a:rPr lang="en-US" sz="1000" i="1" dirty="0">
                    <a:solidFill>
                      <a:srgbClr val="080808"/>
                    </a:solidFill>
                    <a:latin typeface="Calibri" pitchFamily="34" charset="0"/>
                    <a:ea typeface="ＭＳ Ｐゴシック" charset="-128"/>
                  </a:rPr>
                  <a:t>Logical Process (LP)</a:t>
                </a:r>
              </a:p>
            </p:txBody>
          </p:sp>
          <p:sp>
            <p:nvSpPr>
              <p:cNvPr id="271" name="Rounded Rectangle 270"/>
              <p:cNvSpPr>
                <a:spLocks noChangeArrowheads="1"/>
              </p:cNvSpPr>
              <p:nvPr/>
            </p:nvSpPr>
            <p:spPr bwMode="auto">
              <a:xfrm>
                <a:off x="346848" y="2339637"/>
                <a:ext cx="1304369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2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0" rIns="0" anchor="t" anchorCtr="0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Tahoma"/>
                    <a:ea typeface="ＭＳ Ｐゴシック" charset="-128"/>
                  </a:rPr>
                  <a:t>Component</a:t>
                </a:r>
              </a:p>
            </p:txBody>
          </p:sp>
          <p:sp>
            <p:nvSpPr>
              <p:cNvPr id="272" name="TextBox 79"/>
              <p:cNvSpPr txBox="1">
                <a:spLocks noChangeArrowheads="1"/>
              </p:cNvSpPr>
              <p:nvPr/>
            </p:nvSpPr>
            <p:spPr bwMode="auto">
              <a:xfrm>
                <a:off x="3683274" y="2482360"/>
                <a:ext cx="726420" cy="302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defTabSz="1007108" eaLnBrk="0">
                  <a:lnSpc>
                    <a:spcPct val="100000"/>
                  </a:lnSpc>
                  <a:buClrTx/>
                  <a:buSzTx/>
                </a:pPr>
                <a:r>
                  <a:rPr lang="en-US" sz="1000" dirty="0">
                    <a:solidFill>
                      <a:srgbClr val="000000"/>
                    </a:solidFill>
                    <a:latin typeface="Calibri" charset="0"/>
                    <a:ea typeface="ＭＳ Ｐゴシック" charset="-128"/>
                  </a:rPr>
                  <a:t>Link</a:t>
                </a: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6506284" y="2772436"/>
              <a:ext cx="1518440" cy="743790"/>
              <a:chOff x="2015384" y="4300508"/>
              <a:chExt cx="1518440" cy="743790"/>
            </a:xfrm>
          </p:grpSpPr>
          <p:sp>
            <p:nvSpPr>
              <p:cNvPr id="250" name="Rounded Rectangle 249"/>
              <p:cNvSpPr>
                <a:spLocks noChangeArrowheads="1"/>
              </p:cNvSpPr>
              <p:nvPr/>
            </p:nvSpPr>
            <p:spPr bwMode="auto">
              <a:xfrm>
                <a:off x="2015384" y="4300508"/>
                <a:ext cx="1518440" cy="743790"/>
              </a:xfrm>
              <a:prstGeom prst="roundRect">
                <a:avLst>
                  <a:gd name="adj" fmla="val 16667"/>
                </a:avLst>
              </a:prstGeom>
              <a:solidFill>
                <a:srgbClr val="4A452A"/>
              </a:solidFill>
              <a:ln w="9525">
                <a:noFill/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0" rIns="0" anchor="t" anchorCtr="0"/>
              <a:lstStyle/>
              <a:p>
                <a:pPr algn="ctr" defTabSz="1007108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ahoma"/>
                    <a:ea typeface="ＭＳ Ｐゴシック" charset="-128"/>
                  </a:rPr>
                  <a:t>Component</a:t>
                </a:r>
              </a:p>
            </p:txBody>
          </p:sp>
          <p:pic>
            <p:nvPicPr>
              <p:cNvPr id="251" name="Picture 25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7069" y="4604747"/>
                <a:ext cx="1267917" cy="345286"/>
              </a:xfrm>
              <a:prstGeom prst="rect">
                <a:avLst/>
              </a:prstGeom>
            </p:spPr>
          </p:pic>
        </p:grp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8588" y="3022377"/>
              <a:ext cx="445594" cy="445594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4160" y="3021463"/>
              <a:ext cx="520556" cy="472030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7046" y="3060408"/>
              <a:ext cx="578333" cy="337361"/>
            </a:xfrm>
            <a:prstGeom prst="rect">
              <a:avLst/>
            </a:prstGeom>
          </p:spPr>
        </p:pic>
      </p:grpSp>
      <p:sp>
        <p:nvSpPr>
          <p:cNvPr id="8" name="Left Brace 7"/>
          <p:cNvSpPr/>
          <p:nvPr/>
        </p:nvSpPr>
        <p:spPr bwMode="auto">
          <a:xfrm>
            <a:off x="1492150" y="4115835"/>
            <a:ext cx="298460" cy="1130233"/>
          </a:xfrm>
          <a:prstGeom prst="leftBrace">
            <a:avLst>
              <a:gd name="adj1" fmla="val 46429"/>
              <a:gd name="adj2" fmla="val 50000"/>
            </a:avLst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/>
            <a:tailEnd type="none"/>
          </a:ln>
          <a:effectLst/>
        </p:spPr>
        <p:txBody>
          <a:bodyPr lIns="100684" tIns="50344" rIns="100684" bIns="50344" rtlCol="0" anchor="ctr"/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73" name="Left Brace 272"/>
          <p:cNvSpPr/>
          <p:nvPr/>
        </p:nvSpPr>
        <p:spPr bwMode="auto">
          <a:xfrm>
            <a:off x="1566777" y="5470808"/>
            <a:ext cx="223845" cy="551227"/>
          </a:xfrm>
          <a:prstGeom prst="leftBrace">
            <a:avLst>
              <a:gd name="adj1" fmla="val 46429"/>
              <a:gd name="adj2" fmla="val 50000"/>
            </a:avLst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/>
            <a:tailEnd type="none"/>
          </a:ln>
          <a:effectLst/>
        </p:spPr>
        <p:txBody>
          <a:bodyPr lIns="100684" tIns="50344" rIns="100684" bIns="50344" rtlCol="0" anchor="ctr"/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4009" y="4537340"/>
            <a:ext cx="1443182" cy="712460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Component Timing/Functional Models 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2" y="5549545"/>
            <a:ext cx="1527187" cy="508900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Parallel Simulation Kernel</a:t>
            </a:r>
          </a:p>
        </p:txBody>
      </p:sp>
      <p:sp>
        <p:nvSpPr>
          <p:cNvPr id="276" name="Left Brace 275"/>
          <p:cNvSpPr/>
          <p:nvPr/>
        </p:nvSpPr>
        <p:spPr bwMode="auto">
          <a:xfrm>
            <a:off x="1596111" y="6337020"/>
            <a:ext cx="223845" cy="551227"/>
          </a:xfrm>
          <a:prstGeom prst="leftBrace">
            <a:avLst>
              <a:gd name="adj1" fmla="val 46429"/>
              <a:gd name="adj2" fmla="val 50000"/>
            </a:avLst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/>
            <a:tailEnd type="none"/>
          </a:ln>
          <a:effectLst/>
        </p:spPr>
        <p:txBody>
          <a:bodyPr lIns="100684" tIns="50344" rIns="100684" bIns="50344" rtlCol="0" anchor="ctr"/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68014" y="6415756"/>
            <a:ext cx="1547986" cy="508900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Parallel Hardware Test-bed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154" y="6150059"/>
            <a:ext cx="1443465" cy="107363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>
            <a:off x="2909835" y="6022033"/>
            <a:ext cx="895380" cy="551227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4678148" y="6022023"/>
            <a:ext cx="671535" cy="629973"/>
          </a:xfrm>
          <a:prstGeom prst="straightConnector1">
            <a:avLst/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8" name="Rounded Rectangle 57"/>
          <p:cNvSpPr/>
          <p:nvPr/>
        </p:nvSpPr>
        <p:spPr bwMode="auto">
          <a:xfrm>
            <a:off x="2238300" y="3041156"/>
            <a:ext cx="4551512" cy="7874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0684" tIns="50344" rIns="100684" bIns="5034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9840" y="3277390"/>
            <a:ext cx="373075" cy="39373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3195" y="3275859"/>
            <a:ext cx="484998" cy="38339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9312" y="3198656"/>
            <a:ext cx="422818" cy="446231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9308" y="3277390"/>
            <a:ext cx="606659" cy="342476"/>
          </a:xfrm>
          <a:prstGeom prst="rect">
            <a:avLst/>
          </a:prstGeom>
        </p:spPr>
      </p:pic>
      <p:sp>
        <p:nvSpPr>
          <p:cNvPr id="280" name="TextBox 279"/>
          <p:cNvSpPr txBox="1"/>
          <p:nvPr/>
        </p:nvSpPr>
        <p:spPr>
          <a:xfrm>
            <a:off x="3730598" y="3592378"/>
            <a:ext cx="671535" cy="255666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Energy 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536763" y="3592378"/>
            <a:ext cx="671535" cy="255666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Power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849823" y="3592378"/>
            <a:ext cx="671535" cy="255666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Thermal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894435" y="3592378"/>
            <a:ext cx="746149" cy="255666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Reliability 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291377" y="3013622"/>
            <a:ext cx="618897" cy="255666"/>
          </a:xfrm>
          <a:prstGeom prst="rect">
            <a:avLst/>
          </a:prstGeom>
          <a:noFill/>
        </p:spPr>
        <p:txBody>
          <a:bodyPr wrap="non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Models</a:t>
            </a:r>
          </a:p>
        </p:txBody>
      </p:sp>
      <p:cxnSp>
        <p:nvCxnSpPr>
          <p:cNvPr id="67" name="Elbow Connector 66"/>
          <p:cNvCxnSpPr>
            <a:stCxn id="63" idx="0"/>
            <a:endCxn id="82" idx="2"/>
          </p:cNvCxnSpPr>
          <p:nvPr/>
        </p:nvCxnSpPr>
        <p:spPr bwMode="auto">
          <a:xfrm rot="16200000" flipV="1">
            <a:off x="4234185" y="2272109"/>
            <a:ext cx="446074" cy="140699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 w="med" len="med"/>
          </a:ln>
          <a:effectLst/>
        </p:spPr>
      </p:cxnSp>
      <p:cxnSp>
        <p:nvCxnSpPr>
          <p:cNvPr id="291" name="Straight Arrow Connector 290"/>
          <p:cNvCxnSpPr/>
          <p:nvPr/>
        </p:nvCxnSpPr>
        <p:spPr bwMode="auto">
          <a:xfrm flipV="1">
            <a:off x="2887389" y="3837586"/>
            <a:ext cx="0" cy="314984"/>
          </a:xfrm>
          <a:prstGeom prst="straightConnector1">
            <a:avLst/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96" name="Straight Arrow Connector 295"/>
          <p:cNvCxnSpPr/>
          <p:nvPr/>
        </p:nvCxnSpPr>
        <p:spPr bwMode="auto">
          <a:xfrm flipV="1">
            <a:off x="3335078" y="3837586"/>
            <a:ext cx="0" cy="314984"/>
          </a:xfrm>
          <a:prstGeom prst="straightConnector1">
            <a:avLst/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97" name="Straight Arrow Connector 296"/>
          <p:cNvCxnSpPr/>
          <p:nvPr/>
        </p:nvCxnSpPr>
        <p:spPr bwMode="auto">
          <a:xfrm flipV="1">
            <a:off x="5200453" y="3837586"/>
            <a:ext cx="0" cy="314984"/>
          </a:xfrm>
          <a:prstGeom prst="straightConnector1">
            <a:avLst/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98" name="Straight Arrow Connector 297"/>
          <p:cNvCxnSpPr/>
          <p:nvPr/>
        </p:nvCxnSpPr>
        <p:spPr bwMode="auto">
          <a:xfrm flipV="1">
            <a:off x="6170447" y="3837586"/>
            <a:ext cx="0" cy="314984"/>
          </a:xfrm>
          <a:prstGeom prst="straightConnector1">
            <a:avLst/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/>
          </a:ln>
          <a:effectLst/>
        </p:spPr>
      </p:cxnSp>
      <p:pic>
        <p:nvPicPr>
          <p:cNvPr id="299" name="Picture 2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0453" y="2183918"/>
            <a:ext cx="1193840" cy="535177"/>
          </a:xfrm>
          <a:prstGeom prst="rect">
            <a:avLst/>
          </a:prstGeom>
        </p:spPr>
      </p:pic>
      <p:cxnSp>
        <p:nvCxnSpPr>
          <p:cNvPr id="300" name="Elbow Connector 299"/>
          <p:cNvCxnSpPr>
            <a:stCxn id="279" idx="0"/>
            <a:endCxn id="299" idx="2"/>
          </p:cNvCxnSpPr>
          <p:nvPr/>
        </p:nvCxnSpPr>
        <p:spPr bwMode="auto">
          <a:xfrm rot="16200000" flipV="1">
            <a:off x="5750855" y="2765604"/>
            <a:ext cx="558307" cy="46526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 w="med" len="med"/>
          </a:ln>
          <a:effectLst/>
        </p:spPr>
      </p:cxnSp>
      <p:sp>
        <p:nvSpPr>
          <p:cNvPr id="306" name="TextBox 305"/>
          <p:cNvSpPr txBox="1"/>
          <p:nvPr/>
        </p:nvSpPr>
        <p:spPr>
          <a:xfrm>
            <a:off x="5703978" y="2656387"/>
            <a:ext cx="1268454" cy="255666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0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Core degradation</a:t>
            </a:r>
          </a:p>
        </p:txBody>
      </p:sp>
      <p:sp>
        <p:nvSpPr>
          <p:cNvPr id="309" name="Left Brace 308"/>
          <p:cNvSpPr/>
          <p:nvPr/>
        </p:nvSpPr>
        <p:spPr bwMode="auto">
          <a:xfrm>
            <a:off x="1512105" y="3191874"/>
            <a:ext cx="223845" cy="551227"/>
          </a:xfrm>
          <a:prstGeom prst="leftBrace">
            <a:avLst>
              <a:gd name="adj1" fmla="val 46429"/>
              <a:gd name="adj2" fmla="val 50000"/>
            </a:avLst>
          </a:prstGeom>
          <a:noFill/>
          <a:ln w="25400" cap="flat" cmpd="sng" algn="ctr">
            <a:solidFill>
              <a:srgbClr val="080808"/>
            </a:solidFill>
            <a:prstDash val="solid"/>
            <a:round/>
            <a:headEnd type="none"/>
            <a:tailEnd type="none"/>
          </a:ln>
          <a:effectLst/>
        </p:spPr>
        <p:txBody>
          <a:bodyPr lIns="100684" tIns="50344" rIns="100684" bIns="50344" rtlCol="0" anchor="ctr"/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0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52019" y="3270616"/>
            <a:ext cx="1173041" cy="508900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Calibri" pitchFamily="34" charset="0"/>
                <a:ea typeface="ＭＳ Ｐゴシック" charset="-128"/>
              </a:rPr>
              <a:t>Physical Models</a:t>
            </a:r>
          </a:p>
        </p:txBody>
      </p:sp>
      <p:cxnSp>
        <p:nvCxnSpPr>
          <p:cNvPr id="311" name="Elbow Connector 310"/>
          <p:cNvCxnSpPr>
            <a:stCxn id="62" idx="0"/>
            <a:endCxn id="99" idx="1"/>
          </p:cNvCxnSpPr>
          <p:nvPr/>
        </p:nvCxnSpPr>
        <p:spPr bwMode="auto">
          <a:xfrm rot="16200000" flipV="1">
            <a:off x="2067042" y="2477196"/>
            <a:ext cx="832549" cy="764778"/>
          </a:xfrm>
          <a:prstGeom prst="bentConnector4">
            <a:avLst>
              <a:gd name="adj1" fmla="val 42323"/>
              <a:gd name="adj2" fmla="val 129891"/>
            </a:avLst>
          </a:prstGeom>
          <a:noFill/>
          <a:ln w="15875" cap="flat" cmpd="sng" algn="ctr">
            <a:solidFill>
              <a:srgbClr val="080808"/>
            </a:solidFill>
            <a:prstDash val="solid"/>
            <a:round/>
            <a:headEnd type="none"/>
            <a:tailEnd type="arrow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704296" y="6383726"/>
            <a:ext cx="2930781" cy="508900"/>
          </a:xfrm>
          <a:prstGeom prst="rect">
            <a:avLst/>
          </a:prstGeom>
          <a:noFill/>
        </p:spPr>
        <p:txBody>
          <a:bodyPr wrap="square" lIns="100684" tIns="50344" rIns="100684" bIns="50344" rtlCol="0">
            <a:spAutoFit/>
          </a:bodyPr>
          <a:lstStyle/>
          <a:p>
            <a:pPr algn="ctr" defTabSz="1007108" eaLnBrk="0">
              <a:lnSpc>
                <a:spcPct val="100000"/>
              </a:lnSpc>
              <a:buClrTx/>
              <a:buSzTx/>
            </a:pPr>
            <a:r>
              <a:rPr lang="en-US" sz="1300" i="1" dirty="0" err="1">
                <a:solidFill>
                  <a:srgbClr val="FF0000"/>
                </a:solidFill>
                <a:latin typeface="Tahoma" pitchFamily="34" charset="0"/>
                <a:ea typeface="ＭＳ Ｐゴシック" charset="-128"/>
              </a:rPr>
              <a:t>www.manifold.gatech.edu</a:t>
            </a:r>
            <a:endParaRPr lang="en-US" sz="1300" i="1" dirty="0">
              <a:solidFill>
                <a:srgbClr val="FF0000"/>
              </a:solidFill>
              <a:latin typeface="Tahoma" pitchFamily="34" charset="0"/>
              <a:ea typeface="ＭＳ Ｐゴシック" charset="-128"/>
            </a:endParaRPr>
          </a:p>
          <a:p>
            <a:pPr algn="ctr" defTabSz="1007108" eaLnBrk="0">
              <a:lnSpc>
                <a:spcPct val="100000"/>
              </a:lnSpc>
              <a:buClrTx/>
              <a:buSzTx/>
            </a:pPr>
            <a:endParaRPr lang="en-US" sz="1300" dirty="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4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46751"/>
            <a:ext cx="9373581" cy="593223"/>
          </a:xfrm>
        </p:spPr>
        <p:txBody>
          <a:bodyPr/>
          <a:lstStyle/>
          <a:p>
            <a:r>
              <a:rPr lang="en-US" dirty="0" smtClean="0"/>
              <a:t>A Typical Single OS Domain Model </a:t>
            </a:r>
            <a:endParaRPr lang="en-US" dirty="0"/>
          </a:p>
        </p:txBody>
      </p:sp>
      <p:sp>
        <p:nvSpPr>
          <p:cNvPr id="123" name="Content Placeholder 2"/>
          <p:cNvSpPr>
            <a:spLocks noGrp="1"/>
          </p:cNvSpPr>
          <p:nvPr>
            <p:ph idx="1"/>
          </p:nvPr>
        </p:nvSpPr>
        <p:spPr>
          <a:xfrm>
            <a:off x="168015" y="5795751"/>
            <a:ext cx="9828609" cy="873212"/>
          </a:xfrm>
        </p:spPr>
        <p:txBody>
          <a:bodyPr/>
          <a:lstStyle/>
          <a:p>
            <a:r>
              <a:rPr lang="en-US" dirty="0" smtClean="0"/>
              <a:t>Single Socket/Board model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scaling across multiple sockets</a:t>
            </a:r>
          </a:p>
          <a:p>
            <a:r>
              <a:rPr lang="en-US" dirty="0" smtClean="0"/>
              <a:t>Similar efforts: Graphite, GEM5/SST, Sniper, etc. </a:t>
            </a:r>
            <a:endParaRPr lang="en-US" dirty="0"/>
          </a:p>
        </p:txBody>
      </p:sp>
      <p:sp>
        <p:nvSpPr>
          <p:cNvPr id="143" name="Slide Number Placeholder 1"/>
          <p:cNvSpPr txBox="1">
            <a:spLocks noGrp="1"/>
          </p:cNvSpPr>
          <p:nvPr/>
        </p:nvSpPr>
        <p:spPr bwMode="auto">
          <a:xfrm>
            <a:off x="9443588" y="7288272"/>
            <a:ext cx="637039" cy="2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695" tIns="50350" rIns="100695" bIns="50350">
            <a:spAutoFit/>
          </a:bodyPr>
          <a:lstStyle/>
          <a:p>
            <a:pPr algn="r" defTabSz="1007317" eaLnBrk="0">
              <a:lnSpc>
                <a:spcPct val="100000"/>
              </a:lnSpc>
              <a:buClrTx/>
              <a:buSzTx/>
            </a:pPr>
            <a:fld id="{644C7418-DC1C-4619-A5FC-8F0FCE3AFA75}" type="slidenum">
              <a:rPr lang="en-US" sz="1100" b="1">
                <a:solidFill>
                  <a:srgbClr val="FFFFFF"/>
                </a:solidFill>
                <a:latin typeface="Tahoma" pitchFamily="34" charset="0"/>
                <a:ea typeface="ＭＳ Ｐゴシック" charset="-128"/>
              </a:rPr>
              <a:pPr algn="r" defTabSz="1007317" eaLnBrk="0">
                <a:lnSpc>
                  <a:spcPct val="100000"/>
                </a:lnSpc>
                <a:buClrTx/>
                <a:buSzTx/>
              </a:pPr>
              <a:t>7</a:t>
            </a:fld>
            <a:endParaRPr lang="en-US" sz="1100" b="1" dirty="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2068" y="1007956"/>
            <a:ext cx="7928878" cy="4451809"/>
            <a:chOff x="0" y="762000"/>
            <a:chExt cx="9181506" cy="5105400"/>
          </a:xfrm>
        </p:grpSpPr>
        <p:sp>
          <p:nvSpPr>
            <p:cNvPr id="121" name="Rounded Rectangle 120"/>
            <p:cNvSpPr/>
            <p:nvPr/>
          </p:nvSpPr>
          <p:spPr bwMode="auto">
            <a:xfrm>
              <a:off x="1560690" y="762000"/>
              <a:ext cx="6324600" cy="2514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865500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1865500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1865500" y="4208463"/>
              <a:ext cx="838200" cy="2111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L2$</a:t>
              </a: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2284600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2284600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2094100" y="4648200"/>
              <a:ext cx="381000" cy="22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</a:t>
              </a: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2475100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1865500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rot="5400000">
              <a:off x="2132200" y="49911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rot="5400000">
              <a:off x="2132200" y="45339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1" name="Rectangle 72"/>
            <p:cNvSpPr>
              <a:spLocks noChangeArrowheads="1"/>
            </p:cNvSpPr>
            <p:nvPr/>
          </p:nvSpPr>
          <p:spPr bwMode="auto">
            <a:xfrm>
              <a:off x="1636900" y="3581400"/>
              <a:ext cx="1219200" cy="2286000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22" name="Text Box 97"/>
            <p:cNvSpPr txBox="1">
              <a:spLocks noChangeArrowheads="1"/>
            </p:cNvSpPr>
            <p:nvPr/>
          </p:nvSpPr>
          <p:spPr bwMode="auto">
            <a:xfrm>
              <a:off x="1713100" y="4876800"/>
              <a:ext cx="723452" cy="317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317" hangingPunct="1">
                <a:lnSpc>
                  <a:spcPct val="100000"/>
                </a:lnSpc>
                <a:buClrTx/>
                <a:buSzTx/>
              </a:pPr>
              <a:r>
                <a:rPr lang="en-US" sz="1200" i="1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router</a:t>
              </a: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3260547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3260547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3260547" y="4208463"/>
              <a:ext cx="838200" cy="2111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L2$</a:t>
              </a:r>
            </a:p>
          </p:txBody>
        </p: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3679647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3679647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3489147" y="4648200"/>
              <a:ext cx="381000" cy="22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</a:t>
              </a:r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3870147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3260547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rot="5400000">
              <a:off x="3527247" y="49911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 rot="5400000">
              <a:off x="3527247" y="45339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3" name="Rectangle 72"/>
            <p:cNvSpPr>
              <a:spLocks noChangeArrowheads="1"/>
            </p:cNvSpPr>
            <p:nvPr/>
          </p:nvSpPr>
          <p:spPr bwMode="auto">
            <a:xfrm>
              <a:off x="3031947" y="3581400"/>
              <a:ext cx="1219200" cy="2286000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34" name="Text Box 97"/>
            <p:cNvSpPr txBox="1">
              <a:spLocks noChangeArrowheads="1"/>
            </p:cNvSpPr>
            <p:nvPr/>
          </p:nvSpPr>
          <p:spPr bwMode="auto">
            <a:xfrm>
              <a:off x="3108147" y="4876800"/>
              <a:ext cx="723452" cy="317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317" hangingPunct="1">
                <a:lnSpc>
                  <a:spcPct val="100000"/>
                </a:lnSpc>
                <a:buClrTx/>
                <a:buSzTx/>
              </a:pPr>
              <a:r>
                <a:rPr lang="en-US" sz="1200" i="1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router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6654370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6654370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6654370" y="4208463"/>
              <a:ext cx="838200" cy="21113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L2$</a:t>
              </a: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7073470" y="3733800"/>
              <a:ext cx="419100" cy="33813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CPU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7073470" y="4071938"/>
              <a:ext cx="419100" cy="1365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L1$</a:t>
              </a: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6882970" y="4648200"/>
              <a:ext cx="381000" cy="22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hangingPunct="1">
                <a:lnSpc>
                  <a:spcPct val="100000"/>
                </a:lnSpc>
                <a:buClrTx/>
                <a:buSzTx/>
              </a:pPr>
              <a:r>
                <a:rPr lang="en-US" sz="1200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</a:t>
              </a: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7263970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6654370" y="47244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rot="5400000">
              <a:off x="6921070" y="49911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rot="5400000">
              <a:off x="6921070" y="4533900"/>
              <a:ext cx="228600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5" name="Rectangle 72"/>
            <p:cNvSpPr>
              <a:spLocks noChangeArrowheads="1"/>
            </p:cNvSpPr>
            <p:nvPr/>
          </p:nvSpPr>
          <p:spPr bwMode="auto">
            <a:xfrm>
              <a:off x="6425770" y="3581400"/>
              <a:ext cx="1219200" cy="2286000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46" name="Text Box 97"/>
            <p:cNvSpPr txBox="1">
              <a:spLocks noChangeArrowheads="1"/>
            </p:cNvSpPr>
            <p:nvPr/>
          </p:nvSpPr>
          <p:spPr bwMode="auto">
            <a:xfrm>
              <a:off x="6501971" y="4876800"/>
              <a:ext cx="723452" cy="317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317" hangingPunct="1">
                <a:lnSpc>
                  <a:spcPct val="100000"/>
                </a:lnSpc>
                <a:buClrTx/>
                <a:buSzTx/>
              </a:pPr>
              <a:r>
                <a:rPr lang="en-US" sz="1200" i="1">
                  <a:solidFill>
                    <a:srgbClr val="080808"/>
                  </a:solidFill>
                  <a:latin typeface="Arial" pitchFamily="34" charset="0"/>
                  <a:ea typeface="ＭＳ Ｐゴシック" charset="-128"/>
                </a:rPr>
                <a:t>router</a:t>
              </a:r>
            </a:p>
          </p:txBody>
        </p:sp>
        <p:sp>
          <p:nvSpPr>
            <p:cNvPr id="47" name="Flowchart: Multidocument 46"/>
            <p:cNvSpPr/>
            <p:nvPr/>
          </p:nvSpPr>
          <p:spPr bwMode="auto">
            <a:xfrm>
              <a:off x="4151490" y="914400"/>
              <a:ext cx="1295400" cy="838200"/>
            </a:xfrm>
            <a:prstGeom prst="flowChartMultidocument">
              <a:avLst/>
            </a:prstGeom>
            <a:solidFill>
              <a:srgbClr val="FFFF66"/>
            </a:solidFill>
            <a:ln w="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Applications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1906521" y="1905000"/>
              <a:ext cx="5709138" cy="533400"/>
            </a:xfrm>
            <a:prstGeom prst="roundRect">
              <a:avLst/>
            </a:prstGeom>
            <a:solidFill>
              <a:srgbClr val="FF993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Linux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1865500" y="5175740"/>
              <a:ext cx="838200" cy="5334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FFFFFF"/>
                  </a:solidFill>
                  <a:latin typeface="Tahoma" pitchFamily="34" charset="0"/>
                  <a:ea typeface="ＭＳ Ｐゴシック" charset="-128"/>
                </a:rPr>
                <a:t>PSK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3260547" y="5175740"/>
              <a:ext cx="838200" cy="5334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FFFFFF"/>
                  </a:solidFill>
                  <a:latin typeface="Tahoma" pitchFamily="34" charset="0"/>
                  <a:ea typeface="ＭＳ Ｐゴシック" charset="-128"/>
                </a:rPr>
                <a:t>PSK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6654370" y="5175740"/>
              <a:ext cx="838200" cy="5334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FFFFFF"/>
                  </a:solidFill>
                  <a:latin typeface="Tahoma" pitchFamily="34" charset="0"/>
                  <a:ea typeface="ＭＳ Ｐゴシック" charset="-128"/>
                </a:rPr>
                <a:t>PSK</a:t>
              </a:r>
            </a:p>
          </p:txBody>
        </p:sp>
        <p:cxnSp>
          <p:nvCxnSpPr>
            <p:cNvPr id="54" name="Straight Arrow Connector 53"/>
            <p:cNvCxnSpPr>
              <a:stCxn id="49" idx="3"/>
              <a:endCxn id="51" idx="1"/>
            </p:cNvCxnSpPr>
            <p:nvPr/>
          </p:nvCxnSpPr>
          <p:spPr bwMode="auto">
            <a:xfrm>
              <a:off x="2703700" y="5442440"/>
              <a:ext cx="556847" cy="1588"/>
            </a:xfrm>
            <a:prstGeom prst="straightConnector1">
              <a:avLst/>
            </a:prstGeom>
            <a:noFill/>
            <a:ln w="31750" cap="flat" cmpd="sng" algn="ctr">
              <a:solidFill>
                <a:srgbClr val="080808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3"/>
            </p:cNvCxnSpPr>
            <p:nvPr/>
          </p:nvCxnSpPr>
          <p:spPr bwMode="auto">
            <a:xfrm>
              <a:off x="4098747" y="5442440"/>
              <a:ext cx="457200" cy="1588"/>
            </a:xfrm>
            <a:prstGeom prst="straightConnector1">
              <a:avLst/>
            </a:prstGeom>
            <a:noFill/>
            <a:ln w="317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>
              <a:stCxn id="52" idx="1"/>
            </p:cNvCxnSpPr>
            <p:nvPr/>
          </p:nvCxnSpPr>
          <p:spPr bwMode="auto">
            <a:xfrm rot="10800000">
              <a:off x="6185448" y="5439510"/>
              <a:ext cx="468923" cy="2931"/>
            </a:xfrm>
            <a:prstGeom prst="straightConnector1">
              <a:avLst/>
            </a:prstGeom>
            <a:noFill/>
            <a:ln w="31750" cap="flat" cmpd="sng" algn="ctr">
              <a:solidFill>
                <a:srgbClr val="080808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4837290" y="4267200"/>
              <a:ext cx="1219200" cy="0"/>
            </a:xfrm>
            <a:prstGeom prst="line">
              <a:avLst/>
            </a:prstGeom>
            <a:noFill/>
            <a:ln w="31750" cap="flat" cmpd="sng" algn="ctr">
              <a:solidFill>
                <a:srgbClr val="080808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Arrow Connector 70"/>
            <p:cNvCxnSpPr>
              <a:endCxn id="107" idx="0"/>
            </p:cNvCxnSpPr>
            <p:nvPr/>
          </p:nvCxnSpPr>
          <p:spPr bwMode="auto">
            <a:xfrm rot="5400000">
              <a:off x="3487671" y="2589335"/>
              <a:ext cx="304800" cy="2931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Rounded Rectangle 76"/>
            <p:cNvSpPr/>
            <p:nvPr/>
          </p:nvSpPr>
          <p:spPr bwMode="auto">
            <a:xfrm>
              <a:off x="2053076" y="2760786"/>
              <a:ext cx="381000" cy="381000"/>
            </a:xfrm>
            <a:prstGeom prst="roundRect">
              <a:avLst/>
            </a:prstGeom>
            <a:solidFill>
              <a:srgbClr val="CCFF9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VC</a:t>
              </a:r>
            </a:p>
          </p:txBody>
        </p:sp>
        <p:cxnSp>
          <p:nvCxnSpPr>
            <p:cNvPr id="78" name="Straight Arrow Connector 77"/>
            <p:cNvCxnSpPr>
              <a:endCxn id="77" idx="0"/>
            </p:cNvCxnSpPr>
            <p:nvPr/>
          </p:nvCxnSpPr>
          <p:spPr bwMode="auto">
            <a:xfrm rot="16200000" flipH="1">
              <a:off x="2080919" y="2598128"/>
              <a:ext cx="322385" cy="2930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108" idx="0"/>
            </p:cNvCxnSpPr>
            <p:nvPr/>
          </p:nvCxnSpPr>
          <p:spPr bwMode="auto">
            <a:xfrm rot="5400000">
              <a:off x="6881502" y="2595196"/>
              <a:ext cx="316523" cy="2930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380090" y="2930769"/>
              <a:ext cx="1828800" cy="0"/>
            </a:xfrm>
            <a:prstGeom prst="line">
              <a:avLst/>
            </a:prstGeom>
            <a:noFill/>
            <a:ln w="31750" cap="flat" cmpd="sng" algn="ctr">
              <a:solidFill>
                <a:srgbClr val="080808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Straight Arrow Connector 86"/>
            <p:cNvCxnSpPr>
              <a:stCxn id="77" idx="2"/>
              <a:endCxn id="21" idx="0"/>
            </p:cNvCxnSpPr>
            <p:nvPr/>
          </p:nvCxnSpPr>
          <p:spPr bwMode="auto">
            <a:xfrm rot="16200000" flipH="1">
              <a:off x="2025231" y="3360131"/>
              <a:ext cx="439614" cy="2924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>
              <a:stCxn id="107" idx="2"/>
              <a:endCxn id="33" idx="0"/>
            </p:cNvCxnSpPr>
            <p:nvPr/>
          </p:nvCxnSpPr>
          <p:spPr bwMode="auto">
            <a:xfrm rot="16200000" flipH="1">
              <a:off x="3411476" y="3351329"/>
              <a:ext cx="457200" cy="2942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108" idx="2"/>
              <a:endCxn id="45" idx="0"/>
            </p:cNvCxnSpPr>
            <p:nvPr/>
          </p:nvCxnSpPr>
          <p:spPr bwMode="auto">
            <a:xfrm rot="5400000">
              <a:off x="6814096" y="3357197"/>
              <a:ext cx="445477" cy="2928"/>
            </a:xfrm>
            <a:prstGeom prst="straightConnector1">
              <a:avLst/>
            </a:prstGeom>
            <a:noFill/>
            <a:ln w="25400" cap="flat" cmpd="sng" algn="ctr">
              <a:solidFill>
                <a:srgbClr val="080808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3084855" y="3200401"/>
              <a:ext cx="400741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LP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7847" y="3200401"/>
              <a:ext cx="1783097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Logical Process (LP)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61456" y="3276601"/>
              <a:ext cx="400741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LP</a:t>
              </a:r>
            </a:p>
          </p:txBody>
        </p:sp>
        <p:sp>
          <p:nvSpPr>
            <p:cNvPr id="107" name="Rounded Rectangle 106"/>
            <p:cNvSpPr/>
            <p:nvPr/>
          </p:nvSpPr>
          <p:spPr bwMode="auto">
            <a:xfrm>
              <a:off x="3448105" y="2743200"/>
              <a:ext cx="381000" cy="381000"/>
            </a:xfrm>
            <a:prstGeom prst="roundRect">
              <a:avLst/>
            </a:prstGeom>
            <a:solidFill>
              <a:srgbClr val="CCFF9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VC</a:t>
              </a: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6847798" y="2754923"/>
              <a:ext cx="381000" cy="381000"/>
            </a:xfrm>
            <a:prstGeom prst="roundRect">
              <a:avLst/>
            </a:prstGeom>
            <a:solidFill>
              <a:srgbClr val="CCFF99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VC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1752" y="838200"/>
              <a:ext cx="681558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QSim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94585" y="2438399"/>
              <a:ext cx="1186921" cy="31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i="1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Virtual Core</a:t>
              </a:r>
            </a:p>
          </p:txBody>
        </p:sp>
        <p:cxnSp>
          <p:nvCxnSpPr>
            <p:cNvPr id="126" name="Curved Connector 125"/>
            <p:cNvCxnSpPr>
              <a:stCxn id="108" idx="3"/>
              <a:endCxn id="124" idx="1"/>
            </p:cNvCxnSpPr>
            <p:nvPr/>
          </p:nvCxnSpPr>
          <p:spPr bwMode="auto">
            <a:xfrm flipV="1">
              <a:off x="7228798" y="2597233"/>
              <a:ext cx="765787" cy="348191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080808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130" name="Rectangle 11"/>
            <p:cNvSpPr>
              <a:spLocks noChangeArrowheads="1"/>
            </p:cNvSpPr>
            <p:nvPr/>
          </p:nvSpPr>
          <p:spPr bwMode="auto">
            <a:xfrm>
              <a:off x="2913945" y="5344230"/>
              <a:ext cx="76200" cy="22860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990145" y="5344230"/>
              <a:ext cx="76200" cy="22860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endParaRPr lang="en-US" sz="1200">
                <a:solidFill>
                  <a:srgbClr val="080808"/>
                </a:solidFill>
                <a:latin typeface="Tahoma" pitchFamily="34" charset="0"/>
                <a:ea typeface="ＭＳ Ｐゴシック" charset="-128"/>
              </a:endParaRPr>
            </a:p>
          </p:txBody>
        </p:sp>
        <p:grpSp>
          <p:nvGrpSpPr>
            <p:cNvPr id="133" name="Group 9"/>
            <p:cNvGrpSpPr>
              <a:grpSpLocks/>
            </p:cNvGrpSpPr>
            <p:nvPr/>
          </p:nvGrpSpPr>
          <p:grpSpPr bwMode="auto">
            <a:xfrm>
              <a:off x="4564944" y="5332941"/>
              <a:ext cx="304800" cy="228600"/>
              <a:chOff x="3168" y="1104"/>
              <a:chExt cx="192" cy="144"/>
            </a:xfrm>
          </p:grpSpPr>
          <p:sp>
            <p:nvSpPr>
              <p:cNvPr id="134" name="Rectangle 10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35" name="Rectangle 11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36" name="Rectangle 12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37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</p:grpSp>
        <p:grpSp>
          <p:nvGrpSpPr>
            <p:cNvPr id="138" name="Group 9"/>
            <p:cNvGrpSpPr>
              <a:grpSpLocks/>
            </p:cNvGrpSpPr>
            <p:nvPr/>
          </p:nvGrpSpPr>
          <p:grpSpPr bwMode="auto">
            <a:xfrm>
              <a:off x="5891388" y="5327297"/>
              <a:ext cx="304800" cy="228600"/>
              <a:chOff x="3168" y="1104"/>
              <a:chExt cx="192" cy="144"/>
            </a:xfrm>
          </p:grpSpPr>
          <p:sp>
            <p:nvSpPr>
              <p:cNvPr id="139" name="Rectangle 10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41" name="Rectangle 12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  <p:sp>
            <p:nvSpPr>
              <p:cNvPr id="142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48" cy="14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1007317" eaLnBrk="0">
                  <a:lnSpc>
                    <a:spcPct val="100000"/>
                  </a:lnSpc>
                  <a:buClrTx/>
                  <a:buSzTx/>
                </a:pPr>
                <a:endParaRPr lang="en-US" sz="120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0" y="5181599"/>
              <a:ext cx="1676400" cy="54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7317" eaLnBrk="0">
                <a:lnSpc>
                  <a:spcPct val="100000"/>
                </a:lnSpc>
                <a:buClrTx/>
                <a:buSzTx/>
              </a:pPr>
              <a:r>
                <a:rPr lang="en-US" sz="1200" dirty="0">
                  <a:solidFill>
                    <a:srgbClr val="080808"/>
                  </a:solidFill>
                  <a:latin typeface="Tahoma" pitchFamily="34" charset="0"/>
                  <a:ea typeface="ＭＳ Ｐゴシック" charset="-128"/>
                </a:rPr>
                <a:t>Parallel Simulation Kernel (PSK)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4572000"/>
              <a:ext cx="735714" cy="673100"/>
            </a:xfrm>
            <a:prstGeom prst="rect">
              <a:avLst/>
            </a:prstGeom>
          </p:spPr>
        </p:pic>
      </p:grpSp>
      <p:pic>
        <p:nvPicPr>
          <p:cNvPr id="83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7395866" y="4091283"/>
            <a:ext cx="1828800" cy="74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90083" y="4084637"/>
            <a:ext cx="1150829" cy="505072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</a:rPr>
              <a:t>Physical phenomena </a:t>
            </a:r>
          </a:p>
        </p:txBody>
      </p:sp>
    </p:spTree>
    <p:extLst>
      <p:ext uri="{BB962C8B-B14F-4D97-AF65-F5344CB8AC3E}">
        <p14:creationId xmlns:p14="http://schemas.microsoft.com/office/powerpoint/2010/main" val="1609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Infrastructure Challenges</a:t>
            </a:r>
            <a:endParaRPr lang="en-US" dirty="0"/>
          </a:p>
        </p:txBody>
      </p:sp>
      <p:sp>
        <p:nvSpPr>
          <p:cNvPr id="220" name="Content Placeholder 2"/>
          <p:cNvSpPr>
            <a:spLocks noGrp="1"/>
          </p:cNvSpPr>
          <p:nvPr>
            <p:ph idx="1"/>
          </p:nvPr>
        </p:nvSpPr>
        <p:spPr>
          <a:xfrm>
            <a:off x="3821112" y="1036637"/>
            <a:ext cx="5960260" cy="5578760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Processors are parallel and tools are not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not sustainable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ym typeface="Wingdings"/>
              </a:rPr>
              <a:t>Multi-disciplinary</a:t>
            </a:r>
          </a:p>
          <a:p>
            <a:pPr lvl="1"/>
            <a:r>
              <a:rPr lang="en-US" dirty="0" smtClean="0">
                <a:sym typeface="Wingdings"/>
              </a:rPr>
              <a:t>Functional + Timing + Physical models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ym typeface="Wingdings"/>
              </a:rPr>
              <a:t>Need to model complete systems</a:t>
            </a:r>
          </a:p>
          <a:p>
            <a:pPr lvl="1"/>
            <a:r>
              <a:rPr lang="en-US" dirty="0" smtClean="0">
                <a:sym typeface="Wingdings"/>
              </a:rPr>
              <a:t>Cores, networks, memories, software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at scale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Islands of expertise</a:t>
            </a:r>
          </a:p>
          <a:p>
            <a:pPr lvl="1"/>
            <a:r>
              <a:rPr lang="en-US" dirty="0" smtClean="0"/>
              <a:t>Ability to integrate point tools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best of breed models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ym typeface="Wingdings"/>
              </a:rPr>
              <a:t>Composability</a:t>
            </a:r>
          </a:p>
          <a:p>
            <a:pPr lvl="1"/>
            <a:r>
              <a:rPr lang="en-US" dirty="0" smtClean="0">
                <a:sym typeface="Wingdings"/>
              </a:rPr>
              <a:t>Easily construct the simulator you need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8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217" name="Picture 4" descr="http://files.tmp.muxlim.com/photo/98018_4815_170206_0_0_80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8053" y="4871808"/>
            <a:ext cx="2918007" cy="1582407"/>
          </a:xfrm>
          <a:prstGeom prst="rect">
            <a:avLst/>
          </a:prstGeom>
          <a:noFill/>
        </p:spPr>
      </p:pic>
      <p:graphicFrame>
        <p:nvGraphicFramePr>
          <p:cNvPr id="219" name="Diagram 218"/>
          <p:cNvGraphicFramePr/>
          <p:nvPr>
            <p:extLst>
              <p:ext uri="{D42A27DB-BD31-4B8C-83A1-F6EECF244321}">
                <p14:modId xmlns:p14="http://schemas.microsoft.com/office/powerpoint/2010/main" val="1107098950"/>
              </p:ext>
            </p:extLst>
          </p:nvPr>
        </p:nvGraphicFramePr>
        <p:xfrm>
          <a:off x="168010" y="839964"/>
          <a:ext cx="3276203" cy="344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2" name="Group 221"/>
          <p:cNvGrpSpPr/>
          <p:nvPr/>
        </p:nvGrpSpPr>
        <p:grpSpPr>
          <a:xfrm>
            <a:off x="672042" y="5375775"/>
            <a:ext cx="840052" cy="515602"/>
            <a:chOff x="2070938" y="1143000"/>
            <a:chExt cx="2143096" cy="1458345"/>
          </a:xfrm>
        </p:grpSpPr>
        <p:sp>
          <p:nvSpPr>
            <p:cNvPr id="223" name="Rectangle 222"/>
            <p:cNvSpPr/>
            <p:nvPr/>
          </p:nvSpPr>
          <p:spPr>
            <a:xfrm>
              <a:off x="3530168" y="1893570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788921" y="1889760"/>
              <a:ext cx="701041" cy="708660"/>
              <a:chOff x="2785111" y="1143000"/>
              <a:chExt cx="701041" cy="70866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785111" y="1143000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130310" y="1143000"/>
                <a:ext cx="355842" cy="361418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2785111" y="1490243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130309" y="1490243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sp>
          <p:nvSpPr>
            <p:cNvPr id="225" name="Rectangle 224"/>
            <p:cNvSpPr/>
            <p:nvPr/>
          </p:nvSpPr>
          <p:spPr>
            <a:xfrm>
              <a:off x="2074748" y="1889760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526358" y="1146810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2785111" y="1143000"/>
              <a:ext cx="701041" cy="708660"/>
              <a:chOff x="2785111" y="1143000"/>
              <a:chExt cx="701041" cy="70866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785111" y="1143000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130310" y="1143000"/>
                <a:ext cx="355842" cy="361418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2785111" y="1490243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130309" y="1490243"/>
                <a:ext cx="355842" cy="361417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 defTabSz="503187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>
              <a:off x="2070938" y="1143000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520156" y="5375774"/>
            <a:ext cx="924057" cy="541246"/>
            <a:chOff x="775538" y="1472184"/>
            <a:chExt cx="2131666" cy="1481609"/>
          </a:xfrm>
        </p:grpSpPr>
        <p:sp>
          <p:nvSpPr>
            <p:cNvPr id="238" name="Rectangle 237"/>
            <p:cNvSpPr/>
            <p:nvPr/>
          </p:nvSpPr>
          <p:spPr>
            <a:xfrm>
              <a:off x="775538" y="1472184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90967" y="1472184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75538" y="2246018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490967" y="2246018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23338" y="1472184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223338" y="2246018"/>
              <a:ext cx="683866" cy="707775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503187" eaLnBrk="0">
                <a:lnSpc>
                  <a:spcPct val="100000"/>
                </a:lnSpc>
                <a:buClr>
                  <a:srgbClr val="080808"/>
                </a:buClr>
              </a:pPr>
              <a:r>
                <a:rPr lang="en-US" sz="700" dirty="0">
                  <a:solidFill>
                    <a:srgbClr val="FFFFFF"/>
                  </a:solidFill>
                  <a:latin typeface="Tahoma"/>
                </a:rPr>
                <a:t>Tile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912" y="1417638"/>
            <a:ext cx="4657038" cy="54648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i="1" dirty="0" smtClean="0"/>
              <a:t> to provide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simulator, but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9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312" y="2255837"/>
            <a:ext cx="9378831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0483" indent="-190483" algn="l" defTabSz="503291" rtl="0" eaLnBrk="0" fontAlgn="base" hangingPunct="0">
              <a:lnSpc>
                <a:spcPct val="98000"/>
              </a:lnSpc>
              <a:spcBef>
                <a:spcPts val="661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 sz="26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567952" indent="-190483" algn="l" defTabSz="503291" rtl="0" eaLnBrk="0" fontAlgn="base" hangingPunct="0">
              <a:lnSpc>
                <a:spcPct val="98000"/>
              </a:lnSpc>
              <a:spcBef>
                <a:spcPts val="551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charset="2"/>
              <a:buChar char=""/>
              <a:defRPr sz="2200">
                <a:solidFill>
                  <a:srgbClr val="080808"/>
                </a:solidFill>
                <a:latin typeface="+mn-lt"/>
              </a:defRPr>
            </a:lvl2pPr>
            <a:lvl3pPr marL="94542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3pPr>
            <a:lvl4pPr marL="132289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4pPr>
            <a:lvl5pPr marL="1632204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5pPr>
            <a:lvl6pPr marL="2135500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6pPr>
            <a:lvl7pPr marL="2638792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7pPr>
            <a:lvl8pPr marL="3142085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8pPr>
            <a:lvl9pPr marL="3645378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i="1" dirty="0" smtClean="0"/>
              <a:t>Make it </a:t>
            </a:r>
            <a:r>
              <a:rPr lang="en-US" i="1" dirty="0" smtClean="0">
                <a:solidFill>
                  <a:srgbClr val="008000"/>
                </a:solidFill>
              </a:rPr>
              <a:t>easy</a:t>
            </a:r>
            <a:r>
              <a:rPr lang="en-US" i="1" dirty="0" smtClean="0"/>
              <a:t> to construct a validated simulator at the fidelity and scale you want, and 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4512" y="3475037"/>
            <a:ext cx="9378831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0483" indent="-190483" algn="l" defTabSz="503291" rtl="0" eaLnBrk="0" fontAlgn="base" hangingPunct="0">
              <a:lnSpc>
                <a:spcPct val="98000"/>
              </a:lnSpc>
              <a:spcBef>
                <a:spcPts val="661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 sz="26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567952" indent="-190483" algn="l" defTabSz="503291" rtl="0" eaLnBrk="0" fontAlgn="base" hangingPunct="0">
              <a:lnSpc>
                <a:spcPct val="98000"/>
              </a:lnSpc>
              <a:spcBef>
                <a:spcPts val="551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charset="2"/>
              <a:buChar char=""/>
              <a:defRPr sz="2200">
                <a:solidFill>
                  <a:srgbClr val="080808"/>
                </a:solidFill>
                <a:latin typeface="+mn-lt"/>
              </a:defRPr>
            </a:lvl2pPr>
            <a:lvl3pPr marL="94542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3pPr>
            <a:lvl4pPr marL="132289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4pPr>
            <a:lvl5pPr marL="1632204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5pPr>
            <a:lvl6pPr marL="2135500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6pPr>
            <a:lvl7pPr marL="2638792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7pPr>
            <a:lvl8pPr marL="3142085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8pPr>
            <a:lvl9pPr marL="3645378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i="1" dirty="0" smtClean="0"/>
              <a:t>Provide </a:t>
            </a:r>
            <a:r>
              <a:rPr lang="en-US" i="1" dirty="0" smtClean="0">
                <a:solidFill>
                  <a:srgbClr val="008000"/>
                </a:solidFill>
              </a:rPr>
              <a:t>base library </a:t>
            </a:r>
            <a:r>
              <a:rPr lang="en-US" i="1" dirty="0" smtClean="0"/>
              <a:t>of components to build useful multicore simulators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13" y="4389438"/>
            <a:ext cx="3944767" cy="2133600"/>
            <a:chOff x="17633" y="1371600"/>
            <a:chExt cx="4648200" cy="2362200"/>
          </a:xfrm>
        </p:grpSpPr>
        <p:sp>
          <p:nvSpPr>
            <p:cNvPr id="8" name="Rounded Rectangle 7"/>
            <p:cNvSpPr/>
            <p:nvPr/>
          </p:nvSpPr>
          <p:spPr>
            <a:xfrm>
              <a:off x="17633" y="1371600"/>
              <a:ext cx="4648200" cy="23622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833" y="1447800"/>
              <a:ext cx="4566737" cy="2233379"/>
              <a:chOff x="1219200" y="1524000"/>
              <a:chExt cx="4566737" cy="223337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438400" y="1524000"/>
                <a:ext cx="1442537" cy="1295400"/>
                <a:chOff x="381000" y="1371601"/>
                <a:chExt cx="1442537" cy="1295400"/>
              </a:xfrm>
            </p:grpSpPr>
            <p:sp>
              <p:nvSpPr>
                <p:cNvPr id="26" name="Shape 25"/>
                <p:cNvSpPr/>
                <p:nvPr/>
              </p:nvSpPr>
              <p:spPr>
                <a:xfrm rot="20700000">
                  <a:off x="381000" y="1371601"/>
                  <a:ext cx="1442537" cy="1295400"/>
                </a:xfrm>
                <a:prstGeom prst="gear6">
                  <a:avLst/>
                </a:prstGeom>
                <a:solidFill>
                  <a:srgbClr val="0D7DB8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</p:sp>
            <p:sp>
              <p:nvSpPr>
                <p:cNvPr id="27" name="Shape 4"/>
                <p:cNvSpPr/>
                <p:nvPr/>
              </p:nvSpPr>
              <p:spPr>
                <a:xfrm>
                  <a:off x="656584" y="1645230"/>
                  <a:ext cx="876669" cy="7330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755572" fontAlgn="auto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Novel Cooling Technology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9200" y="1524000"/>
                <a:ext cx="1390948" cy="1294407"/>
                <a:chOff x="930670" y="77433"/>
                <a:chExt cx="1390948" cy="1294407"/>
              </a:xfrm>
            </p:grpSpPr>
            <p:sp>
              <p:nvSpPr>
                <p:cNvPr id="24" name="Shape 23"/>
                <p:cNvSpPr/>
                <p:nvPr/>
              </p:nvSpPr>
              <p:spPr>
                <a:xfrm rot="20700000">
                  <a:off x="930670" y="77433"/>
                  <a:ext cx="1390948" cy="1294407"/>
                </a:xfrm>
                <a:prstGeom prst="gear6">
                  <a:avLst/>
                </a:prstGeom>
                <a:solidFill>
                  <a:srgbClr val="FFCC99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5" name="Shape 4"/>
                <p:cNvSpPr/>
                <p:nvPr/>
              </p:nvSpPr>
              <p:spPr>
                <a:xfrm>
                  <a:off x="1245144" y="542540"/>
                  <a:ext cx="762000" cy="364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533345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Thermal Field Modeling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828800" y="2438400"/>
                <a:ext cx="1338042" cy="1318979"/>
                <a:chOff x="1582417" y="1117510"/>
                <a:chExt cx="1338042" cy="1318979"/>
              </a:xfrm>
            </p:grpSpPr>
            <p:sp>
              <p:nvSpPr>
                <p:cNvPr id="22" name="Shape 21"/>
                <p:cNvSpPr/>
                <p:nvPr/>
              </p:nvSpPr>
              <p:spPr>
                <a:xfrm>
                  <a:off x="1582417" y="1117510"/>
                  <a:ext cx="1338042" cy="1318979"/>
                </a:xfrm>
                <a:prstGeom prst="gear6">
                  <a:avLst/>
                </a:prstGeom>
                <a:solidFill>
                  <a:srgbClr val="3333CC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3" name="Shape 4"/>
                <p:cNvSpPr/>
                <p:nvPr/>
              </p:nvSpPr>
              <p:spPr>
                <a:xfrm>
                  <a:off x="1917245" y="1451574"/>
                  <a:ext cx="668386" cy="65085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Power Distr. Network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00400" y="2514600"/>
                <a:ext cx="1391997" cy="1221339"/>
                <a:chOff x="736367" y="528222"/>
                <a:chExt cx="1391997" cy="1221339"/>
              </a:xfrm>
              <a:solidFill>
                <a:srgbClr val="FFCC99"/>
              </a:solidFill>
            </p:grpSpPr>
            <p:sp>
              <p:nvSpPr>
                <p:cNvPr id="20" name="Shape 19"/>
                <p:cNvSpPr/>
                <p:nvPr/>
              </p:nvSpPr>
              <p:spPr>
                <a:xfrm>
                  <a:off x="736367" y="528222"/>
                  <a:ext cx="1391997" cy="1221339"/>
                </a:xfrm>
                <a:prstGeom prst="gear9">
                  <a:avLst/>
                </a:prstGeom>
                <a:grpFill/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1" name="Shape 4"/>
                <p:cNvSpPr/>
                <p:nvPr/>
              </p:nvSpPr>
              <p:spPr>
                <a:xfrm>
                  <a:off x="964968" y="814315"/>
                  <a:ext cx="990600" cy="627793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3970" rIns="0" bIns="1397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Power Management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733800" y="1524000"/>
                <a:ext cx="1391997" cy="1221339"/>
                <a:chOff x="736367" y="528222"/>
                <a:chExt cx="1391997" cy="1221339"/>
              </a:xfrm>
            </p:grpSpPr>
            <p:sp>
              <p:nvSpPr>
                <p:cNvPr id="18" name="Shape 17"/>
                <p:cNvSpPr/>
                <p:nvPr/>
              </p:nvSpPr>
              <p:spPr>
                <a:xfrm>
                  <a:off x="736367" y="528222"/>
                  <a:ext cx="1391997" cy="1221339"/>
                </a:xfrm>
                <a:prstGeom prst="gear9">
                  <a:avLst/>
                </a:prstGeom>
                <a:solidFill>
                  <a:srgbClr val="00CC99">
                    <a:hueOff val="0"/>
                    <a:satOff val="0"/>
                    <a:lumOff val="0"/>
                    <a:alphaOff val="0"/>
                  </a:srgbClr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9" name="Shape 4"/>
                <p:cNvSpPr/>
                <p:nvPr/>
              </p:nvSpPr>
              <p:spPr>
                <a:xfrm>
                  <a:off x="888767" y="814315"/>
                  <a:ext cx="1066801" cy="62779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3970" rIns="0" bIns="1397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Grande"/>
                      <a:ea typeface="Lucida Grande"/>
                      <a:cs typeface="Lucida Grande"/>
                    </a:rPr>
                    <a:t>μ</a:t>
                  </a: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architecture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419600" y="2362200"/>
                <a:ext cx="1366337" cy="1295400"/>
                <a:chOff x="381000" y="1371601"/>
                <a:chExt cx="1442537" cy="1295400"/>
              </a:xfrm>
            </p:grpSpPr>
            <p:sp>
              <p:nvSpPr>
                <p:cNvPr id="16" name="Shape 15"/>
                <p:cNvSpPr/>
                <p:nvPr/>
              </p:nvSpPr>
              <p:spPr>
                <a:xfrm rot="20700000">
                  <a:off x="381000" y="1371601"/>
                  <a:ext cx="1442537" cy="1295400"/>
                </a:xfrm>
                <a:prstGeom prst="gear6">
                  <a:avLst/>
                </a:prstGeom>
                <a:solidFill>
                  <a:srgbClr val="0D7DB8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</p:sp>
            <p:sp>
              <p:nvSpPr>
                <p:cNvPr id="17" name="Shape 4"/>
                <p:cNvSpPr/>
                <p:nvPr/>
              </p:nvSpPr>
              <p:spPr>
                <a:xfrm>
                  <a:off x="656583" y="1645230"/>
                  <a:ext cx="931160" cy="7330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755572" fontAlgn="auto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Algorithms</a:t>
                  </a: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6521981" y="4520053"/>
            <a:ext cx="3166531" cy="1774384"/>
            <a:chOff x="6089479" y="4520053"/>
            <a:chExt cx="3166531" cy="1774384"/>
          </a:xfrm>
        </p:grpSpPr>
        <p:grpSp>
          <p:nvGrpSpPr>
            <p:cNvPr id="28" name="Group 27"/>
            <p:cNvGrpSpPr/>
            <p:nvPr/>
          </p:nvGrpSpPr>
          <p:grpSpPr>
            <a:xfrm>
              <a:off x="6089479" y="4520053"/>
              <a:ext cx="3166531" cy="1774384"/>
              <a:chOff x="2386806" y="4952206"/>
              <a:chExt cx="8686800" cy="3352800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2386806" y="4952206"/>
                <a:ext cx="3429000" cy="128332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Microarchitecture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Workload Execution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2386806" y="7022639"/>
                <a:ext cx="3429000" cy="12823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808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Power Dissipation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7644606" y="4952206"/>
                <a:ext cx="3429000" cy="12833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Thermal Coupling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Cooling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7644606" y="7022639"/>
                <a:ext cx="3429000" cy="12823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808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Degradation 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Recovery</a:t>
                </a:r>
              </a:p>
            </p:txBody>
          </p:sp>
        </p:grpSp>
        <p:sp>
          <p:nvSpPr>
            <p:cNvPr id="33" name="Circular Arrow 32"/>
            <p:cNvSpPr/>
            <p:nvPr/>
          </p:nvSpPr>
          <p:spPr bwMode="auto">
            <a:xfrm rot="4924474" flipH="1" flipV="1">
              <a:off x="7286798" y="4861103"/>
              <a:ext cx="939233" cy="104548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03650"/>
                <a:gd name="adj5" fmla="val 12500"/>
              </a:avLst>
            </a:prstGeom>
            <a:solidFill>
              <a:srgbClr val="00808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defTabSz="457152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4" name="Picture 180" descr="icss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5" r="75340" b="18436"/>
          <a:stretch>
            <a:fillRect/>
          </a:stretch>
        </p:blipFill>
        <p:spPr bwMode="auto">
          <a:xfrm>
            <a:off x="4430713" y="5227637"/>
            <a:ext cx="1716451" cy="174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4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1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80808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12700" cap="flat" cmpd="sng" algn="ctr">
          <a:solidFill>
            <a:srgbClr val="080808"/>
          </a:solidFill>
          <a:prstDash val="solid"/>
          <a:round/>
          <a:headEnd type="none"/>
          <a:tailEnd type="stealth"/>
        </a:ln>
        <a:effectLst/>
      </a:spPr>
      <a:bodyPr/>
      <a:lstStyle/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6467</TotalTime>
  <Words>763</Words>
  <Application>Microsoft Office PowerPoint</Application>
  <PresentationFormat>Custom</PresentationFormat>
  <Paragraphs>242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1_Balance</vt:lpstr>
      <vt:lpstr>PowerPoint Presentation</vt:lpstr>
      <vt:lpstr>Motivation</vt:lpstr>
      <vt:lpstr>Manifold@GT</vt:lpstr>
      <vt:lpstr>Modeling and Simulation Demands</vt:lpstr>
      <vt:lpstr>Spectrum of Solutions </vt:lpstr>
      <vt:lpstr>Manifold: The Big Picture</vt:lpstr>
      <vt:lpstr>A Typical Single OS Domain Model </vt:lpstr>
      <vt:lpstr>Simulation Infrastructure Challenges</vt:lpstr>
      <vt:lpstr>Goal</vt:lpstr>
      <vt:lpstr>Tutorial Schedule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150</cp:revision>
  <cp:lastPrinted>1601-01-01T00:00:00Z</cp:lastPrinted>
  <dcterms:created xsi:type="dcterms:W3CDTF">2013-10-13T20:20:40Z</dcterms:created>
  <dcterms:modified xsi:type="dcterms:W3CDTF">2013-12-08T05:28:57Z</dcterms:modified>
</cp:coreProperties>
</file>