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DAA69B-82E4-472D-B514-FAAF54F96B26}" type="slidenum">
              <a:rPr lang="en-US"/>
              <a:pPr/>
              <a:t>1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2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CE8040CE-8AE5-4925-B8E8-790909A43A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4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l"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</a:t>
            </a:r>
            <a:r>
              <a:rPr lang="en-US" sz="800" baseline="0" dirty="0" smtClean="0">
                <a:solidFill>
                  <a:srgbClr val="E5FFFF"/>
                </a:solidFill>
                <a:ea typeface="ＭＳ Ｐゴシック" charset="-128"/>
              </a:rPr>
              <a:t> OF COMPUTER SCIENCE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27336776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Modeling and Parallel Simulation of Multicore Systems with Manifold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6126</TotalTime>
  <Words>10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Balance</vt:lpstr>
      <vt:lpstr>Modeling and Parallel Simulation of Multicore Systems with Manifold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131</cp:revision>
  <cp:lastPrinted>1601-01-01T00:00:00Z</cp:lastPrinted>
  <dcterms:created xsi:type="dcterms:W3CDTF">2013-10-13T20:20:40Z</dcterms:created>
  <dcterms:modified xsi:type="dcterms:W3CDTF">2013-12-08T05:19:30Z</dcterms:modified>
</cp:coreProperties>
</file>