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charts/chart1.xml" ContentType="application/vnd.openxmlformats-officedocument.drawingml.chart+xml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clustere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23.5</c:v>
                </c:pt>
                <c:pt idx="1">
                  <c:v>26.2</c:v>
                </c:pt>
                <c:pt idx="2">
                  <c:v>30.1</c:v>
                </c:pt>
                <c:pt idx="3">
                  <c:v>29.5</c:v>
                </c:pt>
                <c:pt idx="4">
                  <c:v>24.6</c:v>
                </c:pt>
              </c:numCache>
            </c:numRef>
          </c:val>
          <c:spPr>
            <a:solidFill>
              <a:schemeClr val="accent1"/>
            </a:solidFill>
            <a:ln>
              <a:solidFill>
                <a:schemeClr val="tx1"/>
              </a:solidFill>
            </a:ln>
          </c:spPr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18.1</c:v>
                </c:pt>
                <c:pt idx="1">
                  <c:v>22.8</c:v>
                </c:pt>
                <c:pt idx="2">
                  <c:v>23.9</c:v>
                </c:pt>
                <c:pt idx="3">
                  <c:v>25.1</c:v>
                </c:pt>
                <c:pt idx="4">
                  <c:v>25</c:v>
                </c:pt>
              </c:numCache>
            </c:numRef>
          </c:val>
          <c:spPr>
            <a:solidFill>
              <a:schemeClr val="bg2"/>
            </a:solidFill>
            <a:ln>
              <a:solidFill>
                <a:schemeClr val="tx1"/>
              </a:solidFill>
            </a:ln>
          </c:spPr>
        </c:ser>
      </c:barChart>
      <c:catAx>
        <c:axId val="64451712"/>
        <c:scaling>
          <c:orientation val="maxMin"/>
        </c:scaling>
        <c:axPos val="l"/>
        <c:tickLblPos val="nextTo"/>
        <c:crossAx val="64453248"/>
        <c:crosses val="autoZero"/>
        <c:auto val="1"/>
        <c:lblAlgn val="ctr"/>
        <c:lblOffset val="100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Da Cat Axis</a:t>
                </a:r>
                <a:endParaRPr lang="en-US" dirty="0"/>
              </a:p>
            </c:rich>
          </c:tx>
          <c:layout/>
          <c:overlay val="0"/>
        </c:title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max"/>
        <c:crossBetween val="between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Da Value Axis</a:t>
                </a:r>
                <a:endParaRPr lang="en-US" dirty="0"/>
              </a:p>
            </c:rich>
          </c:tx>
          <c:layout/>
          <c:overlay val="0"/>
        </c:title>
        <c:majorGridlines/>
        <c:minorGridlines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Dynamically generated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200"/>
      </a:pPr>
      <a:endParaRPr lang="en-US"/>
    </a:p>
    <a:listStyle/>
  </c:txPr>
  <c:externalData r:id="rId1"/>
</c:chartSpace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OfficeChart slide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PPTX Document</dc:title>
  <dc:creator>officegen</dc:creator>
  <cp:lastModifiedBy>officegen</cp:lastModifiedBy>
  <cp:revision>1</cp:revision>
  <dcterms:created xsi:type="dcterms:W3CDTF">2016-08-02T14:33:31Z</dcterms:created>
  <dcterms:modified xsi:type="dcterms:W3CDTF">2016-08-02T14:33:31Z</dcterms:modified>
</cp:coreProperties>
</file>