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18323"/>
                <a:gridCol w="396082"/>
                <a:gridCol w="329176"/>
                <a:gridCol w="713071"/>
                <a:gridCol w="302551"/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[0,4]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[2,4]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[3,4]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[4,4]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[5,4]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[6,4]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[7,4]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[8,4]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[9,4]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[10,4]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[11,0]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[11,1]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[11,2]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[11,3]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Comic Sans MS"/>
                          <a:cs typeface="Comic Sans MS"/>
                        </a:rPr>
                        <a:t>[11,4]</a:t>
                      </a:r>
                      <a:endParaRPr lang="en-US" sz="900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00000"/>
            <a:ext cx="45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1100000"/>
            <a:ext cx="500000" cy="5100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1100000"/>
            <a:ext cx="450000" cy="4900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000" y="2100000"/>
            <a:ext cx="490000" cy="5400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000" y="2100000"/>
            <a:ext cx="500000" cy="5100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0000" y="2100000"/>
            <a:ext cx="500000" cy="5100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00" y="3100000"/>
            <a:ext cx="500000" cy="5100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3100000"/>
            <a:ext cx="490000" cy="5400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00000" y="3100000"/>
            <a:ext cx="450000" cy="4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0.2.9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3099000"/>
            <a:ext cx="9144000" cy="66000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008800"/>
                </a:solidFill>
              </a:rPr>
              <a:t>Office generator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0000"/>
                </a:solidFill>
              </a:rPr>
              <a:t>Red line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500000" y="500000"/>
            <a:ext cx="2819400" cy="369332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00"/>
            </a:solidFill>
          </a:ln>
        </p:spPr>
      </p:sp>
      <p:sp>
        <p:nvSpPr>
          <p:cNvPr id="4" name="Object 3"/>
          <p:cNvSpPr txBox="1"/>
          <p:nvPr/>
        </p:nvSpPr>
        <p:spPr>
          <a:xfrm rot="2700000">
            <a:off x="0" y="1000000"/>
            <a:ext cx="2819400" cy="369332"/>
          </a:xfrm>
          <a:prstGeom prst="rect">
            <a:avLst/>
          </a:prstGeom>
          <a:solidFill>
            <a:srgbClr val="ff0000"/>
          </a:solidFill>
          <a:ln w="63500">
            <a:solidFill>
              <a:srgbClr val="ffff00"/>
            </a:solidFill>
          </a:ln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Red box 1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1500000" y="150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6" name="Object 5"/>
          <p:cNvSpPr txBox="1"/>
          <p:nvPr/>
        </p:nvSpPr>
        <p:spPr>
          <a:xfrm>
            <a:off x="150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7" name="Object 6"/>
          <p:cNvSpPr txBox="1"/>
          <p:nvPr/>
        </p:nvSpPr>
        <p:spPr>
          <a:xfrm>
            <a:off x="1500000" y="2490000"/>
            <a:ext cx="3000000" cy="1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8" name="Object 7"/>
          <p:cNvSpPr txBox="1"/>
          <p:nvPr/>
        </p:nvSpPr>
        <p:spPr>
          <a:xfrm>
            <a:off x="4490000" y="1500000"/>
            <a:ext cx="1" cy="1000000"/>
          </a:xfrm>
          <a:prstGeom prst="line">
            <a:avLst/>
          </a:prstGeom>
          <a:noFill/>
          <a:ln>
            <a:solidFill>
              <a:srgbClr val="0000ff"/>
            </a:solidFill>
          </a:ln>
        </p:spPr>
      </p:sp>
      <p:sp>
        <p:nvSpPr>
          <p:cNvPr id="9" name="Object 8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0" name="Object 9"/>
          <p:cNvSpPr txBox="1"/>
          <p:nvPr/>
        </p:nvSpPr>
        <p:spPr>
          <a:xfrm>
            <a:off x="1500000" y="15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</a:ln>
        </p:spPr>
      </p:sp>
      <p:sp>
        <p:nvSpPr>
          <p:cNvPr id="11" name="Object 10"/>
          <p:cNvSpPr txBox="1"/>
          <p:nvPr/>
        </p:nvSpPr>
        <p:spPr>
          <a:xfrm>
            <a:off x="1500000" y="17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triangle"/>
          </a:ln>
        </p:spPr>
      </p:sp>
      <p:sp>
        <p:nvSpPr>
          <p:cNvPr id="12" name="Object 11"/>
          <p:cNvSpPr txBox="1"/>
          <p:nvPr/>
        </p:nvSpPr>
        <p:spPr>
          <a:xfrm>
            <a:off x="1500000" y="19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tailEnd type="triangle"/>
          </a:ln>
        </p:spPr>
      </p:sp>
      <p:sp>
        <p:nvSpPr>
          <p:cNvPr id="13" name="Object 12"/>
          <p:cNvSpPr txBox="1"/>
          <p:nvPr/>
        </p:nvSpPr>
        <p:spPr>
          <a:xfrm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0088"/>
            </a:solidFill>
            <a:headEnd type="stealth"/>
            <a:tailEnd type="stealth"/>
          </a:ln>
        </p:spPr>
      </p:sp>
      <p:sp>
        <p:nvSpPr>
          <p:cNvPr id="14" name="Object 13"/>
          <p:cNvSpPr txBox="1"/>
          <p:nvPr/>
        </p:nvSpPr>
        <p:spPr>
          <a:xfrm flipV="1">
            <a:off x="1500000" y="2100000"/>
            <a:ext cx="3000000" cy="1000000"/>
          </a:xfrm>
          <a:prstGeom prst="line">
            <a:avLst/>
          </a:prstGeom>
          <a:noFill/>
          <a:ln>
            <a:solidFill>
              <a:srgbClr val="008888"/>
            </a:solidFill>
            <a:headEnd type="stealth"/>
            <a:tailEnd type="stealth"/>
          </a:ln>
        </p:spPr>
      </p:sp>
      <p:sp>
        <p:nvSpPr>
          <p:cNvPr id="15" name="Object 14"/>
          <p:cNvSpPr txBox="1"/>
          <p:nvPr/>
        </p:nvSpPr>
        <p:spPr>
          <a:xfrm>
            <a:off x="2000000" y="3500000"/>
            <a:ext cx="2819400" cy="36933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txBody>
          <a:bodyPr wrap="square" rtlCol="0"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Red box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000" y="1959000"/>
            <a:ext cx="4200000" cy="29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7000" y="-411000"/>
            <a:ext cx="6110000" cy="7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00000"/>
            <a:ext cx="490000" cy="490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0000" y="100000"/>
            <a:ext cx="490000" cy="5400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00" y="1100000"/>
            <a:ext cx="490000" cy="49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00" y="1100000"/>
            <a:ext cx="490000" cy="49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The first slide!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2016-07-28T14:12:35Z</dcterms:created>
  <dcterms:modified xsi:type="dcterms:W3CDTF">2016-07-28T14:12:35Z</dcterms:modified>
</cp:coreProperties>
</file>