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0" y="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7557"/>
                <a:gridCol w="1029386"/>
                <a:gridCol w="455124"/>
                <a:gridCol w="459367"/>
                <a:gridCol w="1068074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0.2.9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The first slide!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2016-07-28T14:13:52Z</dcterms:created>
  <dcterms:modified xsi:type="dcterms:W3CDTF">2016-07-28T14:13:52Z</dcterms:modified>
</cp:coreProperties>
</file>