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0" y="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7244,596694,791819,1098570,1014289,411470,359404,880836,788904,853258,329670,832075"/>
                <a:gridCol w="577244,596694,791819,1098570,1014289,411470,359404,880836,788904,853258,329670,832075"/>
                <a:gridCol w="577244,596694,791819,1098570,1014289,411470,359404,880836,788904,853258,329670,832075"/>
                <a:gridCol w="577244,596694,791819,1098570,1014289,411470,359404,880836,788904,853258,329670,832075"/>
                <a:gridCol w="577244,596694,791819,1098570,1014289,411470,359404,880836,788904,853258,329670,8320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[11,0]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[11,1]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[11,2]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[11,3]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[11,4]</a:t>
                      </a:r>
                      <a:endParaRPr lang="en-US" sz="16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0.2.9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The first slide!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2016-07-28T14:16:59Z</dcterms:created>
  <dcterms:modified xsi:type="dcterms:W3CDTF">2016-07-28T14:16:59Z</dcterms:modified>
</cp:coreProperties>
</file>