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 snapToObjects="1" showGuides="1">
      <p:cViewPr varScale="1">
        <p:scale>
          <a:sx n="70" d="100"/>
          <a:sy n="70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2D16-4C29-3549-B65D-6F6F7472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88636-B6EB-774B-9264-34DA35EB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0211F-1E06-AC42-B1E2-E455912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47FD7-26EE-F448-9A47-7EE6FD1E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04E70-7F13-704F-915D-3D6BE6B1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46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B165B-8823-E940-873F-CDC49A2A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ACD42-D9CD-1248-B49E-4856657F7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89FE3-1956-9549-A090-72DF4010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E4708-1BA3-E74F-846E-F1C86557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54ADC-58CF-364C-B430-764D04C6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6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BBC7B3-65BC-C14A-BC22-D4420F518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67A42-58B5-A041-80CD-6351A2E2B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DFD9D-8BBB-A647-860D-B3D6120A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30F6C-CBED-C445-9CE0-C5BCDD10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97004-11E0-D944-B793-1C7B985D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2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6D001-161C-EB46-8B3E-3CF15AB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88F21-8302-EB4C-BDBE-DC6C881B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FB932-3078-F947-BFCD-E9E9828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91666-AE79-E743-9EEA-725439C8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0E3A9-F32C-C94E-9196-F53279F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37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E9FD7-1C8F-364C-A4E7-C97174B9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AF635-45A9-8645-98AA-9D38639E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50E45-DA8B-CE47-8641-CB8C79F7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8B85C-3C43-FB41-8BB5-6431AF87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570F2-D448-2044-BAE7-6D6294EB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356A8-9501-D941-A4BA-EA574A0D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D1E-6828-524A-A501-306E8EB1D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B078E-F593-B84A-BEBF-757AFC5A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2753D-08BB-A042-BF5D-451A3C81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78E7F-D5BF-1540-BF8D-11C9BC47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ED37E-397B-5648-A761-4D2B8628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93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A90AB-A576-024B-AB6C-209A1EA3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15B56-D670-844C-81F7-13305C1F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85EC3-4297-3B4B-B14F-640832884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9556E4-CA19-E046-8B66-870005A2A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102646-6260-424B-AAA7-2757979C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6E29FB-CED0-DD46-82FB-48C75C13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01DB2F-BA5D-9A43-99AD-B1330C58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F92BD-7AAF-A641-995D-001A57A5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5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67650-586A-4C4C-A08A-6454E4A8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40D79E-AC78-E742-9E59-A1A293E0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C82304-ABD7-F946-A5D0-6567F099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6258E5-FB4D-1E40-95E4-BF07DD95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FE5273-3956-6546-84D5-468719F1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CB3DC-543B-9A43-9477-014CE4E4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89917-5774-984F-861F-0F866AD7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17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88096-F864-CF43-8C59-DF895877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E5D08-9D60-D840-95CA-F12515F9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7AC3D-136B-8E4C-9741-D155AC9F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237C7-86DD-484F-AF28-64D4617F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5A67B-FE47-1549-885A-A8E28F67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BE04F-1B69-844A-9649-87F9DEC8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53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ADAD5-7FC4-5544-9FEB-4D270EB8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E61987-0AEA-954F-AF71-2F7A060FA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0D3C0-A11A-A94F-A6D3-F1244B65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7A64D-A308-7244-ACB7-00B2056C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F9B8D-A36D-5849-BFDE-FD1F7B1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6BACC-F676-2745-905D-1BA4F255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4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8D499-C249-0642-B085-8EBD094F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9537C-EE75-804F-885F-BC2261C5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86049-DE66-184D-B2C0-91BE700A6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8A50-A04D-B34C-950B-82615CC9CAA4}" type="datetimeFigureOut">
              <a:rPr kumimoji="1" lang="zh-CN" altLang="en-US" smtClean="0"/>
              <a:t>2020/7/29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26B1-31B4-5D4D-A7FF-8247E0483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4C9A9-54EF-C54F-8634-C0A7BF19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97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AA2E62-398D-DE4C-B2DF-D5D273268D70}"/>
              </a:ext>
            </a:extLst>
          </p:cNvPr>
          <p:cNvGrpSpPr/>
          <p:nvPr/>
        </p:nvGrpSpPr>
        <p:grpSpPr>
          <a:xfrm>
            <a:off x="1814284" y="2841776"/>
            <a:ext cx="6619727" cy="1174447"/>
            <a:chOff x="1814284" y="2841776"/>
            <a:chExt cx="6619727" cy="1174447"/>
          </a:xfrm>
        </p:grpSpPr>
        <p:pic>
          <p:nvPicPr>
            <p:cNvPr id="5" name="图形 4" descr="用户">
              <a:extLst>
                <a:ext uri="{FF2B5EF4-FFF2-40B4-BE49-F238E27FC236}">
                  <a16:creationId xmlns:a16="http://schemas.microsoft.com/office/drawing/2014/main" id="{846A5676-4693-AB4D-8F88-7422B1569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14284" y="2841776"/>
              <a:ext cx="1174447" cy="1174447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EACB0C8-EA99-194E-A42A-0E0722EBDE84}"/>
                </a:ext>
              </a:extLst>
            </p:cNvPr>
            <p:cNvSpPr/>
            <p:nvPr/>
          </p:nvSpPr>
          <p:spPr>
            <a:xfrm>
              <a:off x="5748868" y="2970286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商品微服务</a:t>
              </a: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07381B28-00C3-634B-96AB-24002CF7D6B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88731" y="3429000"/>
              <a:ext cx="2642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D800DD7-A5A4-784A-851E-7120E11B81D5}"/>
                </a:ext>
              </a:extLst>
            </p:cNvPr>
            <p:cNvSpPr txBox="1"/>
            <p:nvPr/>
          </p:nvSpPr>
          <p:spPr>
            <a:xfrm>
              <a:off x="3840012" y="30596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38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AA2E62-398D-DE4C-B2DF-D5D273268D70}"/>
              </a:ext>
            </a:extLst>
          </p:cNvPr>
          <p:cNvGrpSpPr/>
          <p:nvPr/>
        </p:nvGrpSpPr>
        <p:grpSpPr>
          <a:xfrm>
            <a:off x="1961055" y="799615"/>
            <a:ext cx="3697412" cy="1174447"/>
            <a:chOff x="1865521" y="2764893"/>
            <a:chExt cx="3697412" cy="1174447"/>
          </a:xfrm>
        </p:grpSpPr>
        <p:pic>
          <p:nvPicPr>
            <p:cNvPr id="5" name="图形 4" descr="用户">
              <a:extLst>
                <a:ext uri="{FF2B5EF4-FFF2-40B4-BE49-F238E27FC236}">
                  <a16:creationId xmlns:a16="http://schemas.microsoft.com/office/drawing/2014/main" id="{846A5676-4693-AB4D-8F88-7422B1569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65521" y="2764893"/>
              <a:ext cx="1174447" cy="1174447"/>
            </a:xfrm>
            <a:prstGeom prst="rect">
              <a:avLst/>
            </a:prstGeom>
          </p:spPr>
        </p:pic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07381B28-00C3-634B-96AB-24002CF7D6B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3039968" y="3352117"/>
              <a:ext cx="25229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D800DD7-A5A4-784A-851E-7120E11B81D5}"/>
                </a:ext>
              </a:extLst>
            </p:cNvPr>
            <p:cNvSpPr txBox="1"/>
            <p:nvPr/>
          </p:nvSpPr>
          <p:spPr>
            <a:xfrm>
              <a:off x="3950355" y="295011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</p:grpSp>
      <p:sp>
        <p:nvSpPr>
          <p:cNvPr id="3" name="椭圆 2"/>
          <p:cNvSpPr/>
          <p:nvPr/>
        </p:nvSpPr>
        <p:spPr>
          <a:xfrm>
            <a:off x="5658467" y="908562"/>
            <a:ext cx="1709741" cy="95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网关鉴权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84265" y="2784143"/>
            <a:ext cx="1497612" cy="77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97084" y="4159153"/>
            <a:ext cx="1071971" cy="68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3190672" y="5411334"/>
            <a:ext cx="1284793" cy="7369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" idx="4"/>
            <a:endCxn id="4" idx="0"/>
          </p:cNvCxnSpPr>
          <p:nvPr/>
        </p:nvCxnSpPr>
        <p:spPr>
          <a:xfrm flipH="1">
            <a:off x="3833071" y="1865117"/>
            <a:ext cx="2680267" cy="9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7" idx="0"/>
          </p:cNvCxnSpPr>
          <p:nvPr/>
        </p:nvCxnSpPr>
        <p:spPr>
          <a:xfrm flipH="1">
            <a:off x="3833070" y="3562066"/>
            <a:ext cx="1" cy="59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9" idx="1"/>
          </p:cNvCxnSpPr>
          <p:nvPr/>
        </p:nvCxnSpPr>
        <p:spPr>
          <a:xfrm flipH="1">
            <a:off x="3833069" y="4841542"/>
            <a:ext cx="1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905040" y="2784143"/>
            <a:ext cx="1497612" cy="77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117859" y="4159153"/>
            <a:ext cx="1071971" cy="68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011447" y="5411334"/>
            <a:ext cx="1284793" cy="7369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2"/>
            <a:endCxn id="20" idx="0"/>
          </p:cNvCxnSpPr>
          <p:nvPr/>
        </p:nvCxnSpPr>
        <p:spPr>
          <a:xfrm flipH="1">
            <a:off x="5653845" y="3562066"/>
            <a:ext cx="1" cy="59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2"/>
            <a:endCxn id="21" idx="1"/>
          </p:cNvCxnSpPr>
          <p:nvPr/>
        </p:nvCxnSpPr>
        <p:spPr>
          <a:xfrm flipH="1">
            <a:off x="5653844" y="4841542"/>
            <a:ext cx="1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619402" y="2784143"/>
            <a:ext cx="1497612" cy="77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832221" y="4159153"/>
            <a:ext cx="1071971" cy="68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26" name="流程图: 磁盘 25"/>
          <p:cNvSpPr/>
          <p:nvPr/>
        </p:nvSpPr>
        <p:spPr>
          <a:xfrm>
            <a:off x="6725809" y="5411334"/>
            <a:ext cx="1284793" cy="7369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2"/>
            <a:endCxn id="25" idx="0"/>
          </p:cNvCxnSpPr>
          <p:nvPr/>
        </p:nvCxnSpPr>
        <p:spPr>
          <a:xfrm flipH="1">
            <a:off x="7368207" y="3562066"/>
            <a:ext cx="1" cy="59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2"/>
            <a:endCxn id="26" idx="1"/>
          </p:cNvCxnSpPr>
          <p:nvPr/>
        </p:nvCxnSpPr>
        <p:spPr>
          <a:xfrm flipH="1">
            <a:off x="7368206" y="4841542"/>
            <a:ext cx="1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3763" y="2784143"/>
            <a:ext cx="1497612" cy="77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8546582" y="4159153"/>
            <a:ext cx="1071971" cy="68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1" name="流程图: 磁盘 30"/>
          <p:cNvSpPr/>
          <p:nvPr/>
        </p:nvSpPr>
        <p:spPr>
          <a:xfrm>
            <a:off x="8440170" y="5411334"/>
            <a:ext cx="1284793" cy="7369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2"/>
            <a:endCxn id="30" idx="0"/>
          </p:cNvCxnSpPr>
          <p:nvPr/>
        </p:nvCxnSpPr>
        <p:spPr>
          <a:xfrm flipH="1">
            <a:off x="9082568" y="3562066"/>
            <a:ext cx="1" cy="59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2"/>
            <a:endCxn id="31" idx="1"/>
          </p:cNvCxnSpPr>
          <p:nvPr/>
        </p:nvCxnSpPr>
        <p:spPr>
          <a:xfrm flipH="1">
            <a:off x="9082567" y="4841542"/>
            <a:ext cx="1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" idx="4"/>
            <a:endCxn id="19" idx="0"/>
          </p:cNvCxnSpPr>
          <p:nvPr/>
        </p:nvCxnSpPr>
        <p:spPr>
          <a:xfrm flipH="1">
            <a:off x="5653846" y="1865117"/>
            <a:ext cx="859492" cy="9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" idx="4"/>
            <a:endCxn id="24" idx="0"/>
          </p:cNvCxnSpPr>
          <p:nvPr/>
        </p:nvCxnSpPr>
        <p:spPr>
          <a:xfrm>
            <a:off x="6513338" y="1865117"/>
            <a:ext cx="854870" cy="9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" idx="4"/>
            <a:endCxn id="29" idx="0"/>
          </p:cNvCxnSpPr>
          <p:nvPr/>
        </p:nvCxnSpPr>
        <p:spPr>
          <a:xfrm>
            <a:off x="6513338" y="1865117"/>
            <a:ext cx="2569231" cy="9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AA2E62-398D-DE4C-B2DF-D5D273268D70}"/>
              </a:ext>
            </a:extLst>
          </p:cNvPr>
          <p:cNvGrpSpPr/>
          <p:nvPr/>
        </p:nvGrpSpPr>
        <p:grpSpPr>
          <a:xfrm>
            <a:off x="880740" y="2805836"/>
            <a:ext cx="2731165" cy="1174447"/>
            <a:chOff x="1865521" y="2764893"/>
            <a:chExt cx="2731165" cy="1174447"/>
          </a:xfrm>
        </p:grpSpPr>
        <p:pic>
          <p:nvPicPr>
            <p:cNvPr id="5" name="图形 4" descr="用户">
              <a:extLst>
                <a:ext uri="{FF2B5EF4-FFF2-40B4-BE49-F238E27FC236}">
                  <a16:creationId xmlns:a16="http://schemas.microsoft.com/office/drawing/2014/main" id="{846A5676-4693-AB4D-8F88-7422B1569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65521" y="2764893"/>
              <a:ext cx="1174447" cy="1174447"/>
            </a:xfrm>
            <a:prstGeom prst="rect">
              <a:avLst/>
            </a:prstGeom>
          </p:spPr>
        </p:pic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07381B28-00C3-634B-96AB-24002CF7D6B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039968" y="3352117"/>
              <a:ext cx="15567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D800DD7-A5A4-784A-851E-7120E11B81D5}"/>
                </a:ext>
              </a:extLst>
            </p:cNvPr>
            <p:cNvSpPr txBox="1"/>
            <p:nvPr/>
          </p:nvSpPr>
          <p:spPr>
            <a:xfrm>
              <a:off x="3495161" y="296596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请求</a:t>
              </a:r>
              <a:endParaRPr kumimoji="1" lang="zh-CN" altLang="en-US" dirty="0"/>
            </a:p>
          </p:txBody>
        </p:sp>
      </p:grpSp>
      <p:sp>
        <p:nvSpPr>
          <p:cNvPr id="3" name="椭圆 2"/>
          <p:cNvSpPr/>
          <p:nvPr/>
        </p:nvSpPr>
        <p:spPr>
          <a:xfrm>
            <a:off x="3611905" y="2914783"/>
            <a:ext cx="1709741" cy="95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zuul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8939176" y="2984013"/>
            <a:ext cx="1709741" cy="95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35" name="椭圆 34"/>
          <p:cNvSpPr/>
          <p:nvPr/>
        </p:nvSpPr>
        <p:spPr>
          <a:xfrm>
            <a:off x="6275540" y="1058353"/>
            <a:ext cx="1709741" cy="95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授权中心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275540" y="4512556"/>
            <a:ext cx="1709741" cy="95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  <a:r>
              <a:rPr lang="zh-CN" altLang="en-US" dirty="0" smtClean="0"/>
              <a:t>注册中心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0"/>
            <a:endCxn id="35" idx="4"/>
          </p:cNvCxnSpPr>
          <p:nvPr/>
        </p:nvCxnSpPr>
        <p:spPr>
          <a:xfrm flipV="1">
            <a:off x="4466776" y="2014908"/>
            <a:ext cx="2663635" cy="89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5" idx="2"/>
            <a:endCxn id="3" idx="0"/>
          </p:cNvCxnSpPr>
          <p:nvPr/>
        </p:nvCxnSpPr>
        <p:spPr>
          <a:xfrm rot="10800000" flipV="1">
            <a:off x="4466776" y="1536631"/>
            <a:ext cx="1808764" cy="137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" idx="6"/>
            <a:endCxn id="34" idx="2"/>
          </p:cNvCxnSpPr>
          <p:nvPr/>
        </p:nvCxnSpPr>
        <p:spPr>
          <a:xfrm>
            <a:off x="5321646" y="3393061"/>
            <a:ext cx="3617530" cy="6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4" idx="4"/>
            <a:endCxn id="36" idx="6"/>
          </p:cNvCxnSpPr>
          <p:nvPr/>
        </p:nvCxnSpPr>
        <p:spPr>
          <a:xfrm flipH="1">
            <a:off x="7985281" y="3940568"/>
            <a:ext cx="1808766" cy="105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2"/>
            <a:endCxn id="3" idx="4"/>
          </p:cNvCxnSpPr>
          <p:nvPr/>
        </p:nvCxnSpPr>
        <p:spPr>
          <a:xfrm flipH="1" flipV="1">
            <a:off x="4466776" y="3871338"/>
            <a:ext cx="1808764" cy="111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186989" y="1058353"/>
            <a:ext cx="132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请求授权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321646" y="2249222"/>
            <a:ext cx="132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生成凭证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567698" y="3208393"/>
            <a:ext cx="132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携带凭证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8277439" y="4288432"/>
            <a:ext cx="132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注册服务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864158" y="4280385"/>
            <a:ext cx="19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</a:t>
            </a:r>
            <a:r>
              <a:rPr lang="zh-CN" altLang="en-US" dirty="0" smtClean="0"/>
              <a:t>取服务列表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82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07B30076-A84B-254A-ABFD-CFF1AC8C3BB0}"/>
              </a:ext>
            </a:extLst>
          </p:cNvPr>
          <p:cNvGrpSpPr/>
          <p:nvPr/>
        </p:nvGrpSpPr>
        <p:grpSpPr>
          <a:xfrm>
            <a:off x="609051" y="2841771"/>
            <a:ext cx="10782469" cy="1174447"/>
            <a:chOff x="609051" y="2841771"/>
            <a:chExt cx="10782469" cy="1174447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DBF4710C-207E-2A41-89E6-0BEEEEC066D4}"/>
                </a:ext>
              </a:extLst>
            </p:cNvPr>
            <p:cNvSpPr/>
            <p:nvPr/>
          </p:nvSpPr>
          <p:spPr>
            <a:xfrm>
              <a:off x="8706377" y="2970285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商品微服务</a:t>
              </a:r>
            </a:p>
          </p:txBody>
        </p:sp>
        <p:pic>
          <p:nvPicPr>
            <p:cNvPr id="6" name="图形 5" descr="用户">
              <a:extLst>
                <a:ext uri="{FF2B5EF4-FFF2-40B4-BE49-F238E27FC236}">
                  <a16:creationId xmlns:a16="http://schemas.microsoft.com/office/drawing/2014/main" id="{59826377-081E-8A46-8672-FE6147E29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09051" y="2841771"/>
              <a:ext cx="1174447" cy="1174447"/>
            </a:xfrm>
            <a:prstGeom prst="rect">
              <a:avLst/>
            </a:prstGeom>
          </p:spPr>
        </p:pic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2AB53BF-B8D1-9B41-B3A2-56C2ADA03CE8}"/>
                </a:ext>
              </a:extLst>
            </p:cNvPr>
            <p:cNvSpPr/>
            <p:nvPr/>
          </p:nvSpPr>
          <p:spPr>
            <a:xfrm>
              <a:off x="3902366" y="2970282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服务消费者</a:t>
              </a: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5DD724FC-9BFC-6041-A099-618BAF8CA9FB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783498" y="3428995"/>
              <a:ext cx="2118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5C38EDE-9C57-6241-AF9C-870513EB5D42}"/>
                </a:ext>
              </a:extLst>
            </p:cNvPr>
            <p:cNvSpPr txBox="1"/>
            <p:nvPr/>
          </p:nvSpPr>
          <p:spPr>
            <a:xfrm>
              <a:off x="2535156" y="30596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421874F-1339-DB4D-A638-54CCA3942EB0}"/>
                </a:ext>
              </a:extLst>
            </p:cNvPr>
            <p:cNvCxnSpPr>
              <a:stCxn id="7" idx="3"/>
              <a:endCxn id="4" idx="1"/>
            </p:cNvCxnSpPr>
            <p:nvPr/>
          </p:nvCxnSpPr>
          <p:spPr>
            <a:xfrm>
              <a:off x="6587509" y="3428995"/>
              <a:ext cx="2118868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461E679-9D19-E34D-870A-E3560EB61650}"/>
                </a:ext>
              </a:extLst>
            </p:cNvPr>
            <p:cNvSpPr txBox="1"/>
            <p:nvPr/>
          </p:nvSpPr>
          <p:spPr>
            <a:xfrm>
              <a:off x="7323777" y="30596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6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2101E1CC-A811-9340-A9E7-1A09C51B36D8}"/>
              </a:ext>
            </a:extLst>
          </p:cNvPr>
          <p:cNvGrpSpPr/>
          <p:nvPr/>
        </p:nvGrpSpPr>
        <p:grpSpPr>
          <a:xfrm>
            <a:off x="550994" y="909256"/>
            <a:ext cx="11239669" cy="4596797"/>
            <a:chOff x="550994" y="909256"/>
            <a:chExt cx="11239669" cy="4596797"/>
          </a:xfrm>
        </p:grpSpPr>
        <p:pic>
          <p:nvPicPr>
            <p:cNvPr id="6" name="图形 5" descr="用户">
              <a:extLst>
                <a:ext uri="{FF2B5EF4-FFF2-40B4-BE49-F238E27FC236}">
                  <a16:creationId xmlns:a16="http://schemas.microsoft.com/office/drawing/2014/main" id="{18C457BC-317E-F748-92F6-EAB19559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50994" y="4002914"/>
              <a:ext cx="1174447" cy="1174447"/>
            </a:xfrm>
            <a:prstGeom prst="rect">
              <a:avLst/>
            </a:prstGeom>
          </p:spPr>
        </p:pic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DC0F4537-8F91-4545-B718-0A8C07CBFEBF}"/>
                </a:ext>
              </a:extLst>
            </p:cNvPr>
            <p:cNvSpPr/>
            <p:nvPr/>
          </p:nvSpPr>
          <p:spPr>
            <a:xfrm>
              <a:off x="3200732" y="4131428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服务消费者</a:t>
              </a: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12F06CF-6E25-CD49-BDD5-EB2AF4988E6F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725441" y="4590138"/>
              <a:ext cx="1475291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05D78FC-CDA9-2D4C-905A-530135407BCF}"/>
                </a:ext>
              </a:extLst>
            </p:cNvPr>
            <p:cNvSpPr txBox="1"/>
            <p:nvPr/>
          </p:nvSpPr>
          <p:spPr>
            <a:xfrm>
              <a:off x="2018087" y="41732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92AC7132-13EF-CD41-9B63-3A74F85FF588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>
              <a:off x="5885875" y="4590141"/>
              <a:ext cx="2762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9901C9F-BC7F-FC45-B98D-D68222A4FD3D}"/>
                </a:ext>
              </a:extLst>
            </p:cNvPr>
            <p:cNvSpPr txBox="1"/>
            <p:nvPr/>
          </p:nvSpPr>
          <p:spPr>
            <a:xfrm>
              <a:off x="7265720" y="42208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0509A3D6-424F-5641-B5C5-60027E024187}"/>
                </a:ext>
              </a:extLst>
            </p:cNvPr>
            <p:cNvSpPr/>
            <p:nvPr/>
          </p:nvSpPr>
          <p:spPr>
            <a:xfrm>
              <a:off x="6096000" y="909256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服务注册中心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5DE306E-C391-0F49-86FA-A10F006B4E48}"/>
                </a:ext>
              </a:extLst>
            </p:cNvPr>
            <p:cNvGrpSpPr/>
            <p:nvPr/>
          </p:nvGrpSpPr>
          <p:grpSpPr>
            <a:xfrm>
              <a:off x="8648320" y="4131428"/>
              <a:ext cx="3142343" cy="1374625"/>
              <a:chOff x="8648320" y="4131428"/>
              <a:chExt cx="3142343" cy="1374625"/>
            </a:xfrm>
          </p:grpSpPr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958D3BAD-1E44-924E-BBDB-51322B00AB2A}"/>
                  </a:ext>
                </a:extLst>
              </p:cNvPr>
              <p:cNvSpPr/>
              <p:nvPr/>
            </p:nvSpPr>
            <p:spPr>
              <a:xfrm>
                <a:off x="8648320" y="41314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7D2CA43B-7A9C-B942-8BBC-8D4118CF8136}"/>
                  </a:ext>
                </a:extLst>
              </p:cNvPr>
              <p:cNvSpPr/>
              <p:nvPr/>
            </p:nvSpPr>
            <p:spPr>
              <a:xfrm>
                <a:off x="8800720" y="42838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48CF6711-F33C-BA4A-9E87-F6A64255099A}"/>
                  </a:ext>
                </a:extLst>
              </p:cNvPr>
              <p:cNvSpPr/>
              <p:nvPr/>
            </p:nvSpPr>
            <p:spPr>
              <a:xfrm>
                <a:off x="8953120" y="44362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7A5F7C4F-A96D-134A-A3D9-D548E4EE8002}"/>
                  </a:ext>
                </a:extLst>
              </p:cNvPr>
              <p:cNvSpPr/>
              <p:nvPr/>
            </p:nvSpPr>
            <p:spPr>
              <a:xfrm>
                <a:off x="9105520" y="45886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</p:grp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07B99DEA-FAEC-0547-85EA-B027E8486700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8252469" y="1979081"/>
              <a:ext cx="1738423" cy="21523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FF6B92A-8E3A-C944-BAED-A24ED360DE6E}"/>
                </a:ext>
              </a:extLst>
            </p:cNvPr>
            <p:cNvCxnSpPr/>
            <p:nvPr/>
          </p:nvCxnSpPr>
          <p:spPr>
            <a:xfrm flipV="1">
              <a:off x="4543303" y="1978325"/>
              <a:ext cx="2078841" cy="202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0F2585-D631-4448-97AB-F179C38F7B1A}"/>
                </a:ext>
              </a:extLst>
            </p:cNvPr>
            <p:cNvSpPr txBox="1"/>
            <p:nvPr/>
          </p:nvSpPr>
          <p:spPr>
            <a:xfrm>
              <a:off x="9092518" y="2525486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注册、更新、</a:t>
              </a:r>
              <a:endParaRPr kumimoji="1" lang="en-US" altLang="zh-CN" dirty="0"/>
            </a:p>
            <a:p>
              <a:r>
                <a:rPr kumimoji="1" lang="zh-CN" altLang="en-US" dirty="0"/>
                <a:t>取消注册等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A994E7B-48C4-FB44-AFDE-B8C78B3AF5F3}"/>
                </a:ext>
              </a:extLst>
            </p:cNvPr>
            <p:cNvSpPr txBox="1"/>
            <p:nvPr/>
          </p:nvSpPr>
          <p:spPr>
            <a:xfrm>
              <a:off x="5176210" y="26212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33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08FC2C-B730-1740-BC37-7EF729CB7A93}"/>
              </a:ext>
            </a:extLst>
          </p:cNvPr>
          <p:cNvGrpSpPr/>
          <p:nvPr/>
        </p:nvGrpSpPr>
        <p:grpSpPr>
          <a:xfrm>
            <a:off x="550994" y="628341"/>
            <a:ext cx="11239669" cy="4877712"/>
            <a:chOff x="550994" y="628341"/>
            <a:chExt cx="11239669" cy="4877712"/>
          </a:xfrm>
        </p:grpSpPr>
        <p:pic>
          <p:nvPicPr>
            <p:cNvPr id="5" name="图形 4" descr="用户">
              <a:extLst>
                <a:ext uri="{FF2B5EF4-FFF2-40B4-BE49-F238E27FC236}">
                  <a16:creationId xmlns:a16="http://schemas.microsoft.com/office/drawing/2014/main" id="{9F38F636-100B-FB41-B126-63FA7541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50994" y="4002914"/>
              <a:ext cx="1174447" cy="1174447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A3BC7F6-1E30-804E-BFB6-54C709150948}"/>
                </a:ext>
              </a:extLst>
            </p:cNvPr>
            <p:cNvSpPr/>
            <p:nvPr/>
          </p:nvSpPr>
          <p:spPr>
            <a:xfrm>
              <a:off x="3200732" y="4131428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服务消费者</a:t>
              </a: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4B75536-04DF-A540-9603-8CBB6246991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725441" y="4590138"/>
              <a:ext cx="1475291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C43D29F-05AC-2D4F-8A04-C6E9DD0311FF}"/>
                </a:ext>
              </a:extLst>
            </p:cNvPr>
            <p:cNvSpPr txBox="1"/>
            <p:nvPr/>
          </p:nvSpPr>
          <p:spPr>
            <a:xfrm>
              <a:off x="2018087" y="41732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BBB9B40-EFC9-CF47-9C31-7D4250761806}"/>
                </a:ext>
              </a:extLst>
            </p:cNvPr>
            <p:cNvCxnSpPr>
              <a:stCxn id="6" idx="3"/>
              <a:endCxn id="17" idx="1"/>
            </p:cNvCxnSpPr>
            <p:nvPr/>
          </p:nvCxnSpPr>
          <p:spPr>
            <a:xfrm>
              <a:off x="5885875" y="4590141"/>
              <a:ext cx="2762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55731D-0D40-C54C-BFE8-3C935F2DB56D}"/>
                </a:ext>
              </a:extLst>
            </p:cNvPr>
            <p:cNvSpPr txBox="1"/>
            <p:nvPr/>
          </p:nvSpPr>
          <p:spPr>
            <a:xfrm>
              <a:off x="7265720" y="42208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3C56F34-2F25-8B4C-BAE9-1819B34D4E9F}"/>
                </a:ext>
              </a:extLst>
            </p:cNvPr>
            <p:cNvGrpSpPr/>
            <p:nvPr/>
          </p:nvGrpSpPr>
          <p:grpSpPr>
            <a:xfrm>
              <a:off x="8648320" y="4131428"/>
              <a:ext cx="3142343" cy="1374625"/>
              <a:chOff x="8648320" y="4131428"/>
              <a:chExt cx="3142343" cy="1374625"/>
            </a:xfrm>
          </p:grpSpPr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EA586F7C-3BFA-1249-A218-B87516D77A51}"/>
                  </a:ext>
                </a:extLst>
              </p:cNvPr>
              <p:cNvSpPr/>
              <p:nvPr/>
            </p:nvSpPr>
            <p:spPr>
              <a:xfrm>
                <a:off x="8648320" y="41314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D35708EA-8190-2D49-A719-3761DD50DC7A}"/>
                  </a:ext>
                </a:extLst>
              </p:cNvPr>
              <p:cNvSpPr/>
              <p:nvPr/>
            </p:nvSpPr>
            <p:spPr>
              <a:xfrm>
                <a:off x="8800720" y="42838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2246AAA1-7D6E-D34E-A90F-C3E491B7ED33}"/>
                  </a:ext>
                </a:extLst>
              </p:cNvPr>
              <p:cNvSpPr/>
              <p:nvPr/>
            </p:nvSpPr>
            <p:spPr>
              <a:xfrm>
                <a:off x="8953120" y="44362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4FDBC02F-F987-D246-AC1E-A5843839CACB}"/>
                  </a:ext>
                </a:extLst>
              </p:cNvPr>
              <p:cNvSpPr/>
              <p:nvPr/>
            </p:nvSpPr>
            <p:spPr>
              <a:xfrm>
                <a:off x="9105520" y="45886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43C7F0D-EB0E-B14D-A8EA-2EA15F58D84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8252469" y="1979081"/>
              <a:ext cx="1738423" cy="21523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555E0698-6225-E74C-99F8-2384F607128B}"/>
                </a:ext>
              </a:extLst>
            </p:cNvPr>
            <p:cNvCxnSpPr/>
            <p:nvPr/>
          </p:nvCxnSpPr>
          <p:spPr>
            <a:xfrm flipV="1">
              <a:off x="4543303" y="1978325"/>
              <a:ext cx="2078841" cy="202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97A196D-FF79-FE4F-AB1B-FF995F73DEBE}"/>
                </a:ext>
              </a:extLst>
            </p:cNvPr>
            <p:cNvSpPr txBox="1"/>
            <p:nvPr/>
          </p:nvSpPr>
          <p:spPr>
            <a:xfrm>
              <a:off x="9092518" y="2525486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注册、更新、</a:t>
              </a:r>
              <a:endParaRPr kumimoji="1" lang="en-US" altLang="zh-CN" dirty="0"/>
            </a:p>
            <a:p>
              <a:r>
                <a:rPr kumimoji="1" lang="zh-CN" altLang="en-US" dirty="0"/>
                <a:t>取消注册等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186622-C3ED-6A44-8FA6-AC717B16048F}"/>
                </a:ext>
              </a:extLst>
            </p:cNvPr>
            <p:cNvSpPr txBox="1"/>
            <p:nvPr/>
          </p:nvSpPr>
          <p:spPr>
            <a:xfrm>
              <a:off x="5176210" y="26212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2BD3F80-0D5C-7E41-9E95-B75492DB115A}"/>
                </a:ext>
              </a:extLst>
            </p:cNvPr>
            <p:cNvGrpSpPr/>
            <p:nvPr/>
          </p:nvGrpSpPr>
          <p:grpSpPr>
            <a:xfrm>
              <a:off x="5927440" y="628341"/>
              <a:ext cx="3025680" cy="1221469"/>
              <a:chOff x="5927440" y="628341"/>
              <a:chExt cx="3025680" cy="1221469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6BB22439-60A7-3B4F-9724-C34E82A85164}"/>
                  </a:ext>
                </a:extLst>
              </p:cNvPr>
              <p:cNvSpPr/>
              <p:nvPr/>
            </p:nvSpPr>
            <p:spPr>
              <a:xfrm>
                <a:off x="5927440" y="628341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服务注册中心</a:t>
                </a:r>
              </a:p>
            </p:txBody>
          </p: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BFC672CB-A313-6349-89A1-4C28FBA309E2}"/>
                  </a:ext>
                </a:extLst>
              </p:cNvPr>
              <p:cNvSpPr/>
              <p:nvPr/>
            </p:nvSpPr>
            <p:spPr>
              <a:xfrm>
                <a:off x="6079840" y="780741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服务注册中心</a:t>
                </a:r>
              </a:p>
            </p:txBody>
          </p:sp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EA4BED16-D751-0349-8F31-47152F4A9143}"/>
                  </a:ext>
                </a:extLst>
              </p:cNvPr>
              <p:cNvSpPr/>
              <p:nvPr/>
            </p:nvSpPr>
            <p:spPr>
              <a:xfrm>
                <a:off x="6267977" y="932385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服务注册中心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209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112</Words>
  <Application>Microsoft Office PowerPoint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A1996</dc:creator>
  <cp:lastModifiedBy>stephen ethan</cp:lastModifiedBy>
  <cp:revision>9</cp:revision>
  <dcterms:created xsi:type="dcterms:W3CDTF">2020-07-24T00:38:22Z</dcterms:created>
  <dcterms:modified xsi:type="dcterms:W3CDTF">2020-07-29T06:09:54Z</dcterms:modified>
</cp:coreProperties>
</file>