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9"/>
  </p:normalViewPr>
  <p:slideViewPr>
    <p:cSldViewPr snapToGrid="0" snapToObjects="1">
      <p:cViewPr varScale="1">
        <p:scale>
          <a:sx n="88" d="100"/>
          <a:sy n="88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8A50-A04D-B34C-950B-82615CC9CA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B2C4-70C1-1D48-B533-B04E27FA957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14284" y="2841776"/>
            <a:ext cx="6619727" cy="1174447"/>
            <a:chOff x="1814284" y="2841776"/>
            <a:chExt cx="6619727" cy="1174447"/>
          </a:xfrm>
        </p:grpSpPr>
        <p:pic>
          <p:nvPicPr>
            <p:cNvPr id="5" name="图形 4" descr="用户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814284" y="2841776"/>
              <a:ext cx="1174447" cy="1174447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5748868" y="2970286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商品微服务</a:t>
              </a:r>
              <a:endParaRPr kumimoji="1" lang="zh-CN" altLang="en-US" dirty="0"/>
            </a:p>
          </p:txBody>
        </p:sp>
        <p:cxnSp>
          <p:nvCxnSpPr>
            <p:cNvPr id="8" name="直线箭头连接符 7"/>
            <p:cNvCxnSpPr>
              <a:stCxn id="5" idx="3"/>
            </p:cNvCxnSpPr>
            <p:nvPr/>
          </p:nvCxnSpPr>
          <p:spPr>
            <a:xfrm>
              <a:off x="2988731" y="3429000"/>
              <a:ext cx="2642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840012" y="30596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09051" y="2841771"/>
            <a:ext cx="10782469" cy="1174447"/>
            <a:chOff x="609051" y="2841771"/>
            <a:chExt cx="10782469" cy="1174447"/>
          </a:xfrm>
        </p:grpSpPr>
        <p:sp>
          <p:nvSpPr>
            <p:cNvPr id="4" name="圆角矩形 3"/>
            <p:cNvSpPr/>
            <p:nvPr/>
          </p:nvSpPr>
          <p:spPr>
            <a:xfrm>
              <a:off x="8706377" y="2970285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商品微服务</a:t>
              </a:r>
              <a:endParaRPr kumimoji="1" lang="zh-CN" altLang="en-US" dirty="0"/>
            </a:p>
          </p:txBody>
        </p:sp>
        <p:pic>
          <p:nvPicPr>
            <p:cNvPr id="6" name="图形 5" descr="用户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051" y="2841771"/>
              <a:ext cx="1174447" cy="1174447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3902366" y="2970282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服务消费者</a:t>
              </a:r>
              <a:endParaRPr kumimoji="1" lang="zh-CN" altLang="en-US" dirty="0"/>
            </a:p>
          </p:txBody>
        </p:sp>
        <p:cxnSp>
          <p:nvCxnSpPr>
            <p:cNvPr id="8" name="直线箭头连接符 7"/>
            <p:cNvCxnSpPr>
              <a:stCxn id="6" idx="3"/>
              <a:endCxn id="7" idx="1"/>
            </p:cNvCxnSpPr>
            <p:nvPr/>
          </p:nvCxnSpPr>
          <p:spPr>
            <a:xfrm>
              <a:off x="1783498" y="3428995"/>
              <a:ext cx="2118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535156" y="305966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  <a:endParaRPr kumimoji="1" lang="zh-CN" altLang="en-US" dirty="0"/>
            </a:p>
          </p:txBody>
        </p:sp>
        <p:cxnSp>
          <p:nvCxnSpPr>
            <p:cNvPr id="13" name="直线箭头连接符 12"/>
            <p:cNvCxnSpPr>
              <a:stCxn id="7" idx="3"/>
              <a:endCxn id="4" idx="1"/>
            </p:cNvCxnSpPr>
            <p:nvPr/>
          </p:nvCxnSpPr>
          <p:spPr>
            <a:xfrm>
              <a:off x="6587509" y="3428995"/>
              <a:ext cx="2118868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323777" y="305966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调用</a:t>
              </a:r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550994" y="909256"/>
            <a:ext cx="11239669" cy="4596797"/>
            <a:chOff x="550994" y="909256"/>
            <a:chExt cx="11239669" cy="4596797"/>
          </a:xfrm>
        </p:grpSpPr>
        <p:pic>
          <p:nvPicPr>
            <p:cNvPr id="6" name="图形 5" descr="用户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50994" y="4002914"/>
              <a:ext cx="1174447" cy="1174447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3200732" y="4131428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服务消费者</a:t>
              </a:r>
              <a:endParaRPr kumimoji="1" lang="zh-CN" altLang="en-US" dirty="0"/>
            </a:p>
          </p:txBody>
        </p:sp>
        <p:cxnSp>
          <p:nvCxnSpPr>
            <p:cNvPr id="8" name="直线箭头连接符 7"/>
            <p:cNvCxnSpPr>
              <a:stCxn id="6" idx="3"/>
              <a:endCxn id="7" idx="1"/>
            </p:cNvCxnSpPr>
            <p:nvPr/>
          </p:nvCxnSpPr>
          <p:spPr>
            <a:xfrm>
              <a:off x="1725441" y="4590138"/>
              <a:ext cx="1475291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018087" y="41732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  <a:endParaRPr kumimoji="1" lang="zh-CN" altLang="en-US" dirty="0"/>
            </a:p>
          </p:txBody>
        </p:sp>
        <p:cxnSp>
          <p:nvCxnSpPr>
            <p:cNvPr id="10" name="直线箭头连接符 9"/>
            <p:cNvCxnSpPr>
              <a:stCxn id="7" idx="3"/>
              <a:endCxn id="5" idx="1"/>
            </p:cNvCxnSpPr>
            <p:nvPr/>
          </p:nvCxnSpPr>
          <p:spPr>
            <a:xfrm>
              <a:off x="5885875" y="4590141"/>
              <a:ext cx="2762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265720" y="42208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调用</a:t>
              </a:r>
              <a:endParaRPr kumimoji="1"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096000" y="909256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服务注册中心</a:t>
              </a:r>
              <a:endParaRPr kumimoji="1"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648320" y="4131428"/>
              <a:ext cx="3142343" cy="1374625"/>
              <a:chOff x="8648320" y="4131428"/>
              <a:chExt cx="3142343" cy="1374625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8648320" y="41314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  <a:endParaRPr kumimoji="1" lang="zh-CN" altLang="en-US" dirty="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8800720" y="42838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  <a:endParaRPr kumimoji="1" lang="zh-CN" altLang="en-US" dirty="0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8953120" y="44362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  <a:endParaRPr kumimoji="1" lang="zh-CN" altLang="en-US" dirty="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9105520" y="45886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  <a:endParaRPr kumimoji="1" lang="zh-CN" altLang="en-US" dirty="0"/>
              </a:p>
            </p:txBody>
          </p:sp>
        </p:grpSp>
        <p:cxnSp>
          <p:nvCxnSpPr>
            <p:cNvPr id="29" name="直线箭头连接符 28"/>
            <p:cNvCxnSpPr>
              <a:stCxn id="5" idx="0"/>
            </p:cNvCxnSpPr>
            <p:nvPr/>
          </p:nvCxnSpPr>
          <p:spPr>
            <a:xfrm flipH="1" flipV="1">
              <a:off x="8252469" y="1979081"/>
              <a:ext cx="1738423" cy="21523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 flipV="1">
              <a:off x="4543303" y="1978325"/>
              <a:ext cx="2078841" cy="202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092518" y="2525486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注册、更新、</a:t>
              </a:r>
              <a:endParaRPr kumimoji="1" lang="en-US" altLang="zh-CN" dirty="0"/>
            </a:p>
            <a:p>
              <a:r>
                <a:rPr kumimoji="1" lang="zh-CN" altLang="en-US" dirty="0"/>
                <a:t>取消注册等</a:t>
              </a:r>
              <a:endParaRPr kumimoji="1"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176210" y="26212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550994" y="628341"/>
            <a:ext cx="11239669" cy="4877712"/>
            <a:chOff x="550994" y="628341"/>
            <a:chExt cx="11239669" cy="4877712"/>
          </a:xfrm>
        </p:grpSpPr>
        <p:pic>
          <p:nvPicPr>
            <p:cNvPr id="5" name="图形 4" descr="用户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50994" y="4002914"/>
              <a:ext cx="1174447" cy="1174447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3200732" y="4131428"/>
              <a:ext cx="2685143" cy="917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服务消费者</a:t>
              </a:r>
              <a:endParaRPr kumimoji="1" lang="zh-CN" altLang="en-US" dirty="0"/>
            </a:p>
          </p:txBody>
        </p:sp>
        <p:cxnSp>
          <p:nvCxnSpPr>
            <p:cNvPr id="7" name="直线箭头连接符 6"/>
            <p:cNvCxnSpPr>
              <a:stCxn id="5" idx="3"/>
              <a:endCxn id="6" idx="1"/>
            </p:cNvCxnSpPr>
            <p:nvPr/>
          </p:nvCxnSpPr>
          <p:spPr>
            <a:xfrm>
              <a:off x="1725441" y="4590138"/>
              <a:ext cx="1475291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018087" y="41732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  <a:endParaRPr kumimoji="1" lang="zh-CN" altLang="en-US" dirty="0"/>
            </a:p>
          </p:txBody>
        </p:sp>
        <p:cxnSp>
          <p:nvCxnSpPr>
            <p:cNvPr id="9" name="直线箭头连接符 8"/>
            <p:cNvCxnSpPr>
              <a:stCxn id="6" idx="3"/>
              <a:endCxn id="17" idx="1"/>
            </p:cNvCxnSpPr>
            <p:nvPr/>
          </p:nvCxnSpPr>
          <p:spPr>
            <a:xfrm>
              <a:off x="5885875" y="4590141"/>
              <a:ext cx="2762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265720" y="42208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调用</a:t>
              </a:r>
              <a:endParaRPr kumimoji="1" lang="zh-CN" altLang="en-US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648320" y="4131428"/>
              <a:ext cx="3142343" cy="1374625"/>
              <a:chOff x="8648320" y="4131428"/>
              <a:chExt cx="3142343" cy="1374625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8648320" y="41314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  <a:endParaRPr kumimoji="1" lang="zh-CN" altLang="en-US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8800720" y="42838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  <a:endParaRPr kumimoji="1" lang="zh-CN" altLang="en-US" dirty="0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8953120" y="44362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  <a:endParaRPr kumimoji="1" lang="zh-CN" altLang="en-US" dirty="0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9105520" y="4588628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商品微服务</a:t>
                </a:r>
                <a:endParaRPr kumimoji="1" lang="zh-CN" altLang="en-US" dirty="0"/>
              </a:p>
            </p:txBody>
          </p:sp>
        </p:grpSp>
        <p:cxnSp>
          <p:nvCxnSpPr>
            <p:cNvPr id="13" name="直线箭头连接符 12"/>
            <p:cNvCxnSpPr>
              <a:stCxn id="17" idx="0"/>
            </p:cNvCxnSpPr>
            <p:nvPr/>
          </p:nvCxnSpPr>
          <p:spPr>
            <a:xfrm flipH="1" flipV="1">
              <a:off x="8252469" y="1979081"/>
              <a:ext cx="1738423" cy="21523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V="1">
              <a:off x="4543303" y="1978325"/>
              <a:ext cx="2078841" cy="202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9092518" y="2525486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注册、更新、</a:t>
              </a:r>
              <a:endParaRPr kumimoji="1" lang="en-US" altLang="zh-CN" dirty="0"/>
            </a:p>
            <a:p>
              <a:r>
                <a:rPr kumimoji="1" lang="zh-CN" altLang="en-US" dirty="0"/>
                <a:t>取消注册等</a:t>
              </a:r>
              <a:endParaRPr kumimoji="1"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176210" y="26212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查询</a:t>
              </a:r>
              <a:endParaRPr kumimoji="1" lang="zh-CN" altLang="en-US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927440" y="628341"/>
              <a:ext cx="3025680" cy="1221469"/>
              <a:chOff x="5927440" y="628341"/>
              <a:chExt cx="3025680" cy="122146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5927440" y="628341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服务注册中心</a:t>
                </a:r>
                <a:endParaRPr kumimoji="1" lang="zh-CN" altLang="en-US" dirty="0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6079840" y="780741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服务注册中心</a:t>
                </a:r>
                <a:endParaRPr kumimoji="1" lang="zh-CN" altLang="en-US" dirty="0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6267977" y="932385"/>
                <a:ext cx="2685143" cy="9174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服务注册中心</a:t>
                </a:r>
                <a:endParaRPr kumimoji="1" lang="zh-CN" altLang="en-US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77595" y="1329690"/>
            <a:ext cx="10106025" cy="4302760"/>
            <a:chOff x="2492" y="2994"/>
            <a:chExt cx="15915" cy="6776"/>
          </a:xfrm>
        </p:grpSpPr>
        <p:sp>
          <p:nvSpPr>
            <p:cNvPr id="6" name="圆角矩形 5"/>
            <p:cNvSpPr/>
            <p:nvPr/>
          </p:nvSpPr>
          <p:spPr>
            <a:xfrm>
              <a:off x="7582" y="4583"/>
              <a:ext cx="1952" cy="1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关闭</a:t>
              </a:r>
              <a:endParaRPr kumimoji="1" lang="zh-CN" altLang="en-US" dirty="0"/>
            </a:p>
          </p:txBody>
        </p:sp>
        <p:cxnSp>
          <p:nvCxnSpPr>
            <p:cNvPr id="8" name="直线箭头连接符 7"/>
            <p:cNvCxnSpPr/>
            <p:nvPr/>
          </p:nvCxnSpPr>
          <p:spPr>
            <a:xfrm>
              <a:off x="9534" y="5305"/>
              <a:ext cx="4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9804" y="4725"/>
              <a:ext cx="3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失败（达到开关阈值）</a:t>
              </a:r>
              <a:endParaRPr kumimoji="1" lang="zh-CN" altLang="en-US" dirty="0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3696" y="4583"/>
              <a:ext cx="1952" cy="1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 dirty="0"/>
                <a:t>打开</a:t>
              </a:r>
              <a:endParaRPr kumimoji="1" lang="zh-CN" altLang="en-US" dirty="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3696" y="8326"/>
              <a:ext cx="1952" cy="1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 dirty="0"/>
                <a:t>半开</a:t>
              </a:r>
              <a:endParaRPr kumimoji="1" lang="zh-CN" altLang="en-US" dirty="0"/>
            </a:p>
          </p:txBody>
        </p:sp>
        <p:sp>
          <p:nvSpPr>
            <p:cNvPr id="4" name="手杖形箭头 3"/>
            <p:cNvSpPr/>
            <p:nvPr/>
          </p:nvSpPr>
          <p:spPr>
            <a:xfrm rot="16200000">
              <a:off x="6515" y="4819"/>
              <a:ext cx="934" cy="97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92" y="5110"/>
              <a:ext cx="3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dirty="0"/>
                <a:t>失败（低于开关阈值）</a:t>
              </a:r>
              <a:endParaRPr kumimoji="1" lang="zh-CN" altLang="en-US" dirty="0"/>
            </a:p>
          </p:txBody>
        </p:sp>
        <p:sp>
          <p:nvSpPr>
            <p:cNvPr id="9" name="手杖形箭头 8"/>
            <p:cNvSpPr/>
            <p:nvPr/>
          </p:nvSpPr>
          <p:spPr>
            <a:xfrm>
              <a:off x="8136" y="3574"/>
              <a:ext cx="934" cy="97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054" y="299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dirty="0"/>
                <a:t>成功</a:t>
              </a:r>
              <a:endParaRPr kumimoji="1" lang="zh-CN" altLang="en-US" dirty="0"/>
            </a:p>
          </p:txBody>
        </p:sp>
        <p:cxnSp>
          <p:nvCxnSpPr>
            <p:cNvPr id="13" name="肘形连接符 12"/>
            <p:cNvCxnSpPr>
              <a:stCxn id="3" idx="1"/>
              <a:endCxn id="6" idx="2"/>
            </p:cNvCxnSpPr>
            <p:nvPr/>
          </p:nvCxnSpPr>
          <p:spPr>
            <a:xfrm rot="10800000">
              <a:off x="8558" y="6027"/>
              <a:ext cx="5138" cy="302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0895" y="8468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dirty="0"/>
                <a:t>成功</a:t>
              </a:r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239" y="6887"/>
              <a:ext cx="31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dirty="0"/>
                <a:t>熔断器时间窗结束</a:t>
              </a:r>
              <a:endParaRPr kumimoji="1" lang="zh-CN" altLang="en-US" dirty="0"/>
            </a:p>
          </p:txBody>
        </p:sp>
        <p:cxnSp>
          <p:nvCxnSpPr>
            <p:cNvPr id="16" name="直线箭头连接符 7"/>
            <p:cNvCxnSpPr/>
            <p:nvPr/>
          </p:nvCxnSpPr>
          <p:spPr>
            <a:xfrm>
              <a:off x="15239" y="6028"/>
              <a:ext cx="0" cy="22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线箭头连接符 7"/>
            <p:cNvCxnSpPr/>
            <p:nvPr/>
          </p:nvCxnSpPr>
          <p:spPr>
            <a:xfrm flipV="1">
              <a:off x="14297" y="6028"/>
              <a:ext cx="0" cy="22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814195" y="1490345"/>
            <a:ext cx="6619240" cy="4377055"/>
            <a:chOff x="2857" y="2347"/>
            <a:chExt cx="10424" cy="6893"/>
          </a:xfrm>
        </p:grpSpPr>
        <p:pic>
          <p:nvPicPr>
            <p:cNvPr id="5" name="图形 4" descr="用户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857" y="3290"/>
              <a:ext cx="1850" cy="1850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9053" y="3493"/>
              <a:ext cx="4229" cy="1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</a:t>
              </a:r>
              <a:r>
                <a:rPr kumimoji="1" lang="en-US" altLang="zh-CN" dirty="0"/>
                <a:t>1</a:t>
              </a:r>
              <a:r>
                <a:rPr kumimoji="1" lang="zh-CN" altLang="en-US" dirty="0"/>
                <a:t>（正常）</a:t>
              </a:r>
              <a:endParaRPr kumimoji="1" lang="zh-CN" altLang="en-US" dirty="0"/>
            </a:p>
          </p:txBody>
        </p:sp>
        <p:cxnSp>
          <p:nvCxnSpPr>
            <p:cNvPr id="8" name="直线箭头连接符 7"/>
            <p:cNvCxnSpPr>
              <a:stCxn id="5" idx="3"/>
            </p:cNvCxnSpPr>
            <p:nvPr/>
          </p:nvCxnSpPr>
          <p:spPr>
            <a:xfrm>
              <a:off x="4707" y="4200"/>
              <a:ext cx="4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047" y="363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请求</a:t>
              </a:r>
              <a:endParaRPr kumimoji="1" lang="zh-CN" altLang="en-US" dirty="0"/>
            </a:p>
          </p:txBody>
        </p:sp>
        <p:pic>
          <p:nvPicPr>
            <p:cNvPr id="2" name="图形 4" descr="用户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857" y="7390"/>
              <a:ext cx="1850" cy="1850"/>
            </a:xfrm>
            <a:prstGeom prst="rect">
              <a:avLst/>
            </a:prstGeom>
          </p:spPr>
        </p:pic>
        <p:sp>
          <p:nvSpPr>
            <p:cNvPr id="3" name="圆角矩形 2"/>
            <p:cNvSpPr/>
            <p:nvPr/>
          </p:nvSpPr>
          <p:spPr>
            <a:xfrm>
              <a:off x="9053" y="7593"/>
              <a:ext cx="4229" cy="144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 dirty="0"/>
                <a:t>服务</a:t>
              </a:r>
              <a:r>
                <a:rPr kumimoji="1" lang="en-US" altLang="zh-CN" dirty="0"/>
                <a:t>2</a:t>
              </a:r>
              <a:r>
                <a:rPr kumimoji="1" lang="zh-CN" altLang="en-US" dirty="0"/>
                <a:t>（熔断）</a:t>
              </a:r>
              <a:endParaRPr kumimoji="1" lang="zh-CN" altLang="en-US" dirty="0"/>
            </a:p>
          </p:txBody>
        </p:sp>
        <p:cxnSp>
          <p:nvCxnSpPr>
            <p:cNvPr id="4" name="直线箭头连接符 7"/>
            <p:cNvCxnSpPr>
              <a:stCxn id="2" idx="3"/>
            </p:cNvCxnSpPr>
            <p:nvPr/>
          </p:nvCxnSpPr>
          <p:spPr>
            <a:xfrm>
              <a:off x="4707" y="8315"/>
              <a:ext cx="4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6047" y="773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dirty="0"/>
                <a:t>请求</a:t>
              </a:r>
              <a:endParaRPr kumimoji="1" lang="en-US" altLang="zh-CN" dirty="0"/>
            </a:p>
          </p:txBody>
        </p:sp>
        <p:cxnSp>
          <p:nvCxnSpPr>
            <p:cNvPr id="9" name="肘形连接符 8"/>
            <p:cNvCxnSpPr>
              <a:stCxn id="6" idx="0"/>
              <a:endCxn id="5" idx="0"/>
            </p:cNvCxnSpPr>
            <p:nvPr/>
          </p:nvCxnSpPr>
          <p:spPr>
            <a:xfrm rot="16200000" flipV="1">
              <a:off x="7374" y="-316"/>
              <a:ext cx="203" cy="7386"/>
            </a:xfrm>
            <a:prstGeom prst="bentConnector3">
              <a:avLst>
                <a:gd name="adj1" fmla="val 284975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687" y="234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dirty="0"/>
                <a:t>正常返回</a:t>
              </a:r>
              <a:endParaRPr kumimoji="1" lang="zh-CN" altLang="en-US" dirty="0"/>
            </a:p>
          </p:txBody>
        </p:sp>
        <p:cxnSp>
          <p:nvCxnSpPr>
            <p:cNvPr id="13" name="肘形连接符 12"/>
            <p:cNvCxnSpPr>
              <a:endCxn id="14" idx="1"/>
            </p:cNvCxnSpPr>
            <p:nvPr/>
          </p:nvCxnSpPr>
          <p:spPr>
            <a:xfrm flipV="1">
              <a:off x="6047" y="6720"/>
              <a:ext cx="4092" cy="1595"/>
            </a:xfrm>
            <a:prstGeom prst="bentConnector3">
              <a:avLst>
                <a:gd name="adj1" fmla="val 50024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10139" y="6213"/>
              <a:ext cx="2425" cy="1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dirty="0"/>
                <a:t>Fallback</a:t>
              </a:r>
              <a:endParaRPr kumimoji="1" lang="en-US" dirty="0"/>
            </a:p>
          </p:txBody>
        </p:sp>
        <p:cxnSp>
          <p:nvCxnSpPr>
            <p:cNvPr id="15" name="肘形连接符 14"/>
            <p:cNvCxnSpPr>
              <a:stCxn id="14" idx="0"/>
              <a:endCxn id="2" idx="0"/>
            </p:cNvCxnSpPr>
            <p:nvPr/>
          </p:nvCxnSpPr>
          <p:spPr>
            <a:xfrm rot="16200000" flipH="1" flipV="1">
              <a:off x="6978" y="3016"/>
              <a:ext cx="1177" cy="7570"/>
            </a:xfrm>
            <a:prstGeom prst="bentConnector3">
              <a:avLst>
                <a:gd name="adj1" fmla="val -31903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366" y="530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dirty="0"/>
                <a:t>降级返回</a:t>
              </a:r>
              <a:endParaRPr kumimoji="1" lang="zh-CN" altLang="en-US" dirty="0"/>
            </a:p>
          </p:txBody>
        </p:sp>
        <p:sp>
          <p:nvSpPr>
            <p:cNvPr id="17" name="乘号 16"/>
            <p:cNvSpPr/>
            <p:nvPr/>
          </p:nvSpPr>
          <p:spPr>
            <a:xfrm>
              <a:off x="8064" y="7962"/>
              <a:ext cx="775" cy="703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WPS 演示</Application>
  <PresentationFormat>宽屏</PresentationFormat>
  <Paragraphs>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A1996</dc:creator>
  <cp:lastModifiedBy>心武雅趣</cp:lastModifiedBy>
  <cp:revision>7</cp:revision>
  <dcterms:created xsi:type="dcterms:W3CDTF">2020-07-24T00:38:00Z</dcterms:created>
  <dcterms:modified xsi:type="dcterms:W3CDTF">2020-07-28T06:03:53Z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