
<file path=[Content_Types].xml><?xml version="1.0" encoding="utf-8"?>
<Types xmlns="http://schemas.openxmlformats.org/package/2006/content-types">
  <Default Extension="emf" ContentType="image/x-emf"/>
  <Default Extension="gif" ContentType="image/gif"/>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34"/>
  </p:notesMasterIdLst>
  <p:sldIdLst>
    <p:sldId id="840" r:id="rId2"/>
    <p:sldId id="841" r:id="rId3"/>
    <p:sldId id="842" r:id="rId4"/>
    <p:sldId id="843" r:id="rId5"/>
    <p:sldId id="286" r:id="rId6"/>
    <p:sldId id="844" r:id="rId7"/>
    <p:sldId id="845" r:id="rId8"/>
    <p:sldId id="846" r:id="rId9"/>
    <p:sldId id="847" r:id="rId10"/>
    <p:sldId id="848" r:id="rId11"/>
    <p:sldId id="849" r:id="rId12"/>
    <p:sldId id="850" r:id="rId13"/>
    <p:sldId id="852" r:id="rId14"/>
    <p:sldId id="851" r:id="rId15"/>
    <p:sldId id="853" r:id="rId16"/>
    <p:sldId id="854" r:id="rId17"/>
    <p:sldId id="855" r:id="rId18"/>
    <p:sldId id="856" r:id="rId19"/>
    <p:sldId id="857" r:id="rId20"/>
    <p:sldId id="858" r:id="rId21"/>
    <p:sldId id="859" r:id="rId22"/>
    <p:sldId id="861" r:id="rId23"/>
    <p:sldId id="860" r:id="rId24"/>
    <p:sldId id="862" r:id="rId25"/>
    <p:sldId id="865" r:id="rId26"/>
    <p:sldId id="863" r:id="rId27"/>
    <p:sldId id="866" r:id="rId28"/>
    <p:sldId id="869" r:id="rId29"/>
    <p:sldId id="864" r:id="rId30"/>
    <p:sldId id="868" r:id="rId31"/>
    <p:sldId id="870" r:id="rId32"/>
    <p:sldId id="867" r:id="rId33"/>
  </p:sldIdLst>
  <p:sldSz cx="12192000" cy="6858000"/>
  <p:notesSz cx="6858000" cy="9144000"/>
  <p:custDataLst>
    <p:tags r:id="rId3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782" autoAdjust="0"/>
    <p:restoredTop sz="94660"/>
  </p:normalViewPr>
  <p:slideViewPr>
    <p:cSldViewPr>
      <p:cViewPr varScale="1">
        <p:scale>
          <a:sx n="65" d="100"/>
          <a:sy n="65" d="100"/>
        </p:scale>
        <p:origin x="920" y="60"/>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78DFCC-589B-4A60-9C12-59D686ADFEC6}" type="datetimeFigureOut">
              <a:rPr lang="zh-CN" altLang="en-US" smtClean="0"/>
              <a:t>2024/4/10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CCC3E0-7DDF-45E7-A937-AD50A2B51CF3}" type="slidenum">
              <a:rPr lang="zh-CN" altLang="en-US" smtClean="0"/>
              <a:t>‹#›</a:t>
            </a:fld>
            <a:endParaRPr lang="zh-CN" altLang="en-US"/>
          </a:p>
        </p:txBody>
      </p:sp>
    </p:spTree>
    <p:extLst>
      <p:ext uri="{BB962C8B-B14F-4D97-AF65-F5344CB8AC3E}">
        <p14:creationId xmlns:p14="http://schemas.microsoft.com/office/powerpoint/2010/main" val="385486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extLst>
      <p:ext uri="{BB962C8B-B14F-4D97-AF65-F5344CB8AC3E}">
        <p14:creationId xmlns:p14="http://schemas.microsoft.com/office/powerpoint/2010/main" val="31697157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参考资料：https://en.wikipedia.org/wiki/Steering_wheel</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https://www.sohu.com/a/512028802_115873</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https://en.wikipedia.org/wiki/Paris%E2%80%93Rouen_(motor_race)</a:t>
            </a:r>
          </a:p>
        </p:txBody>
      </p:sp>
      <p:sp>
        <p:nvSpPr>
          <p:cNvPr id="4" name="灯片编号占位符 3"/>
          <p:cNvSpPr>
            <a:spLocks noGrp="1"/>
          </p:cNvSpPr>
          <p:nvPr>
            <p:ph type="sldNum" sz="quarter" idx="5"/>
          </p:nvPr>
        </p:nvSpPr>
        <p:spPr/>
        <p:txBody>
          <a:bodyPr/>
          <a:lstStyle/>
          <a:p>
            <a:fld id="{C5CCC3E0-7DDF-45E7-A937-AD50A2B51CF3}" type="slidenum">
              <a:rPr lang="zh-CN" altLang="en-US" smtClean="0"/>
              <a:t>12</a:t>
            </a:fld>
            <a:endParaRPr lang="zh-CN" altLang="en-US"/>
          </a:p>
        </p:txBody>
      </p:sp>
    </p:spTree>
    <p:extLst>
      <p:ext uri="{BB962C8B-B14F-4D97-AF65-F5344CB8AC3E}">
        <p14:creationId xmlns:p14="http://schemas.microsoft.com/office/powerpoint/2010/main" val="1074034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a:t>磁卡，这种我们如今已经非常熟悉的支付工具，其实早在70年代早期就在美国问世。它的出现极大地提高了交易效率，使我们的生活更加便捷。</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extLst>
      <p:ext uri="{BB962C8B-B14F-4D97-AF65-F5344CB8AC3E}">
        <p14:creationId xmlns:p14="http://schemas.microsoft.com/office/powerpoint/2010/main" val="40140906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https://en.wikipedia.org/wiki/Digital_card#Magnetic_stripe_card</a:t>
            </a:r>
          </a:p>
          <a:p>
            <a:endParaRPr lang="zh-CN" altLang="en-US" dirty="0"/>
          </a:p>
        </p:txBody>
      </p:sp>
      <p:sp>
        <p:nvSpPr>
          <p:cNvPr id="4" name="灯片编号占位符 3"/>
          <p:cNvSpPr>
            <a:spLocks noGrp="1"/>
          </p:cNvSpPr>
          <p:nvPr>
            <p:ph type="sldNum" sz="quarter" idx="5"/>
          </p:nvPr>
        </p:nvSpPr>
        <p:spPr/>
        <p:txBody>
          <a:bodyPr/>
          <a:lstStyle/>
          <a:p>
            <a:fld id="{C5CCC3E0-7DDF-45E7-A937-AD50A2B51CF3}" type="slidenum">
              <a:rPr lang="zh-CN" altLang="en-US" smtClean="0"/>
              <a:t>14</a:t>
            </a:fld>
            <a:endParaRPr lang="zh-CN" altLang="en-US"/>
          </a:p>
        </p:txBody>
      </p:sp>
    </p:spTree>
    <p:extLst>
      <p:ext uri="{BB962C8B-B14F-4D97-AF65-F5344CB8AC3E}">
        <p14:creationId xmlns:p14="http://schemas.microsoft.com/office/powerpoint/2010/main" val="3658684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5CCC3E0-7DDF-45E7-A937-AD50A2B51CF3}" type="slidenum">
              <a:rPr lang="zh-CN" altLang="en-US" smtClean="0"/>
              <a:t>15</a:t>
            </a:fld>
            <a:endParaRPr lang="zh-CN" altLang="en-US"/>
          </a:p>
        </p:txBody>
      </p:sp>
    </p:spTree>
    <p:extLst>
      <p:ext uri="{BB962C8B-B14F-4D97-AF65-F5344CB8AC3E}">
        <p14:creationId xmlns:p14="http://schemas.microsoft.com/office/powerpoint/2010/main" val="38566651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https://zhuanlan.zhihu.com/p/344426747</a:t>
            </a:r>
          </a:p>
          <a:p>
            <a:r>
              <a:rPr lang="en-US" altLang="zh-CN" dirty="0"/>
              <a:t>en.wikipedia.org/wiki/</a:t>
            </a:r>
            <a:r>
              <a:rPr lang="en-US" altLang="zh-CN" dirty="0" err="1"/>
              <a:t>Smart_card</a:t>
            </a:r>
            <a:endParaRPr lang="en-US" altLang="zh-CN" dirty="0"/>
          </a:p>
          <a:p>
            <a:r>
              <a:rPr lang="en-US" altLang="zh-CN" dirty="0"/>
              <a:t>https://en.wikipedia.org/wiki/Radio-frequency_identification</a:t>
            </a:r>
            <a:endParaRPr lang="zh-CN" altLang="en-US" dirty="0"/>
          </a:p>
        </p:txBody>
      </p:sp>
      <p:sp>
        <p:nvSpPr>
          <p:cNvPr id="4" name="灯片编号占位符 3"/>
          <p:cNvSpPr>
            <a:spLocks noGrp="1"/>
          </p:cNvSpPr>
          <p:nvPr>
            <p:ph type="sldNum" sz="quarter" idx="5"/>
          </p:nvPr>
        </p:nvSpPr>
        <p:spPr/>
        <p:txBody>
          <a:bodyPr/>
          <a:lstStyle/>
          <a:p>
            <a:fld id="{C5CCC3E0-7DDF-45E7-A937-AD50A2B51CF3}" type="slidenum">
              <a:rPr lang="zh-CN" altLang="en-US" smtClean="0"/>
              <a:t>16</a:t>
            </a:fld>
            <a:endParaRPr lang="zh-CN" altLang="en-US"/>
          </a:p>
        </p:txBody>
      </p:sp>
    </p:spTree>
    <p:extLst>
      <p:ext uri="{BB962C8B-B14F-4D97-AF65-F5344CB8AC3E}">
        <p14:creationId xmlns:p14="http://schemas.microsoft.com/office/powerpoint/2010/main" val="2171205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交通指挥灯是用于管理道路交通流量的重要设备。下面我将介绍交通指挥灯的发明历史以及现代交通灯具备的功能。早在1923年，加莱特・摩根发明了第一盏红绿灯，标志着人类迈入了智能交通时代。这种交通灯由一个红色的主灯和两个辅助的绿色灯组成，通过不同颜色的灯光变化来指示车辆和行人停止或通行。这一创新使得道路交通更加有序和安全。随着科技的进步，现代交通灯不仅仅具备基本的灯光指示功能，还拥有了许多智能化的特点。首先，现代交通灯配备了拍照违规者的功能，能够自动记录交通违规行为，例如闯红灯、逆行等，从而有效减少交通事故的发生。其次，现代交通灯还能够与电子地图、交通信号系统等实现互联互通，通过实时监测交通流量，自动调整红绿灯时长以优化交通流畅度。此外，一些城市的交通灯还可以根据天气状况进行自适应调节，以提高能见度和驾驶安全性。综上所述，交通指挥灯作为现代城市道路管理的重要组成部分，不仅具有历史意义，更具备了许多智能化功能。它的发展和创新为道路交通的安全和效率提供了重要保障。未来，我们有理由相信，随着科技的不断进步，交通指挥灯将进一步完善，为人们的出行提供更加便利和安全的交通环境。</a:t>
            </a:r>
          </a:p>
        </p:txBody>
      </p:sp>
      <p:sp>
        <p:nvSpPr>
          <p:cNvPr id="4" name="Slide Number Placeholder 3"/>
          <p:cNvSpPr>
            <a:spLocks noGrp="1"/>
          </p:cNvSpPr>
          <p:nvPr>
            <p:ph type="sldNum" sz="quarter" idx="10"/>
          </p:nvPr>
        </p:nvSpPr>
        <p:spPr/>
        <p:txBody>
          <a:bodyPr/>
          <a:lstStyle/>
          <a:p>
            <a:fld id="{6101C5E1-D8E9-464D-A93E-CE21651935A7}" type="slidenum">
              <a:rPr lang="en-US" smtClean="0"/>
              <a:t>17</a:t>
            </a:fld>
            <a:endParaRPr lang="en-US"/>
          </a:p>
        </p:txBody>
      </p:sp>
    </p:spTree>
    <p:extLst>
      <p:ext uri="{BB962C8B-B14F-4D97-AF65-F5344CB8AC3E}">
        <p14:creationId xmlns:p14="http://schemas.microsoft.com/office/powerpoint/2010/main" val="17259925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https://en.wikipedia.org/wiki/Traffic_light</a:t>
            </a:r>
          </a:p>
          <a:p>
            <a:r>
              <a:rPr lang="en-US" altLang="zh-CN" dirty="0"/>
              <a:t>https://baike.baidu.com/item/</a:t>
            </a:r>
            <a:r>
              <a:rPr lang="zh-CN" altLang="en-US" dirty="0"/>
              <a:t>交通信号灯</a:t>
            </a:r>
            <a:r>
              <a:rPr lang="en-US" altLang="zh-CN" dirty="0"/>
              <a:t>/8746999</a:t>
            </a:r>
            <a:endParaRPr lang="zh-CN" altLang="en-US" dirty="0"/>
          </a:p>
        </p:txBody>
      </p:sp>
      <p:sp>
        <p:nvSpPr>
          <p:cNvPr id="4" name="灯片编号占位符 3"/>
          <p:cNvSpPr>
            <a:spLocks noGrp="1"/>
          </p:cNvSpPr>
          <p:nvPr>
            <p:ph type="sldNum" sz="quarter" idx="5"/>
          </p:nvPr>
        </p:nvSpPr>
        <p:spPr/>
        <p:txBody>
          <a:bodyPr/>
          <a:lstStyle/>
          <a:p>
            <a:fld id="{C5CCC3E0-7DDF-45E7-A937-AD50A2B51CF3}" type="slidenum">
              <a:rPr lang="zh-CN" altLang="en-US" smtClean="0"/>
              <a:t>18</a:t>
            </a:fld>
            <a:endParaRPr lang="zh-CN" altLang="en-US"/>
          </a:p>
        </p:txBody>
      </p:sp>
    </p:spTree>
    <p:extLst>
      <p:ext uri="{BB962C8B-B14F-4D97-AF65-F5344CB8AC3E}">
        <p14:creationId xmlns:p14="http://schemas.microsoft.com/office/powerpoint/2010/main" val="3072712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a:t>遥控器，作为电视的标配，改变了人们看电视的习惯。下面我将介绍遥控器的功能和优势。遥控器是电视的一个必备配件，通过它我们可以方便地控制电视的功能。它不仅可以开关电视、调节音量，还可以切换频道、调整画面亮度和对比度等。通过遥控器，我们可以轻松地实现对电视的操作，不再需要亲自走到电视机前进行操作。遥控器的使用极大地改善了人们的观影体验。首先，它可以帮助我们更方便地切换电视节目，不需要在沙发上费力地找寻电视机上的按键。其次，遥控器还可以存储用户的个人喜好，比如最喜欢的频道、音量和画面设置。再次，遥控器具有定时功能，可以让我们预约观看电视节目，无需担心错过喜欢的节目。此外，随着科技的不断发展，遥控器的功能也在不断扩展。现代的智能遥控器不仅可以控制电视机，还可以连接其他家庭媒体设备，如音响系统和游戏机等。通过智能遥控器，我们可以实现一键切换不同的设备，提供更便捷的使用体验。总的来说，遥控器作为电视的标配，通过其简单易用的操作和便捷性，改变了观众看电视的方式。它成为了人们日常生活中必不可少的工具之一。无论是在家中还是在其他场所，通过遥控器，我们可以随心所欲地掌控电视节目。因此，遥控器的重要性不言而喻。</a:t>
            </a:r>
          </a:p>
        </p:txBody>
      </p:sp>
      <p:sp>
        <p:nvSpPr>
          <p:cNvPr id="4" name="Slide Number Placeholder 3"/>
          <p:cNvSpPr>
            <a:spLocks noGrp="1"/>
          </p:cNvSpPr>
          <p:nvPr>
            <p:ph type="sldNum" sz="quarter" idx="10"/>
          </p:nvPr>
        </p:nvSpPr>
        <p:spPr/>
        <p:txBody>
          <a:bodyPr/>
          <a:lstStyle/>
          <a:p>
            <a:fld id="{6101C5E1-D8E9-464D-A93E-CE21651935A7}" type="slidenum">
              <a:rPr lang="en-US" smtClean="0"/>
              <a:t>19</a:t>
            </a:fld>
            <a:endParaRPr lang="en-US"/>
          </a:p>
        </p:txBody>
      </p:sp>
    </p:spTree>
    <p:extLst>
      <p:ext uri="{BB962C8B-B14F-4D97-AF65-F5344CB8AC3E}">
        <p14:creationId xmlns:p14="http://schemas.microsoft.com/office/powerpoint/2010/main" val="23047958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https://en.wikipedia.org/wiki/Remote_control</a:t>
            </a:r>
          </a:p>
          <a:p>
            <a:r>
              <a:rPr lang="en-US" altLang="zh-CN" dirty="0"/>
              <a:t>https://zhuanlan.zhihu.com/p/647205897</a:t>
            </a:r>
          </a:p>
          <a:p>
            <a:r>
              <a:rPr lang="en-US" altLang="zh-CN" dirty="0"/>
              <a:t>https://www.theverge.com/23810061/zenith-space-command-remote-control-button-of-the-month</a:t>
            </a:r>
          </a:p>
          <a:p>
            <a:r>
              <a:rPr lang="en-US" altLang="zh-CN" dirty="0"/>
              <a:t>https://www.youtube.com/watch?v=JrhKW20DIvA</a:t>
            </a:r>
            <a:endParaRPr lang="zh-CN" altLang="en-US" dirty="0"/>
          </a:p>
        </p:txBody>
      </p:sp>
      <p:sp>
        <p:nvSpPr>
          <p:cNvPr id="4" name="灯片编号占位符 3"/>
          <p:cNvSpPr>
            <a:spLocks noGrp="1"/>
          </p:cNvSpPr>
          <p:nvPr>
            <p:ph type="sldNum" sz="quarter" idx="5"/>
          </p:nvPr>
        </p:nvSpPr>
        <p:spPr/>
        <p:txBody>
          <a:bodyPr/>
          <a:lstStyle/>
          <a:p>
            <a:fld id="{C5CCC3E0-7DDF-45E7-A937-AD50A2B51CF3}" type="slidenum">
              <a:rPr lang="zh-CN" altLang="en-US" smtClean="0"/>
              <a:t>20</a:t>
            </a:fld>
            <a:endParaRPr lang="zh-CN" altLang="en-US"/>
          </a:p>
        </p:txBody>
      </p:sp>
    </p:spTree>
    <p:extLst>
      <p:ext uri="{BB962C8B-B14F-4D97-AF65-F5344CB8AC3E}">
        <p14:creationId xmlns:p14="http://schemas.microsoft.com/office/powerpoint/2010/main" val="37594481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这部分我将介绍布劳恩发明的阴极射线管（CRT）以及它在示波器和电视机中的应用。首先，让我们了解一下CRT的基本原理和结构。CRT是利用电子束在真空中轰击荧光屏上的荧光粉，产生亮光来显示图像或信号的一种显示器件。它由一个玻璃管内壁涂有荧光粉的区域、电子枪、加速电极和透镜等部分组成。电子枪负责发射电子束，而加速电极则将电子束加速至高速。透镜的作用是控制电子束的运动轨迹，使其准确地击中荧光屏上的指定位置。下面我将介绍CRT在示波器和电视机中的应用。在示波器中，CRT通过逐行扫描的方式显示波形图像。电子束从左到右快速扫描整个荧光屏，每个点都会受到电子束的撞击而发光。通过控制电子束的亮度和颜色，可以显示出不同电压和频率的波形信号。CRT示波器的刷新速度快，能够实时反映输入信号的变化情况，因此被广泛应用于电子实验室和工业领域。而在电视机中，CRT则用于显示视频图像。通过将电视信号转换为电信号，控制电子束的扫描和亮度变化来实现图像的重现。CRT电视具有高分辨率和色彩鲜艳的特点，因此在上世纪七十年代到九十年代初是主流的电视显示技术。然而，随着液晶电视和等离子电视等新型显示技术的崛起，CRT电视逐渐被淘汰。总而言之，布劳恩发明的阴极射线管（CRT）作为一种重要的显示技术，在示波器和电视机中得到了广泛应用。它的原理简单、刷新速度较快，能够准确显示各种波形信号和视频图像。然而，由于其体积庞大、功耗高和对环境有害等问题，CRT已经逐渐被新型显示技术所取代。</a:t>
            </a:r>
          </a:p>
        </p:txBody>
      </p:sp>
      <p:sp>
        <p:nvSpPr>
          <p:cNvPr id="4" name="Slide Number Placeholder 3"/>
          <p:cNvSpPr>
            <a:spLocks noGrp="1"/>
          </p:cNvSpPr>
          <p:nvPr>
            <p:ph type="sldNum" sz="quarter" idx="10"/>
          </p:nvPr>
        </p:nvSpPr>
        <p:spPr/>
        <p:txBody>
          <a:bodyPr/>
          <a:lstStyle/>
          <a:p>
            <a:fld id="{6101C5E1-D8E9-464D-A93E-CE21651935A7}" type="slidenum">
              <a:rPr lang="en-US" smtClean="0"/>
              <a:t>22</a:t>
            </a:fld>
            <a:endParaRPr lang="en-US"/>
          </a:p>
        </p:txBody>
      </p:sp>
    </p:spTree>
    <p:extLst>
      <p:ext uri="{BB962C8B-B14F-4D97-AF65-F5344CB8AC3E}">
        <p14:creationId xmlns:p14="http://schemas.microsoft.com/office/powerpoint/2010/main" val="2535076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extLst>
      <p:ext uri="{BB962C8B-B14F-4D97-AF65-F5344CB8AC3E}">
        <p14:creationId xmlns:p14="http://schemas.microsoft.com/office/powerpoint/2010/main" val="16844897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https://en.wikipedia.org/wiki/Cathode-ray_tube</a:t>
            </a:r>
            <a:endParaRPr lang="zh-CN" altLang="en-US" dirty="0"/>
          </a:p>
        </p:txBody>
      </p:sp>
      <p:sp>
        <p:nvSpPr>
          <p:cNvPr id="4" name="灯片编号占位符 3"/>
          <p:cNvSpPr>
            <a:spLocks noGrp="1"/>
          </p:cNvSpPr>
          <p:nvPr>
            <p:ph type="sldNum" sz="quarter" idx="5"/>
          </p:nvPr>
        </p:nvSpPr>
        <p:spPr/>
        <p:txBody>
          <a:bodyPr/>
          <a:lstStyle/>
          <a:p>
            <a:fld id="{C5CCC3E0-7DDF-45E7-A937-AD50A2B51CF3}" type="slidenum">
              <a:rPr lang="zh-CN" altLang="en-US" smtClean="0"/>
              <a:t>23</a:t>
            </a:fld>
            <a:endParaRPr lang="zh-CN" altLang="en-US"/>
          </a:p>
        </p:txBody>
      </p:sp>
    </p:spTree>
    <p:extLst>
      <p:ext uri="{BB962C8B-B14F-4D97-AF65-F5344CB8AC3E}">
        <p14:creationId xmlns:p14="http://schemas.microsoft.com/office/powerpoint/2010/main" val="35148266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液晶显示器，作为20世纪后半叶被应用于显示技术的重要组成部分，其独特的优势和潜力备受瞩目。下面我将详细介绍液晶显示器在取代CRT方面的重要进展和未来展望。首先，液晶显示器的尺寸和重量都相对较小，使其更适用于便携式电子产品的需求。与笨重的CRT相比，液晶显示器可以更加方便地携带和使用，成为笔记本电脑、平板电脑等设备的不二选择。其次，液晶显示器拥有更高的分辨率和色彩表现能力。随着技术的进步，液晶显示器的像素密度不断提高，图像显示更加清晰细腻。同时，液晶显示器也能够呈现更加真实的色彩，为观看者带来更加震撼的视觉体验。此外，液晶显示器还具有更低的能耗和更长的使用寿命。相比于CRT，液晶显示器不需要使用高压电源供应，因此能耗较低。而且，液晶显示器没有像CRT那样的电子束轰击荧光粉的方式产生热量，从而减少了热量对显示器的磨损，延长了使用寿命。展望未来，液晶显示器有望进一步取代CRT成为主流显示技术。随着科技的进步和成本的降低，液晶显示器将在更多领域得到广泛应用，包括电视、广告牌、公共信息展示等等。此外，新的技术和创新也将推动液晶显示器的进一步发展，比如曲面显示、透明显示等等，为用户带来更加丰富的视觉体验和互动功能。总的来说，液晶显示器作为20世纪后半叶被应用于显示技术的突破性发展，已经在取代CRT的道路上取得了巨大的进展。它的优势包括便携性、高分辨率和色彩表现能力、低能耗和长寿命等等。而未来几年内，我们有理由相信，液晶显示器将完全取代CRT并成为主要的显示技术。让我们拭目以待这一重要时刻的到来！</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extLst>
      <p:ext uri="{BB962C8B-B14F-4D97-AF65-F5344CB8AC3E}">
        <p14:creationId xmlns:p14="http://schemas.microsoft.com/office/powerpoint/2010/main" val="37450013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https://en.wikipedia.org/wiki/Liquid-crystal_display</a:t>
            </a:r>
            <a:endParaRPr lang="zh-CN" altLang="en-US" dirty="0"/>
          </a:p>
        </p:txBody>
      </p:sp>
      <p:sp>
        <p:nvSpPr>
          <p:cNvPr id="4" name="灯片编号占位符 3"/>
          <p:cNvSpPr>
            <a:spLocks noGrp="1"/>
          </p:cNvSpPr>
          <p:nvPr>
            <p:ph type="sldNum" sz="quarter" idx="5"/>
          </p:nvPr>
        </p:nvSpPr>
        <p:spPr/>
        <p:txBody>
          <a:bodyPr/>
          <a:lstStyle/>
          <a:p>
            <a:fld id="{C5CCC3E0-7DDF-45E7-A937-AD50A2B51CF3}" type="slidenum">
              <a:rPr lang="zh-CN" altLang="en-US" smtClean="0"/>
              <a:t>25</a:t>
            </a:fld>
            <a:endParaRPr lang="zh-CN" altLang="en-US"/>
          </a:p>
        </p:txBody>
      </p:sp>
    </p:spTree>
    <p:extLst>
      <p:ext uri="{BB962C8B-B14F-4D97-AF65-F5344CB8AC3E}">
        <p14:creationId xmlns:p14="http://schemas.microsoft.com/office/powerpoint/2010/main" val="32764890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t>鼠标与图形用户界面是现代计算技术的核心。60年代，道格拉斯・恩格尔巴特的伟大发明，极大地推动了计算机的普及化。他的创新不仅让复杂的命令行操作变得简单易懂，更让普通大众能轻松驾驭计算机。下面我将详细介绍恩格尔巴特的发明以及其影响。</a:t>
            </a: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extLst>
      <p:ext uri="{BB962C8B-B14F-4D97-AF65-F5344CB8AC3E}">
        <p14:creationId xmlns:p14="http://schemas.microsoft.com/office/powerpoint/2010/main" val="3486009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https://en.wikipedia.org/wiki/Computer_mouse</a:t>
            </a:r>
            <a:endParaRPr lang="zh-CN" altLang="en-US" dirty="0"/>
          </a:p>
        </p:txBody>
      </p:sp>
      <p:sp>
        <p:nvSpPr>
          <p:cNvPr id="4" name="灯片编号占位符 3"/>
          <p:cNvSpPr>
            <a:spLocks noGrp="1"/>
          </p:cNvSpPr>
          <p:nvPr>
            <p:ph type="sldNum" sz="quarter" idx="5"/>
          </p:nvPr>
        </p:nvSpPr>
        <p:spPr/>
        <p:txBody>
          <a:bodyPr/>
          <a:lstStyle/>
          <a:p>
            <a:fld id="{C5CCC3E0-7DDF-45E7-A937-AD50A2B51CF3}" type="slidenum">
              <a:rPr lang="zh-CN" altLang="en-US" smtClean="0"/>
              <a:t>27</a:t>
            </a:fld>
            <a:endParaRPr lang="zh-CN" altLang="en-US"/>
          </a:p>
        </p:txBody>
      </p:sp>
    </p:spTree>
    <p:extLst>
      <p:ext uri="{BB962C8B-B14F-4D97-AF65-F5344CB8AC3E}">
        <p14:creationId xmlns:p14="http://schemas.microsoft.com/office/powerpoint/2010/main" val="36442813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https://en.wikipedia.org/wiki/Graphical_user_interface</a:t>
            </a:r>
            <a:endParaRPr lang="zh-CN" altLang="en-US" dirty="0"/>
          </a:p>
        </p:txBody>
      </p:sp>
      <p:sp>
        <p:nvSpPr>
          <p:cNvPr id="4" name="灯片编号占位符 3"/>
          <p:cNvSpPr>
            <a:spLocks noGrp="1"/>
          </p:cNvSpPr>
          <p:nvPr>
            <p:ph type="sldNum" sz="quarter" idx="5"/>
          </p:nvPr>
        </p:nvSpPr>
        <p:spPr/>
        <p:txBody>
          <a:bodyPr/>
          <a:lstStyle/>
          <a:p>
            <a:fld id="{C5CCC3E0-7DDF-45E7-A937-AD50A2B51CF3}" type="slidenum">
              <a:rPr lang="zh-CN" altLang="en-US" smtClean="0"/>
              <a:t>28</a:t>
            </a:fld>
            <a:endParaRPr lang="zh-CN" altLang="en-US"/>
          </a:p>
        </p:txBody>
      </p:sp>
    </p:spTree>
    <p:extLst>
      <p:ext uri="{BB962C8B-B14F-4D97-AF65-F5344CB8AC3E}">
        <p14:creationId xmlns:p14="http://schemas.microsoft.com/office/powerpoint/2010/main" val="38967550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a:t>条形码扫描器：最初应用于超市，提高了交易准确性和供应链通信效率。这段我将以介绍条形码扫描器为主题，重点关注其最初在超市中的应用以及如何提高交易准确性和供应链通信效率。</a:t>
            </a: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extLst>
      <p:ext uri="{BB962C8B-B14F-4D97-AF65-F5344CB8AC3E}">
        <p14:creationId xmlns:p14="http://schemas.microsoft.com/office/powerpoint/2010/main" val="36548919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https://en.wikipedia.org/wiki/Barcode_reader</a:t>
            </a:r>
            <a:endParaRPr lang="zh-CN" altLang="en-US" dirty="0"/>
          </a:p>
        </p:txBody>
      </p:sp>
      <p:sp>
        <p:nvSpPr>
          <p:cNvPr id="4" name="灯片编号占位符 3"/>
          <p:cNvSpPr>
            <a:spLocks noGrp="1"/>
          </p:cNvSpPr>
          <p:nvPr>
            <p:ph type="sldNum" sz="quarter" idx="5"/>
          </p:nvPr>
        </p:nvSpPr>
        <p:spPr/>
        <p:txBody>
          <a:bodyPr/>
          <a:lstStyle/>
          <a:p>
            <a:fld id="{C5CCC3E0-7DDF-45E7-A937-AD50A2B51CF3}" type="slidenum">
              <a:rPr lang="zh-CN" altLang="en-US" smtClean="0"/>
              <a:t>30</a:t>
            </a:fld>
            <a:endParaRPr lang="zh-CN" altLang="en-US"/>
          </a:p>
        </p:txBody>
      </p:sp>
    </p:spTree>
    <p:extLst>
      <p:ext uri="{BB962C8B-B14F-4D97-AF65-F5344CB8AC3E}">
        <p14:creationId xmlns:p14="http://schemas.microsoft.com/office/powerpoint/2010/main" val="26618238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dirty="0"/>
              <a:t>https://zh.wikipedia.org/wiki/</a:t>
            </a:r>
            <a:r>
              <a:rPr lang="zh-CN" altLang="en-US" dirty="0"/>
              <a:t>二維碼</a:t>
            </a:r>
          </a:p>
        </p:txBody>
      </p:sp>
      <p:sp>
        <p:nvSpPr>
          <p:cNvPr id="4" name="灯片编号占位符 3"/>
          <p:cNvSpPr>
            <a:spLocks noGrp="1"/>
          </p:cNvSpPr>
          <p:nvPr>
            <p:ph type="sldNum" sz="quarter" idx="5"/>
          </p:nvPr>
        </p:nvSpPr>
        <p:spPr/>
        <p:txBody>
          <a:bodyPr/>
          <a:lstStyle/>
          <a:p>
            <a:fld id="{C5CCC3E0-7DDF-45E7-A937-AD50A2B51CF3}" type="slidenum">
              <a:rPr lang="zh-CN" altLang="en-US" smtClean="0"/>
              <a:t>31</a:t>
            </a:fld>
            <a:endParaRPr lang="zh-CN" altLang="en-US"/>
          </a:p>
        </p:txBody>
      </p:sp>
    </p:spTree>
    <p:extLst>
      <p:ext uri="{BB962C8B-B14F-4D97-AF65-F5344CB8AC3E}">
        <p14:creationId xmlns:p14="http://schemas.microsoft.com/office/powerpoint/2010/main" val="30698021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a:t>从最初的扩音器、按键电话到方向盘，每一次的进步都在改变我们与机器的交流方式。如今，液晶显示器和鼠标图形用户界面已成为我们日常生活中不可或缺的部分。让我们期待更多创新的界面装置继续推动科技前行，让未来触手可及。感谢大家的倾听。</a:t>
            </a:r>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extLst>
      <p:ext uri="{BB962C8B-B14F-4D97-AF65-F5344CB8AC3E}">
        <p14:creationId xmlns:p14="http://schemas.microsoft.com/office/powerpoint/2010/main" val="4273913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参考资料：https://en.wikipedia.org/wiki/Public_address_system</a:t>
            </a:r>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extLst>
      <p:ext uri="{BB962C8B-B14F-4D97-AF65-F5344CB8AC3E}">
        <p14:creationId xmlns:p14="http://schemas.microsoft.com/office/powerpoint/2010/main" val="828895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extLst>
      <p:ext uri="{BB962C8B-B14F-4D97-AF65-F5344CB8AC3E}">
        <p14:creationId xmlns:p14="http://schemas.microsoft.com/office/powerpoint/2010/main" val="984668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参考资料：https://en.wikipedia.org/wiki/Public_address_system</a:t>
            </a:r>
          </a:p>
          <a:p>
            <a:endParaRPr lang="zh-CN" altLang="en-US" dirty="0"/>
          </a:p>
        </p:txBody>
      </p:sp>
      <p:sp>
        <p:nvSpPr>
          <p:cNvPr id="4" name="灯片编号占位符 3"/>
          <p:cNvSpPr>
            <a:spLocks noGrp="1"/>
          </p:cNvSpPr>
          <p:nvPr>
            <p:ph type="sldNum" sz="quarter" idx="5"/>
          </p:nvPr>
        </p:nvSpPr>
        <p:spPr/>
        <p:txBody>
          <a:bodyPr/>
          <a:lstStyle/>
          <a:p>
            <a:fld id="{C5CCC3E0-7DDF-45E7-A937-AD50A2B51CF3}" type="slidenum">
              <a:rPr lang="zh-CN" altLang="en-US" smtClean="0"/>
              <a:t>6</a:t>
            </a:fld>
            <a:endParaRPr lang="zh-CN" altLang="en-US"/>
          </a:p>
        </p:txBody>
      </p:sp>
    </p:spTree>
    <p:extLst>
      <p:ext uri="{BB962C8B-B14F-4D97-AF65-F5344CB8AC3E}">
        <p14:creationId xmlns:p14="http://schemas.microsoft.com/office/powerpoint/2010/main" val="4031580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a:t>按键式电话，是我们今天所熟知的通信工具的前身。1963年，美国电话电报公司开通了按键式电话服务，这一重要创新为拨号体验带来了前所未有的便捷性。按键式电话的出现，标志着人类通信技术的一次飞跃。下面我将详细介绍这段历史背景以及按键式电话的特点和影响。在20世纪中叶之前，人们使用传统的旋转拨号盘进行电话拨号。然而，这种方式速度较慢，拨号错误也很常见。为了提供更快捷且高效的拨号体验，美国电话电报公司在1963年推出了按键式电话服务。按键式电话的核心特点是使用了数字键来代替传统的拨号盘。用户只需按下相应的数字键，就能实现快速准确的拨号。相比之前的手动拨号方式，按键式电话极大地节省了时间和精力。此外，按键式电话还引入了一些高级功能，如自动重拨、呼叫转移等，进一步提升了用户的通讯效率。这一创新不仅在美国引起了轰动，也迅速在全球范围内得到了推广和应用。按键式电话的普及改变了人们的通讯方式，使得拨打和接听电话变得更加便利。它不仅提高了通话质量，还推动了其他相关技术的发展，为移动通信和智能设备的出现奠定了基础。同时，按键式电话的问世对商业和社会活动产生了深远的影响。企业可以更快地与客户进行沟通，提高客户满意度和忠诚度。对于个人而言，与他人的联系更加便捷高效，促进了社交和交流的扩大。综上所述，按键式电话作为一项重要的通信创新，为人们的拨号体验带来了巨大的改善。它的出现标志着人类通信技术的一个里程碑，也为后来移动通信和智能设备的发展打下了基础。按键式电话的普及对社会和经济产生了广泛的影响，推动了商业和社会的进步。</a:t>
            </a: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extLst>
      <p:ext uri="{BB962C8B-B14F-4D97-AF65-F5344CB8AC3E}">
        <p14:creationId xmlns:p14="http://schemas.microsoft.com/office/powerpoint/2010/main" val="19165926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参考资料：https://en.wikipedia.org/wiki/Telephone_keypad</a:t>
            </a:r>
          </a:p>
        </p:txBody>
      </p:sp>
      <p:sp>
        <p:nvSpPr>
          <p:cNvPr id="4" name="灯片编号占位符 3"/>
          <p:cNvSpPr>
            <a:spLocks noGrp="1"/>
          </p:cNvSpPr>
          <p:nvPr>
            <p:ph type="sldNum" sz="quarter" idx="5"/>
          </p:nvPr>
        </p:nvSpPr>
        <p:spPr/>
        <p:txBody>
          <a:bodyPr/>
          <a:lstStyle/>
          <a:p>
            <a:fld id="{C5CCC3E0-7DDF-45E7-A937-AD50A2B51CF3}" type="slidenum">
              <a:rPr lang="zh-CN" altLang="en-US" smtClean="0"/>
              <a:t>8</a:t>
            </a:fld>
            <a:endParaRPr lang="zh-CN" altLang="en-US"/>
          </a:p>
        </p:txBody>
      </p:sp>
    </p:spTree>
    <p:extLst>
      <p:ext uri="{BB962C8B-B14F-4D97-AF65-F5344CB8AC3E}">
        <p14:creationId xmlns:p14="http://schemas.microsoft.com/office/powerpoint/2010/main" val="983409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参考资料：https://en.wikipedia.org/wiki/DTMF</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https://zhuanlan.zhihu.com/p/650684074</a:t>
            </a:r>
          </a:p>
        </p:txBody>
      </p:sp>
      <p:sp>
        <p:nvSpPr>
          <p:cNvPr id="4" name="灯片编号占位符 3"/>
          <p:cNvSpPr>
            <a:spLocks noGrp="1"/>
          </p:cNvSpPr>
          <p:nvPr>
            <p:ph type="sldNum" sz="quarter" idx="5"/>
          </p:nvPr>
        </p:nvSpPr>
        <p:spPr/>
        <p:txBody>
          <a:bodyPr/>
          <a:lstStyle/>
          <a:p>
            <a:fld id="{C5CCC3E0-7DDF-45E7-A937-AD50A2B51CF3}" type="slidenum">
              <a:rPr lang="zh-CN" altLang="en-US" smtClean="0"/>
              <a:t>10</a:t>
            </a:fld>
            <a:endParaRPr lang="zh-CN" altLang="en-US"/>
          </a:p>
        </p:txBody>
      </p:sp>
    </p:spTree>
    <p:extLst>
      <p:ext uri="{BB962C8B-B14F-4D97-AF65-F5344CB8AC3E}">
        <p14:creationId xmlns:p14="http://schemas.microsoft.com/office/powerpoint/2010/main" val="3856051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0"/>
            <a:ext cx="0" cy="0"/>
          </a:xfrm>
        </p:spPr>
      </p:sp>
      <p:sp>
        <p:nvSpPr>
          <p:cNvPr id="3" name="Notes Placeholder 2"/>
          <p:cNvSpPr>
            <a:spLocks noGrp="1"/>
          </p:cNvSpPr>
          <p:nvPr>
            <p:ph type="body" idx="1"/>
          </p:nvPr>
        </p:nvSpPr>
        <p:spPr/>
        <p:txBody>
          <a:bodyPr>
            <a:normAutofit/>
          </a:bodyPr>
          <a:lstStyle/>
          <a:p>
            <a:r>
              <a:rPr dirty="0"/>
              <a:t>方向盘，作为汽车发展的产物，提供了更好的驾驶控制和舒适性。它的发展与汽车技术的不断创新紧密相连。这段我将以探讨方向盘的发展历程为主线，介绍其在现代汽车中的重要地位和作用。</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extLst>
      <p:ext uri="{BB962C8B-B14F-4D97-AF65-F5344CB8AC3E}">
        <p14:creationId xmlns:p14="http://schemas.microsoft.com/office/powerpoint/2010/main" val="14522686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封面页">
    <p:bg>
      <p:bgPr>
        <a:solidFill>
          <a:schemeClr val="bg1">
            <a:alpha val="10000"/>
          </a:schemeClr>
        </a:solidFill>
        <a:effectLst/>
      </p:bgPr>
    </p:bg>
    <p:spTree>
      <p:nvGrpSpPr>
        <p:cNvPr id="1" name=""/>
        <p:cNvGrpSpPr/>
        <p:nvPr/>
      </p:nvGrpSpPr>
      <p:grpSpPr>
        <a:xfrm>
          <a:off x="0" y="0"/>
          <a:ext cx="0" cy="0"/>
          <a:chOff x="0" y="0"/>
          <a:chExt cx="0" cy="0"/>
        </a:xfrm>
      </p:grpSpPr>
      <p:sp>
        <p:nvSpPr>
          <p:cNvPr id="29" name="任意多边形: 形状 28">
            <a:extLst>
              <a:ext uri="{FF2B5EF4-FFF2-40B4-BE49-F238E27FC236}">
                <a16:creationId xmlns:a16="http://schemas.microsoft.com/office/drawing/2014/main" id="{B02ABD86-3419-92E3-A51F-F48829EA84EA}"/>
              </a:ext>
            </a:extLst>
          </p:cNvPr>
          <p:cNvSpPr/>
          <p:nvPr/>
        </p:nvSpPr>
        <p:spPr>
          <a:xfrm>
            <a:off x="-2229763" y="-1206500"/>
            <a:ext cx="6654433" cy="4848783"/>
          </a:xfrm>
          <a:custGeom>
            <a:avLst/>
            <a:gdLst>
              <a:gd name="connsiteX0" fmla="*/ 896263 w 6654433"/>
              <a:gd name="connsiteY0" fmla="*/ 0 h 4848783"/>
              <a:gd name="connsiteX1" fmla="*/ 6595739 w 6654433"/>
              <a:gd name="connsiteY1" fmla="*/ 0 h 4848783"/>
              <a:gd name="connsiteX2" fmla="*/ 6606554 w 6654433"/>
              <a:gd name="connsiteY2" fmla="*/ 60557 h 4848783"/>
              <a:gd name="connsiteX3" fmla="*/ 6654433 w 6654433"/>
              <a:gd name="connsiteY3" fmla="*/ 693383 h 4848783"/>
              <a:gd name="connsiteX4" fmla="*/ 2499033 w 6654433"/>
              <a:gd name="connsiteY4" fmla="*/ 4848783 h 4848783"/>
              <a:gd name="connsiteX5" fmla="*/ 12791 w 6654433"/>
              <a:gd name="connsiteY5" fmla="*/ 4023252 h 4848783"/>
              <a:gd name="connsiteX6" fmla="*/ 0 w 6654433"/>
              <a:gd name="connsiteY6" fmla="*/ 4013200 h 4848783"/>
              <a:gd name="connsiteX7" fmla="*/ 896263 w 6654433"/>
              <a:gd name="connsiteY7" fmla="*/ 4013200 h 484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4433" h="4848783">
                <a:moveTo>
                  <a:pt x="896263" y="0"/>
                </a:moveTo>
                <a:lnTo>
                  <a:pt x="6595739" y="0"/>
                </a:lnTo>
                <a:lnTo>
                  <a:pt x="6606554" y="60557"/>
                </a:lnTo>
                <a:cubicBezTo>
                  <a:pt x="6638082" y="266896"/>
                  <a:pt x="6654433" y="478230"/>
                  <a:pt x="6654433" y="693383"/>
                </a:cubicBezTo>
                <a:cubicBezTo>
                  <a:pt x="6654433" y="2988347"/>
                  <a:pt x="4793997" y="4848783"/>
                  <a:pt x="2499033" y="4848783"/>
                </a:cubicBezTo>
                <a:cubicBezTo>
                  <a:pt x="1566704" y="4848783"/>
                  <a:pt x="706089" y="4541738"/>
                  <a:pt x="12791" y="4023252"/>
                </a:cubicBezTo>
                <a:lnTo>
                  <a:pt x="0" y="4013200"/>
                </a:lnTo>
                <a:lnTo>
                  <a:pt x="896263" y="4013200"/>
                </a:lnTo>
                <a:close/>
              </a:path>
            </a:pathLst>
          </a:custGeom>
          <a:gradFill flip="none" rotWithShape="1">
            <a:gsLst>
              <a:gs pos="0">
                <a:schemeClr val="accent1">
                  <a:alpha val="40000"/>
                </a:schemeClr>
              </a:gs>
              <a:gs pos="100000">
                <a:schemeClr val="accent1">
                  <a:alpha val="0"/>
                </a:schemeClr>
              </a:gs>
            </a:gsLst>
            <a:path path="circle">
              <a:fillToRect l="50000" t="50000" r="50000" b="50000"/>
            </a:path>
            <a:tileRect/>
          </a:gra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dirty="0">
              <a:latin typeface="微软雅黑" panose="020B0503020204020204" pitchFamily="34" charset="-122"/>
              <a:ea typeface="微软雅黑" panose="020B0503020204020204" pitchFamily="34" charset="-122"/>
            </a:endParaRPr>
          </a:p>
        </p:txBody>
      </p:sp>
      <p:sp>
        <p:nvSpPr>
          <p:cNvPr id="30" name="任意多边形: 形状 29">
            <a:extLst>
              <a:ext uri="{FF2B5EF4-FFF2-40B4-BE49-F238E27FC236}">
                <a16:creationId xmlns:a16="http://schemas.microsoft.com/office/drawing/2014/main" id="{E4884E4C-C02D-5276-310E-06FF31DED672}"/>
              </a:ext>
            </a:extLst>
          </p:cNvPr>
          <p:cNvSpPr/>
          <p:nvPr/>
        </p:nvSpPr>
        <p:spPr>
          <a:xfrm>
            <a:off x="3308005" y="4886742"/>
            <a:ext cx="9084132" cy="2973207"/>
          </a:xfrm>
          <a:custGeom>
            <a:avLst/>
            <a:gdLst>
              <a:gd name="connsiteX0" fmla="*/ 4542066 w 9084132"/>
              <a:gd name="connsiteY0" fmla="*/ 0 h 2973207"/>
              <a:gd name="connsiteX1" fmla="*/ 9072509 w 9084132"/>
              <a:gd name="connsiteY1" fmla="*/ 2943856 h 2973207"/>
              <a:gd name="connsiteX2" fmla="*/ 9084132 w 9084132"/>
              <a:gd name="connsiteY2" fmla="*/ 2973207 h 2973207"/>
              <a:gd name="connsiteX3" fmla="*/ 0 w 9084132"/>
              <a:gd name="connsiteY3" fmla="*/ 2973207 h 2973207"/>
              <a:gd name="connsiteX4" fmla="*/ 11623 w 9084132"/>
              <a:gd name="connsiteY4" fmla="*/ 2943856 h 2973207"/>
              <a:gd name="connsiteX5" fmla="*/ 4542066 w 9084132"/>
              <a:gd name="connsiteY5" fmla="*/ 0 h 297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4132" h="2973207">
                <a:moveTo>
                  <a:pt x="4542066" y="0"/>
                </a:moveTo>
                <a:cubicBezTo>
                  <a:pt x="6562794" y="0"/>
                  <a:pt x="8301053" y="1209397"/>
                  <a:pt x="9072509" y="2943856"/>
                </a:cubicBezTo>
                <a:lnTo>
                  <a:pt x="9084132" y="2973207"/>
                </a:lnTo>
                <a:lnTo>
                  <a:pt x="0" y="2973207"/>
                </a:lnTo>
                <a:lnTo>
                  <a:pt x="11623" y="2943856"/>
                </a:lnTo>
                <a:cubicBezTo>
                  <a:pt x="783080" y="1209397"/>
                  <a:pt x="2521339" y="0"/>
                  <a:pt x="4542066" y="0"/>
                </a:cubicBezTo>
                <a:close/>
              </a:path>
            </a:pathLst>
          </a:custGeom>
          <a:gradFill flip="none" rotWithShape="1">
            <a:gsLst>
              <a:gs pos="0">
                <a:schemeClr val="accent3">
                  <a:alpha val="40000"/>
                </a:schemeClr>
              </a:gs>
              <a:gs pos="100000">
                <a:schemeClr val="accent3">
                  <a:alpha val="0"/>
                </a:schemeClr>
              </a:gs>
            </a:gsLst>
            <a:path path="circle">
              <a:fillToRect l="50000" t="50000" r="50000" b="50000"/>
            </a:path>
            <a:tileRect/>
          </a:gra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dirty="0">
              <a:latin typeface="微软雅黑" panose="020B0503020204020204" pitchFamily="34" charset="-122"/>
              <a:ea typeface="微软雅黑" panose="020B0503020204020204" pitchFamily="34" charset="-122"/>
            </a:endParaRPr>
          </a:p>
        </p:txBody>
      </p:sp>
      <p:sp>
        <p:nvSpPr>
          <p:cNvPr id="31" name="任意多边形: 形状 30">
            <a:extLst>
              <a:ext uri="{FF2B5EF4-FFF2-40B4-BE49-F238E27FC236}">
                <a16:creationId xmlns:a16="http://schemas.microsoft.com/office/drawing/2014/main" id="{2347222D-2EB9-384E-F891-9BA3226E03A7}"/>
              </a:ext>
            </a:extLst>
          </p:cNvPr>
          <p:cNvSpPr/>
          <p:nvPr/>
        </p:nvSpPr>
        <p:spPr>
          <a:xfrm>
            <a:off x="9690100" y="-1308100"/>
            <a:ext cx="3746500" cy="3549800"/>
          </a:xfrm>
          <a:custGeom>
            <a:avLst/>
            <a:gdLst>
              <a:gd name="connsiteX0" fmla="*/ 103177 w 3746500"/>
              <a:gd name="connsiteY0" fmla="*/ 0 h 3549800"/>
              <a:gd name="connsiteX1" fmla="*/ 3746500 w 3746500"/>
              <a:gd name="connsiteY1" fmla="*/ 0 h 3549800"/>
              <a:gd name="connsiteX2" fmla="*/ 3746500 w 3746500"/>
              <a:gd name="connsiteY2" fmla="*/ 3384338 h 3549800"/>
              <a:gd name="connsiteX3" fmla="*/ 3638959 w 3746500"/>
              <a:gd name="connsiteY3" fmla="*/ 3423698 h 3549800"/>
              <a:gd name="connsiteX4" fmla="*/ 2804875 w 3746500"/>
              <a:gd name="connsiteY4" fmla="*/ 3549800 h 3549800"/>
              <a:gd name="connsiteX5" fmla="*/ 0 w 3746500"/>
              <a:gd name="connsiteY5" fmla="*/ 744925 h 3549800"/>
              <a:gd name="connsiteX6" fmla="*/ 56985 w 3746500"/>
              <a:gd name="connsiteY6" fmla="*/ 179645 h 354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6500" h="3549800">
                <a:moveTo>
                  <a:pt x="103177" y="0"/>
                </a:moveTo>
                <a:lnTo>
                  <a:pt x="3746500" y="0"/>
                </a:lnTo>
                <a:lnTo>
                  <a:pt x="3746500" y="3384338"/>
                </a:lnTo>
                <a:lnTo>
                  <a:pt x="3638959" y="3423698"/>
                </a:lnTo>
                <a:cubicBezTo>
                  <a:pt x="3375472" y="3505651"/>
                  <a:pt x="3095329" y="3549800"/>
                  <a:pt x="2804875" y="3549800"/>
                </a:cubicBezTo>
                <a:cubicBezTo>
                  <a:pt x="1255785" y="3549800"/>
                  <a:pt x="0" y="2294015"/>
                  <a:pt x="0" y="744925"/>
                </a:cubicBezTo>
                <a:cubicBezTo>
                  <a:pt x="0" y="551289"/>
                  <a:pt x="19622" y="362235"/>
                  <a:pt x="56985" y="179645"/>
                </a:cubicBezTo>
                <a:close/>
              </a:path>
            </a:pathLst>
          </a:custGeom>
          <a:gradFill flip="none" rotWithShape="1">
            <a:gsLst>
              <a:gs pos="0">
                <a:schemeClr val="accent1">
                  <a:alpha val="40000"/>
                </a:schemeClr>
              </a:gs>
              <a:gs pos="100000">
                <a:schemeClr val="accent1">
                  <a:alpha val="0"/>
                </a:schemeClr>
              </a:gs>
            </a:gsLst>
            <a:path path="circle">
              <a:fillToRect l="50000" t="50000" r="50000" b="50000"/>
            </a:path>
            <a:tileRect/>
          </a:gra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dirty="0">
              <a:latin typeface="微软雅黑" panose="020B0503020204020204" pitchFamily="34" charset="-122"/>
              <a:ea typeface="微软雅黑" panose="020B0503020204020204" pitchFamily="34" charset="-122"/>
            </a:endParaRPr>
          </a:p>
        </p:txBody>
      </p:sp>
      <p:sp>
        <p:nvSpPr>
          <p:cNvPr id="33" name="任意多边形: 形状 32">
            <a:extLst>
              <a:ext uri="{FF2B5EF4-FFF2-40B4-BE49-F238E27FC236}">
                <a16:creationId xmlns:a16="http://schemas.microsoft.com/office/drawing/2014/main" id="{282158DF-FF4C-535F-8C32-580214FD9B7F}"/>
              </a:ext>
            </a:extLst>
          </p:cNvPr>
          <p:cNvSpPr/>
          <p:nvPr/>
        </p:nvSpPr>
        <p:spPr>
          <a:xfrm>
            <a:off x="11104881" y="5720080"/>
            <a:ext cx="414019" cy="414020"/>
          </a:xfrm>
          <a:custGeom>
            <a:avLst/>
            <a:gdLst>
              <a:gd name="connsiteX0" fmla="*/ 899999 w 1799999"/>
              <a:gd name="connsiteY0" fmla="*/ 0 h 1800000"/>
              <a:gd name="connsiteX1" fmla="*/ 1799999 w 1799999"/>
              <a:gd name="connsiteY1" fmla="*/ 900000 h 1800000"/>
              <a:gd name="connsiteX2" fmla="*/ 899999 w 1799999"/>
              <a:gd name="connsiteY2" fmla="*/ 1800000 h 1800000"/>
              <a:gd name="connsiteX3" fmla="*/ 92019 w 1799999"/>
              <a:gd name="connsiteY3" fmla="*/ 904647 h 1800000"/>
              <a:gd name="connsiteX4" fmla="*/ 0 w 1799999"/>
              <a:gd name="connsiteY4" fmla="*/ 900000 h 1800000"/>
              <a:gd name="connsiteX5" fmla="*/ 86341 w 1799999"/>
              <a:gd name="connsiteY5" fmla="*/ 895912 h 1800000"/>
              <a:gd name="connsiteX6" fmla="*/ 895353 w 1799999"/>
              <a:gd name="connsiteY6" fmla="*/ 9202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9999" h="1800000">
                <a:moveTo>
                  <a:pt x="899999" y="0"/>
                </a:moveTo>
                <a:cubicBezTo>
                  <a:pt x="899999" y="497056"/>
                  <a:pt x="1302943" y="900000"/>
                  <a:pt x="1799999" y="900000"/>
                </a:cubicBezTo>
                <a:cubicBezTo>
                  <a:pt x="1302943" y="900000"/>
                  <a:pt x="899999" y="1302944"/>
                  <a:pt x="899999" y="1800000"/>
                </a:cubicBezTo>
                <a:cubicBezTo>
                  <a:pt x="899999" y="1334010"/>
                  <a:pt x="545849" y="950736"/>
                  <a:pt x="92019" y="904647"/>
                </a:cubicBezTo>
                <a:lnTo>
                  <a:pt x="0" y="900000"/>
                </a:lnTo>
                <a:lnTo>
                  <a:pt x="86341" y="895912"/>
                </a:lnTo>
                <a:cubicBezTo>
                  <a:pt x="512581" y="855342"/>
                  <a:pt x="852144" y="517486"/>
                  <a:pt x="895353" y="9202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nvGrpSpPr>
          <p:cNvPr id="34" name="组合 33">
            <a:extLst>
              <a:ext uri="{FF2B5EF4-FFF2-40B4-BE49-F238E27FC236}">
                <a16:creationId xmlns:a16="http://schemas.microsoft.com/office/drawing/2014/main" id="{9EEEE4DC-3870-1F2E-0000-60C873E6C027}"/>
              </a:ext>
            </a:extLst>
          </p:cNvPr>
          <p:cNvGrpSpPr/>
          <p:nvPr/>
        </p:nvGrpSpPr>
        <p:grpSpPr>
          <a:xfrm>
            <a:off x="673101" y="640897"/>
            <a:ext cx="886460" cy="387802"/>
            <a:chOff x="673100" y="624438"/>
            <a:chExt cx="924083" cy="404261"/>
          </a:xfrm>
        </p:grpSpPr>
        <p:sp>
          <p:nvSpPr>
            <p:cNvPr id="35" name="椭圆 34">
              <a:extLst>
                <a:ext uri="{FF2B5EF4-FFF2-40B4-BE49-F238E27FC236}">
                  <a16:creationId xmlns:a16="http://schemas.microsoft.com/office/drawing/2014/main" id="{FDA48B3C-2217-430F-EA9B-2073F14F5018}"/>
                </a:ext>
              </a:extLst>
            </p:cNvPr>
            <p:cNvSpPr/>
            <p:nvPr/>
          </p:nvSpPr>
          <p:spPr>
            <a:xfrm>
              <a:off x="673100" y="624438"/>
              <a:ext cx="404261" cy="404261"/>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36" name="椭圆 35">
              <a:extLst>
                <a:ext uri="{FF2B5EF4-FFF2-40B4-BE49-F238E27FC236}">
                  <a16:creationId xmlns:a16="http://schemas.microsoft.com/office/drawing/2014/main" id="{325598D1-0F6C-EDFD-2539-B60A8583754E}"/>
                </a:ext>
              </a:extLst>
            </p:cNvPr>
            <p:cNvSpPr/>
            <p:nvPr/>
          </p:nvSpPr>
          <p:spPr>
            <a:xfrm>
              <a:off x="933011" y="624438"/>
              <a:ext cx="404261" cy="404261"/>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37" name="椭圆 36">
              <a:extLst>
                <a:ext uri="{FF2B5EF4-FFF2-40B4-BE49-F238E27FC236}">
                  <a16:creationId xmlns:a16="http://schemas.microsoft.com/office/drawing/2014/main" id="{6BC22817-F01C-C754-8E15-70B776ACEA18}"/>
                </a:ext>
              </a:extLst>
            </p:cNvPr>
            <p:cNvSpPr/>
            <p:nvPr/>
          </p:nvSpPr>
          <p:spPr>
            <a:xfrm>
              <a:off x="1192922" y="624438"/>
              <a:ext cx="404261" cy="404261"/>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sp>
        <p:nvSpPr>
          <p:cNvPr id="50" name="椭圆 49">
            <a:extLst>
              <a:ext uri="{FF2B5EF4-FFF2-40B4-BE49-F238E27FC236}">
                <a16:creationId xmlns:a16="http://schemas.microsoft.com/office/drawing/2014/main" id="{8CF0E625-01E7-AF4D-9885-83B4C22BED96}"/>
              </a:ext>
            </a:extLst>
          </p:cNvPr>
          <p:cNvSpPr/>
          <p:nvPr/>
        </p:nvSpPr>
        <p:spPr>
          <a:xfrm rot="20306834">
            <a:off x="6265572" y="2661974"/>
            <a:ext cx="4653328" cy="1900458"/>
          </a:xfrm>
          <a:prstGeom prst="ellipse">
            <a:avLst/>
          </a:prstGeom>
          <a:noFill/>
          <a:ln>
            <a:gradFill>
              <a:gsLst>
                <a:gs pos="6000">
                  <a:schemeClr val="accent5">
                    <a:alpha val="0"/>
                  </a:schemeClr>
                </a:gs>
                <a:gs pos="0">
                  <a:schemeClr val="accent5">
                    <a:alpha val="0"/>
                  </a:schemeClr>
                </a:gs>
                <a:gs pos="19000">
                  <a:schemeClr val="accent2"/>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51" name="任意多边形: 形状 50">
            <a:extLst>
              <a:ext uri="{FF2B5EF4-FFF2-40B4-BE49-F238E27FC236}">
                <a16:creationId xmlns:a16="http://schemas.microsoft.com/office/drawing/2014/main" id="{5DFD7860-C231-9164-DBBA-65DF6821A043}"/>
              </a:ext>
            </a:extLst>
          </p:cNvPr>
          <p:cNvSpPr/>
          <p:nvPr/>
        </p:nvSpPr>
        <p:spPr>
          <a:xfrm>
            <a:off x="7063445" y="4589125"/>
            <a:ext cx="495974" cy="495976"/>
          </a:xfrm>
          <a:custGeom>
            <a:avLst/>
            <a:gdLst>
              <a:gd name="connsiteX0" fmla="*/ 899999 w 1799999"/>
              <a:gd name="connsiteY0" fmla="*/ 0 h 1800000"/>
              <a:gd name="connsiteX1" fmla="*/ 1799999 w 1799999"/>
              <a:gd name="connsiteY1" fmla="*/ 900000 h 1800000"/>
              <a:gd name="connsiteX2" fmla="*/ 899999 w 1799999"/>
              <a:gd name="connsiteY2" fmla="*/ 1800000 h 1800000"/>
              <a:gd name="connsiteX3" fmla="*/ 92019 w 1799999"/>
              <a:gd name="connsiteY3" fmla="*/ 904647 h 1800000"/>
              <a:gd name="connsiteX4" fmla="*/ 0 w 1799999"/>
              <a:gd name="connsiteY4" fmla="*/ 900000 h 1800000"/>
              <a:gd name="connsiteX5" fmla="*/ 86341 w 1799999"/>
              <a:gd name="connsiteY5" fmla="*/ 895912 h 1800000"/>
              <a:gd name="connsiteX6" fmla="*/ 895353 w 1799999"/>
              <a:gd name="connsiteY6" fmla="*/ 9202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9999" h="1800000">
                <a:moveTo>
                  <a:pt x="899999" y="0"/>
                </a:moveTo>
                <a:cubicBezTo>
                  <a:pt x="899999" y="497056"/>
                  <a:pt x="1302943" y="900000"/>
                  <a:pt x="1799999" y="900000"/>
                </a:cubicBezTo>
                <a:cubicBezTo>
                  <a:pt x="1302943" y="900000"/>
                  <a:pt x="899999" y="1302944"/>
                  <a:pt x="899999" y="1800000"/>
                </a:cubicBezTo>
                <a:cubicBezTo>
                  <a:pt x="899999" y="1334010"/>
                  <a:pt x="545849" y="950736"/>
                  <a:pt x="92019" y="904647"/>
                </a:cubicBezTo>
                <a:lnTo>
                  <a:pt x="0" y="900000"/>
                </a:lnTo>
                <a:lnTo>
                  <a:pt x="86341" y="895912"/>
                </a:lnTo>
                <a:cubicBezTo>
                  <a:pt x="512581" y="855342"/>
                  <a:pt x="852144" y="517486"/>
                  <a:pt x="895353" y="9202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52" name="任意多边形: 形状 51">
            <a:extLst>
              <a:ext uri="{FF2B5EF4-FFF2-40B4-BE49-F238E27FC236}">
                <a16:creationId xmlns:a16="http://schemas.microsoft.com/office/drawing/2014/main" id="{640FD75C-D963-ADFD-15AF-EF702EEC3C25}"/>
              </a:ext>
            </a:extLst>
          </p:cNvPr>
          <p:cNvSpPr/>
          <p:nvPr/>
        </p:nvSpPr>
        <p:spPr>
          <a:xfrm>
            <a:off x="10527963" y="2526989"/>
            <a:ext cx="495974" cy="495976"/>
          </a:xfrm>
          <a:custGeom>
            <a:avLst/>
            <a:gdLst>
              <a:gd name="connsiteX0" fmla="*/ 899999 w 1799999"/>
              <a:gd name="connsiteY0" fmla="*/ 0 h 1800000"/>
              <a:gd name="connsiteX1" fmla="*/ 1799999 w 1799999"/>
              <a:gd name="connsiteY1" fmla="*/ 900000 h 1800000"/>
              <a:gd name="connsiteX2" fmla="*/ 899999 w 1799999"/>
              <a:gd name="connsiteY2" fmla="*/ 1800000 h 1800000"/>
              <a:gd name="connsiteX3" fmla="*/ 92019 w 1799999"/>
              <a:gd name="connsiteY3" fmla="*/ 904647 h 1800000"/>
              <a:gd name="connsiteX4" fmla="*/ 0 w 1799999"/>
              <a:gd name="connsiteY4" fmla="*/ 900000 h 1800000"/>
              <a:gd name="connsiteX5" fmla="*/ 86341 w 1799999"/>
              <a:gd name="connsiteY5" fmla="*/ 895912 h 1800000"/>
              <a:gd name="connsiteX6" fmla="*/ 895353 w 1799999"/>
              <a:gd name="connsiteY6" fmla="*/ 9202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9999" h="1800000">
                <a:moveTo>
                  <a:pt x="899999" y="0"/>
                </a:moveTo>
                <a:cubicBezTo>
                  <a:pt x="899999" y="497056"/>
                  <a:pt x="1302943" y="900000"/>
                  <a:pt x="1799999" y="900000"/>
                </a:cubicBezTo>
                <a:cubicBezTo>
                  <a:pt x="1302943" y="900000"/>
                  <a:pt x="899999" y="1302944"/>
                  <a:pt x="899999" y="1800000"/>
                </a:cubicBezTo>
                <a:cubicBezTo>
                  <a:pt x="899999" y="1334010"/>
                  <a:pt x="545849" y="950736"/>
                  <a:pt x="92019" y="904647"/>
                </a:cubicBezTo>
                <a:lnTo>
                  <a:pt x="0" y="900000"/>
                </a:lnTo>
                <a:lnTo>
                  <a:pt x="86341" y="895912"/>
                </a:lnTo>
                <a:cubicBezTo>
                  <a:pt x="512581" y="855342"/>
                  <a:pt x="852144" y="517486"/>
                  <a:pt x="895353" y="9202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54" name="椭圆 53">
            <a:extLst>
              <a:ext uri="{FF2B5EF4-FFF2-40B4-BE49-F238E27FC236}">
                <a16:creationId xmlns:a16="http://schemas.microsoft.com/office/drawing/2014/main" id="{759EBAEA-DD87-53C2-5E48-1C0C8724A2A6}"/>
              </a:ext>
            </a:extLst>
          </p:cNvPr>
          <p:cNvSpPr/>
          <p:nvPr/>
        </p:nvSpPr>
        <p:spPr>
          <a:xfrm>
            <a:off x="6829077" y="1353278"/>
            <a:ext cx="2743209" cy="2743209"/>
          </a:xfrm>
          <a:prstGeom prst="ellipse">
            <a:avLst/>
          </a:prstGeom>
          <a:gradFill flip="none" rotWithShape="1">
            <a:gsLst>
              <a:gs pos="100000">
                <a:schemeClr val="accent1">
                  <a:alpha val="10000"/>
                </a:schemeClr>
              </a:gs>
              <a:gs pos="1000">
                <a:schemeClr val="accent1"/>
              </a:gs>
            </a:gsLst>
            <a:lin ang="2700000" scaled="1"/>
            <a:tileRect/>
          </a:gradFill>
          <a:ln>
            <a:noFill/>
          </a:ln>
          <a:effectLst>
            <a:softEdge rad="317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82394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目录页">
    <p:bg>
      <p:bgPr>
        <a:solidFill>
          <a:schemeClr val="bg1">
            <a:alpha val="10000"/>
          </a:schemeClr>
        </a:solidFill>
        <a:effectLst/>
      </p:bgPr>
    </p:bg>
    <p:spTree>
      <p:nvGrpSpPr>
        <p:cNvPr id="1" name=""/>
        <p:cNvGrpSpPr/>
        <p:nvPr/>
      </p:nvGrpSpPr>
      <p:grpSpPr>
        <a:xfrm>
          <a:off x="0" y="0"/>
          <a:ext cx="0" cy="0"/>
          <a:chOff x="0" y="0"/>
          <a:chExt cx="0" cy="0"/>
        </a:xfrm>
      </p:grpSpPr>
      <p:sp>
        <p:nvSpPr>
          <p:cNvPr id="35" name="任意多边形: 形状 34">
            <a:extLst>
              <a:ext uri="{FF2B5EF4-FFF2-40B4-BE49-F238E27FC236}">
                <a16:creationId xmlns:a16="http://schemas.microsoft.com/office/drawing/2014/main" id="{48C7B4D3-0446-4ED7-DC06-CCE26DCEC76D}"/>
              </a:ext>
            </a:extLst>
          </p:cNvPr>
          <p:cNvSpPr/>
          <p:nvPr/>
        </p:nvSpPr>
        <p:spPr>
          <a:xfrm>
            <a:off x="-2229763" y="-1206500"/>
            <a:ext cx="6654433" cy="4848783"/>
          </a:xfrm>
          <a:custGeom>
            <a:avLst/>
            <a:gdLst>
              <a:gd name="connsiteX0" fmla="*/ 896263 w 6654433"/>
              <a:gd name="connsiteY0" fmla="*/ 0 h 4848783"/>
              <a:gd name="connsiteX1" fmla="*/ 6595739 w 6654433"/>
              <a:gd name="connsiteY1" fmla="*/ 0 h 4848783"/>
              <a:gd name="connsiteX2" fmla="*/ 6606554 w 6654433"/>
              <a:gd name="connsiteY2" fmla="*/ 60557 h 4848783"/>
              <a:gd name="connsiteX3" fmla="*/ 6654433 w 6654433"/>
              <a:gd name="connsiteY3" fmla="*/ 693383 h 4848783"/>
              <a:gd name="connsiteX4" fmla="*/ 2499033 w 6654433"/>
              <a:gd name="connsiteY4" fmla="*/ 4848783 h 4848783"/>
              <a:gd name="connsiteX5" fmla="*/ 12791 w 6654433"/>
              <a:gd name="connsiteY5" fmla="*/ 4023252 h 4848783"/>
              <a:gd name="connsiteX6" fmla="*/ 0 w 6654433"/>
              <a:gd name="connsiteY6" fmla="*/ 4013200 h 4848783"/>
              <a:gd name="connsiteX7" fmla="*/ 896263 w 6654433"/>
              <a:gd name="connsiteY7" fmla="*/ 4013200 h 484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4433" h="4848783">
                <a:moveTo>
                  <a:pt x="896263" y="0"/>
                </a:moveTo>
                <a:lnTo>
                  <a:pt x="6595739" y="0"/>
                </a:lnTo>
                <a:lnTo>
                  <a:pt x="6606554" y="60557"/>
                </a:lnTo>
                <a:cubicBezTo>
                  <a:pt x="6638082" y="266896"/>
                  <a:pt x="6654433" y="478230"/>
                  <a:pt x="6654433" y="693383"/>
                </a:cubicBezTo>
                <a:cubicBezTo>
                  <a:pt x="6654433" y="2988347"/>
                  <a:pt x="4793997" y="4848783"/>
                  <a:pt x="2499033" y="4848783"/>
                </a:cubicBezTo>
                <a:cubicBezTo>
                  <a:pt x="1566704" y="4848783"/>
                  <a:pt x="706089" y="4541738"/>
                  <a:pt x="12791" y="4023252"/>
                </a:cubicBezTo>
                <a:lnTo>
                  <a:pt x="0" y="4013200"/>
                </a:lnTo>
                <a:lnTo>
                  <a:pt x="896263" y="4013200"/>
                </a:lnTo>
                <a:close/>
              </a:path>
            </a:pathLst>
          </a:custGeom>
          <a:gradFill flip="none" rotWithShape="1">
            <a:gsLst>
              <a:gs pos="0">
                <a:schemeClr val="accent1">
                  <a:alpha val="40000"/>
                </a:schemeClr>
              </a:gs>
              <a:gs pos="100000">
                <a:schemeClr val="accent1">
                  <a:alpha val="0"/>
                </a:schemeClr>
              </a:gs>
            </a:gsLst>
            <a:path path="circle">
              <a:fillToRect l="50000" t="50000" r="50000" b="50000"/>
            </a:path>
            <a:tileRect/>
          </a:gra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dirty="0">
              <a:latin typeface="微软雅黑" panose="020B0503020204020204" pitchFamily="34" charset="-122"/>
              <a:ea typeface="微软雅黑" panose="020B0503020204020204" pitchFamily="34" charset="-122"/>
            </a:endParaRPr>
          </a:p>
        </p:txBody>
      </p:sp>
      <p:sp>
        <p:nvSpPr>
          <p:cNvPr id="36" name="任意多边形: 形状 35">
            <a:extLst>
              <a:ext uri="{FF2B5EF4-FFF2-40B4-BE49-F238E27FC236}">
                <a16:creationId xmlns:a16="http://schemas.microsoft.com/office/drawing/2014/main" id="{500447CA-C2E0-F6BA-1F7B-F9C3946A47D4}"/>
              </a:ext>
            </a:extLst>
          </p:cNvPr>
          <p:cNvSpPr/>
          <p:nvPr/>
        </p:nvSpPr>
        <p:spPr>
          <a:xfrm>
            <a:off x="3308005" y="4886742"/>
            <a:ext cx="9084132" cy="2973207"/>
          </a:xfrm>
          <a:custGeom>
            <a:avLst/>
            <a:gdLst>
              <a:gd name="connsiteX0" fmla="*/ 4542066 w 9084132"/>
              <a:gd name="connsiteY0" fmla="*/ 0 h 2973207"/>
              <a:gd name="connsiteX1" fmla="*/ 9072509 w 9084132"/>
              <a:gd name="connsiteY1" fmla="*/ 2943856 h 2973207"/>
              <a:gd name="connsiteX2" fmla="*/ 9084132 w 9084132"/>
              <a:gd name="connsiteY2" fmla="*/ 2973207 h 2973207"/>
              <a:gd name="connsiteX3" fmla="*/ 0 w 9084132"/>
              <a:gd name="connsiteY3" fmla="*/ 2973207 h 2973207"/>
              <a:gd name="connsiteX4" fmla="*/ 11623 w 9084132"/>
              <a:gd name="connsiteY4" fmla="*/ 2943856 h 2973207"/>
              <a:gd name="connsiteX5" fmla="*/ 4542066 w 9084132"/>
              <a:gd name="connsiteY5" fmla="*/ 0 h 297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4132" h="2973207">
                <a:moveTo>
                  <a:pt x="4542066" y="0"/>
                </a:moveTo>
                <a:cubicBezTo>
                  <a:pt x="6562794" y="0"/>
                  <a:pt x="8301053" y="1209397"/>
                  <a:pt x="9072509" y="2943856"/>
                </a:cubicBezTo>
                <a:lnTo>
                  <a:pt x="9084132" y="2973207"/>
                </a:lnTo>
                <a:lnTo>
                  <a:pt x="0" y="2973207"/>
                </a:lnTo>
                <a:lnTo>
                  <a:pt x="11623" y="2943856"/>
                </a:lnTo>
                <a:cubicBezTo>
                  <a:pt x="783080" y="1209397"/>
                  <a:pt x="2521339" y="0"/>
                  <a:pt x="4542066" y="0"/>
                </a:cubicBezTo>
                <a:close/>
              </a:path>
            </a:pathLst>
          </a:custGeom>
          <a:gradFill flip="none" rotWithShape="1">
            <a:gsLst>
              <a:gs pos="0">
                <a:schemeClr val="accent3">
                  <a:alpha val="40000"/>
                </a:schemeClr>
              </a:gs>
              <a:gs pos="100000">
                <a:schemeClr val="accent3">
                  <a:alpha val="0"/>
                </a:schemeClr>
              </a:gs>
            </a:gsLst>
            <a:path path="circle">
              <a:fillToRect l="50000" t="50000" r="50000" b="50000"/>
            </a:path>
            <a:tileRect/>
          </a:gra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dirty="0">
              <a:latin typeface="微软雅黑" panose="020B0503020204020204" pitchFamily="34" charset="-122"/>
              <a:ea typeface="微软雅黑" panose="020B0503020204020204" pitchFamily="34" charset="-122"/>
            </a:endParaRPr>
          </a:p>
        </p:txBody>
      </p:sp>
      <p:sp>
        <p:nvSpPr>
          <p:cNvPr id="37" name="任意多边形: 形状 36">
            <a:extLst>
              <a:ext uri="{FF2B5EF4-FFF2-40B4-BE49-F238E27FC236}">
                <a16:creationId xmlns:a16="http://schemas.microsoft.com/office/drawing/2014/main" id="{ED2B3987-2EEC-D554-25EE-74DE6E32D5E6}"/>
              </a:ext>
            </a:extLst>
          </p:cNvPr>
          <p:cNvSpPr/>
          <p:nvPr/>
        </p:nvSpPr>
        <p:spPr>
          <a:xfrm>
            <a:off x="9690100" y="-1308100"/>
            <a:ext cx="3746500" cy="3549800"/>
          </a:xfrm>
          <a:custGeom>
            <a:avLst/>
            <a:gdLst>
              <a:gd name="connsiteX0" fmla="*/ 103177 w 3746500"/>
              <a:gd name="connsiteY0" fmla="*/ 0 h 3549800"/>
              <a:gd name="connsiteX1" fmla="*/ 3746500 w 3746500"/>
              <a:gd name="connsiteY1" fmla="*/ 0 h 3549800"/>
              <a:gd name="connsiteX2" fmla="*/ 3746500 w 3746500"/>
              <a:gd name="connsiteY2" fmla="*/ 3384338 h 3549800"/>
              <a:gd name="connsiteX3" fmla="*/ 3638959 w 3746500"/>
              <a:gd name="connsiteY3" fmla="*/ 3423698 h 3549800"/>
              <a:gd name="connsiteX4" fmla="*/ 2804875 w 3746500"/>
              <a:gd name="connsiteY4" fmla="*/ 3549800 h 3549800"/>
              <a:gd name="connsiteX5" fmla="*/ 0 w 3746500"/>
              <a:gd name="connsiteY5" fmla="*/ 744925 h 3549800"/>
              <a:gd name="connsiteX6" fmla="*/ 56985 w 3746500"/>
              <a:gd name="connsiteY6" fmla="*/ 179645 h 354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6500" h="3549800">
                <a:moveTo>
                  <a:pt x="103177" y="0"/>
                </a:moveTo>
                <a:lnTo>
                  <a:pt x="3746500" y="0"/>
                </a:lnTo>
                <a:lnTo>
                  <a:pt x="3746500" y="3384338"/>
                </a:lnTo>
                <a:lnTo>
                  <a:pt x="3638959" y="3423698"/>
                </a:lnTo>
                <a:cubicBezTo>
                  <a:pt x="3375472" y="3505651"/>
                  <a:pt x="3095329" y="3549800"/>
                  <a:pt x="2804875" y="3549800"/>
                </a:cubicBezTo>
                <a:cubicBezTo>
                  <a:pt x="1255785" y="3549800"/>
                  <a:pt x="0" y="2294015"/>
                  <a:pt x="0" y="744925"/>
                </a:cubicBezTo>
                <a:cubicBezTo>
                  <a:pt x="0" y="551289"/>
                  <a:pt x="19622" y="362235"/>
                  <a:pt x="56985" y="179645"/>
                </a:cubicBezTo>
                <a:close/>
              </a:path>
            </a:pathLst>
          </a:custGeom>
          <a:gradFill flip="none" rotWithShape="1">
            <a:gsLst>
              <a:gs pos="0">
                <a:schemeClr val="accent1">
                  <a:alpha val="40000"/>
                </a:schemeClr>
              </a:gs>
              <a:gs pos="100000">
                <a:schemeClr val="accent1">
                  <a:alpha val="0"/>
                </a:schemeClr>
              </a:gs>
            </a:gsLst>
            <a:path path="circle">
              <a:fillToRect l="50000" t="50000" r="50000" b="50000"/>
            </a:path>
            <a:tileRect/>
          </a:gra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dirty="0">
              <a:latin typeface="微软雅黑" panose="020B0503020204020204" pitchFamily="34" charset="-122"/>
              <a:ea typeface="微软雅黑" panose="020B0503020204020204" pitchFamily="34" charset="-122"/>
            </a:endParaRPr>
          </a:p>
        </p:txBody>
      </p:sp>
      <p:sp>
        <p:nvSpPr>
          <p:cNvPr id="38" name="任意多边形: 形状 37">
            <a:extLst>
              <a:ext uri="{FF2B5EF4-FFF2-40B4-BE49-F238E27FC236}">
                <a16:creationId xmlns:a16="http://schemas.microsoft.com/office/drawing/2014/main" id="{94EA97D4-0835-4D72-348F-BF4EF3D77FA6}"/>
              </a:ext>
            </a:extLst>
          </p:cNvPr>
          <p:cNvSpPr/>
          <p:nvPr/>
        </p:nvSpPr>
        <p:spPr>
          <a:xfrm rot="5400000">
            <a:off x="10688907" y="807675"/>
            <a:ext cx="327807" cy="150099"/>
          </a:xfrm>
          <a:custGeom>
            <a:avLst/>
            <a:gdLst>
              <a:gd name="connsiteX0" fmla="*/ 207010 w 414019"/>
              <a:gd name="connsiteY0" fmla="*/ 0 h 207356"/>
              <a:gd name="connsiteX1" fmla="*/ 414019 w 414019"/>
              <a:gd name="connsiteY1" fmla="*/ 207010 h 207356"/>
              <a:gd name="connsiteX2" fmla="*/ 410593 w 414019"/>
              <a:gd name="connsiteY2" fmla="*/ 207356 h 207356"/>
              <a:gd name="connsiteX3" fmla="*/ 410593 w 414019"/>
              <a:gd name="connsiteY3" fmla="*/ 207010 h 207356"/>
              <a:gd name="connsiteX4" fmla="*/ 0 w 414019"/>
              <a:gd name="connsiteY4" fmla="*/ 207010 h 207356"/>
              <a:gd name="connsiteX5" fmla="*/ 19860 w 414019"/>
              <a:gd name="connsiteY5" fmla="*/ 206070 h 207356"/>
              <a:gd name="connsiteX6" fmla="*/ 205941 w 414019"/>
              <a:gd name="connsiteY6" fmla="*/ 21166 h 207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4019" h="207356">
                <a:moveTo>
                  <a:pt x="207010" y="0"/>
                </a:moveTo>
                <a:cubicBezTo>
                  <a:pt x="207010" y="114329"/>
                  <a:pt x="299691" y="207010"/>
                  <a:pt x="414019" y="207010"/>
                </a:cubicBezTo>
                <a:lnTo>
                  <a:pt x="410593" y="207356"/>
                </a:lnTo>
                <a:lnTo>
                  <a:pt x="410593" y="207010"/>
                </a:lnTo>
                <a:lnTo>
                  <a:pt x="0" y="207010"/>
                </a:lnTo>
                <a:lnTo>
                  <a:pt x="19860" y="206070"/>
                </a:lnTo>
                <a:cubicBezTo>
                  <a:pt x="117899" y="196738"/>
                  <a:pt x="196002" y="119028"/>
                  <a:pt x="205941" y="2116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39" name="任意多边形: 形状 38">
            <a:extLst>
              <a:ext uri="{FF2B5EF4-FFF2-40B4-BE49-F238E27FC236}">
                <a16:creationId xmlns:a16="http://schemas.microsoft.com/office/drawing/2014/main" id="{1A518FBF-EDB4-BFE2-4D92-6DBD236D4754}"/>
              </a:ext>
            </a:extLst>
          </p:cNvPr>
          <p:cNvSpPr/>
          <p:nvPr/>
        </p:nvSpPr>
        <p:spPr>
          <a:xfrm rot="5400000">
            <a:off x="10991683" y="807676"/>
            <a:ext cx="327807" cy="150099"/>
          </a:xfrm>
          <a:custGeom>
            <a:avLst/>
            <a:gdLst>
              <a:gd name="connsiteX0" fmla="*/ 207010 w 414019"/>
              <a:gd name="connsiteY0" fmla="*/ 0 h 207356"/>
              <a:gd name="connsiteX1" fmla="*/ 414019 w 414019"/>
              <a:gd name="connsiteY1" fmla="*/ 207010 h 207356"/>
              <a:gd name="connsiteX2" fmla="*/ 410593 w 414019"/>
              <a:gd name="connsiteY2" fmla="*/ 207356 h 207356"/>
              <a:gd name="connsiteX3" fmla="*/ 410593 w 414019"/>
              <a:gd name="connsiteY3" fmla="*/ 207010 h 207356"/>
              <a:gd name="connsiteX4" fmla="*/ 0 w 414019"/>
              <a:gd name="connsiteY4" fmla="*/ 207010 h 207356"/>
              <a:gd name="connsiteX5" fmla="*/ 19860 w 414019"/>
              <a:gd name="connsiteY5" fmla="*/ 206070 h 207356"/>
              <a:gd name="connsiteX6" fmla="*/ 205941 w 414019"/>
              <a:gd name="connsiteY6" fmla="*/ 21166 h 207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4019" h="207356">
                <a:moveTo>
                  <a:pt x="207010" y="0"/>
                </a:moveTo>
                <a:cubicBezTo>
                  <a:pt x="207010" y="114329"/>
                  <a:pt x="299691" y="207010"/>
                  <a:pt x="414019" y="207010"/>
                </a:cubicBezTo>
                <a:lnTo>
                  <a:pt x="410593" y="207356"/>
                </a:lnTo>
                <a:lnTo>
                  <a:pt x="410593" y="207010"/>
                </a:lnTo>
                <a:lnTo>
                  <a:pt x="0" y="207010"/>
                </a:lnTo>
                <a:lnTo>
                  <a:pt x="19860" y="206070"/>
                </a:lnTo>
                <a:cubicBezTo>
                  <a:pt x="117899" y="196738"/>
                  <a:pt x="196002" y="119028"/>
                  <a:pt x="205941" y="2116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40" name="任意多边形: 形状 39">
            <a:extLst>
              <a:ext uri="{FF2B5EF4-FFF2-40B4-BE49-F238E27FC236}">
                <a16:creationId xmlns:a16="http://schemas.microsoft.com/office/drawing/2014/main" id="{D20FCA07-195B-81B1-0E69-19889A63F8E3}"/>
              </a:ext>
            </a:extLst>
          </p:cNvPr>
          <p:cNvSpPr/>
          <p:nvPr/>
        </p:nvSpPr>
        <p:spPr>
          <a:xfrm rot="5400000">
            <a:off x="11294458" y="807676"/>
            <a:ext cx="327807" cy="150099"/>
          </a:xfrm>
          <a:custGeom>
            <a:avLst/>
            <a:gdLst>
              <a:gd name="connsiteX0" fmla="*/ 207010 w 414019"/>
              <a:gd name="connsiteY0" fmla="*/ 0 h 207356"/>
              <a:gd name="connsiteX1" fmla="*/ 414019 w 414019"/>
              <a:gd name="connsiteY1" fmla="*/ 207010 h 207356"/>
              <a:gd name="connsiteX2" fmla="*/ 410593 w 414019"/>
              <a:gd name="connsiteY2" fmla="*/ 207356 h 207356"/>
              <a:gd name="connsiteX3" fmla="*/ 410593 w 414019"/>
              <a:gd name="connsiteY3" fmla="*/ 207010 h 207356"/>
              <a:gd name="connsiteX4" fmla="*/ 0 w 414019"/>
              <a:gd name="connsiteY4" fmla="*/ 207010 h 207356"/>
              <a:gd name="connsiteX5" fmla="*/ 19860 w 414019"/>
              <a:gd name="connsiteY5" fmla="*/ 206070 h 207356"/>
              <a:gd name="connsiteX6" fmla="*/ 205941 w 414019"/>
              <a:gd name="connsiteY6" fmla="*/ 21166 h 207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4019" h="207356">
                <a:moveTo>
                  <a:pt x="207010" y="0"/>
                </a:moveTo>
                <a:cubicBezTo>
                  <a:pt x="207010" y="114329"/>
                  <a:pt x="299691" y="207010"/>
                  <a:pt x="414019" y="207010"/>
                </a:cubicBezTo>
                <a:lnTo>
                  <a:pt x="410593" y="207356"/>
                </a:lnTo>
                <a:lnTo>
                  <a:pt x="410593" y="207010"/>
                </a:lnTo>
                <a:lnTo>
                  <a:pt x="0" y="207010"/>
                </a:lnTo>
                <a:lnTo>
                  <a:pt x="19860" y="206070"/>
                </a:lnTo>
                <a:cubicBezTo>
                  <a:pt x="117899" y="196738"/>
                  <a:pt x="196002" y="119028"/>
                  <a:pt x="205941" y="21166"/>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43" name="任意多边形: 形状 42">
            <a:extLst>
              <a:ext uri="{FF2B5EF4-FFF2-40B4-BE49-F238E27FC236}">
                <a16:creationId xmlns:a16="http://schemas.microsoft.com/office/drawing/2014/main" id="{353C3DB5-9022-F45F-A270-A225EC3430B9}"/>
              </a:ext>
            </a:extLst>
          </p:cNvPr>
          <p:cNvSpPr/>
          <p:nvPr/>
        </p:nvSpPr>
        <p:spPr>
          <a:xfrm>
            <a:off x="-22424" y="1146484"/>
            <a:ext cx="2162812" cy="4565671"/>
          </a:xfrm>
          <a:custGeom>
            <a:avLst/>
            <a:gdLst>
              <a:gd name="connsiteX0" fmla="*/ 0 w 2150548"/>
              <a:gd name="connsiteY0" fmla="*/ 0 h 4565671"/>
              <a:gd name="connsiteX1" fmla="*/ 148448 w 2150548"/>
              <a:gd name="connsiteY1" fmla="*/ 3901 h 4565671"/>
              <a:gd name="connsiteX2" fmla="*/ 2130253 w 2150548"/>
              <a:gd name="connsiteY2" fmla="*/ 1461049 h 4565671"/>
              <a:gd name="connsiteX3" fmla="*/ 2150548 w 2150548"/>
              <a:gd name="connsiteY3" fmla="*/ 3049283 h 4565671"/>
              <a:gd name="connsiteX4" fmla="*/ 31633 w 2150548"/>
              <a:gd name="connsiteY4" fmla="*/ 4565671 h 4565671"/>
              <a:gd name="connsiteX5" fmla="*/ 0 w 2150548"/>
              <a:gd name="connsiteY5" fmla="*/ 4564686 h 4565671"/>
              <a:gd name="connsiteX0" fmla="*/ 0 w 2150548"/>
              <a:gd name="connsiteY0" fmla="*/ 0 h 4565671"/>
              <a:gd name="connsiteX1" fmla="*/ 148448 w 2150548"/>
              <a:gd name="connsiteY1" fmla="*/ 3901 h 4565671"/>
              <a:gd name="connsiteX2" fmla="*/ 2130253 w 2150548"/>
              <a:gd name="connsiteY2" fmla="*/ 1461049 h 4565671"/>
              <a:gd name="connsiteX3" fmla="*/ 2138680 w 2150548"/>
              <a:gd name="connsiteY3" fmla="*/ 2216476 h 4565671"/>
              <a:gd name="connsiteX4" fmla="*/ 2150548 w 2150548"/>
              <a:gd name="connsiteY4" fmla="*/ 3049283 h 4565671"/>
              <a:gd name="connsiteX5" fmla="*/ 31633 w 2150548"/>
              <a:gd name="connsiteY5" fmla="*/ 4565671 h 4565671"/>
              <a:gd name="connsiteX6" fmla="*/ 0 w 2150548"/>
              <a:gd name="connsiteY6" fmla="*/ 4564686 h 4565671"/>
              <a:gd name="connsiteX7" fmla="*/ 0 w 2150548"/>
              <a:gd name="connsiteY7" fmla="*/ 0 h 4565671"/>
              <a:gd name="connsiteX0" fmla="*/ 0 w 2150548"/>
              <a:gd name="connsiteY0" fmla="*/ 0 h 4565671"/>
              <a:gd name="connsiteX1" fmla="*/ 148448 w 2150548"/>
              <a:gd name="connsiteY1" fmla="*/ 3901 h 4565671"/>
              <a:gd name="connsiteX2" fmla="*/ 2130253 w 2150548"/>
              <a:gd name="connsiteY2" fmla="*/ 1461049 h 4565671"/>
              <a:gd name="connsiteX3" fmla="*/ 2150548 w 2150548"/>
              <a:gd name="connsiteY3" fmla="*/ 3049283 h 4565671"/>
              <a:gd name="connsiteX4" fmla="*/ 31633 w 2150548"/>
              <a:gd name="connsiteY4" fmla="*/ 4565671 h 4565671"/>
              <a:gd name="connsiteX5" fmla="*/ 0 w 2150548"/>
              <a:gd name="connsiteY5" fmla="*/ 4564686 h 4565671"/>
              <a:gd name="connsiteX6" fmla="*/ 0 w 2150548"/>
              <a:gd name="connsiteY6" fmla="*/ 0 h 4565671"/>
              <a:gd name="connsiteX0" fmla="*/ 0 w 2150548"/>
              <a:gd name="connsiteY0" fmla="*/ 0 h 4565671"/>
              <a:gd name="connsiteX1" fmla="*/ 148448 w 2150548"/>
              <a:gd name="connsiteY1" fmla="*/ 3901 h 4565671"/>
              <a:gd name="connsiteX2" fmla="*/ 2130253 w 2150548"/>
              <a:gd name="connsiteY2" fmla="*/ 1461049 h 4565671"/>
              <a:gd name="connsiteX3" fmla="*/ 2133600 w 2150548"/>
              <a:gd name="connsiteY3" fmla="*/ 2175836 h 4565671"/>
              <a:gd name="connsiteX4" fmla="*/ 2150548 w 2150548"/>
              <a:gd name="connsiteY4" fmla="*/ 3049283 h 4565671"/>
              <a:gd name="connsiteX5" fmla="*/ 31633 w 2150548"/>
              <a:gd name="connsiteY5" fmla="*/ 4565671 h 4565671"/>
              <a:gd name="connsiteX6" fmla="*/ 0 w 2150548"/>
              <a:gd name="connsiteY6" fmla="*/ 4564686 h 4565671"/>
              <a:gd name="connsiteX7" fmla="*/ 0 w 2150548"/>
              <a:gd name="connsiteY7" fmla="*/ 0 h 4565671"/>
              <a:gd name="connsiteX0" fmla="*/ 2133600 w 2225040"/>
              <a:gd name="connsiteY0" fmla="*/ 2175836 h 4565671"/>
              <a:gd name="connsiteX1" fmla="*/ 2150548 w 2225040"/>
              <a:gd name="connsiteY1" fmla="*/ 3049283 h 4565671"/>
              <a:gd name="connsiteX2" fmla="*/ 31633 w 2225040"/>
              <a:gd name="connsiteY2" fmla="*/ 4565671 h 4565671"/>
              <a:gd name="connsiteX3" fmla="*/ 0 w 2225040"/>
              <a:gd name="connsiteY3" fmla="*/ 4564686 h 4565671"/>
              <a:gd name="connsiteX4" fmla="*/ 0 w 2225040"/>
              <a:gd name="connsiteY4" fmla="*/ 0 h 4565671"/>
              <a:gd name="connsiteX5" fmla="*/ 148448 w 2225040"/>
              <a:gd name="connsiteY5" fmla="*/ 3901 h 4565671"/>
              <a:gd name="connsiteX6" fmla="*/ 2130253 w 2225040"/>
              <a:gd name="connsiteY6" fmla="*/ 1461049 h 4565671"/>
              <a:gd name="connsiteX7" fmla="*/ 2225040 w 2225040"/>
              <a:gd name="connsiteY7" fmla="*/ 2267276 h 4565671"/>
              <a:gd name="connsiteX0" fmla="*/ 2133600 w 2150548"/>
              <a:gd name="connsiteY0" fmla="*/ 2175836 h 4565671"/>
              <a:gd name="connsiteX1" fmla="*/ 2150548 w 2150548"/>
              <a:gd name="connsiteY1" fmla="*/ 3049283 h 4565671"/>
              <a:gd name="connsiteX2" fmla="*/ 31633 w 2150548"/>
              <a:gd name="connsiteY2" fmla="*/ 4565671 h 4565671"/>
              <a:gd name="connsiteX3" fmla="*/ 0 w 2150548"/>
              <a:gd name="connsiteY3" fmla="*/ 4564686 h 4565671"/>
              <a:gd name="connsiteX4" fmla="*/ 0 w 2150548"/>
              <a:gd name="connsiteY4" fmla="*/ 0 h 4565671"/>
              <a:gd name="connsiteX5" fmla="*/ 148448 w 2150548"/>
              <a:gd name="connsiteY5" fmla="*/ 3901 h 4565671"/>
              <a:gd name="connsiteX6" fmla="*/ 2130253 w 2150548"/>
              <a:gd name="connsiteY6" fmla="*/ 1461049 h 4565671"/>
              <a:gd name="connsiteX0" fmla="*/ 2150548 w 2150548"/>
              <a:gd name="connsiteY0" fmla="*/ 3049283 h 4565671"/>
              <a:gd name="connsiteX1" fmla="*/ 31633 w 2150548"/>
              <a:gd name="connsiteY1" fmla="*/ 4565671 h 4565671"/>
              <a:gd name="connsiteX2" fmla="*/ 0 w 2150548"/>
              <a:gd name="connsiteY2" fmla="*/ 4564686 h 4565671"/>
              <a:gd name="connsiteX3" fmla="*/ 0 w 2150548"/>
              <a:gd name="connsiteY3" fmla="*/ 0 h 4565671"/>
              <a:gd name="connsiteX4" fmla="*/ 148448 w 2150548"/>
              <a:gd name="connsiteY4" fmla="*/ 3901 h 4565671"/>
              <a:gd name="connsiteX5" fmla="*/ 2130253 w 2150548"/>
              <a:gd name="connsiteY5" fmla="*/ 1461049 h 4565671"/>
              <a:gd name="connsiteX0" fmla="*/ 2160708 w 2160708"/>
              <a:gd name="connsiteY0" fmla="*/ 3049283 h 4565671"/>
              <a:gd name="connsiteX1" fmla="*/ 41793 w 2160708"/>
              <a:gd name="connsiteY1" fmla="*/ 4565671 h 4565671"/>
              <a:gd name="connsiteX2" fmla="*/ 10160 w 2160708"/>
              <a:gd name="connsiteY2" fmla="*/ 4564686 h 4565671"/>
              <a:gd name="connsiteX3" fmla="*/ 0 w 2160708"/>
              <a:gd name="connsiteY3" fmla="*/ 2282516 h 4565671"/>
              <a:gd name="connsiteX4" fmla="*/ 10160 w 2160708"/>
              <a:gd name="connsiteY4" fmla="*/ 0 h 4565671"/>
              <a:gd name="connsiteX5" fmla="*/ 158608 w 2160708"/>
              <a:gd name="connsiteY5" fmla="*/ 3901 h 4565671"/>
              <a:gd name="connsiteX6" fmla="*/ 2140413 w 2160708"/>
              <a:gd name="connsiteY6" fmla="*/ 1461049 h 4565671"/>
              <a:gd name="connsiteX0" fmla="*/ 2162954 w 2162954"/>
              <a:gd name="connsiteY0" fmla="*/ 3049283 h 4565671"/>
              <a:gd name="connsiteX1" fmla="*/ 44039 w 2162954"/>
              <a:gd name="connsiteY1" fmla="*/ 4565671 h 4565671"/>
              <a:gd name="connsiteX2" fmla="*/ 12406 w 2162954"/>
              <a:gd name="connsiteY2" fmla="*/ 4564686 h 4565671"/>
              <a:gd name="connsiteX3" fmla="*/ 2246 w 2162954"/>
              <a:gd name="connsiteY3" fmla="*/ 2282516 h 4565671"/>
              <a:gd name="connsiteX4" fmla="*/ 7326 w 2162954"/>
              <a:gd name="connsiteY4" fmla="*/ 1210636 h 4565671"/>
              <a:gd name="connsiteX5" fmla="*/ 12406 w 2162954"/>
              <a:gd name="connsiteY5" fmla="*/ 0 h 4565671"/>
              <a:gd name="connsiteX6" fmla="*/ 160854 w 2162954"/>
              <a:gd name="connsiteY6" fmla="*/ 3901 h 4565671"/>
              <a:gd name="connsiteX7" fmla="*/ 2142659 w 2162954"/>
              <a:gd name="connsiteY7" fmla="*/ 1461049 h 4565671"/>
              <a:gd name="connsiteX0" fmla="*/ 2165664 w 2165664"/>
              <a:gd name="connsiteY0" fmla="*/ 3049283 h 4565671"/>
              <a:gd name="connsiteX1" fmla="*/ 46749 w 2165664"/>
              <a:gd name="connsiteY1" fmla="*/ 4565671 h 4565671"/>
              <a:gd name="connsiteX2" fmla="*/ 15116 w 2165664"/>
              <a:gd name="connsiteY2" fmla="*/ 4564686 h 4565671"/>
              <a:gd name="connsiteX3" fmla="*/ 4956 w 2165664"/>
              <a:gd name="connsiteY3" fmla="*/ 2282516 h 4565671"/>
              <a:gd name="connsiteX4" fmla="*/ 15116 w 2165664"/>
              <a:gd name="connsiteY4" fmla="*/ 0 h 4565671"/>
              <a:gd name="connsiteX5" fmla="*/ 163564 w 2165664"/>
              <a:gd name="connsiteY5" fmla="*/ 3901 h 4565671"/>
              <a:gd name="connsiteX6" fmla="*/ 2145369 w 2165664"/>
              <a:gd name="connsiteY6" fmla="*/ 1461049 h 4565671"/>
              <a:gd name="connsiteX0" fmla="*/ 2162812 w 2162812"/>
              <a:gd name="connsiteY0" fmla="*/ 3049283 h 4565671"/>
              <a:gd name="connsiteX1" fmla="*/ 43897 w 2162812"/>
              <a:gd name="connsiteY1" fmla="*/ 4565671 h 4565671"/>
              <a:gd name="connsiteX2" fmla="*/ 12264 w 2162812"/>
              <a:gd name="connsiteY2" fmla="*/ 4564686 h 4565671"/>
              <a:gd name="connsiteX3" fmla="*/ 12264 w 2162812"/>
              <a:gd name="connsiteY3" fmla="*/ 0 h 4565671"/>
              <a:gd name="connsiteX4" fmla="*/ 160712 w 2162812"/>
              <a:gd name="connsiteY4" fmla="*/ 3901 h 4565671"/>
              <a:gd name="connsiteX5" fmla="*/ 2142517 w 2162812"/>
              <a:gd name="connsiteY5" fmla="*/ 1461049 h 45656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62812" h="4565671">
                <a:moveTo>
                  <a:pt x="2162812" y="3049283"/>
                </a:moveTo>
                <a:cubicBezTo>
                  <a:pt x="1838004" y="3960272"/>
                  <a:pt x="983013" y="4553196"/>
                  <a:pt x="43897" y="4565671"/>
                </a:cubicBezTo>
                <a:lnTo>
                  <a:pt x="12264" y="4564686"/>
                </a:lnTo>
                <a:cubicBezTo>
                  <a:pt x="6992" y="3803741"/>
                  <a:pt x="-12477" y="760131"/>
                  <a:pt x="12264" y="0"/>
                </a:cubicBezTo>
                <a:lnTo>
                  <a:pt x="160712" y="3901"/>
                </a:lnTo>
                <a:cubicBezTo>
                  <a:pt x="1031370" y="60428"/>
                  <a:pt x="1816286" y="615057"/>
                  <a:pt x="2142517" y="1461049"/>
                </a:cubicBez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nvGrpSpPr>
          <p:cNvPr id="15" name="组合 14">
            <a:extLst>
              <a:ext uri="{FF2B5EF4-FFF2-40B4-BE49-F238E27FC236}">
                <a16:creationId xmlns:a16="http://schemas.microsoft.com/office/drawing/2014/main" id="{9565C4B3-D670-CC59-0FC1-A7E5351163C7}"/>
              </a:ext>
            </a:extLst>
          </p:cNvPr>
          <p:cNvGrpSpPr/>
          <p:nvPr userDrawn="1"/>
        </p:nvGrpSpPr>
        <p:grpSpPr>
          <a:xfrm rot="20658446">
            <a:off x="2932856" y="3183611"/>
            <a:ext cx="1692275" cy="1692275"/>
            <a:chOff x="3844070" y="1041029"/>
            <a:chExt cx="1692275" cy="1692275"/>
          </a:xfrm>
        </p:grpSpPr>
        <p:sp>
          <p:nvSpPr>
            <p:cNvPr id="16" name="任意多边形: 形状 15">
              <a:extLst>
                <a:ext uri="{FF2B5EF4-FFF2-40B4-BE49-F238E27FC236}">
                  <a16:creationId xmlns:a16="http://schemas.microsoft.com/office/drawing/2014/main" id="{B814C3E6-B890-B1E5-34DB-4B72C1276932}"/>
                </a:ext>
              </a:extLst>
            </p:cNvPr>
            <p:cNvSpPr/>
            <p:nvPr/>
          </p:nvSpPr>
          <p:spPr>
            <a:xfrm rot="19812287">
              <a:off x="3844070" y="1041029"/>
              <a:ext cx="1692275" cy="1692275"/>
            </a:xfrm>
            <a:custGeom>
              <a:avLst/>
              <a:gdLst>
                <a:gd name="connsiteX0" fmla="*/ 0 w 1692275"/>
                <a:gd name="connsiteY0" fmla="*/ 846138 h 1692275"/>
                <a:gd name="connsiteX1" fmla="*/ 846138 w 1692275"/>
                <a:gd name="connsiteY1" fmla="*/ 0 h 1692275"/>
                <a:gd name="connsiteX2" fmla="*/ 1692275 w 1692275"/>
                <a:gd name="connsiteY2" fmla="*/ 846138 h 1692275"/>
                <a:gd name="connsiteX3" fmla="*/ 846138 w 1692275"/>
                <a:gd name="connsiteY3" fmla="*/ 1692275 h 1692275"/>
                <a:gd name="connsiteX4" fmla="*/ 0 w 1692275"/>
                <a:gd name="connsiteY4" fmla="*/ 846138 h 1692275"/>
                <a:gd name="connsiteX0" fmla="*/ 0 w 1692275"/>
                <a:gd name="connsiteY0" fmla="*/ 846138 h 1692275"/>
                <a:gd name="connsiteX1" fmla="*/ 846138 w 1692275"/>
                <a:gd name="connsiteY1" fmla="*/ 0 h 1692275"/>
                <a:gd name="connsiteX2" fmla="*/ 1692275 w 1692275"/>
                <a:gd name="connsiteY2" fmla="*/ 846138 h 1692275"/>
                <a:gd name="connsiteX3" fmla="*/ 1261592 w 1692275"/>
                <a:gd name="connsiteY3" fmla="*/ 1276103 h 1692275"/>
                <a:gd name="connsiteX4" fmla="*/ 846138 w 1692275"/>
                <a:gd name="connsiteY4" fmla="*/ 1692275 h 1692275"/>
                <a:gd name="connsiteX5" fmla="*/ 0 w 1692275"/>
                <a:gd name="connsiteY5" fmla="*/ 846138 h 1692275"/>
                <a:gd name="connsiteX0" fmla="*/ 0 w 1692275"/>
                <a:gd name="connsiteY0" fmla="*/ 846138 h 1692275"/>
                <a:gd name="connsiteX1" fmla="*/ 846138 w 1692275"/>
                <a:gd name="connsiteY1" fmla="*/ 0 h 1692275"/>
                <a:gd name="connsiteX2" fmla="*/ 1692275 w 1692275"/>
                <a:gd name="connsiteY2" fmla="*/ 846138 h 1692275"/>
                <a:gd name="connsiteX3" fmla="*/ 1561145 w 1692275"/>
                <a:gd name="connsiteY3" fmla="*/ 982978 h 1692275"/>
                <a:gd name="connsiteX4" fmla="*/ 1261592 w 1692275"/>
                <a:gd name="connsiteY4" fmla="*/ 1276103 h 1692275"/>
                <a:gd name="connsiteX5" fmla="*/ 846138 w 1692275"/>
                <a:gd name="connsiteY5" fmla="*/ 1692275 h 1692275"/>
                <a:gd name="connsiteX6" fmla="*/ 0 w 1692275"/>
                <a:gd name="connsiteY6" fmla="*/ 846138 h 1692275"/>
                <a:gd name="connsiteX0" fmla="*/ 0 w 1692275"/>
                <a:gd name="connsiteY0" fmla="*/ 846138 h 1692275"/>
                <a:gd name="connsiteX1" fmla="*/ 846138 w 1692275"/>
                <a:gd name="connsiteY1" fmla="*/ 0 h 1692275"/>
                <a:gd name="connsiteX2" fmla="*/ 1692275 w 1692275"/>
                <a:gd name="connsiteY2" fmla="*/ 846138 h 1692275"/>
                <a:gd name="connsiteX3" fmla="*/ 1561145 w 1692275"/>
                <a:gd name="connsiteY3" fmla="*/ 982978 h 1692275"/>
                <a:gd name="connsiteX4" fmla="*/ 1261592 w 1692275"/>
                <a:gd name="connsiteY4" fmla="*/ 1276103 h 1692275"/>
                <a:gd name="connsiteX5" fmla="*/ 1116937 w 1692275"/>
                <a:gd name="connsiteY5" fmla="*/ 1420111 h 1692275"/>
                <a:gd name="connsiteX6" fmla="*/ 846138 w 1692275"/>
                <a:gd name="connsiteY6" fmla="*/ 1692275 h 1692275"/>
                <a:gd name="connsiteX7" fmla="*/ 0 w 1692275"/>
                <a:gd name="connsiteY7" fmla="*/ 846138 h 1692275"/>
                <a:gd name="connsiteX0" fmla="*/ 1261592 w 1692275"/>
                <a:gd name="connsiteY0" fmla="*/ 1276103 h 1692275"/>
                <a:gd name="connsiteX1" fmla="*/ 1116937 w 1692275"/>
                <a:gd name="connsiteY1" fmla="*/ 1420111 h 1692275"/>
                <a:gd name="connsiteX2" fmla="*/ 846138 w 1692275"/>
                <a:gd name="connsiteY2" fmla="*/ 1692275 h 1692275"/>
                <a:gd name="connsiteX3" fmla="*/ 0 w 1692275"/>
                <a:gd name="connsiteY3" fmla="*/ 846138 h 1692275"/>
                <a:gd name="connsiteX4" fmla="*/ 846138 w 1692275"/>
                <a:gd name="connsiteY4" fmla="*/ 0 h 1692275"/>
                <a:gd name="connsiteX5" fmla="*/ 1692275 w 1692275"/>
                <a:gd name="connsiteY5" fmla="*/ 846138 h 1692275"/>
                <a:gd name="connsiteX6" fmla="*/ 1561145 w 1692275"/>
                <a:gd name="connsiteY6" fmla="*/ 982978 h 1692275"/>
                <a:gd name="connsiteX7" fmla="*/ 1353032 w 1692275"/>
                <a:gd name="connsiteY7" fmla="*/ 1367543 h 1692275"/>
                <a:gd name="connsiteX0" fmla="*/ 1261592 w 1692275"/>
                <a:gd name="connsiteY0" fmla="*/ 1276103 h 1692275"/>
                <a:gd name="connsiteX1" fmla="*/ 1116937 w 1692275"/>
                <a:gd name="connsiteY1" fmla="*/ 1420111 h 1692275"/>
                <a:gd name="connsiteX2" fmla="*/ 846138 w 1692275"/>
                <a:gd name="connsiteY2" fmla="*/ 1692275 h 1692275"/>
                <a:gd name="connsiteX3" fmla="*/ 0 w 1692275"/>
                <a:gd name="connsiteY3" fmla="*/ 846138 h 1692275"/>
                <a:gd name="connsiteX4" fmla="*/ 846138 w 1692275"/>
                <a:gd name="connsiteY4" fmla="*/ 0 h 1692275"/>
                <a:gd name="connsiteX5" fmla="*/ 1692275 w 1692275"/>
                <a:gd name="connsiteY5" fmla="*/ 846138 h 1692275"/>
                <a:gd name="connsiteX6" fmla="*/ 1561145 w 1692275"/>
                <a:gd name="connsiteY6" fmla="*/ 982978 h 1692275"/>
                <a:gd name="connsiteX0" fmla="*/ 1116937 w 1692275"/>
                <a:gd name="connsiteY0" fmla="*/ 1420111 h 1692275"/>
                <a:gd name="connsiteX1" fmla="*/ 846138 w 1692275"/>
                <a:gd name="connsiteY1" fmla="*/ 1692275 h 1692275"/>
                <a:gd name="connsiteX2" fmla="*/ 0 w 1692275"/>
                <a:gd name="connsiteY2" fmla="*/ 846138 h 1692275"/>
                <a:gd name="connsiteX3" fmla="*/ 846138 w 1692275"/>
                <a:gd name="connsiteY3" fmla="*/ 0 h 1692275"/>
                <a:gd name="connsiteX4" fmla="*/ 1692275 w 1692275"/>
                <a:gd name="connsiteY4" fmla="*/ 846138 h 1692275"/>
                <a:gd name="connsiteX5" fmla="*/ 1561145 w 1692275"/>
                <a:gd name="connsiteY5" fmla="*/ 982978 h 1692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92275" h="1692275">
                  <a:moveTo>
                    <a:pt x="1116937" y="1420111"/>
                  </a:moveTo>
                  <a:lnTo>
                    <a:pt x="846138" y="1692275"/>
                  </a:lnTo>
                  <a:lnTo>
                    <a:pt x="0" y="846138"/>
                  </a:lnTo>
                  <a:lnTo>
                    <a:pt x="846138" y="0"/>
                  </a:lnTo>
                  <a:lnTo>
                    <a:pt x="1692275" y="846138"/>
                  </a:lnTo>
                  <a:lnTo>
                    <a:pt x="1561145" y="982978"/>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7" name="椭圆 16">
              <a:extLst>
                <a:ext uri="{FF2B5EF4-FFF2-40B4-BE49-F238E27FC236}">
                  <a16:creationId xmlns:a16="http://schemas.microsoft.com/office/drawing/2014/main" id="{D809AB76-295C-C7C1-946A-2AFB24ECEC22}"/>
                </a:ext>
              </a:extLst>
            </p:cNvPr>
            <p:cNvSpPr/>
            <p:nvPr/>
          </p:nvSpPr>
          <p:spPr>
            <a:xfrm>
              <a:off x="5122352" y="1320161"/>
              <a:ext cx="161090" cy="161091"/>
            </a:xfrm>
            <a:prstGeom prst="ellipse">
              <a:avLst/>
            </a:prstGeom>
            <a:solidFill>
              <a:schemeClr val="accent1"/>
            </a:solidFill>
            <a:ln w="12700">
              <a:noFill/>
            </a:ln>
            <a:effectLst>
              <a:glow rad="127000">
                <a:schemeClr val="accent1">
                  <a:lumMod val="40000"/>
                  <a:lumOff val="60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18" name="组合 17">
            <a:extLst>
              <a:ext uri="{FF2B5EF4-FFF2-40B4-BE49-F238E27FC236}">
                <a16:creationId xmlns:a16="http://schemas.microsoft.com/office/drawing/2014/main" id="{EA1A5333-6473-AE70-960F-4AE7B304F9CD}"/>
              </a:ext>
            </a:extLst>
          </p:cNvPr>
          <p:cNvGrpSpPr/>
          <p:nvPr userDrawn="1"/>
        </p:nvGrpSpPr>
        <p:grpSpPr>
          <a:xfrm rot="20658446">
            <a:off x="4610596" y="3183611"/>
            <a:ext cx="1692275" cy="1692275"/>
            <a:chOff x="3844070" y="1041029"/>
            <a:chExt cx="1692275" cy="1692275"/>
          </a:xfrm>
        </p:grpSpPr>
        <p:sp>
          <p:nvSpPr>
            <p:cNvPr id="19" name="任意多边形: 形状 18">
              <a:extLst>
                <a:ext uri="{FF2B5EF4-FFF2-40B4-BE49-F238E27FC236}">
                  <a16:creationId xmlns:a16="http://schemas.microsoft.com/office/drawing/2014/main" id="{C85244AA-F7EC-DA3B-FF50-DD463148AFDF}"/>
                </a:ext>
              </a:extLst>
            </p:cNvPr>
            <p:cNvSpPr/>
            <p:nvPr/>
          </p:nvSpPr>
          <p:spPr>
            <a:xfrm rot="19812287">
              <a:off x="3844070" y="1041029"/>
              <a:ext cx="1692275" cy="1692275"/>
            </a:xfrm>
            <a:custGeom>
              <a:avLst/>
              <a:gdLst>
                <a:gd name="connsiteX0" fmla="*/ 0 w 1692275"/>
                <a:gd name="connsiteY0" fmla="*/ 846138 h 1692275"/>
                <a:gd name="connsiteX1" fmla="*/ 846138 w 1692275"/>
                <a:gd name="connsiteY1" fmla="*/ 0 h 1692275"/>
                <a:gd name="connsiteX2" fmla="*/ 1692275 w 1692275"/>
                <a:gd name="connsiteY2" fmla="*/ 846138 h 1692275"/>
                <a:gd name="connsiteX3" fmla="*/ 846138 w 1692275"/>
                <a:gd name="connsiteY3" fmla="*/ 1692275 h 1692275"/>
                <a:gd name="connsiteX4" fmla="*/ 0 w 1692275"/>
                <a:gd name="connsiteY4" fmla="*/ 846138 h 1692275"/>
                <a:gd name="connsiteX0" fmla="*/ 0 w 1692275"/>
                <a:gd name="connsiteY0" fmla="*/ 846138 h 1692275"/>
                <a:gd name="connsiteX1" fmla="*/ 846138 w 1692275"/>
                <a:gd name="connsiteY1" fmla="*/ 0 h 1692275"/>
                <a:gd name="connsiteX2" fmla="*/ 1692275 w 1692275"/>
                <a:gd name="connsiteY2" fmla="*/ 846138 h 1692275"/>
                <a:gd name="connsiteX3" fmla="*/ 1261592 w 1692275"/>
                <a:gd name="connsiteY3" fmla="*/ 1276103 h 1692275"/>
                <a:gd name="connsiteX4" fmla="*/ 846138 w 1692275"/>
                <a:gd name="connsiteY4" fmla="*/ 1692275 h 1692275"/>
                <a:gd name="connsiteX5" fmla="*/ 0 w 1692275"/>
                <a:gd name="connsiteY5" fmla="*/ 846138 h 1692275"/>
                <a:gd name="connsiteX0" fmla="*/ 0 w 1692275"/>
                <a:gd name="connsiteY0" fmla="*/ 846138 h 1692275"/>
                <a:gd name="connsiteX1" fmla="*/ 846138 w 1692275"/>
                <a:gd name="connsiteY1" fmla="*/ 0 h 1692275"/>
                <a:gd name="connsiteX2" fmla="*/ 1692275 w 1692275"/>
                <a:gd name="connsiteY2" fmla="*/ 846138 h 1692275"/>
                <a:gd name="connsiteX3" fmla="*/ 1561145 w 1692275"/>
                <a:gd name="connsiteY3" fmla="*/ 982978 h 1692275"/>
                <a:gd name="connsiteX4" fmla="*/ 1261592 w 1692275"/>
                <a:gd name="connsiteY4" fmla="*/ 1276103 h 1692275"/>
                <a:gd name="connsiteX5" fmla="*/ 846138 w 1692275"/>
                <a:gd name="connsiteY5" fmla="*/ 1692275 h 1692275"/>
                <a:gd name="connsiteX6" fmla="*/ 0 w 1692275"/>
                <a:gd name="connsiteY6" fmla="*/ 846138 h 1692275"/>
                <a:gd name="connsiteX0" fmla="*/ 0 w 1692275"/>
                <a:gd name="connsiteY0" fmla="*/ 846138 h 1692275"/>
                <a:gd name="connsiteX1" fmla="*/ 846138 w 1692275"/>
                <a:gd name="connsiteY1" fmla="*/ 0 h 1692275"/>
                <a:gd name="connsiteX2" fmla="*/ 1692275 w 1692275"/>
                <a:gd name="connsiteY2" fmla="*/ 846138 h 1692275"/>
                <a:gd name="connsiteX3" fmla="*/ 1561145 w 1692275"/>
                <a:gd name="connsiteY3" fmla="*/ 982978 h 1692275"/>
                <a:gd name="connsiteX4" fmla="*/ 1261592 w 1692275"/>
                <a:gd name="connsiteY4" fmla="*/ 1276103 h 1692275"/>
                <a:gd name="connsiteX5" fmla="*/ 1116937 w 1692275"/>
                <a:gd name="connsiteY5" fmla="*/ 1420111 h 1692275"/>
                <a:gd name="connsiteX6" fmla="*/ 846138 w 1692275"/>
                <a:gd name="connsiteY6" fmla="*/ 1692275 h 1692275"/>
                <a:gd name="connsiteX7" fmla="*/ 0 w 1692275"/>
                <a:gd name="connsiteY7" fmla="*/ 846138 h 1692275"/>
                <a:gd name="connsiteX0" fmla="*/ 1261592 w 1692275"/>
                <a:gd name="connsiteY0" fmla="*/ 1276103 h 1692275"/>
                <a:gd name="connsiteX1" fmla="*/ 1116937 w 1692275"/>
                <a:gd name="connsiteY1" fmla="*/ 1420111 h 1692275"/>
                <a:gd name="connsiteX2" fmla="*/ 846138 w 1692275"/>
                <a:gd name="connsiteY2" fmla="*/ 1692275 h 1692275"/>
                <a:gd name="connsiteX3" fmla="*/ 0 w 1692275"/>
                <a:gd name="connsiteY3" fmla="*/ 846138 h 1692275"/>
                <a:gd name="connsiteX4" fmla="*/ 846138 w 1692275"/>
                <a:gd name="connsiteY4" fmla="*/ 0 h 1692275"/>
                <a:gd name="connsiteX5" fmla="*/ 1692275 w 1692275"/>
                <a:gd name="connsiteY5" fmla="*/ 846138 h 1692275"/>
                <a:gd name="connsiteX6" fmla="*/ 1561145 w 1692275"/>
                <a:gd name="connsiteY6" fmla="*/ 982978 h 1692275"/>
                <a:gd name="connsiteX7" fmla="*/ 1353032 w 1692275"/>
                <a:gd name="connsiteY7" fmla="*/ 1367543 h 1692275"/>
                <a:gd name="connsiteX0" fmla="*/ 1261592 w 1692275"/>
                <a:gd name="connsiteY0" fmla="*/ 1276103 h 1692275"/>
                <a:gd name="connsiteX1" fmla="*/ 1116937 w 1692275"/>
                <a:gd name="connsiteY1" fmla="*/ 1420111 h 1692275"/>
                <a:gd name="connsiteX2" fmla="*/ 846138 w 1692275"/>
                <a:gd name="connsiteY2" fmla="*/ 1692275 h 1692275"/>
                <a:gd name="connsiteX3" fmla="*/ 0 w 1692275"/>
                <a:gd name="connsiteY3" fmla="*/ 846138 h 1692275"/>
                <a:gd name="connsiteX4" fmla="*/ 846138 w 1692275"/>
                <a:gd name="connsiteY4" fmla="*/ 0 h 1692275"/>
                <a:gd name="connsiteX5" fmla="*/ 1692275 w 1692275"/>
                <a:gd name="connsiteY5" fmla="*/ 846138 h 1692275"/>
                <a:gd name="connsiteX6" fmla="*/ 1561145 w 1692275"/>
                <a:gd name="connsiteY6" fmla="*/ 982978 h 1692275"/>
                <a:gd name="connsiteX0" fmla="*/ 1116937 w 1692275"/>
                <a:gd name="connsiteY0" fmla="*/ 1420111 h 1692275"/>
                <a:gd name="connsiteX1" fmla="*/ 846138 w 1692275"/>
                <a:gd name="connsiteY1" fmla="*/ 1692275 h 1692275"/>
                <a:gd name="connsiteX2" fmla="*/ 0 w 1692275"/>
                <a:gd name="connsiteY2" fmla="*/ 846138 h 1692275"/>
                <a:gd name="connsiteX3" fmla="*/ 846138 w 1692275"/>
                <a:gd name="connsiteY3" fmla="*/ 0 h 1692275"/>
                <a:gd name="connsiteX4" fmla="*/ 1692275 w 1692275"/>
                <a:gd name="connsiteY4" fmla="*/ 846138 h 1692275"/>
                <a:gd name="connsiteX5" fmla="*/ 1561145 w 1692275"/>
                <a:gd name="connsiteY5" fmla="*/ 982978 h 1692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92275" h="1692275">
                  <a:moveTo>
                    <a:pt x="1116937" y="1420111"/>
                  </a:moveTo>
                  <a:lnTo>
                    <a:pt x="846138" y="1692275"/>
                  </a:lnTo>
                  <a:lnTo>
                    <a:pt x="0" y="846138"/>
                  </a:lnTo>
                  <a:lnTo>
                    <a:pt x="846138" y="0"/>
                  </a:lnTo>
                  <a:lnTo>
                    <a:pt x="1692275" y="846138"/>
                  </a:lnTo>
                  <a:lnTo>
                    <a:pt x="1561145" y="982978"/>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20" name="椭圆 19">
              <a:extLst>
                <a:ext uri="{FF2B5EF4-FFF2-40B4-BE49-F238E27FC236}">
                  <a16:creationId xmlns:a16="http://schemas.microsoft.com/office/drawing/2014/main" id="{3228C2F3-1C9E-1FEE-B0B1-F21F4496F44A}"/>
                </a:ext>
              </a:extLst>
            </p:cNvPr>
            <p:cNvSpPr/>
            <p:nvPr/>
          </p:nvSpPr>
          <p:spPr>
            <a:xfrm>
              <a:off x="5122352" y="1320161"/>
              <a:ext cx="161090" cy="161091"/>
            </a:xfrm>
            <a:prstGeom prst="ellipse">
              <a:avLst/>
            </a:prstGeom>
            <a:solidFill>
              <a:schemeClr val="accent1"/>
            </a:solidFill>
            <a:ln w="12700">
              <a:noFill/>
            </a:ln>
            <a:effectLst>
              <a:glow rad="127000">
                <a:schemeClr val="accent1">
                  <a:lumMod val="40000"/>
                  <a:lumOff val="60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21" name="组合 20">
            <a:extLst>
              <a:ext uri="{FF2B5EF4-FFF2-40B4-BE49-F238E27FC236}">
                <a16:creationId xmlns:a16="http://schemas.microsoft.com/office/drawing/2014/main" id="{C2037E62-C045-526D-E230-6BB0E6E81CD3}"/>
              </a:ext>
            </a:extLst>
          </p:cNvPr>
          <p:cNvGrpSpPr/>
          <p:nvPr userDrawn="1"/>
        </p:nvGrpSpPr>
        <p:grpSpPr>
          <a:xfrm rot="20658446">
            <a:off x="6288336" y="3183611"/>
            <a:ext cx="1692275" cy="1692275"/>
            <a:chOff x="3844070" y="1041029"/>
            <a:chExt cx="1692275" cy="1692275"/>
          </a:xfrm>
        </p:grpSpPr>
        <p:sp>
          <p:nvSpPr>
            <p:cNvPr id="22" name="任意多边形: 形状 21">
              <a:extLst>
                <a:ext uri="{FF2B5EF4-FFF2-40B4-BE49-F238E27FC236}">
                  <a16:creationId xmlns:a16="http://schemas.microsoft.com/office/drawing/2014/main" id="{8AA633ED-6D46-5B2D-60EE-9EC739060DB7}"/>
                </a:ext>
              </a:extLst>
            </p:cNvPr>
            <p:cNvSpPr/>
            <p:nvPr/>
          </p:nvSpPr>
          <p:spPr>
            <a:xfrm rot="19812287">
              <a:off x="3844070" y="1041029"/>
              <a:ext cx="1692275" cy="1692275"/>
            </a:xfrm>
            <a:custGeom>
              <a:avLst/>
              <a:gdLst>
                <a:gd name="connsiteX0" fmla="*/ 0 w 1692275"/>
                <a:gd name="connsiteY0" fmla="*/ 846138 h 1692275"/>
                <a:gd name="connsiteX1" fmla="*/ 846138 w 1692275"/>
                <a:gd name="connsiteY1" fmla="*/ 0 h 1692275"/>
                <a:gd name="connsiteX2" fmla="*/ 1692275 w 1692275"/>
                <a:gd name="connsiteY2" fmla="*/ 846138 h 1692275"/>
                <a:gd name="connsiteX3" fmla="*/ 846138 w 1692275"/>
                <a:gd name="connsiteY3" fmla="*/ 1692275 h 1692275"/>
                <a:gd name="connsiteX4" fmla="*/ 0 w 1692275"/>
                <a:gd name="connsiteY4" fmla="*/ 846138 h 1692275"/>
                <a:gd name="connsiteX0" fmla="*/ 0 w 1692275"/>
                <a:gd name="connsiteY0" fmla="*/ 846138 h 1692275"/>
                <a:gd name="connsiteX1" fmla="*/ 846138 w 1692275"/>
                <a:gd name="connsiteY1" fmla="*/ 0 h 1692275"/>
                <a:gd name="connsiteX2" fmla="*/ 1692275 w 1692275"/>
                <a:gd name="connsiteY2" fmla="*/ 846138 h 1692275"/>
                <a:gd name="connsiteX3" fmla="*/ 1261592 w 1692275"/>
                <a:gd name="connsiteY3" fmla="*/ 1276103 h 1692275"/>
                <a:gd name="connsiteX4" fmla="*/ 846138 w 1692275"/>
                <a:gd name="connsiteY4" fmla="*/ 1692275 h 1692275"/>
                <a:gd name="connsiteX5" fmla="*/ 0 w 1692275"/>
                <a:gd name="connsiteY5" fmla="*/ 846138 h 1692275"/>
                <a:gd name="connsiteX0" fmla="*/ 0 w 1692275"/>
                <a:gd name="connsiteY0" fmla="*/ 846138 h 1692275"/>
                <a:gd name="connsiteX1" fmla="*/ 846138 w 1692275"/>
                <a:gd name="connsiteY1" fmla="*/ 0 h 1692275"/>
                <a:gd name="connsiteX2" fmla="*/ 1692275 w 1692275"/>
                <a:gd name="connsiteY2" fmla="*/ 846138 h 1692275"/>
                <a:gd name="connsiteX3" fmla="*/ 1561145 w 1692275"/>
                <a:gd name="connsiteY3" fmla="*/ 982978 h 1692275"/>
                <a:gd name="connsiteX4" fmla="*/ 1261592 w 1692275"/>
                <a:gd name="connsiteY4" fmla="*/ 1276103 h 1692275"/>
                <a:gd name="connsiteX5" fmla="*/ 846138 w 1692275"/>
                <a:gd name="connsiteY5" fmla="*/ 1692275 h 1692275"/>
                <a:gd name="connsiteX6" fmla="*/ 0 w 1692275"/>
                <a:gd name="connsiteY6" fmla="*/ 846138 h 1692275"/>
                <a:gd name="connsiteX0" fmla="*/ 0 w 1692275"/>
                <a:gd name="connsiteY0" fmla="*/ 846138 h 1692275"/>
                <a:gd name="connsiteX1" fmla="*/ 846138 w 1692275"/>
                <a:gd name="connsiteY1" fmla="*/ 0 h 1692275"/>
                <a:gd name="connsiteX2" fmla="*/ 1692275 w 1692275"/>
                <a:gd name="connsiteY2" fmla="*/ 846138 h 1692275"/>
                <a:gd name="connsiteX3" fmla="*/ 1561145 w 1692275"/>
                <a:gd name="connsiteY3" fmla="*/ 982978 h 1692275"/>
                <a:gd name="connsiteX4" fmla="*/ 1261592 w 1692275"/>
                <a:gd name="connsiteY4" fmla="*/ 1276103 h 1692275"/>
                <a:gd name="connsiteX5" fmla="*/ 1116937 w 1692275"/>
                <a:gd name="connsiteY5" fmla="*/ 1420111 h 1692275"/>
                <a:gd name="connsiteX6" fmla="*/ 846138 w 1692275"/>
                <a:gd name="connsiteY6" fmla="*/ 1692275 h 1692275"/>
                <a:gd name="connsiteX7" fmla="*/ 0 w 1692275"/>
                <a:gd name="connsiteY7" fmla="*/ 846138 h 1692275"/>
                <a:gd name="connsiteX0" fmla="*/ 1261592 w 1692275"/>
                <a:gd name="connsiteY0" fmla="*/ 1276103 h 1692275"/>
                <a:gd name="connsiteX1" fmla="*/ 1116937 w 1692275"/>
                <a:gd name="connsiteY1" fmla="*/ 1420111 h 1692275"/>
                <a:gd name="connsiteX2" fmla="*/ 846138 w 1692275"/>
                <a:gd name="connsiteY2" fmla="*/ 1692275 h 1692275"/>
                <a:gd name="connsiteX3" fmla="*/ 0 w 1692275"/>
                <a:gd name="connsiteY3" fmla="*/ 846138 h 1692275"/>
                <a:gd name="connsiteX4" fmla="*/ 846138 w 1692275"/>
                <a:gd name="connsiteY4" fmla="*/ 0 h 1692275"/>
                <a:gd name="connsiteX5" fmla="*/ 1692275 w 1692275"/>
                <a:gd name="connsiteY5" fmla="*/ 846138 h 1692275"/>
                <a:gd name="connsiteX6" fmla="*/ 1561145 w 1692275"/>
                <a:gd name="connsiteY6" fmla="*/ 982978 h 1692275"/>
                <a:gd name="connsiteX7" fmla="*/ 1353032 w 1692275"/>
                <a:gd name="connsiteY7" fmla="*/ 1367543 h 1692275"/>
                <a:gd name="connsiteX0" fmla="*/ 1261592 w 1692275"/>
                <a:gd name="connsiteY0" fmla="*/ 1276103 h 1692275"/>
                <a:gd name="connsiteX1" fmla="*/ 1116937 w 1692275"/>
                <a:gd name="connsiteY1" fmla="*/ 1420111 h 1692275"/>
                <a:gd name="connsiteX2" fmla="*/ 846138 w 1692275"/>
                <a:gd name="connsiteY2" fmla="*/ 1692275 h 1692275"/>
                <a:gd name="connsiteX3" fmla="*/ 0 w 1692275"/>
                <a:gd name="connsiteY3" fmla="*/ 846138 h 1692275"/>
                <a:gd name="connsiteX4" fmla="*/ 846138 w 1692275"/>
                <a:gd name="connsiteY4" fmla="*/ 0 h 1692275"/>
                <a:gd name="connsiteX5" fmla="*/ 1692275 w 1692275"/>
                <a:gd name="connsiteY5" fmla="*/ 846138 h 1692275"/>
                <a:gd name="connsiteX6" fmla="*/ 1561145 w 1692275"/>
                <a:gd name="connsiteY6" fmla="*/ 982978 h 1692275"/>
                <a:gd name="connsiteX0" fmla="*/ 1116937 w 1692275"/>
                <a:gd name="connsiteY0" fmla="*/ 1420111 h 1692275"/>
                <a:gd name="connsiteX1" fmla="*/ 846138 w 1692275"/>
                <a:gd name="connsiteY1" fmla="*/ 1692275 h 1692275"/>
                <a:gd name="connsiteX2" fmla="*/ 0 w 1692275"/>
                <a:gd name="connsiteY2" fmla="*/ 846138 h 1692275"/>
                <a:gd name="connsiteX3" fmla="*/ 846138 w 1692275"/>
                <a:gd name="connsiteY3" fmla="*/ 0 h 1692275"/>
                <a:gd name="connsiteX4" fmla="*/ 1692275 w 1692275"/>
                <a:gd name="connsiteY4" fmla="*/ 846138 h 1692275"/>
                <a:gd name="connsiteX5" fmla="*/ 1561145 w 1692275"/>
                <a:gd name="connsiteY5" fmla="*/ 982978 h 1692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92275" h="1692275">
                  <a:moveTo>
                    <a:pt x="1116937" y="1420111"/>
                  </a:moveTo>
                  <a:lnTo>
                    <a:pt x="846138" y="1692275"/>
                  </a:lnTo>
                  <a:lnTo>
                    <a:pt x="0" y="846138"/>
                  </a:lnTo>
                  <a:lnTo>
                    <a:pt x="846138" y="0"/>
                  </a:lnTo>
                  <a:lnTo>
                    <a:pt x="1692275" y="846138"/>
                  </a:lnTo>
                  <a:lnTo>
                    <a:pt x="1561145" y="982978"/>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23" name="椭圆 22">
              <a:extLst>
                <a:ext uri="{FF2B5EF4-FFF2-40B4-BE49-F238E27FC236}">
                  <a16:creationId xmlns:a16="http://schemas.microsoft.com/office/drawing/2014/main" id="{CF95FEF3-CA79-85F5-A0EC-9143D019306D}"/>
                </a:ext>
              </a:extLst>
            </p:cNvPr>
            <p:cNvSpPr/>
            <p:nvPr/>
          </p:nvSpPr>
          <p:spPr>
            <a:xfrm>
              <a:off x="5122352" y="1320161"/>
              <a:ext cx="161090" cy="161091"/>
            </a:xfrm>
            <a:prstGeom prst="ellipse">
              <a:avLst/>
            </a:prstGeom>
            <a:solidFill>
              <a:schemeClr val="accent1"/>
            </a:solidFill>
            <a:ln w="12700">
              <a:noFill/>
            </a:ln>
            <a:effectLst>
              <a:glow rad="127000">
                <a:schemeClr val="accent1">
                  <a:lumMod val="40000"/>
                  <a:lumOff val="60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24" name="组合 23">
            <a:extLst>
              <a:ext uri="{FF2B5EF4-FFF2-40B4-BE49-F238E27FC236}">
                <a16:creationId xmlns:a16="http://schemas.microsoft.com/office/drawing/2014/main" id="{2475994F-72D0-FE6F-200F-4386BB933F5A}"/>
              </a:ext>
            </a:extLst>
          </p:cNvPr>
          <p:cNvGrpSpPr/>
          <p:nvPr userDrawn="1"/>
        </p:nvGrpSpPr>
        <p:grpSpPr>
          <a:xfrm rot="20658446">
            <a:off x="7966076" y="3183611"/>
            <a:ext cx="1692275" cy="1692275"/>
            <a:chOff x="3844070" y="1041029"/>
            <a:chExt cx="1692275" cy="1692275"/>
          </a:xfrm>
        </p:grpSpPr>
        <p:sp>
          <p:nvSpPr>
            <p:cNvPr id="25" name="任意多边形: 形状 24">
              <a:extLst>
                <a:ext uri="{FF2B5EF4-FFF2-40B4-BE49-F238E27FC236}">
                  <a16:creationId xmlns:a16="http://schemas.microsoft.com/office/drawing/2014/main" id="{E839B951-DE76-983F-7AF6-8D1D946B4014}"/>
                </a:ext>
              </a:extLst>
            </p:cNvPr>
            <p:cNvSpPr/>
            <p:nvPr/>
          </p:nvSpPr>
          <p:spPr>
            <a:xfrm rot="19812287">
              <a:off x="3844070" y="1041029"/>
              <a:ext cx="1692275" cy="1692275"/>
            </a:xfrm>
            <a:custGeom>
              <a:avLst/>
              <a:gdLst>
                <a:gd name="connsiteX0" fmla="*/ 0 w 1692275"/>
                <a:gd name="connsiteY0" fmla="*/ 846138 h 1692275"/>
                <a:gd name="connsiteX1" fmla="*/ 846138 w 1692275"/>
                <a:gd name="connsiteY1" fmla="*/ 0 h 1692275"/>
                <a:gd name="connsiteX2" fmla="*/ 1692275 w 1692275"/>
                <a:gd name="connsiteY2" fmla="*/ 846138 h 1692275"/>
                <a:gd name="connsiteX3" fmla="*/ 846138 w 1692275"/>
                <a:gd name="connsiteY3" fmla="*/ 1692275 h 1692275"/>
                <a:gd name="connsiteX4" fmla="*/ 0 w 1692275"/>
                <a:gd name="connsiteY4" fmla="*/ 846138 h 1692275"/>
                <a:gd name="connsiteX0" fmla="*/ 0 w 1692275"/>
                <a:gd name="connsiteY0" fmla="*/ 846138 h 1692275"/>
                <a:gd name="connsiteX1" fmla="*/ 846138 w 1692275"/>
                <a:gd name="connsiteY1" fmla="*/ 0 h 1692275"/>
                <a:gd name="connsiteX2" fmla="*/ 1692275 w 1692275"/>
                <a:gd name="connsiteY2" fmla="*/ 846138 h 1692275"/>
                <a:gd name="connsiteX3" fmla="*/ 1261592 w 1692275"/>
                <a:gd name="connsiteY3" fmla="*/ 1276103 h 1692275"/>
                <a:gd name="connsiteX4" fmla="*/ 846138 w 1692275"/>
                <a:gd name="connsiteY4" fmla="*/ 1692275 h 1692275"/>
                <a:gd name="connsiteX5" fmla="*/ 0 w 1692275"/>
                <a:gd name="connsiteY5" fmla="*/ 846138 h 1692275"/>
                <a:gd name="connsiteX0" fmla="*/ 0 w 1692275"/>
                <a:gd name="connsiteY0" fmla="*/ 846138 h 1692275"/>
                <a:gd name="connsiteX1" fmla="*/ 846138 w 1692275"/>
                <a:gd name="connsiteY1" fmla="*/ 0 h 1692275"/>
                <a:gd name="connsiteX2" fmla="*/ 1692275 w 1692275"/>
                <a:gd name="connsiteY2" fmla="*/ 846138 h 1692275"/>
                <a:gd name="connsiteX3" fmla="*/ 1561145 w 1692275"/>
                <a:gd name="connsiteY3" fmla="*/ 982978 h 1692275"/>
                <a:gd name="connsiteX4" fmla="*/ 1261592 w 1692275"/>
                <a:gd name="connsiteY4" fmla="*/ 1276103 h 1692275"/>
                <a:gd name="connsiteX5" fmla="*/ 846138 w 1692275"/>
                <a:gd name="connsiteY5" fmla="*/ 1692275 h 1692275"/>
                <a:gd name="connsiteX6" fmla="*/ 0 w 1692275"/>
                <a:gd name="connsiteY6" fmla="*/ 846138 h 1692275"/>
                <a:gd name="connsiteX0" fmla="*/ 0 w 1692275"/>
                <a:gd name="connsiteY0" fmla="*/ 846138 h 1692275"/>
                <a:gd name="connsiteX1" fmla="*/ 846138 w 1692275"/>
                <a:gd name="connsiteY1" fmla="*/ 0 h 1692275"/>
                <a:gd name="connsiteX2" fmla="*/ 1692275 w 1692275"/>
                <a:gd name="connsiteY2" fmla="*/ 846138 h 1692275"/>
                <a:gd name="connsiteX3" fmla="*/ 1561145 w 1692275"/>
                <a:gd name="connsiteY3" fmla="*/ 982978 h 1692275"/>
                <a:gd name="connsiteX4" fmla="*/ 1261592 w 1692275"/>
                <a:gd name="connsiteY4" fmla="*/ 1276103 h 1692275"/>
                <a:gd name="connsiteX5" fmla="*/ 1116937 w 1692275"/>
                <a:gd name="connsiteY5" fmla="*/ 1420111 h 1692275"/>
                <a:gd name="connsiteX6" fmla="*/ 846138 w 1692275"/>
                <a:gd name="connsiteY6" fmla="*/ 1692275 h 1692275"/>
                <a:gd name="connsiteX7" fmla="*/ 0 w 1692275"/>
                <a:gd name="connsiteY7" fmla="*/ 846138 h 1692275"/>
                <a:gd name="connsiteX0" fmla="*/ 1261592 w 1692275"/>
                <a:gd name="connsiteY0" fmla="*/ 1276103 h 1692275"/>
                <a:gd name="connsiteX1" fmla="*/ 1116937 w 1692275"/>
                <a:gd name="connsiteY1" fmla="*/ 1420111 h 1692275"/>
                <a:gd name="connsiteX2" fmla="*/ 846138 w 1692275"/>
                <a:gd name="connsiteY2" fmla="*/ 1692275 h 1692275"/>
                <a:gd name="connsiteX3" fmla="*/ 0 w 1692275"/>
                <a:gd name="connsiteY3" fmla="*/ 846138 h 1692275"/>
                <a:gd name="connsiteX4" fmla="*/ 846138 w 1692275"/>
                <a:gd name="connsiteY4" fmla="*/ 0 h 1692275"/>
                <a:gd name="connsiteX5" fmla="*/ 1692275 w 1692275"/>
                <a:gd name="connsiteY5" fmla="*/ 846138 h 1692275"/>
                <a:gd name="connsiteX6" fmla="*/ 1561145 w 1692275"/>
                <a:gd name="connsiteY6" fmla="*/ 982978 h 1692275"/>
                <a:gd name="connsiteX7" fmla="*/ 1353032 w 1692275"/>
                <a:gd name="connsiteY7" fmla="*/ 1367543 h 1692275"/>
                <a:gd name="connsiteX0" fmla="*/ 1261592 w 1692275"/>
                <a:gd name="connsiteY0" fmla="*/ 1276103 h 1692275"/>
                <a:gd name="connsiteX1" fmla="*/ 1116937 w 1692275"/>
                <a:gd name="connsiteY1" fmla="*/ 1420111 h 1692275"/>
                <a:gd name="connsiteX2" fmla="*/ 846138 w 1692275"/>
                <a:gd name="connsiteY2" fmla="*/ 1692275 h 1692275"/>
                <a:gd name="connsiteX3" fmla="*/ 0 w 1692275"/>
                <a:gd name="connsiteY3" fmla="*/ 846138 h 1692275"/>
                <a:gd name="connsiteX4" fmla="*/ 846138 w 1692275"/>
                <a:gd name="connsiteY4" fmla="*/ 0 h 1692275"/>
                <a:gd name="connsiteX5" fmla="*/ 1692275 w 1692275"/>
                <a:gd name="connsiteY5" fmla="*/ 846138 h 1692275"/>
                <a:gd name="connsiteX6" fmla="*/ 1561145 w 1692275"/>
                <a:gd name="connsiteY6" fmla="*/ 982978 h 1692275"/>
                <a:gd name="connsiteX0" fmla="*/ 1116937 w 1692275"/>
                <a:gd name="connsiteY0" fmla="*/ 1420111 h 1692275"/>
                <a:gd name="connsiteX1" fmla="*/ 846138 w 1692275"/>
                <a:gd name="connsiteY1" fmla="*/ 1692275 h 1692275"/>
                <a:gd name="connsiteX2" fmla="*/ 0 w 1692275"/>
                <a:gd name="connsiteY2" fmla="*/ 846138 h 1692275"/>
                <a:gd name="connsiteX3" fmla="*/ 846138 w 1692275"/>
                <a:gd name="connsiteY3" fmla="*/ 0 h 1692275"/>
                <a:gd name="connsiteX4" fmla="*/ 1692275 w 1692275"/>
                <a:gd name="connsiteY4" fmla="*/ 846138 h 1692275"/>
                <a:gd name="connsiteX5" fmla="*/ 1561145 w 1692275"/>
                <a:gd name="connsiteY5" fmla="*/ 982978 h 1692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92275" h="1692275">
                  <a:moveTo>
                    <a:pt x="1116937" y="1420111"/>
                  </a:moveTo>
                  <a:lnTo>
                    <a:pt x="846138" y="1692275"/>
                  </a:lnTo>
                  <a:lnTo>
                    <a:pt x="0" y="846138"/>
                  </a:lnTo>
                  <a:lnTo>
                    <a:pt x="846138" y="0"/>
                  </a:lnTo>
                  <a:lnTo>
                    <a:pt x="1692275" y="846138"/>
                  </a:lnTo>
                  <a:lnTo>
                    <a:pt x="1561145" y="982978"/>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26" name="椭圆 25">
              <a:extLst>
                <a:ext uri="{FF2B5EF4-FFF2-40B4-BE49-F238E27FC236}">
                  <a16:creationId xmlns:a16="http://schemas.microsoft.com/office/drawing/2014/main" id="{BD636B8C-5D4E-E82F-D5B3-9A394FBA6EFD}"/>
                </a:ext>
              </a:extLst>
            </p:cNvPr>
            <p:cNvSpPr/>
            <p:nvPr/>
          </p:nvSpPr>
          <p:spPr>
            <a:xfrm>
              <a:off x="5122352" y="1320161"/>
              <a:ext cx="161090" cy="161091"/>
            </a:xfrm>
            <a:prstGeom prst="ellipse">
              <a:avLst/>
            </a:prstGeom>
            <a:solidFill>
              <a:schemeClr val="accent1"/>
            </a:solidFill>
            <a:ln w="12700">
              <a:noFill/>
            </a:ln>
            <a:effectLst>
              <a:glow rad="127000">
                <a:schemeClr val="accent1">
                  <a:lumMod val="40000"/>
                  <a:lumOff val="60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30" name="组合 29">
            <a:extLst>
              <a:ext uri="{FF2B5EF4-FFF2-40B4-BE49-F238E27FC236}">
                <a16:creationId xmlns:a16="http://schemas.microsoft.com/office/drawing/2014/main" id="{ED7290C3-1ACA-10A4-5A60-F4362291D18D}"/>
              </a:ext>
            </a:extLst>
          </p:cNvPr>
          <p:cNvGrpSpPr/>
          <p:nvPr userDrawn="1"/>
        </p:nvGrpSpPr>
        <p:grpSpPr>
          <a:xfrm rot="20658446">
            <a:off x="9643815" y="3183611"/>
            <a:ext cx="1692275" cy="1692275"/>
            <a:chOff x="3844070" y="1041029"/>
            <a:chExt cx="1692275" cy="1692275"/>
          </a:xfrm>
        </p:grpSpPr>
        <p:sp>
          <p:nvSpPr>
            <p:cNvPr id="31" name="任意多边形: 形状 30">
              <a:extLst>
                <a:ext uri="{FF2B5EF4-FFF2-40B4-BE49-F238E27FC236}">
                  <a16:creationId xmlns:a16="http://schemas.microsoft.com/office/drawing/2014/main" id="{ADAEB446-1DFD-EC63-9F26-D3DE21C66755}"/>
                </a:ext>
              </a:extLst>
            </p:cNvPr>
            <p:cNvSpPr/>
            <p:nvPr/>
          </p:nvSpPr>
          <p:spPr>
            <a:xfrm rot="19812287">
              <a:off x="3844070" y="1041029"/>
              <a:ext cx="1692275" cy="1692275"/>
            </a:xfrm>
            <a:custGeom>
              <a:avLst/>
              <a:gdLst>
                <a:gd name="connsiteX0" fmla="*/ 0 w 1692275"/>
                <a:gd name="connsiteY0" fmla="*/ 846138 h 1692275"/>
                <a:gd name="connsiteX1" fmla="*/ 846138 w 1692275"/>
                <a:gd name="connsiteY1" fmla="*/ 0 h 1692275"/>
                <a:gd name="connsiteX2" fmla="*/ 1692275 w 1692275"/>
                <a:gd name="connsiteY2" fmla="*/ 846138 h 1692275"/>
                <a:gd name="connsiteX3" fmla="*/ 846138 w 1692275"/>
                <a:gd name="connsiteY3" fmla="*/ 1692275 h 1692275"/>
                <a:gd name="connsiteX4" fmla="*/ 0 w 1692275"/>
                <a:gd name="connsiteY4" fmla="*/ 846138 h 1692275"/>
                <a:gd name="connsiteX0" fmla="*/ 0 w 1692275"/>
                <a:gd name="connsiteY0" fmla="*/ 846138 h 1692275"/>
                <a:gd name="connsiteX1" fmla="*/ 846138 w 1692275"/>
                <a:gd name="connsiteY1" fmla="*/ 0 h 1692275"/>
                <a:gd name="connsiteX2" fmla="*/ 1692275 w 1692275"/>
                <a:gd name="connsiteY2" fmla="*/ 846138 h 1692275"/>
                <a:gd name="connsiteX3" fmla="*/ 1261592 w 1692275"/>
                <a:gd name="connsiteY3" fmla="*/ 1276103 h 1692275"/>
                <a:gd name="connsiteX4" fmla="*/ 846138 w 1692275"/>
                <a:gd name="connsiteY4" fmla="*/ 1692275 h 1692275"/>
                <a:gd name="connsiteX5" fmla="*/ 0 w 1692275"/>
                <a:gd name="connsiteY5" fmla="*/ 846138 h 1692275"/>
                <a:gd name="connsiteX0" fmla="*/ 0 w 1692275"/>
                <a:gd name="connsiteY0" fmla="*/ 846138 h 1692275"/>
                <a:gd name="connsiteX1" fmla="*/ 846138 w 1692275"/>
                <a:gd name="connsiteY1" fmla="*/ 0 h 1692275"/>
                <a:gd name="connsiteX2" fmla="*/ 1692275 w 1692275"/>
                <a:gd name="connsiteY2" fmla="*/ 846138 h 1692275"/>
                <a:gd name="connsiteX3" fmla="*/ 1561145 w 1692275"/>
                <a:gd name="connsiteY3" fmla="*/ 982978 h 1692275"/>
                <a:gd name="connsiteX4" fmla="*/ 1261592 w 1692275"/>
                <a:gd name="connsiteY4" fmla="*/ 1276103 h 1692275"/>
                <a:gd name="connsiteX5" fmla="*/ 846138 w 1692275"/>
                <a:gd name="connsiteY5" fmla="*/ 1692275 h 1692275"/>
                <a:gd name="connsiteX6" fmla="*/ 0 w 1692275"/>
                <a:gd name="connsiteY6" fmla="*/ 846138 h 1692275"/>
                <a:gd name="connsiteX0" fmla="*/ 0 w 1692275"/>
                <a:gd name="connsiteY0" fmla="*/ 846138 h 1692275"/>
                <a:gd name="connsiteX1" fmla="*/ 846138 w 1692275"/>
                <a:gd name="connsiteY1" fmla="*/ 0 h 1692275"/>
                <a:gd name="connsiteX2" fmla="*/ 1692275 w 1692275"/>
                <a:gd name="connsiteY2" fmla="*/ 846138 h 1692275"/>
                <a:gd name="connsiteX3" fmla="*/ 1561145 w 1692275"/>
                <a:gd name="connsiteY3" fmla="*/ 982978 h 1692275"/>
                <a:gd name="connsiteX4" fmla="*/ 1261592 w 1692275"/>
                <a:gd name="connsiteY4" fmla="*/ 1276103 h 1692275"/>
                <a:gd name="connsiteX5" fmla="*/ 1116937 w 1692275"/>
                <a:gd name="connsiteY5" fmla="*/ 1420111 h 1692275"/>
                <a:gd name="connsiteX6" fmla="*/ 846138 w 1692275"/>
                <a:gd name="connsiteY6" fmla="*/ 1692275 h 1692275"/>
                <a:gd name="connsiteX7" fmla="*/ 0 w 1692275"/>
                <a:gd name="connsiteY7" fmla="*/ 846138 h 1692275"/>
                <a:gd name="connsiteX0" fmla="*/ 1261592 w 1692275"/>
                <a:gd name="connsiteY0" fmla="*/ 1276103 h 1692275"/>
                <a:gd name="connsiteX1" fmla="*/ 1116937 w 1692275"/>
                <a:gd name="connsiteY1" fmla="*/ 1420111 h 1692275"/>
                <a:gd name="connsiteX2" fmla="*/ 846138 w 1692275"/>
                <a:gd name="connsiteY2" fmla="*/ 1692275 h 1692275"/>
                <a:gd name="connsiteX3" fmla="*/ 0 w 1692275"/>
                <a:gd name="connsiteY3" fmla="*/ 846138 h 1692275"/>
                <a:gd name="connsiteX4" fmla="*/ 846138 w 1692275"/>
                <a:gd name="connsiteY4" fmla="*/ 0 h 1692275"/>
                <a:gd name="connsiteX5" fmla="*/ 1692275 w 1692275"/>
                <a:gd name="connsiteY5" fmla="*/ 846138 h 1692275"/>
                <a:gd name="connsiteX6" fmla="*/ 1561145 w 1692275"/>
                <a:gd name="connsiteY6" fmla="*/ 982978 h 1692275"/>
                <a:gd name="connsiteX7" fmla="*/ 1353032 w 1692275"/>
                <a:gd name="connsiteY7" fmla="*/ 1367543 h 1692275"/>
                <a:gd name="connsiteX0" fmla="*/ 1261592 w 1692275"/>
                <a:gd name="connsiteY0" fmla="*/ 1276103 h 1692275"/>
                <a:gd name="connsiteX1" fmla="*/ 1116937 w 1692275"/>
                <a:gd name="connsiteY1" fmla="*/ 1420111 h 1692275"/>
                <a:gd name="connsiteX2" fmla="*/ 846138 w 1692275"/>
                <a:gd name="connsiteY2" fmla="*/ 1692275 h 1692275"/>
                <a:gd name="connsiteX3" fmla="*/ 0 w 1692275"/>
                <a:gd name="connsiteY3" fmla="*/ 846138 h 1692275"/>
                <a:gd name="connsiteX4" fmla="*/ 846138 w 1692275"/>
                <a:gd name="connsiteY4" fmla="*/ 0 h 1692275"/>
                <a:gd name="connsiteX5" fmla="*/ 1692275 w 1692275"/>
                <a:gd name="connsiteY5" fmla="*/ 846138 h 1692275"/>
                <a:gd name="connsiteX6" fmla="*/ 1561145 w 1692275"/>
                <a:gd name="connsiteY6" fmla="*/ 982978 h 1692275"/>
                <a:gd name="connsiteX0" fmla="*/ 1116937 w 1692275"/>
                <a:gd name="connsiteY0" fmla="*/ 1420111 h 1692275"/>
                <a:gd name="connsiteX1" fmla="*/ 846138 w 1692275"/>
                <a:gd name="connsiteY1" fmla="*/ 1692275 h 1692275"/>
                <a:gd name="connsiteX2" fmla="*/ 0 w 1692275"/>
                <a:gd name="connsiteY2" fmla="*/ 846138 h 1692275"/>
                <a:gd name="connsiteX3" fmla="*/ 846138 w 1692275"/>
                <a:gd name="connsiteY3" fmla="*/ 0 h 1692275"/>
                <a:gd name="connsiteX4" fmla="*/ 1692275 w 1692275"/>
                <a:gd name="connsiteY4" fmla="*/ 846138 h 1692275"/>
                <a:gd name="connsiteX5" fmla="*/ 1561145 w 1692275"/>
                <a:gd name="connsiteY5" fmla="*/ 982978 h 1692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92275" h="1692275">
                  <a:moveTo>
                    <a:pt x="1116937" y="1420111"/>
                  </a:moveTo>
                  <a:lnTo>
                    <a:pt x="846138" y="1692275"/>
                  </a:lnTo>
                  <a:lnTo>
                    <a:pt x="0" y="846138"/>
                  </a:lnTo>
                  <a:lnTo>
                    <a:pt x="846138" y="0"/>
                  </a:lnTo>
                  <a:lnTo>
                    <a:pt x="1692275" y="846138"/>
                  </a:lnTo>
                  <a:lnTo>
                    <a:pt x="1561145" y="982978"/>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32" name="椭圆 31">
              <a:extLst>
                <a:ext uri="{FF2B5EF4-FFF2-40B4-BE49-F238E27FC236}">
                  <a16:creationId xmlns:a16="http://schemas.microsoft.com/office/drawing/2014/main" id="{870CD3BF-D9E7-8C7A-43C9-7AA545C308D7}"/>
                </a:ext>
              </a:extLst>
            </p:cNvPr>
            <p:cNvSpPr/>
            <p:nvPr/>
          </p:nvSpPr>
          <p:spPr>
            <a:xfrm>
              <a:off x="5122352" y="1320161"/>
              <a:ext cx="161090" cy="161091"/>
            </a:xfrm>
            <a:prstGeom prst="ellipse">
              <a:avLst/>
            </a:prstGeom>
            <a:solidFill>
              <a:schemeClr val="accent1"/>
            </a:solidFill>
            <a:ln w="12700">
              <a:noFill/>
            </a:ln>
            <a:effectLst>
              <a:glow rad="127000">
                <a:schemeClr val="accent1">
                  <a:lumMod val="40000"/>
                  <a:lumOff val="60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63" name="组合 62">
            <a:extLst>
              <a:ext uri="{FF2B5EF4-FFF2-40B4-BE49-F238E27FC236}">
                <a16:creationId xmlns:a16="http://schemas.microsoft.com/office/drawing/2014/main" id="{B9C45420-4CDF-72F1-9CCB-B7060BB94C3F}"/>
              </a:ext>
            </a:extLst>
          </p:cNvPr>
          <p:cNvGrpSpPr/>
          <p:nvPr userDrawn="1"/>
        </p:nvGrpSpPr>
        <p:grpSpPr>
          <a:xfrm rot="20658446">
            <a:off x="2480553" y="1539404"/>
            <a:ext cx="1692275" cy="1692275"/>
            <a:chOff x="3844070" y="1041029"/>
            <a:chExt cx="1692275" cy="1692275"/>
          </a:xfrm>
        </p:grpSpPr>
        <p:sp>
          <p:nvSpPr>
            <p:cNvPr id="64" name="任意多边形: 形状 63">
              <a:extLst>
                <a:ext uri="{FF2B5EF4-FFF2-40B4-BE49-F238E27FC236}">
                  <a16:creationId xmlns:a16="http://schemas.microsoft.com/office/drawing/2014/main" id="{23F155EA-96E7-1EE1-EB67-91CDB68E3806}"/>
                </a:ext>
              </a:extLst>
            </p:cNvPr>
            <p:cNvSpPr/>
            <p:nvPr/>
          </p:nvSpPr>
          <p:spPr>
            <a:xfrm rot="19812287">
              <a:off x="3844070" y="1041029"/>
              <a:ext cx="1692275" cy="1692275"/>
            </a:xfrm>
            <a:custGeom>
              <a:avLst/>
              <a:gdLst>
                <a:gd name="connsiteX0" fmla="*/ 0 w 1692275"/>
                <a:gd name="connsiteY0" fmla="*/ 846138 h 1692275"/>
                <a:gd name="connsiteX1" fmla="*/ 846138 w 1692275"/>
                <a:gd name="connsiteY1" fmla="*/ 0 h 1692275"/>
                <a:gd name="connsiteX2" fmla="*/ 1692275 w 1692275"/>
                <a:gd name="connsiteY2" fmla="*/ 846138 h 1692275"/>
                <a:gd name="connsiteX3" fmla="*/ 846138 w 1692275"/>
                <a:gd name="connsiteY3" fmla="*/ 1692275 h 1692275"/>
                <a:gd name="connsiteX4" fmla="*/ 0 w 1692275"/>
                <a:gd name="connsiteY4" fmla="*/ 846138 h 1692275"/>
                <a:gd name="connsiteX0" fmla="*/ 0 w 1692275"/>
                <a:gd name="connsiteY0" fmla="*/ 846138 h 1692275"/>
                <a:gd name="connsiteX1" fmla="*/ 846138 w 1692275"/>
                <a:gd name="connsiteY1" fmla="*/ 0 h 1692275"/>
                <a:gd name="connsiteX2" fmla="*/ 1692275 w 1692275"/>
                <a:gd name="connsiteY2" fmla="*/ 846138 h 1692275"/>
                <a:gd name="connsiteX3" fmla="*/ 1261592 w 1692275"/>
                <a:gd name="connsiteY3" fmla="*/ 1276103 h 1692275"/>
                <a:gd name="connsiteX4" fmla="*/ 846138 w 1692275"/>
                <a:gd name="connsiteY4" fmla="*/ 1692275 h 1692275"/>
                <a:gd name="connsiteX5" fmla="*/ 0 w 1692275"/>
                <a:gd name="connsiteY5" fmla="*/ 846138 h 1692275"/>
                <a:gd name="connsiteX0" fmla="*/ 0 w 1692275"/>
                <a:gd name="connsiteY0" fmla="*/ 846138 h 1692275"/>
                <a:gd name="connsiteX1" fmla="*/ 846138 w 1692275"/>
                <a:gd name="connsiteY1" fmla="*/ 0 h 1692275"/>
                <a:gd name="connsiteX2" fmla="*/ 1692275 w 1692275"/>
                <a:gd name="connsiteY2" fmla="*/ 846138 h 1692275"/>
                <a:gd name="connsiteX3" fmla="*/ 1561145 w 1692275"/>
                <a:gd name="connsiteY3" fmla="*/ 982978 h 1692275"/>
                <a:gd name="connsiteX4" fmla="*/ 1261592 w 1692275"/>
                <a:gd name="connsiteY4" fmla="*/ 1276103 h 1692275"/>
                <a:gd name="connsiteX5" fmla="*/ 846138 w 1692275"/>
                <a:gd name="connsiteY5" fmla="*/ 1692275 h 1692275"/>
                <a:gd name="connsiteX6" fmla="*/ 0 w 1692275"/>
                <a:gd name="connsiteY6" fmla="*/ 846138 h 1692275"/>
                <a:gd name="connsiteX0" fmla="*/ 0 w 1692275"/>
                <a:gd name="connsiteY0" fmla="*/ 846138 h 1692275"/>
                <a:gd name="connsiteX1" fmla="*/ 846138 w 1692275"/>
                <a:gd name="connsiteY1" fmla="*/ 0 h 1692275"/>
                <a:gd name="connsiteX2" fmla="*/ 1692275 w 1692275"/>
                <a:gd name="connsiteY2" fmla="*/ 846138 h 1692275"/>
                <a:gd name="connsiteX3" fmla="*/ 1561145 w 1692275"/>
                <a:gd name="connsiteY3" fmla="*/ 982978 h 1692275"/>
                <a:gd name="connsiteX4" fmla="*/ 1261592 w 1692275"/>
                <a:gd name="connsiteY4" fmla="*/ 1276103 h 1692275"/>
                <a:gd name="connsiteX5" fmla="*/ 1116937 w 1692275"/>
                <a:gd name="connsiteY5" fmla="*/ 1420111 h 1692275"/>
                <a:gd name="connsiteX6" fmla="*/ 846138 w 1692275"/>
                <a:gd name="connsiteY6" fmla="*/ 1692275 h 1692275"/>
                <a:gd name="connsiteX7" fmla="*/ 0 w 1692275"/>
                <a:gd name="connsiteY7" fmla="*/ 846138 h 1692275"/>
                <a:gd name="connsiteX0" fmla="*/ 1261592 w 1692275"/>
                <a:gd name="connsiteY0" fmla="*/ 1276103 h 1692275"/>
                <a:gd name="connsiteX1" fmla="*/ 1116937 w 1692275"/>
                <a:gd name="connsiteY1" fmla="*/ 1420111 h 1692275"/>
                <a:gd name="connsiteX2" fmla="*/ 846138 w 1692275"/>
                <a:gd name="connsiteY2" fmla="*/ 1692275 h 1692275"/>
                <a:gd name="connsiteX3" fmla="*/ 0 w 1692275"/>
                <a:gd name="connsiteY3" fmla="*/ 846138 h 1692275"/>
                <a:gd name="connsiteX4" fmla="*/ 846138 w 1692275"/>
                <a:gd name="connsiteY4" fmla="*/ 0 h 1692275"/>
                <a:gd name="connsiteX5" fmla="*/ 1692275 w 1692275"/>
                <a:gd name="connsiteY5" fmla="*/ 846138 h 1692275"/>
                <a:gd name="connsiteX6" fmla="*/ 1561145 w 1692275"/>
                <a:gd name="connsiteY6" fmla="*/ 982978 h 1692275"/>
                <a:gd name="connsiteX7" fmla="*/ 1353032 w 1692275"/>
                <a:gd name="connsiteY7" fmla="*/ 1367543 h 1692275"/>
                <a:gd name="connsiteX0" fmla="*/ 1261592 w 1692275"/>
                <a:gd name="connsiteY0" fmla="*/ 1276103 h 1692275"/>
                <a:gd name="connsiteX1" fmla="*/ 1116937 w 1692275"/>
                <a:gd name="connsiteY1" fmla="*/ 1420111 h 1692275"/>
                <a:gd name="connsiteX2" fmla="*/ 846138 w 1692275"/>
                <a:gd name="connsiteY2" fmla="*/ 1692275 h 1692275"/>
                <a:gd name="connsiteX3" fmla="*/ 0 w 1692275"/>
                <a:gd name="connsiteY3" fmla="*/ 846138 h 1692275"/>
                <a:gd name="connsiteX4" fmla="*/ 846138 w 1692275"/>
                <a:gd name="connsiteY4" fmla="*/ 0 h 1692275"/>
                <a:gd name="connsiteX5" fmla="*/ 1692275 w 1692275"/>
                <a:gd name="connsiteY5" fmla="*/ 846138 h 1692275"/>
                <a:gd name="connsiteX6" fmla="*/ 1561145 w 1692275"/>
                <a:gd name="connsiteY6" fmla="*/ 982978 h 1692275"/>
                <a:gd name="connsiteX0" fmla="*/ 1116937 w 1692275"/>
                <a:gd name="connsiteY0" fmla="*/ 1420111 h 1692275"/>
                <a:gd name="connsiteX1" fmla="*/ 846138 w 1692275"/>
                <a:gd name="connsiteY1" fmla="*/ 1692275 h 1692275"/>
                <a:gd name="connsiteX2" fmla="*/ 0 w 1692275"/>
                <a:gd name="connsiteY2" fmla="*/ 846138 h 1692275"/>
                <a:gd name="connsiteX3" fmla="*/ 846138 w 1692275"/>
                <a:gd name="connsiteY3" fmla="*/ 0 h 1692275"/>
                <a:gd name="connsiteX4" fmla="*/ 1692275 w 1692275"/>
                <a:gd name="connsiteY4" fmla="*/ 846138 h 1692275"/>
                <a:gd name="connsiteX5" fmla="*/ 1561145 w 1692275"/>
                <a:gd name="connsiteY5" fmla="*/ 982978 h 1692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92275" h="1692275">
                  <a:moveTo>
                    <a:pt x="1116937" y="1420111"/>
                  </a:moveTo>
                  <a:lnTo>
                    <a:pt x="846138" y="1692275"/>
                  </a:lnTo>
                  <a:lnTo>
                    <a:pt x="0" y="846138"/>
                  </a:lnTo>
                  <a:lnTo>
                    <a:pt x="846138" y="0"/>
                  </a:lnTo>
                  <a:lnTo>
                    <a:pt x="1692275" y="846138"/>
                  </a:lnTo>
                  <a:lnTo>
                    <a:pt x="1561145" y="982978"/>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65" name="椭圆 64">
              <a:extLst>
                <a:ext uri="{FF2B5EF4-FFF2-40B4-BE49-F238E27FC236}">
                  <a16:creationId xmlns:a16="http://schemas.microsoft.com/office/drawing/2014/main" id="{0C96D955-2F06-392B-9E9B-F1EA20902178}"/>
                </a:ext>
              </a:extLst>
            </p:cNvPr>
            <p:cNvSpPr/>
            <p:nvPr/>
          </p:nvSpPr>
          <p:spPr>
            <a:xfrm>
              <a:off x="5122352" y="1320161"/>
              <a:ext cx="161090" cy="161091"/>
            </a:xfrm>
            <a:prstGeom prst="ellipse">
              <a:avLst/>
            </a:prstGeom>
            <a:solidFill>
              <a:schemeClr val="accent1"/>
            </a:solidFill>
            <a:ln w="12700">
              <a:noFill/>
            </a:ln>
            <a:effectLst>
              <a:glow rad="127000">
                <a:schemeClr val="accent1">
                  <a:lumMod val="40000"/>
                  <a:lumOff val="60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66" name="组合 65">
            <a:extLst>
              <a:ext uri="{FF2B5EF4-FFF2-40B4-BE49-F238E27FC236}">
                <a16:creationId xmlns:a16="http://schemas.microsoft.com/office/drawing/2014/main" id="{5C1C587E-6980-0343-D8FF-2DFA400CAD3E}"/>
              </a:ext>
            </a:extLst>
          </p:cNvPr>
          <p:cNvGrpSpPr/>
          <p:nvPr userDrawn="1"/>
        </p:nvGrpSpPr>
        <p:grpSpPr>
          <a:xfrm rot="20658446">
            <a:off x="4158293" y="1539404"/>
            <a:ext cx="1692275" cy="1692275"/>
            <a:chOff x="3844070" y="1041029"/>
            <a:chExt cx="1692275" cy="1692275"/>
          </a:xfrm>
        </p:grpSpPr>
        <p:sp>
          <p:nvSpPr>
            <p:cNvPr id="67" name="任意多边形: 形状 66">
              <a:extLst>
                <a:ext uri="{FF2B5EF4-FFF2-40B4-BE49-F238E27FC236}">
                  <a16:creationId xmlns:a16="http://schemas.microsoft.com/office/drawing/2014/main" id="{02B74680-201A-13F0-5E43-7ACD33B88A85}"/>
                </a:ext>
              </a:extLst>
            </p:cNvPr>
            <p:cNvSpPr/>
            <p:nvPr/>
          </p:nvSpPr>
          <p:spPr>
            <a:xfrm rot="19812287">
              <a:off x="3844070" y="1041029"/>
              <a:ext cx="1692275" cy="1692275"/>
            </a:xfrm>
            <a:custGeom>
              <a:avLst/>
              <a:gdLst>
                <a:gd name="connsiteX0" fmla="*/ 0 w 1692275"/>
                <a:gd name="connsiteY0" fmla="*/ 846138 h 1692275"/>
                <a:gd name="connsiteX1" fmla="*/ 846138 w 1692275"/>
                <a:gd name="connsiteY1" fmla="*/ 0 h 1692275"/>
                <a:gd name="connsiteX2" fmla="*/ 1692275 w 1692275"/>
                <a:gd name="connsiteY2" fmla="*/ 846138 h 1692275"/>
                <a:gd name="connsiteX3" fmla="*/ 846138 w 1692275"/>
                <a:gd name="connsiteY3" fmla="*/ 1692275 h 1692275"/>
                <a:gd name="connsiteX4" fmla="*/ 0 w 1692275"/>
                <a:gd name="connsiteY4" fmla="*/ 846138 h 1692275"/>
                <a:gd name="connsiteX0" fmla="*/ 0 w 1692275"/>
                <a:gd name="connsiteY0" fmla="*/ 846138 h 1692275"/>
                <a:gd name="connsiteX1" fmla="*/ 846138 w 1692275"/>
                <a:gd name="connsiteY1" fmla="*/ 0 h 1692275"/>
                <a:gd name="connsiteX2" fmla="*/ 1692275 w 1692275"/>
                <a:gd name="connsiteY2" fmla="*/ 846138 h 1692275"/>
                <a:gd name="connsiteX3" fmla="*/ 1261592 w 1692275"/>
                <a:gd name="connsiteY3" fmla="*/ 1276103 h 1692275"/>
                <a:gd name="connsiteX4" fmla="*/ 846138 w 1692275"/>
                <a:gd name="connsiteY4" fmla="*/ 1692275 h 1692275"/>
                <a:gd name="connsiteX5" fmla="*/ 0 w 1692275"/>
                <a:gd name="connsiteY5" fmla="*/ 846138 h 1692275"/>
                <a:gd name="connsiteX0" fmla="*/ 0 w 1692275"/>
                <a:gd name="connsiteY0" fmla="*/ 846138 h 1692275"/>
                <a:gd name="connsiteX1" fmla="*/ 846138 w 1692275"/>
                <a:gd name="connsiteY1" fmla="*/ 0 h 1692275"/>
                <a:gd name="connsiteX2" fmla="*/ 1692275 w 1692275"/>
                <a:gd name="connsiteY2" fmla="*/ 846138 h 1692275"/>
                <a:gd name="connsiteX3" fmla="*/ 1561145 w 1692275"/>
                <a:gd name="connsiteY3" fmla="*/ 982978 h 1692275"/>
                <a:gd name="connsiteX4" fmla="*/ 1261592 w 1692275"/>
                <a:gd name="connsiteY4" fmla="*/ 1276103 h 1692275"/>
                <a:gd name="connsiteX5" fmla="*/ 846138 w 1692275"/>
                <a:gd name="connsiteY5" fmla="*/ 1692275 h 1692275"/>
                <a:gd name="connsiteX6" fmla="*/ 0 w 1692275"/>
                <a:gd name="connsiteY6" fmla="*/ 846138 h 1692275"/>
                <a:gd name="connsiteX0" fmla="*/ 0 w 1692275"/>
                <a:gd name="connsiteY0" fmla="*/ 846138 h 1692275"/>
                <a:gd name="connsiteX1" fmla="*/ 846138 w 1692275"/>
                <a:gd name="connsiteY1" fmla="*/ 0 h 1692275"/>
                <a:gd name="connsiteX2" fmla="*/ 1692275 w 1692275"/>
                <a:gd name="connsiteY2" fmla="*/ 846138 h 1692275"/>
                <a:gd name="connsiteX3" fmla="*/ 1561145 w 1692275"/>
                <a:gd name="connsiteY3" fmla="*/ 982978 h 1692275"/>
                <a:gd name="connsiteX4" fmla="*/ 1261592 w 1692275"/>
                <a:gd name="connsiteY4" fmla="*/ 1276103 h 1692275"/>
                <a:gd name="connsiteX5" fmla="*/ 1116937 w 1692275"/>
                <a:gd name="connsiteY5" fmla="*/ 1420111 h 1692275"/>
                <a:gd name="connsiteX6" fmla="*/ 846138 w 1692275"/>
                <a:gd name="connsiteY6" fmla="*/ 1692275 h 1692275"/>
                <a:gd name="connsiteX7" fmla="*/ 0 w 1692275"/>
                <a:gd name="connsiteY7" fmla="*/ 846138 h 1692275"/>
                <a:gd name="connsiteX0" fmla="*/ 1261592 w 1692275"/>
                <a:gd name="connsiteY0" fmla="*/ 1276103 h 1692275"/>
                <a:gd name="connsiteX1" fmla="*/ 1116937 w 1692275"/>
                <a:gd name="connsiteY1" fmla="*/ 1420111 h 1692275"/>
                <a:gd name="connsiteX2" fmla="*/ 846138 w 1692275"/>
                <a:gd name="connsiteY2" fmla="*/ 1692275 h 1692275"/>
                <a:gd name="connsiteX3" fmla="*/ 0 w 1692275"/>
                <a:gd name="connsiteY3" fmla="*/ 846138 h 1692275"/>
                <a:gd name="connsiteX4" fmla="*/ 846138 w 1692275"/>
                <a:gd name="connsiteY4" fmla="*/ 0 h 1692275"/>
                <a:gd name="connsiteX5" fmla="*/ 1692275 w 1692275"/>
                <a:gd name="connsiteY5" fmla="*/ 846138 h 1692275"/>
                <a:gd name="connsiteX6" fmla="*/ 1561145 w 1692275"/>
                <a:gd name="connsiteY6" fmla="*/ 982978 h 1692275"/>
                <a:gd name="connsiteX7" fmla="*/ 1353032 w 1692275"/>
                <a:gd name="connsiteY7" fmla="*/ 1367543 h 1692275"/>
                <a:gd name="connsiteX0" fmla="*/ 1261592 w 1692275"/>
                <a:gd name="connsiteY0" fmla="*/ 1276103 h 1692275"/>
                <a:gd name="connsiteX1" fmla="*/ 1116937 w 1692275"/>
                <a:gd name="connsiteY1" fmla="*/ 1420111 h 1692275"/>
                <a:gd name="connsiteX2" fmla="*/ 846138 w 1692275"/>
                <a:gd name="connsiteY2" fmla="*/ 1692275 h 1692275"/>
                <a:gd name="connsiteX3" fmla="*/ 0 w 1692275"/>
                <a:gd name="connsiteY3" fmla="*/ 846138 h 1692275"/>
                <a:gd name="connsiteX4" fmla="*/ 846138 w 1692275"/>
                <a:gd name="connsiteY4" fmla="*/ 0 h 1692275"/>
                <a:gd name="connsiteX5" fmla="*/ 1692275 w 1692275"/>
                <a:gd name="connsiteY5" fmla="*/ 846138 h 1692275"/>
                <a:gd name="connsiteX6" fmla="*/ 1561145 w 1692275"/>
                <a:gd name="connsiteY6" fmla="*/ 982978 h 1692275"/>
                <a:gd name="connsiteX0" fmla="*/ 1116937 w 1692275"/>
                <a:gd name="connsiteY0" fmla="*/ 1420111 h 1692275"/>
                <a:gd name="connsiteX1" fmla="*/ 846138 w 1692275"/>
                <a:gd name="connsiteY1" fmla="*/ 1692275 h 1692275"/>
                <a:gd name="connsiteX2" fmla="*/ 0 w 1692275"/>
                <a:gd name="connsiteY2" fmla="*/ 846138 h 1692275"/>
                <a:gd name="connsiteX3" fmla="*/ 846138 w 1692275"/>
                <a:gd name="connsiteY3" fmla="*/ 0 h 1692275"/>
                <a:gd name="connsiteX4" fmla="*/ 1692275 w 1692275"/>
                <a:gd name="connsiteY4" fmla="*/ 846138 h 1692275"/>
                <a:gd name="connsiteX5" fmla="*/ 1561145 w 1692275"/>
                <a:gd name="connsiteY5" fmla="*/ 982978 h 1692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92275" h="1692275">
                  <a:moveTo>
                    <a:pt x="1116937" y="1420111"/>
                  </a:moveTo>
                  <a:lnTo>
                    <a:pt x="846138" y="1692275"/>
                  </a:lnTo>
                  <a:lnTo>
                    <a:pt x="0" y="846138"/>
                  </a:lnTo>
                  <a:lnTo>
                    <a:pt x="846138" y="0"/>
                  </a:lnTo>
                  <a:lnTo>
                    <a:pt x="1692275" y="846138"/>
                  </a:lnTo>
                  <a:lnTo>
                    <a:pt x="1561145" y="982978"/>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68" name="椭圆 67">
              <a:extLst>
                <a:ext uri="{FF2B5EF4-FFF2-40B4-BE49-F238E27FC236}">
                  <a16:creationId xmlns:a16="http://schemas.microsoft.com/office/drawing/2014/main" id="{FB8FFFEF-E852-E53C-8F1C-9209F8BFA640}"/>
                </a:ext>
              </a:extLst>
            </p:cNvPr>
            <p:cNvSpPr/>
            <p:nvPr/>
          </p:nvSpPr>
          <p:spPr>
            <a:xfrm>
              <a:off x="5122352" y="1320161"/>
              <a:ext cx="161090" cy="161091"/>
            </a:xfrm>
            <a:prstGeom prst="ellipse">
              <a:avLst/>
            </a:prstGeom>
            <a:solidFill>
              <a:schemeClr val="accent1"/>
            </a:solidFill>
            <a:ln w="12700">
              <a:noFill/>
            </a:ln>
            <a:effectLst>
              <a:glow rad="127000">
                <a:schemeClr val="accent1">
                  <a:lumMod val="40000"/>
                  <a:lumOff val="60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69" name="组合 68">
            <a:extLst>
              <a:ext uri="{FF2B5EF4-FFF2-40B4-BE49-F238E27FC236}">
                <a16:creationId xmlns:a16="http://schemas.microsoft.com/office/drawing/2014/main" id="{ACB9FC2A-DBD8-414A-89EE-A71C474F444E}"/>
              </a:ext>
            </a:extLst>
          </p:cNvPr>
          <p:cNvGrpSpPr/>
          <p:nvPr userDrawn="1"/>
        </p:nvGrpSpPr>
        <p:grpSpPr>
          <a:xfrm rot="20658446">
            <a:off x="5836033" y="1539404"/>
            <a:ext cx="1692275" cy="1692275"/>
            <a:chOff x="3844070" y="1041029"/>
            <a:chExt cx="1692275" cy="1692275"/>
          </a:xfrm>
        </p:grpSpPr>
        <p:sp>
          <p:nvSpPr>
            <p:cNvPr id="70" name="任意多边形: 形状 69">
              <a:extLst>
                <a:ext uri="{FF2B5EF4-FFF2-40B4-BE49-F238E27FC236}">
                  <a16:creationId xmlns:a16="http://schemas.microsoft.com/office/drawing/2014/main" id="{B0814D54-465E-9BAB-21F3-58F533575688}"/>
                </a:ext>
              </a:extLst>
            </p:cNvPr>
            <p:cNvSpPr/>
            <p:nvPr/>
          </p:nvSpPr>
          <p:spPr>
            <a:xfrm rot="19812287">
              <a:off x="3844070" y="1041029"/>
              <a:ext cx="1692275" cy="1692275"/>
            </a:xfrm>
            <a:custGeom>
              <a:avLst/>
              <a:gdLst>
                <a:gd name="connsiteX0" fmla="*/ 0 w 1692275"/>
                <a:gd name="connsiteY0" fmla="*/ 846138 h 1692275"/>
                <a:gd name="connsiteX1" fmla="*/ 846138 w 1692275"/>
                <a:gd name="connsiteY1" fmla="*/ 0 h 1692275"/>
                <a:gd name="connsiteX2" fmla="*/ 1692275 w 1692275"/>
                <a:gd name="connsiteY2" fmla="*/ 846138 h 1692275"/>
                <a:gd name="connsiteX3" fmla="*/ 846138 w 1692275"/>
                <a:gd name="connsiteY3" fmla="*/ 1692275 h 1692275"/>
                <a:gd name="connsiteX4" fmla="*/ 0 w 1692275"/>
                <a:gd name="connsiteY4" fmla="*/ 846138 h 1692275"/>
                <a:gd name="connsiteX0" fmla="*/ 0 w 1692275"/>
                <a:gd name="connsiteY0" fmla="*/ 846138 h 1692275"/>
                <a:gd name="connsiteX1" fmla="*/ 846138 w 1692275"/>
                <a:gd name="connsiteY1" fmla="*/ 0 h 1692275"/>
                <a:gd name="connsiteX2" fmla="*/ 1692275 w 1692275"/>
                <a:gd name="connsiteY2" fmla="*/ 846138 h 1692275"/>
                <a:gd name="connsiteX3" fmla="*/ 1261592 w 1692275"/>
                <a:gd name="connsiteY3" fmla="*/ 1276103 h 1692275"/>
                <a:gd name="connsiteX4" fmla="*/ 846138 w 1692275"/>
                <a:gd name="connsiteY4" fmla="*/ 1692275 h 1692275"/>
                <a:gd name="connsiteX5" fmla="*/ 0 w 1692275"/>
                <a:gd name="connsiteY5" fmla="*/ 846138 h 1692275"/>
                <a:gd name="connsiteX0" fmla="*/ 0 w 1692275"/>
                <a:gd name="connsiteY0" fmla="*/ 846138 h 1692275"/>
                <a:gd name="connsiteX1" fmla="*/ 846138 w 1692275"/>
                <a:gd name="connsiteY1" fmla="*/ 0 h 1692275"/>
                <a:gd name="connsiteX2" fmla="*/ 1692275 w 1692275"/>
                <a:gd name="connsiteY2" fmla="*/ 846138 h 1692275"/>
                <a:gd name="connsiteX3" fmla="*/ 1561145 w 1692275"/>
                <a:gd name="connsiteY3" fmla="*/ 982978 h 1692275"/>
                <a:gd name="connsiteX4" fmla="*/ 1261592 w 1692275"/>
                <a:gd name="connsiteY4" fmla="*/ 1276103 h 1692275"/>
                <a:gd name="connsiteX5" fmla="*/ 846138 w 1692275"/>
                <a:gd name="connsiteY5" fmla="*/ 1692275 h 1692275"/>
                <a:gd name="connsiteX6" fmla="*/ 0 w 1692275"/>
                <a:gd name="connsiteY6" fmla="*/ 846138 h 1692275"/>
                <a:gd name="connsiteX0" fmla="*/ 0 w 1692275"/>
                <a:gd name="connsiteY0" fmla="*/ 846138 h 1692275"/>
                <a:gd name="connsiteX1" fmla="*/ 846138 w 1692275"/>
                <a:gd name="connsiteY1" fmla="*/ 0 h 1692275"/>
                <a:gd name="connsiteX2" fmla="*/ 1692275 w 1692275"/>
                <a:gd name="connsiteY2" fmla="*/ 846138 h 1692275"/>
                <a:gd name="connsiteX3" fmla="*/ 1561145 w 1692275"/>
                <a:gd name="connsiteY3" fmla="*/ 982978 h 1692275"/>
                <a:gd name="connsiteX4" fmla="*/ 1261592 w 1692275"/>
                <a:gd name="connsiteY4" fmla="*/ 1276103 h 1692275"/>
                <a:gd name="connsiteX5" fmla="*/ 1116937 w 1692275"/>
                <a:gd name="connsiteY5" fmla="*/ 1420111 h 1692275"/>
                <a:gd name="connsiteX6" fmla="*/ 846138 w 1692275"/>
                <a:gd name="connsiteY6" fmla="*/ 1692275 h 1692275"/>
                <a:gd name="connsiteX7" fmla="*/ 0 w 1692275"/>
                <a:gd name="connsiteY7" fmla="*/ 846138 h 1692275"/>
                <a:gd name="connsiteX0" fmla="*/ 1261592 w 1692275"/>
                <a:gd name="connsiteY0" fmla="*/ 1276103 h 1692275"/>
                <a:gd name="connsiteX1" fmla="*/ 1116937 w 1692275"/>
                <a:gd name="connsiteY1" fmla="*/ 1420111 h 1692275"/>
                <a:gd name="connsiteX2" fmla="*/ 846138 w 1692275"/>
                <a:gd name="connsiteY2" fmla="*/ 1692275 h 1692275"/>
                <a:gd name="connsiteX3" fmla="*/ 0 w 1692275"/>
                <a:gd name="connsiteY3" fmla="*/ 846138 h 1692275"/>
                <a:gd name="connsiteX4" fmla="*/ 846138 w 1692275"/>
                <a:gd name="connsiteY4" fmla="*/ 0 h 1692275"/>
                <a:gd name="connsiteX5" fmla="*/ 1692275 w 1692275"/>
                <a:gd name="connsiteY5" fmla="*/ 846138 h 1692275"/>
                <a:gd name="connsiteX6" fmla="*/ 1561145 w 1692275"/>
                <a:gd name="connsiteY6" fmla="*/ 982978 h 1692275"/>
                <a:gd name="connsiteX7" fmla="*/ 1353032 w 1692275"/>
                <a:gd name="connsiteY7" fmla="*/ 1367543 h 1692275"/>
                <a:gd name="connsiteX0" fmla="*/ 1261592 w 1692275"/>
                <a:gd name="connsiteY0" fmla="*/ 1276103 h 1692275"/>
                <a:gd name="connsiteX1" fmla="*/ 1116937 w 1692275"/>
                <a:gd name="connsiteY1" fmla="*/ 1420111 h 1692275"/>
                <a:gd name="connsiteX2" fmla="*/ 846138 w 1692275"/>
                <a:gd name="connsiteY2" fmla="*/ 1692275 h 1692275"/>
                <a:gd name="connsiteX3" fmla="*/ 0 w 1692275"/>
                <a:gd name="connsiteY3" fmla="*/ 846138 h 1692275"/>
                <a:gd name="connsiteX4" fmla="*/ 846138 w 1692275"/>
                <a:gd name="connsiteY4" fmla="*/ 0 h 1692275"/>
                <a:gd name="connsiteX5" fmla="*/ 1692275 w 1692275"/>
                <a:gd name="connsiteY5" fmla="*/ 846138 h 1692275"/>
                <a:gd name="connsiteX6" fmla="*/ 1561145 w 1692275"/>
                <a:gd name="connsiteY6" fmla="*/ 982978 h 1692275"/>
                <a:gd name="connsiteX0" fmla="*/ 1116937 w 1692275"/>
                <a:gd name="connsiteY0" fmla="*/ 1420111 h 1692275"/>
                <a:gd name="connsiteX1" fmla="*/ 846138 w 1692275"/>
                <a:gd name="connsiteY1" fmla="*/ 1692275 h 1692275"/>
                <a:gd name="connsiteX2" fmla="*/ 0 w 1692275"/>
                <a:gd name="connsiteY2" fmla="*/ 846138 h 1692275"/>
                <a:gd name="connsiteX3" fmla="*/ 846138 w 1692275"/>
                <a:gd name="connsiteY3" fmla="*/ 0 h 1692275"/>
                <a:gd name="connsiteX4" fmla="*/ 1692275 w 1692275"/>
                <a:gd name="connsiteY4" fmla="*/ 846138 h 1692275"/>
                <a:gd name="connsiteX5" fmla="*/ 1561145 w 1692275"/>
                <a:gd name="connsiteY5" fmla="*/ 982978 h 1692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92275" h="1692275">
                  <a:moveTo>
                    <a:pt x="1116937" y="1420111"/>
                  </a:moveTo>
                  <a:lnTo>
                    <a:pt x="846138" y="1692275"/>
                  </a:lnTo>
                  <a:lnTo>
                    <a:pt x="0" y="846138"/>
                  </a:lnTo>
                  <a:lnTo>
                    <a:pt x="846138" y="0"/>
                  </a:lnTo>
                  <a:lnTo>
                    <a:pt x="1692275" y="846138"/>
                  </a:lnTo>
                  <a:lnTo>
                    <a:pt x="1561145" y="982978"/>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71" name="椭圆 70">
              <a:extLst>
                <a:ext uri="{FF2B5EF4-FFF2-40B4-BE49-F238E27FC236}">
                  <a16:creationId xmlns:a16="http://schemas.microsoft.com/office/drawing/2014/main" id="{7D3B1C72-EA03-0B7C-49AC-EFB2F088D076}"/>
                </a:ext>
              </a:extLst>
            </p:cNvPr>
            <p:cNvSpPr/>
            <p:nvPr/>
          </p:nvSpPr>
          <p:spPr>
            <a:xfrm>
              <a:off x="5122352" y="1320161"/>
              <a:ext cx="161090" cy="161091"/>
            </a:xfrm>
            <a:prstGeom prst="ellipse">
              <a:avLst/>
            </a:prstGeom>
            <a:solidFill>
              <a:schemeClr val="accent1"/>
            </a:solidFill>
            <a:ln w="12700">
              <a:noFill/>
            </a:ln>
            <a:effectLst>
              <a:glow rad="127000">
                <a:schemeClr val="accent1">
                  <a:lumMod val="40000"/>
                  <a:lumOff val="60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72" name="组合 71">
            <a:extLst>
              <a:ext uri="{FF2B5EF4-FFF2-40B4-BE49-F238E27FC236}">
                <a16:creationId xmlns:a16="http://schemas.microsoft.com/office/drawing/2014/main" id="{9E455582-0F02-2A6F-A4CB-F02AE166C9E0}"/>
              </a:ext>
            </a:extLst>
          </p:cNvPr>
          <p:cNvGrpSpPr/>
          <p:nvPr userDrawn="1"/>
        </p:nvGrpSpPr>
        <p:grpSpPr>
          <a:xfrm rot="20658446">
            <a:off x="7513773" y="1539404"/>
            <a:ext cx="1692275" cy="1692275"/>
            <a:chOff x="3844070" y="1041029"/>
            <a:chExt cx="1692275" cy="1692275"/>
          </a:xfrm>
        </p:grpSpPr>
        <p:sp>
          <p:nvSpPr>
            <p:cNvPr id="73" name="任意多边形: 形状 72">
              <a:extLst>
                <a:ext uri="{FF2B5EF4-FFF2-40B4-BE49-F238E27FC236}">
                  <a16:creationId xmlns:a16="http://schemas.microsoft.com/office/drawing/2014/main" id="{29EE08C5-2D74-474E-B1C9-4258FB81361E}"/>
                </a:ext>
              </a:extLst>
            </p:cNvPr>
            <p:cNvSpPr/>
            <p:nvPr/>
          </p:nvSpPr>
          <p:spPr>
            <a:xfrm rot="19812287">
              <a:off x="3844070" y="1041029"/>
              <a:ext cx="1692275" cy="1692275"/>
            </a:xfrm>
            <a:custGeom>
              <a:avLst/>
              <a:gdLst>
                <a:gd name="connsiteX0" fmla="*/ 0 w 1692275"/>
                <a:gd name="connsiteY0" fmla="*/ 846138 h 1692275"/>
                <a:gd name="connsiteX1" fmla="*/ 846138 w 1692275"/>
                <a:gd name="connsiteY1" fmla="*/ 0 h 1692275"/>
                <a:gd name="connsiteX2" fmla="*/ 1692275 w 1692275"/>
                <a:gd name="connsiteY2" fmla="*/ 846138 h 1692275"/>
                <a:gd name="connsiteX3" fmla="*/ 846138 w 1692275"/>
                <a:gd name="connsiteY3" fmla="*/ 1692275 h 1692275"/>
                <a:gd name="connsiteX4" fmla="*/ 0 w 1692275"/>
                <a:gd name="connsiteY4" fmla="*/ 846138 h 1692275"/>
                <a:gd name="connsiteX0" fmla="*/ 0 w 1692275"/>
                <a:gd name="connsiteY0" fmla="*/ 846138 h 1692275"/>
                <a:gd name="connsiteX1" fmla="*/ 846138 w 1692275"/>
                <a:gd name="connsiteY1" fmla="*/ 0 h 1692275"/>
                <a:gd name="connsiteX2" fmla="*/ 1692275 w 1692275"/>
                <a:gd name="connsiteY2" fmla="*/ 846138 h 1692275"/>
                <a:gd name="connsiteX3" fmla="*/ 1261592 w 1692275"/>
                <a:gd name="connsiteY3" fmla="*/ 1276103 h 1692275"/>
                <a:gd name="connsiteX4" fmla="*/ 846138 w 1692275"/>
                <a:gd name="connsiteY4" fmla="*/ 1692275 h 1692275"/>
                <a:gd name="connsiteX5" fmla="*/ 0 w 1692275"/>
                <a:gd name="connsiteY5" fmla="*/ 846138 h 1692275"/>
                <a:gd name="connsiteX0" fmla="*/ 0 w 1692275"/>
                <a:gd name="connsiteY0" fmla="*/ 846138 h 1692275"/>
                <a:gd name="connsiteX1" fmla="*/ 846138 w 1692275"/>
                <a:gd name="connsiteY1" fmla="*/ 0 h 1692275"/>
                <a:gd name="connsiteX2" fmla="*/ 1692275 w 1692275"/>
                <a:gd name="connsiteY2" fmla="*/ 846138 h 1692275"/>
                <a:gd name="connsiteX3" fmla="*/ 1561145 w 1692275"/>
                <a:gd name="connsiteY3" fmla="*/ 982978 h 1692275"/>
                <a:gd name="connsiteX4" fmla="*/ 1261592 w 1692275"/>
                <a:gd name="connsiteY4" fmla="*/ 1276103 h 1692275"/>
                <a:gd name="connsiteX5" fmla="*/ 846138 w 1692275"/>
                <a:gd name="connsiteY5" fmla="*/ 1692275 h 1692275"/>
                <a:gd name="connsiteX6" fmla="*/ 0 w 1692275"/>
                <a:gd name="connsiteY6" fmla="*/ 846138 h 1692275"/>
                <a:gd name="connsiteX0" fmla="*/ 0 w 1692275"/>
                <a:gd name="connsiteY0" fmla="*/ 846138 h 1692275"/>
                <a:gd name="connsiteX1" fmla="*/ 846138 w 1692275"/>
                <a:gd name="connsiteY1" fmla="*/ 0 h 1692275"/>
                <a:gd name="connsiteX2" fmla="*/ 1692275 w 1692275"/>
                <a:gd name="connsiteY2" fmla="*/ 846138 h 1692275"/>
                <a:gd name="connsiteX3" fmla="*/ 1561145 w 1692275"/>
                <a:gd name="connsiteY3" fmla="*/ 982978 h 1692275"/>
                <a:gd name="connsiteX4" fmla="*/ 1261592 w 1692275"/>
                <a:gd name="connsiteY4" fmla="*/ 1276103 h 1692275"/>
                <a:gd name="connsiteX5" fmla="*/ 1116937 w 1692275"/>
                <a:gd name="connsiteY5" fmla="*/ 1420111 h 1692275"/>
                <a:gd name="connsiteX6" fmla="*/ 846138 w 1692275"/>
                <a:gd name="connsiteY6" fmla="*/ 1692275 h 1692275"/>
                <a:gd name="connsiteX7" fmla="*/ 0 w 1692275"/>
                <a:gd name="connsiteY7" fmla="*/ 846138 h 1692275"/>
                <a:gd name="connsiteX0" fmla="*/ 1261592 w 1692275"/>
                <a:gd name="connsiteY0" fmla="*/ 1276103 h 1692275"/>
                <a:gd name="connsiteX1" fmla="*/ 1116937 w 1692275"/>
                <a:gd name="connsiteY1" fmla="*/ 1420111 h 1692275"/>
                <a:gd name="connsiteX2" fmla="*/ 846138 w 1692275"/>
                <a:gd name="connsiteY2" fmla="*/ 1692275 h 1692275"/>
                <a:gd name="connsiteX3" fmla="*/ 0 w 1692275"/>
                <a:gd name="connsiteY3" fmla="*/ 846138 h 1692275"/>
                <a:gd name="connsiteX4" fmla="*/ 846138 w 1692275"/>
                <a:gd name="connsiteY4" fmla="*/ 0 h 1692275"/>
                <a:gd name="connsiteX5" fmla="*/ 1692275 w 1692275"/>
                <a:gd name="connsiteY5" fmla="*/ 846138 h 1692275"/>
                <a:gd name="connsiteX6" fmla="*/ 1561145 w 1692275"/>
                <a:gd name="connsiteY6" fmla="*/ 982978 h 1692275"/>
                <a:gd name="connsiteX7" fmla="*/ 1353032 w 1692275"/>
                <a:gd name="connsiteY7" fmla="*/ 1367543 h 1692275"/>
                <a:gd name="connsiteX0" fmla="*/ 1261592 w 1692275"/>
                <a:gd name="connsiteY0" fmla="*/ 1276103 h 1692275"/>
                <a:gd name="connsiteX1" fmla="*/ 1116937 w 1692275"/>
                <a:gd name="connsiteY1" fmla="*/ 1420111 h 1692275"/>
                <a:gd name="connsiteX2" fmla="*/ 846138 w 1692275"/>
                <a:gd name="connsiteY2" fmla="*/ 1692275 h 1692275"/>
                <a:gd name="connsiteX3" fmla="*/ 0 w 1692275"/>
                <a:gd name="connsiteY3" fmla="*/ 846138 h 1692275"/>
                <a:gd name="connsiteX4" fmla="*/ 846138 w 1692275"/>
                <a:gd name="connsiteY4" fmla="*/ 0 h 1692275"/>
                <a:gd name="connsiteX5" fmla="*/ 1692275 w 1692275"/>
                <a:gd name="connsiteY5" fmla="*/ 846138 h 1692275"/>
                <a:gd name="connsiteX6" fmla="*/ 1561145 w 1692275"/>
                <a:gd name="connsiteY6" fmla="*/ 982978 h 1692275"/>
                <a:gd name="connsiteX0" fmla="*/ 1116937 w 1692275"/>
                <a:gd name="connsiteY0" fmla="*/ 1420111 h 1692275"/>
                <a:gd name="connsiteX1" fmla="*/ 846138 w 1692275"/>
                <a:gd name="connsiteY1" fmla="*/ 1692275 h 1692275"/>
                <a:gd name="connsiteX2" fmla="*/ 0 w 1692275"/>
                <a:gd name="connsiteY2" fmla="*/ 846138 h 1692275"/>
                <a:gd name="connsiteX3" fmla="*/ 846138 w 1692275"/>
                <a:gd name="connsiteY3" fmla="*/ 0 h 1692275"/>
                <a:gd name="connsiteX4" fmla="*/ 1692275 w 1692275"/>
                <a:gd name="connsiteY4" fmla="*/ 846138 h 1692275"/>
                <a:gd name="connsiteX5" fmla="*/ 1561145 w 1692275"/>
                <a:gd name="connsiteY5" fmla="*/ 982978 h 1692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92275" h="1692275">
                  <a:moveTo>
                    <a:pt x="1116937" y="1420111"/>
                  </a:moveTo>
                  <a:lnTo>
                    <a:pt x="846138" y="1692275"/>
                  </a:lnTo>
                  <a:lnTo>
                    <a:pt x="0" y="846138"/>
                  </a:lnTo>
                  <a:lnTo>
                    <a:pt x="846138" y="0"/>
                  </a:lnTo>
                  <a:lnTo>
                    <a:pt x="1692275" y="846138"/>
                  </a:lnTo>
                  <a:lnTo>
                    <a:pt x="1561145" y="982978"/>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74" name="椭圆 73">
              <a:extLst>
                <a:ext uri="{FF2B5EF4-FFF2-40B4-BE49-F238E27FC236}">
                  <a16:creationId xmlns:a16="http://schemas.microsoft.com/office/drawing/2014/main" id="{750DE9C6-6F99-3774-A614-BFAE7F1D0305}"/>
                </a:ext>
              </a:extLst>
            </p:cNvPr>
            <p:cNvSpPr/>
            <p:nvPr/>
          </p:nvSpPr>
          <p:spPr>
            <a:xfrm>
              <a:off x="5122352" y="1320161"/>
              <a:ext cx="161090" cy="161091"/>
            </a:xfrm>
            <a:prstGeom prst="ellipse">
              <a:avLst/>
            </a:prstGeom>
            <a:solidFill>
              <a:schemeClr val="accent1"/>
            </a:solidFill>
            <a:ln w="12700">
              <a:noFill/>
            </a:ln>
            <a:effectLst>
              <a:glow rad="127000">
                <a:schemeClr val="accent1">
                  <a:lumMod val="40000"/>
                  <a:lumOff val="60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75" name="组合 74">
            <a:extLst>
              <a:ext uri="{FF2B5EF4-FFF2-40B4-BE49-F238E27FC236}">
                <a16:creationId xmlns:a16="http://schemas.microsoft.com/office/drawing/2014/main" id="{6FEE5372-D893-6654-61E9-D2F3DE44BEBF}"/>
              </a:ext>
            </a:extLst>
          </p:cNvPr>
          <p:cNvGrpSpPr/>
          <p:nvPr userDrawn="1"/>
        </p:nvGrpSpPr>
        <p:grpSpPr>
          <a:xfrm rot="20658446">
            <a:off x="9191512" y="1539404"/>
            <a:ext cx="1692275" cy="1692275"/>
            <a:chOff x="3844070" y="1041029"/>
            <a:chExt cx="1692275" cy="1692275"/>
          </a:xfrm>
        </p:grpSpPr>
        <p:sp>
          <p:nvSpPr>
            <p:cNvPr id="76" name="任意多边形: 形状 75">
              <a:extLst>
                <a:ext uri="{FF2B5EF4-FFF2-40B4-BE49-F238E27FC236}">
                  <a16:creationId xmlns:a16="http://schemas.microsoft.com/office/drawing/2014/main" id="{F9BD17CF-F9A8-9C11-E47E-338C83E4D1B1}"/>
                </a:ext>
              </a:extLst>
            </p:cNvPr>
            <p:cNvSpPr/>
            <p:nvPr/>
          </p:nvSpPr>
          <p:spPr>
            <a:xfrm rot="19812287">
              <a:off x="3844070" y="1041029"/>
              <a:ext cx="1692275" cy="1692275"/>
            </a:xfrm>
            <a:custGeom>
              <a:avLst/>
              <a:gdLst>
                <a:gd name="connsiteX0" fmla="*/ 0 w 1692275"/>
                <a:gd name="connsiteY0" fmla="*/ 846138 h 1692275"/>
                <a:gd name="connsiteX1" fmla="*/ 846138 w 1692275"/>
                <a:gd name="connsiteY1" fmla="*/ 0 h 1692275"/>
                <a:gd name="connsiteX2" fmla="*/ 1692275 w 1692275"/>
                <a:gd name="connsiteY2" fmla="*/ 846138 h 1692275"/>
                <a:gd name="connsiteX3" fmla="*/ 846138 w 1692275"/>
                <a:gd name="connsiteY3" fmla="*/ 1692275 h 1692275"/>
                <a:gd name="connsiteX4" fmla="*/ 0 w 1692275"/>
                <a:gd name="connsiteY4" fmla="*/ 846138 h 1692275"/>
                <a:gd name="connsiteX0" fmla="*/ 0 w 1692275"/>
                <a:gd name="connsiteY0" fmla="*/ 846138 h 1692275"/>
                <a:gd name="connsiteX1" fmla="*/ 846138 w 1692275"/>
                <a:gd name="connsiteY1" fmla="*/ 0 h 1692275"/>
                <a:gd name="connsiteX2" fmla="*/ 1692275 w 1692275"/>
                <a:gd name="connsiteY2" fmla="*/ 846138 h 1692275"/>
                <a:gd name="connsiteX3" fmla="*/ 1261592 w 1692275"/>
                <a:gd name="connsiteY3" fmla="*/ 1276103 h 1692275"/>
                <a:gd name="connsiteX4" fmla="*/ 846138 w 1692275"/>
                <a:gd name="connsiteY4" fmla="*/ 1692275 h 1692275"/>
                <a:gd name="connsiteX5" fmla="*/ 0 w 1692275"/>
                <a:gd name="connsiteY5" fmla="*/ 846138 h 1692275"/>
                <a:gd name="connsiteX0" fmla="*/ 0 w 1692275"/>
                <a:gd name="connsiteY0" fmla="*/ 846138 h 1692275"/>
                <a:gd name="connsiteX1" fmla="*/ 846138 w 1692275"/>
                <a:gd name="connsiteY1" fmla="*/ 0 h 1692275"/>
                <a:gd name="connsiteX2" fmla="*/ 1692275 w 1692275"/>
                <a:gd name="connsiteY2" fmla="*/ 846138 h 1692275"/>
                <a:gd name="connsiteX3" fmla="*/ 1561145 w 1692275"/>
                <a:gd name="connsiteY3" fmla="*/ 982978 h 1692275"/>
                <a:gd name="connsiteX4" fmla="*/ 1261592 w 1692275"/>
                <a:gd name="connsiteY4" fmla="*/ 1276103 h 1692275"/>
                <a:gd name="connsiteX5" fmla="*/ 846138 w 1692275"/>
                <a:gd name="connsiteY5" fmla="*/ 1692275 h 1692275"/>
                <a:gd name="connsiteX6" fmla="*/ 0 w 1692275"/>
                <a:gd name="connsiteY6" fmla="*/ 846138 h 1692275"/>
                <a:gd name="connsiteX0" fmla="*/ 0 w 1692275"/>
                <a:gd name="connsiteY0" fmla="*/ 846138 h 1692275"/>
                <a:gd name="connsiteX1" fmla="*/ 846138 w 1692275"/>
                <a:gd name="connsiteY1" fmla="*/ 0 h 1692275"/>
                <a:gd name="connsiteX2" fmla="*/ 1692275 w 1692275"/>
                <a:gd name="connsiteY2" fmla="*/ 846138 h 1692275"/>
                <a:gd name="connsiteX3" fmla="*/ 1561145 w 1692275"/>
                <a:gd name="connsiteY3" fmla="*/ 982978 h 1692275"/>
                <a:gd name="connsiteX4" fmla="*/ 1261592 w 1692275"/>
                <a:gd name="connsiteY4" fmla="*/ 1276103 h 1692275"/>
                <a:gd name="connsiteX5" fmla="*/ 1116937 w 1692275"/>
                <a:gd name="connsiteY5" fmla="*/ 1420111 h 1692275"/>
                <a:gd name="connsiteX6" fmla="*/ 846138 w 1692275"/>
                <a:gd name="connsiteY6" fmla="*/ 1692275 h 1692275"/>
                <a:gd name="connsiteX7" fmla="*/ 0 w 1692275"/>
                <a:gd name="connsiteY7" fmla="*/ 846138 h 1692275"/>
                <a:gd name="connsiteX0" fmla="*/ 1261592 w 1692275"/>
                <a:gd name="connsiteY0" fmla="*/ 1276103 h 1692275"/>
                <a:gd name="connsiteX1" fmla="*/ 1116937 w 1692275"/>
                <a:gd name="connsiteY1" fmla="*/ 1420111 h 1692275"/>
                <a:gd name="connsiteX2" fmla="*/ 846138 w 1692275"/>
                <a:gd name="connsiteY2" fmla="*/ 1692275 h 1692275"/>
                <a:gd name="connsiteX3" fmla="*/ 0 w 1692275"/>
                <a:gd name="connsiteY3" fmla="*/ 846138 h 1692275"/>
                <a:gd name="connsiteX4" fmla="*/ 846138 w 1692275"/>
                <a:gd name="connsiteY4" fmla="*/ 0 h 1692275"/>
                <a:gd name="connsiteX5" fmla="*/ 1692275 w 1692275"/>
                <a:gd name="connsiteY5" fmla="*/ 846138 h 1692275"/>
                <a:gd name="connsiteX6" fmla="*/ 1561145 w 1692275"/>
                <a:gd name="connsiteY6" fmla="*/ 982978 h 1692275"/>
                <a:gd name="connsiteX7" fmla="*/ 1353032 w 1692275"/>
                <a:gd name="connsiteY7" fmla="*/ 1367543 h 1692275"/>
                <a:gd name="connsiteX0" fmla="*/ 1261592 w 1692275"/>
                <a:gd name="connsiteY0" fmla="*/ 1276103 h 1692275"/>
                <a:gd name="connsiteX1" fmla="*/ 1116937 w 1692275"/>
                <a:gd name="connsiteY1" fmla="*/ 1420111 h 1692275"/>
                <a:gd name="connsiteX2" fmla="*/ 846138 w 1692275"/>
                <a:gd name="connsiteY2" fmla="*/ 1692275 h 1692275"/>
                <a:gd name="connsiteX3" fmla="*/ 0 w 1692275"/>
                <a:gd name="connsiteY3" fmla="*/ 846138 h 1692275"/>
                <a:gd name="connsiteX4" fmla="*/ 846138 w 1692275"/>
                <a:gd name="connsiteY4" fmla="*/ 0 h 1692275"/>
                <a:gd name="connsiteX5" fmla="*/ 1692275 w 1692275"/>
                <a:gd name="connsiteY5" fmla="*/ 846138 h 1692275"/>
                <a:gd name="connsiteX6" fmla="*/ 1561145 w 1692275"/>
                <a:gd name="connsiteY6" fmla="*/ 982978 h 1692275"/>
                <a:gd name="connsiteX0" fmla="*/ 1116937 w 1692275"/>
                <a:gd name="connsiteY0" fmla="*/ 1420111 h 1692275"/>
                <a:gd name="connsiteX1" fmla="*/ 846138 w 1692275"/>
                <a:gd name="connsiteY1" fmla="*/ 1692275 h 1692275"/>
                <a:gd name="connsiteX2" fmla="*/ 0 w 1692275"/>
                <a:gd name="connsiteY2" fmla="*/ 846138 h 1692275"/>
                <a:gd name="connsiteX3" fmla="*/ 846138 w 1692275"/>
                <a:gd name="connsiteY3" fmla="*/ 0 h 1692275"/>
                <a:gd name="connsiteX4" fmla="*/ 1692275 w 1692275"/>
                <a:gd name="connsiteY4" fmla="*/ 846138 h 1692275"/>
                <a:gd name="connsiteX5" fmla="*/ 1561145 w 1692275"/>
                <a:gd name="connsiteY5" fmla="*/ 982978 h 1692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92275" h="1692275">
                  <a:moveTo>
                    <a:pt x="1116937" y="1420111"/>
                  </a:moveTo>
                  <a:lnTo>
                    <a:pt x="846138" y="1692275"/>
                  </a:lnTo>
                  <a:lnTo>
                    <a:pt x="0" y="846138"/>
                  </a:lnTo>
                  <a:lnTo>
                    <a:pt x="846138" y="0"/>
                  </a:lnTo>
                  <a:lnTo>
                    <a:pt x="1692275" y="846138"/>
                  </a:lnTo>
                  <a:lnTo>
                    <a:pt x="1561145" y="982978"/>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77" name="椭圆 76">
              <a:extLst>
                <a:ext uri="{FF2B5EF4-FFF2-40B4-BE49-F238E27FC236}">
                  <a16:creationId xmlns:a16="http://schemas.microsoft.com/office/drawing/2014/main" id="{028C2348-FD6E-3880-0C49-BFDC6F0E33C0}"/>
                </a:ext>
              </a:extLst>
            </p:cNvPr>
            <p:cNvSpPr/>
            <p:nvPr/>
          </p:nvSpPr>
          <p:spPr>
            <a:xfrm>
              <a:off x="5122352" y="1320161"/>
              <a:ext cx="161090" cy="161091"/>
            </a:xfrm>
            <a:prstGeom prst="ellipse">
              <a:avLst/>
            </a:prstGeom>
            <a:solidFill>
              <a:schemeClr val="accent1"/>
            </a:solidFill>
            <a:ln w="12700">
              <a:noFill/>
            </a:ln>
            <a:effectLst>
              <a:glow rad="127000">
                <a:schemeClr val="accent1">
                  <a:lumMod val="40000"/>
                  <a:lumOff val="60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170161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过渡页">
    <p:bg>
      <p:bgPr>
        <a:solidFill>
          <a:schemeClr val="bg1">
            <a:alpha val="10000"/>
          </a:schemeClr>
        </a:solidFill>
        <a:effectLst/>
      </p:bgPr>
    </p:bg>
    <p:spTree>
      <p:nvGrpSpPr>
        <p:cNvPr id="1" name=""/>
        <p:cNvGrpSpPr/>
        <p:nvPr/>
      </p:nvGrpSpPr>
      <p:grpSpPr>
        <a:xfrm>
          <a:off x="0" y="0"/>
          <a:ext cx="0" cy="0"/>
          <a:chOff x="0" y="0"/>
          <a:chExt cx="0" cy="0"/>
        </a:xfrm>
      </p:grpSpPr>
      <p:sp>
        <p:nvSpPr>
          <p:cNvPr id="34" name="任意多边形: 形状 33">
            <a:extLst>
              <a:ext uri="{FF2B5EF4-FFF2-40B4-BE49-F238E27FC236}">
                <a16:creationId xmlns:a16="http://schemas.microsoft.com/office/drawing/2014/main" id="{3FBBCD51-BF85-312B-A014-ABB7D3C87E96}"/>
              </a:ext>
            </a:extLst>
          </p:cNvPr>
          <p:cNvSpPr/>
          <p:nvPr/>
        </p:nvSpPr>
        <p:spPr>
          <a:xfrm>
            <a:off x="-2229763" y="-1206500"/>
            <a:ext cx="6654433" cy="4848783"/>
          </a:xfrm>
          <a:custGeom>
            <a:avLst/>
            <a:gdLst>
              <a:gd name="connsiteX0" fmla="*/ 896263 w 6654433"/>
              <a:gd name="connsiteY0" fmla="*/ 0 h 4848783"/>
              <a:gd name="connsiteX1" fmla="*/ 6595739 w 6654433"/>
              <a:gd name="connsiteY1" fmla="*/ 0 h 4848783"/>
              <a:gd name="connsiteX2" fmla="*/ 6606554 w 6654433"/>
              <a:gd name="connsiteY2" fmla="*/ 60557 h 4848783"/>
              <a:gd name="connsiteX3" fmla="*/ 6654433 w 6654433"/>
              <a:gd name="connsiteY3" fmla="*/ 693383 h 4848783"/>
              <a:gd name="connsiteX4" fmla="*/ 2499033 w 6654433"/>
              <a:gd name="connsiteY4" fmla="*/ 4848783 h 4848783"/>
              <a:gd name="connsiteX5" fmla="*/ 12791 w 6654433"/>
              <a:gd name="connsiteY5" fmla="*/ 4023252 h 4848783"/>
              <a:gd name="connsiteX6" fmla="*/ 0 w 6654433"/>
              <a:gd name="connsiteY6" fmla="*/ 4013200 h 4848783"/>
              <a:gd name="connsiteX7" fmla="*/ 896263 w 6654433"/>
              <a:gd name="connsiteY7" fmla="*/ 4013200 h 484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4433" h="4848783">
                <a:moveTo>
                  <a:pt x="896263" y="0"/>
                </a:moveTo>
                <a:lnTo>
                  <a:pt x="6595739" y="0"/>
                </a:lnTo>
                <a:lnTo>
                  <a:pt x="6606554" y="60557"/>
                </a:lnTo>
                <a:cubicBezTo>
                  <a:pt x="6638082" y="266896"/>
                  <a:pt x="6654433" y="478230"/>
                  <a:pt x="6654433" y="693383"/>
                </a:cubicBezTo>
                <a:cubicBezTo>
                  <a:pt x="6654433" y="2988347"/>
                  <a:pt x="4793997" y="4848783"/>
                  <a:pt x="2499033" y="4848783"/>
                </a:cubicBezTo>
                <a:cubicBezTo>
                  <a:pt x="1566704" y="4848783"/>
                  <a:pt x="706089" y="4541738"/>
                  <a:pt x="12791" y="4023252"/>
                </a:cubicBezTo>
                <a:lnTo>
                  <a:pt x="0" y="4013200"/>
                </a:lnTo>
                <a:lnTo>
                  <a:pt x="896263" y="4013200"/>
                </a:lnTo>
                <a:close/>
              </a:path>
            </a:pathLst>
          </a:custGeom>
          <a:gradFill flip="none" rotWithShape="1">
            <a:gsLst>
              <a:gs pos="0">
                <a:schemeClr val="accent1">
                  <a:alpha val="40000"/>
                </a:schemeClr>
              </a:gs>
              <a:gs pos="100000">
                <a:schemeClr val="accent1">
                  <a:alpha val="0"/>
                </a:schemeClr>
              </a:gs>
            </a:gsLst>
            <a:path path="circle">
              <a:fillToRect l="50000" t="50000" r="50000" b="50000"/>
            </a:path>
            <a:tileRect/>
          </a:gra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dirty="0">
              <a:latin typeface="微软雅黑" panose="020B0503020204020204" pitchFamily="34" charset="-122"/>
              <a:ea typeface="微软雅黑" panose="020B0503020204020204" pitchFamily="34" charset="-122"/>
            </a:endParaRPr>
          </a:p>
        </p:txBody>
      </p:sp>
      <p:sp>
        <p:nvSpPr>
          <p:cNvPr id="35" name="任意多边形: 形状 34">
            <a:extLst>
              <a:ext uri="{FF2B5EF4-FFF2-40B4-BE49-F238E27FC236}">
                <a16:creationId xmlns:a16="http://schemas.microsoft.com/office/drawing/2014/main" id="{C28253AD-F975-5046-3B6F-BB868A7936EC}"/>
              </a:ext>
            </a:extLst>
          </p:cNvPr>
          <p:cNvSpPr/>
          <p:nvPr/>
        </p:nvSpPr>
        <p:spPr>
          <a:xfrm>
            <a:off x="3308005" y="4886742"/>
            <a:ext cx="9084132" cy="2973207"/>
          </a:xfrm>
          <a:custGeom>
            <a:avLst/>
            <a:gdLst>
              <a:gd name="connsiteX0" fmla="*/ 4542066 w 9084132"/>
              <a:gd name="connsiteY0" fmla="*/ 0 h 2973207"/>
              <a:gd name="connsiteX1" fmla="*/ 9072509 w 9084132"/>
              <a:gd name="connsiteY1" fmla="*/ 2943856 h 2973207"/>
              <a:gd name="connsiteX2" fmla="*/ 9084132 w 9084132"/>
              <a:gd name="connsiteY2" fmla="*/ 2973207 h 2973207"/>
              <a:gd name="connsiteX3" fmla="*/ 0 w 9084132"/>
              <a:gd name="connsiteY3" fmla="*/ 2973207 h 2973207"/>
              <a:gd name="connsiteX4" fmla="*/ 11623 w 9084132"/>
              <a:gd name="connsiteY4" fmla="*/ 2943856 h 2973207"/>
              <a:gd name="connsiteX5" fmla="*/ 4542066 w 9084132"/>
              <a:gd name="connsiteY5" fmla="*/ 0 h 297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4132" h="2973207">
                <a:moveTo>
                  <a:pt x="4542066" y="0"/>
                </a:moveTo>
                <a:cubicBezTo>
                  <a:pt x="6562794" y="0"/>
                  <a:pt x="8301053" y="1209397"/>
                  <a:pt x="9072509" y="2943856"/>
                </a:cubicBezTo>
                <a:lnTo>
                  <a:pt x="9084132" y="2973207"/>
                </a:lnTo>
                <a:lnTo>
                  <a:pt x="0" y="2973207"/>
                </a:lnTo>
                <a:lnTo>
                  <a:pt x="11623" y="2943856"/>
                </a:lnTo>
                <a:cubicBezTo>
                  <a:pt x="783080" y="1209397"/>
                  <a:pt x="2521339" y="0"/>
                  <a:pt x="4542066" y="0"/>
                </a:cubicBezTo>
                <a:close/>
              </a:path>
            </a:pathLst>
          </a:custGeom>
          <a:gradFill flip="none" rotWithShape="1">
            <a:gsLst>
              <a:gs pos="0">
                <a:schemeClr val="accent3">
                  <a:alpha val="40000"/>
                </a:schemeClr>
              </a:gs>
              <a:gs pos="100000">
                <a:schemeClr val="accent3">
                  <a:alpha val="0"/>
                </a:schemeClr>
              </a:gs>
            </a:gsLst>
            <a:path path="circle">
              <a:fillToRect l="50000" t="50000" r="50000" b="50000"/>
            </a:path>
            <a:tileRect/>
          </a:gra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dirty="0">
              <a:latin typeface="微软雅黑" panose="020B0503020204020204" pitchFamily="34" charset="-122"/>
              <a:ea typeface="微软雅黑" panose="020B0503020204020204" pitchFamily="34" charset="-122"/>
            </a:endParaRPr>
          </a:p>
        </p:txBody>
      </p:sp>
      <p:sp>
        <p:nvSpPr>
          <p:cNvPr id="36" name="任意多边形: 形状 35">
            <a:extLst>
              <a:ext uri="{FF2B5EF4-FFF2-40B4-BE49-F238E27FC236}">
                <a16:creationId xmlns:a16="http://schemas.microsoft.com/office/drawing/2014/main" id="{B2950D94-57DE-A948-EE1F-7BB423B2E77B}"/>
              </a:ext>
            </a:extLst>
          </p:cNvPr>
          <p:cNvSpPr/>
          <p:nvPr/>
        </p:nvSpPr>
        <p:spPr>
          <a:xfrm>
            <a:off x="9690100" y="-1308100"/>
            <a:ext cx="3746500" cy="3549800"/>
          </a:xfrm>
          <a:custGeom>
            <a:avLst/>
            <a:gdLst>
              <a:gd name="connsiteX0" fmla="*/ 103177 w 3746500"/>
              <a:gd name="connsiteY0" fmla="*/ 0 h 3549800"/>
              <a:gd name="connsiteX1" fmla="*/ 3746500 w 3746500"/>
              <a:gd name="connsiteY1" fmla="*/ 0 h 3549800"/>
              <a:gd name="connsiteX2" fmla="*/ 3746500 w 3746500"/>
              <a:gd name="connsiteY2" fmla="*/ 3384338 h 3549800"/>
              <a:gd name="connsiteX3" fmla="*/ 3638959 w 3746500"/>
              <a:gd name="connsiteY3" fmla="*/ 3423698 h 3549800"/>
              <a:gd name="connsiteX4" fmla="*/ 2804875 w 3746500"/>
              <a:gd name="connsiteY4" fmla="*/ 3549800 h 3549800"/>
              <a:gd name="connsiteX5" fmla="*/ 0 w 3746500"/>
              <a:gd name="connsiteY5" fmla="*/ 744925 h 3549800"/>
              <a:gd name="connsiteX6" fmla="*/ 56985 w 3746500"/>
              <a:gd name="connsiteY6" fmla="*/ 179645 h 354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6500" h="3549800">
                <a:moveTo>
                  <a:pt x="103177" y="0"/>
                </a:moveTo>
                <a:lnTo>
                  <a:pt x="3746500" y="0"/>
                </a:lnTo>
                <a:lnTo>
                  <a:pt x="3746500" y="3384338"/>
                </a:lnTo>
                <a:lnTo>
                  <a:pt x="3638959" y="3423698"/>
                </a:lnTo>
                <a:cubicBezTo>
                  <a:pt x="3375472" y="3505651"/>
                  <a:pt x="3095329" y="3549800"/>
                  <a:pt x="2804875" y="3549800"/>
                </a:cubicBezTo>
                <a:cubicBezTo>
                  <a:pt x="1255785" y="3549800"/>
                  <a:pt x="0" y="2294015"/>
                  <a:pt x="0" y="744925"/>
                </a:cubicBezTo>
                <a:cubicBezTo>
                  <a:pt x="0" y="551289"/>
                  <a:pt x="19622" y="362235"/>
                  <a:pt x="56985" y="179645"/>
                </a:cubicBezTo>
                <a:close/>
              </a:path>
            </a:pathLst>
          </a:custGeom>
          <a:gradFill flip="none" rotWithShape="1">
            <a:gsLst>
              <a:gs pos="0">
                <a:schemeClr val="accent1">
                  <a:alpha val="40000"/>
                </a:schemeClr>
              </a:gs>
              <a:gs pos="100000">
                <a:schemeClr val="accent1">
                  <a:alpha val="0"/>
                </a:schemeClr>
              </a:gs>
            </a:gsLst>
            <a:path path="circle">
              <a:fillToRect l="50000" t="50000" r="50000" b="50000"/>
            </a:path>
            <a:tileRect/>
          </a:gra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dirty="0">
              <a:latin typeface="微软雅黑" panose="020B0503020204020204" pitchFamily="34" charset="-122"/>
              <a:ea typeface="微软雅黑" panose="020B0503020204020204" pitchFamily="34" charset="-122"/>
            </a:endParaRPr>
          </a:p>
        </p:txBody>
      </p:sp>
      <p:grpSp>
        <p:nvGrpSpPr>
          <p:cNvPr id="41" name="组合 40">
            <a:extLst>
              <a:ext uri="{FF2B5EF4-FFF2-40B4-BE49-F238E27FC236}">
                <a16:creationId xmlns:a16="http://schemas.microsoft.com/office/drawing/2014/main" id="{2F29F248-AEFB-50BB-0B77-4BAF0F996162}"/>
              </a:ext>
            </a:extLst>
          </p:cNvPr>
          <p:cNvGrpSpPr/>
          <p:nvPr/>
        </p:nvGrpSpPr>
        <p:grpSpPr>
          <a:xfrm rot="16200000" flipV="1">
            <a:off x="10924264" y="5640916"/>
            <a:ext cx="446745" cy="986367"/>
            <a:chOff x="107950" y="3604798"/>
            <a:chExt cx="1108513" cy="2152753"/>
          </a:xfrm>
        </p:grpSpPr>
        <p:cxnSp>
          <p:nvCxnSpPr>
            <p:cNvPr id="42" name="直接连接符 41">
              <a:extLst>
                <a:ext uri="{FF2B5EF4-FFF2-40B4-BE49-F238E27FC236}">
                  <a16:creationId xmlns:a16="http://schemas.microsoft.com/office/drawing/2014/main" id="{F9196CB4-8E5A-8C82-E9B0-D20AA0B7BEBF}"/>
                </a:ext>
              </a:extLst>
            </p:cNvPr>
            <p:cNvCxnSpPr>
              <a:cxnSpLocks/>
            </p:cNvCxnSpPr>
            <p:nvPr/>
          </p:nvCxnSpPr>
          <p:spPr>
            <a:xfrm rot="16200000">
              <a:off x="-282846" y="4814305"/>
              <a:ext cx="1886492" cy="0"/>
            </a:xfrm>
            <a:prstGeom prst="lin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
          <p:nvSpPr>
            <p:cNvPr id="43" name="弧形 42">
              <a:extLst>
                <a:ext uri="{FF2B5EF4-FFF2-40B4-BE49-F238E27FC236}">
                  <a16:creationId xmlns:a16="http://schemas.microsoft.com/office/drawing/2014/main" id="{DEF5F1C6-B8BB-E621-047F-A2E26ABA4A38}"/>
                </a:ext>
              </a:extLst>
            </p:cNvPr>
            <p:cNvSpPr/>
            <p:nvPr/>
          </p:nvSpPr>
          <p:spPr>
            <a:xfrm rot="16200000" flipH="1">
              <a:off x="673977" y="3594834"/>
              <a:ext cx="532522" cy="552450"/>
            </a:xfrm>
            <a:prstGeom prst="arc">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44" name="弧形 43">
              <a:extLst>
                <a:ext uri="{FF2B5EF4-FFF2-40B4-BE49-F238E27FC236}">
                  <a16:creationId xmlns:a16="http://schemas.microsoft.com/office/drawing/2014/main" id="{FD3C7B0F-56EB-2D9A-5B3E-E2AB6802E22C}"/>
                </a:ext>
              </a:extLst>
            </p:cNvPr>
            <p:cNvSpPr/>
            <p:nvPr/>
          </p:nvSpPr>
          <p:spPr>
            <a:xfrm rot="5400000">
              <a:off x="117914" y="3594834"/>
              <a:ext cx="532522" cy="552450"/>
            </a:xfrm>
            <a:prstGeom prst="arc">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cxnSp>
        <p:nvCxnSpPr>
          <p:cNvPr id="48" name="直接连接符 47">
            <a:extLst>
              <a:ext uri="{FF2B5EF4-FFF2-40B4-BE49-F238E27FC236}">
                <a16:creationId xmlns:a16="http://schemas.microsoft.com/office/drawing/2014/main" id="{E35D333E-E7B8-24BE-B2A6-6F42B46B63A2}"/>
              </a:ext>
            </a:extLst>
          </p:cNvPr>
          <p:cNvCxnSpPr>
            <a:cxnSpLocks/>
          </p:cNvCxnSpPr>
          <p:nvPr/>
        </p:nvCxnSpPr>
        <p:spPr>
          <a:xfrm flipH="1">
            <a:off x="3612985" y="899597"/>
            <a:ext cx="2409264" cy="2409264"/>
          </a:xfrm>
          <a:prstGeom prst="line">
            <a:avLst/>
          </a:prstGeom>
          <a:ln w="25400">
            <a:gradFill>
              <a:gsLst>
                <a:gs pos="0">
                  <a:schemeClr val="accent2">
                    <a:alpha val="0"/>
                  </a:schemeClr>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sp>
        <p:nvSpPr>
          <p:cNvPr id="49" name="菱形 48">
            <a:extLst>
              <a:ext uri="{FF2B5EF4-FFF2-40B4-BE49-F238E27FC236}">
                <a16:creationId xmlns:a16="http://schemas.microsoft.com/office/drawing/2014/main" id="{703543A5-3FAB-026E-56A3-1732944E1CBF}"/>
              </a:ext>
            </a:extLst>
          </p:cNvPr>
          <p:cNvSpPr/>
          <p:nvPr/>
        </p:nvSpPr>
        <p:spPr>
          <a:xfrm>
            <a:off x="3594198" y="3275262"/>
            <a:ext cx="52388" cy="52388"/>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cxnSp>
        <p:nvCxnSpPr>
          <p:cNvPr id="50" name="直接连接符 49">
            <a:extLst>
              <a:ext uri="{FF2B5EF4-FFF2-40B4-BE49-F238E27FC236}">
                <a16:creationId xmlns:a16="http://schemas.microsoft.com/office/drawing/2014/main" id="{424ABE9D-5C49-1FDD-596F-3375C0BDA85B}"/>
              </a:ext>
            </a:extLst>
          </p:cNvPr>
          <p:cNvCxnSpPr>
            <a:cxnSpLocks/>
          </p:cNvCxnSpPr>
          <p:nvPr/>
        </p:nvCxnSpPr>
        <p:spPr>
          <a:xfrm rot="16200000" flipH="1">
            <a:off x="3594199" y="3530353"/>
            <a:ext cx="2409264" cy="2409264"/>
          </a:xfrm>
          <a:prstGeom prst="line">
            <a:avLst/>
          </a:prstGeom>
          <a:ln w="25400">
            <a:gradFill>
              <a:gsLst>
                <a:gs pos="0">
                  <a:schemeClr val="accent2">
                    <a:alpha val="0"/>
                  </a:schemeClr>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sp>
        <p:nvSpPr>
          <p:cNvPr id="51" name="菱形 50">
            <a:extLst>
              <a:ext uri="{FF2B5EF4-FFF2-40B4-BE49-F238E27FC236}">
                <a16:creationId xmlns:a16="http://schemas.microsoft.com/office/drawing/2014/main" id="{72AD8826-03C0-E07C-E6D9-151EE5EDE7C8}"/>
              </a:ext>
            </a:extLst>
          </p:cNvPr>
          <p:cNvSpPr/>
          <p:nvPr/>
        </p:nvSpPr>
        <p:spPr>
          <a:xfrm rot="16200000">
            <a:off x="5967485" y="5901785"/>
            <a:ext cx="52388" cy="52388"/>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cxnSp>
        <p:nvCxnSpPr>
          <p:cNvPr id="52" name="直接连接符 51">
            <a:extLst>
              <a:ext uri="{FF2B5EF4-FFF2-40B4-BE49-F238E27FC236}">
                <a16:creationId xmlns:a16="http://schemas.microsoft.com/office/drawing/2014/main" id="{ED1E3A73-A247-7BA9-8C00-014552851341}"/>
              </a:ext>
            </a:extLst>
          </p:cNvPr>
          <p:cNvCxnSpPr>
            <a:cxnSpLocks/>
          </p:cNvCxnSpPr>
          <p:nvPr/>
        </p:nvCxnSpPr>
        <p:spPr>
          <a:xfrm flipV="1">
            <a:off x="6169751" y="3549140"/>
            <a:ext cx="2409264" cy="2409264"/>
          </a:xfrm>
          <a:prstGeom prst="line">
            <a:avLst/>
          </a:prstGeom>
          <a:ln w="25400">
            <a:gradFill>
              <a:gsLst>
                <a:gs pos="0">
                  <a:schemeClr val="accent2">
                    <a:alpha val="0"/>
                  </a:schemeClr>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sp>
        <p:nvSpPr>
          <p:cNvPr id="53" name="菱形 52">
            <a:extLst>
              <a:ext uri="{FF2B5EF4-FFF2-40B4-BE49-F238E27FC236}">
                <a16:creationId xmlns:a16="http://schemas.microsoft.com/office/drawing/2014/main" id="{68BFD863-60B0-E446-FD38-DD29F870FA93}"/>
              </a:ext>
            </a:extLst>
          </p:cNvPr>
          <p:cNvSpPr/>
          <p:nvPr/>
        </p:nvSpPr>
        <p:spPr>
          <a:xfrm flipH="1" flipV="1">
            <a:off x="8541181" y="3532732"/>
            <a:ext cx="52388" cy="52388"/>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cxnSp>
        <p:nvCxnSpPr>
          <p:cNvPr id="54" name="直接连接符 53">
            <a:extLst>
              <a:ext uri="{FF2B5EF4-FFF2-40B4-BE49-F238E27FC236}">
                <a16:creationId xmlns:a16="http://schemas.microsoft.com/office/drawing/2014/main" id="{74C1187A-6914-3B6C-E94E-E069AEE2433B}"/>
              </a:ext>
            </a:extLst>
          </p:cNvPr>
          <p:cNvCxnSpPr>
            <a:cxnSpLocks/>
          </p:cNvCxnSpPr>
          <p:nvPr/>
        </p:nvCxnSpPr>
        <p:spPr>
          <a:xfrm rot="16200000" flipV="1">
            <a:off x="6188539" y="918386"/>
            <a:ext cx="2409264" cy="2409264"/>
          </a:xfrm>
          <a:prstGeom prst="line">
            <a:avLst/>
          </a:prstGeom>
          <a:ln w="25400">
            <a:gradFill>
              <a:gsLst>
                <a:gs pos="0">
                  <a:schemeClr val="accent2">
                    <a:alpha val="0"/>
                  </a:schemeClr>
                </a:gs>
                <a:gs pos="100000">
                  <a:schemeClr val="accent2"/>
                </a:gs>
              </a:gsLst>
              <a:lin ang="5400000" scaled="1"/>
            </a:gradFill>
          </a:ln>
        </p:spPr>
        <p:style>
          <a:lnRef idx="1">
            <a:schemeClr val="accent1"/>
          </a:lnRef>
          <a:fillRef idx="0">
            <a:schemeClr val="accent1"/>
          </a:fillRef>
          <a:effectRef idx="0">
            <a:schemeClr val="accent1"/>
          </a:effectRef>
          <a:fontRef idx="minor">
            <a:schemeClr val="tx1"/>
          </a:fontRef>
        </p:style>
      </p:cxnSp>
      <p:sp>
        <p:nvSpPr>
          <p:cNvPr id="55" name="菱形 54">
            <a:extLst>
              <a:ext uri="{FF2B5EF4-FFF2-40B4-BE49-F238E27FC236}">
                <a16:creationId xmlns:a16="http://schemas.microsoft.com/office/drawing/2014/main" id="{0CE051FB-41FE-0DBD-C12E-504668E92F5D}"/>
              </a:ext>
            </a:extLst>
          </p:cNvPr>
          <p:cNvSpPr/>
          <p:nvPr/>
        </p:nvSpPr>
        <p:spPr>
          <a:xfrm rot="16200000" flipH="1" flipV="1">
            <a:off x="6171072" y="899598"/>
            <a:ext cx="52388" cy="52388"/>
          </a:xfrm>
          <a:prstGeom prst="diamond">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pic>
        <p:nvPicPr>
          <p:cNvPr id="2" name="New picture">
            <a:extLst>
              <a:ext uri="{FF2B5EF4-FFF2-40B4-BE49-F238E27FC236}">
                <a16:creationId xmlns:a16="http://schemas.microsoft.com/office/drawing/2014/main" id="{A27E6831-169A-C4E4-5F86-A9969DD50016}"/>
              </a:ext>
            </a:extLst>
          </p:cNvPr>
          <p:cNvPicPr/>
          <p:nvPr userDrawn="1"/>
        </p:nvPicPr>
        <p:blipFill>
          <a:blip r:embed="rId2">
            <a:duotone>
              <a:prstClr val="black"/>
              <a:schemeClr val="accent1">
                <a:tint val="45000"/>
                <a:satMod val="400000"/>
              </a:schemeClr>
            </a:duotone>
            <a:alphaModFix/>
            <a:extLst>
              <a:ext uri="{28A0092B-C50C-407E-A947-70E740481C1C}">
                <a14:useLocalDpi xmlns:a14="http://schemas.microsoft.com/office/drawing/2010/main" val="0"/>
              </a:ext>
            </a:extLst>
          </a:blip>
          <a:srcRect/>
          <a:stretch>
            <a:fillRect/>
          </a:stretch>
        </p:blipFill>
        <p:spPr>
          <a:xfrm rot="18139747">
            <a:off x="391260" y="289416"/>
            <a:ext cx="925200" cy="925200"/>
          </a:xfrm>
          <a:prstGeom prst="rect">
            <a:avLst/>
          </a:prstGeom>
          <a:ln>
            <a:noFill/>
          </a:ln>
        </p:spPr>
      </p:pic>
    </p:spTree>
    <p:extLst>
      <p:ext uri="{BB962C8B-B14F-4D97-AF65-F5344CB8AC3E}">
        <p14:creationId xmlns:p14="http://schemas.microsoft.com/office/powerpoint/2010/main" val="2865603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内容页">
    <p:bg>
      <p:bgPr>
        <a:solidFill>
          <a:schemeClr val="bg1">
            <a:alpha val="10000"/>
          </a:schemeClr>
        </a:solidFill>
        <a:effectLst/>
      </p:bgPr>
    </p:bg>
    <p:spTree>
      <p:nvGrpSpPr>
        <p:cNvPr id="1" name=""/>
        <p:cNvGrpSpPr/>
        <p:nvPr/>
      </p:nvGrpSpPr>
      <p:grpSpPr>
        <a:xfrm>
          <a:off x="0" y="0"/>
          <a:ext cx="0" cy="0"/>
          <a:chOff x="0" y="0"/>
          <a:chExt cx="0" cy="0"/>
        </a:xfrm>
      </p:grpSpPr>
      <p:sp>
        <p:nvSpPr>
          <p:cNvPr id="15" name="任意多边形: 形状 14">
            <a:extLst>
              <a:ext uri="{FF2B5EF4-FFF2-40B4-BE49-F238E27FC236}">
                <a16:creationId xmlns:a16="http://schemas.microsoft.com/office/drawing/2014/main" id="{1554E278-5321-FC8B-1302-20987EFA5002}"/>
              </a:ext>
            </a:extLst>
          </p:cNvPr>
          <p:cNvSpPr/>
          <p:nvPr/>
        </p:nvSpPr>
        <p:spPr>
          <a:xfrm>
            <a:off x="9690100" y="-1308100"/>
            <a:ext cx="3746500" cy="3549800"/>
          </a:xfrm>
          <a:custGeom>
            <a:avLst/>
            <a:gdLst>
              <a:gd name="connsiteX0" fmla="*/ 103177 w 3746500"/>
              <a:gd name="connsiteY0" fmla="*/ 0 h 3549800"/>
              <a:gd name="connsiteX1" fmla="*/ 3746500 w 3746500"/>
              <a:gd name="connsiteY1" fmla="*/ 0 h 3549800"/>
              <a:gd name="connsiteX2" fmla="*/ 3746500 w 3746500"/>
              <a:gd name="connsiteY2" fmla="*/ 3384338 h 3549800"/>
              <a:gd name="connsiteX3" fmla="*/ 3638959 w 3746500"/>
              <a:gd name="connsiteY3" fmla="*/ 3423698 h 3549800"/>
              <a:gd name="connsiteX4" fmla="*/ 2804875 w 3746500"/>
              <a:gd name="connsiteY4" fmla="*/ 3549800 h 3549800"/>
              <a:gd name="connsiteX5" fmla="*/ 0 w 3746500"/>
              <a:gd name="connsiteY5" fmla="*/ 744925 h 3549800"/>
              <a:gd name="connsiteX6" fmla="*/ 56985 w 3746500"/>
              <a:gd name="connsiteY6" fmla="*/ 179645 h 354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6500" h="3549800">
                <a:moveTo>
                  <a:pt x="103177" y="0"/>
                </a:moveTo>
                <a:lnTo>
                  <a:pt x="3746500" y="0"/>
                </a:lnTo>
                <a:lnTo>
                  <a:pt x="3746500" y="3384338"/>
                </a:lnTo>
                <a:lnTo>
                  <a:pt x="3638959" y="3423698"/>
                </a:lnTo>
                <a:cubicBezTo>
                  <a:pt x="3375472" y="3505651"/>
                  <a:pt x="3095329" y="3549800"/>
                  <a:pt x="2804875" y="3549800"/>
                </a:cubicBezTo>
                <a:cubicBezTo>
                  <a:pt x="1255785" y="3549800"/>
                  <a:pt x="0" y="2294015"/>
                  <a:pt x="0" y="744925"/>
                </a:cubicBezTo>
                <a:cubicBezTo>
                  <a:pt x="0" y="551289"/>
                  <a:pt x="19622" y="362235"/>
                  <a:pt x="56985" y="179645"/>
                </a:cubicBezTo>
                <a:close/>
              </a:path>
            </a:pathLst>
          </a:custGeom>
          <a:gradFill flip="none" rotWithShape="1">
            <a:gsLst>
              <a:gs pos="0">
                <a:schemeClr val="accent1">
                  <a:alpha val="40000"/>
                </a:schemeClr>
              </a:gs>
              <a:gs pos="100000">
                <a:schemeClr val="accent1">
                  <a:alpha val="0"/>
                </a:schemeClr>
              </a:gs>
            </a:gsLst>
            <a:path path="circle">
              <a:fillToRect l="50000" t="50000" r="50000" b="50000"/>
            </a:path>
            <a:tileRect/>
          </a:gra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dirty="0">
              <a:latin typeface="微软雅黑" panose="020B0503020204020204" pitchFamily="34" charset="-122"/>
              <a:ea typeface="微软雅黑" panose="020B0503020204020204" pitchFamily="34" charset="-122"/>
            </a:endParaRPr>
          </a:p>
        </p:txBody>
      </p:sp>
      <p:sp>
        <p:nvSpPr>
          <p:cNvPr id="13" name="任意多边形: 形状 12">
            <a:extLst>
              <a:ext uri="{FF2B5EF4-FFF2-40B4-BE49-F238E27FC236}">
                <a16:creationId xmlns:a16="http://schemas.microsoft.com/office/drawing/2014/main" id="{1D5F05C8-08C9-5EFE-A319-EB116293FC15}"/>
              </a:ext>
            </a:extLst>
          </p:cNvPr>
          <p:cNvSpPr/>
          <p:nvPr/>
        </p:nvSpPr>
        <p:spPr>
          <a:xfrm>
            <a:off x="-2229763" y="-1206500"/>
            <a:ext cx="6654433" cy="4848783"/>
          </a:xfrm>
          <a:custGeom>
            <a:avLst/>
            <a:gdLst>
              <a:gd name="connsiteX0" fmla="*/ 896263 w 6654433"/>
              <a:gd name="connsiteY0" fmla="*/ 0 h 4848783"/>
              <a:gd name="connsiteX1" fmla="*/ 6595739 w 6654433"/>
              <a:gd name="connsiteY1" fmla="*/ 0 h 4848783"/>
              <a:gd name="connsiteX2" fmla="*/ 6606554 w 6654433"/>
              <a:gd name="connsiteY2" fmla="*/ 60557 h 4848783"/>
              <a:gd name="connsiteX3" fmla="*/ 6654433 w 6654433"/>
              <a:gd name="connsiteY3" fmla="*/ 693383 h 4848783"/>
              <a:gd name="connsiteX4" fmla="*/ 2499033 w 6654433"/>
              <a:gd name="connsiteY4" fmla="*/ 4848783 h 4848783"/>
              <a:gd name="connsiteX5" fmla="*/ 12791 w 6654433"/>
              <a:gd name="connsiteY5" fmla="*/ 4023252 h 4848783"/>
              <a:gd name="connsiteX6" fmla="*/ 0 w 6654433"/>
              <a:gd name="connsiteY6" fmla="*/ 4013200 h 4848783"/>
              <a:gd name="connsiteX7" fmla="*/ 896263 w 6654433"/>
              <a:gd name="connsiteY7" fmla="*/ 4013200 h 484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4433" h="4848783">
                <a:moveTo>
                  <a:pt x="896263" y="0"/>
                </a:moveTo>
                <a:lnTo>
                  <a:pt x="6595739" y="0"/>
                </a:lnTo>
                <a:lnTo>
                  <a:pt x="6606554" y="60557"/>
                </a:lnTo>
                <a:cubicBezTo>
                  <a:pt x="6638082" y="266896"/>
                  <a:pt x="6654433" y="478230"/>
                  <a:pt x="6654433" y="693383"/>
                </a:cubicBezTo>
                <a:cubicBezTo>
                  <a:pt x="6654433" y="2988347"/>
                  <a:pt x="4793997" y="4848783"/>
                  <a:pt x="2499033" y="4848783"/>
                </a:cubicBezTo>
                <a:cubicBezTo>
                  <a:pt x="1566704" y="4848783"/>
                  <a:pt x="706089" y="4541738"/>
                  <a:pt x="12791" y="4023252"/>
                </a:cubicBezTo>
                <a:lnTo>
                  <a:pt x="0" y="4013200"/>
                </a:lnTo>
                <a:lnTo>
                  <a:pt x="896263" y="4013200"/>
                </a:lnTo>
                <a:close/>
              </a:path>
            </a:pathLst>
          </a:custGeom>
          <a:gradFill flip="none" rotWithShape="1">
            <a:gsLst>
              <a:gs pos="0">
                <a:schemeClr val="accent1">
                  <a:alpha val="40000"/>
                </a:schemeClr>
              </a:gs>
              <a:gs pos="100000">
                <a:schemeClr val="accent1">
                  <a:alpha val="0"/>
                </a:schemeClr>
              </a:gs>
            </a:gsLst>
            <a:path path="circle">
              <a:fillToRect l="50000" t="50000" r="50000" b="50000"/>
            </a:path>
            <a:tileRect/>
          </a:gra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dirty="0">
              <a:latin typeface="微软雅黑" panose="020B0503020204020204" pitchFamily="34" charset="-122"/>
              <a:ea typeface="微软雅黑" panose="020B0503020204020204" pitchFamily="34" charset="-122"/>
            </a:endParaRPr>
          </a:p>
        </p:txBody>
      </p:sp>
      <p:sp>
        <p:nvSpPr>
          <p:cNvPr id="14" name="任意多边形: 形状 13">
            <a:extLst>
              <a:ext uri="{FF2B5EF4-FFF2-40B4-BE49-F238E27FC236}">
                <a16:creationId xmlns:a16="http://schemas.microsoft.com/office/drawing/2014/main" id="{07D17CDD-D698-58BE-8309-8E28592091C0}"/>
              </a:ext>
            </a:extLst>
          </p:cNvPr>
          <p:cNvSpPr/>
          <p:nvPr/>
        </p:nvSpPr>
        <p:spPr>
          <a:xfrm>
            <a:off x="3308005" y="4886742"/>
            <a:ext cx="9084132" cy="2973207"/>
          </a:xfrm>
          <a:custGeom>
            <a:avLst/>
            <a:gdLst>
              <a:gd name="connsiteX0" fmla="*/ 4542066 w 9084132"/>
              <a:gd name="connsiteY0" fmla="*/ 0 h 2973207"/>
              <a:gd name="connsiteX1" fmla="*/ 9072509 w 9084132"/>
              <a:gd name="connsiteY1" fmla="*/ 2943856 h 2973207"/>
              <a:gd name="connsiteX2" fmla="*/ 9084132 w 9084132"/>
              <a:gd name="connsiteY2" fmla="*/ 2973207 h 2973207"/>
              <a:gd name="connsiteX3" fmla="*/ 0 w 9084132"/>
              <a:gd name="connsiteY3" fmla="*/ 2973207 h 2973207"/>
              <a:gd name="connsiteX4" fmla="*/ 11623 w 9084132"/>
              <a:gd name="connsiteY4" fmla="*/ 2943856 h 2973207"/>
              <a:gd name="connsiteX5" fmla="*/ 4542066 w 9084132"/>
              <a:gd name="connsiteY5" fmla="*/ 0 h 297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4132" h="2973207">
                <a:moveTo>
                  <a:pt x="4542066" y="0"/>
                </a:moveTo>
                <a:cubicBezTo>
                  <a:pt x="6562794" y="0"/>
                  <a:pt x="8301053" y="1209397"/>
                  <a:pt x="9072509" y="2943856"/>
                </a:cubicBezTo>
                <a:lnTo>
                  <a:pt x="9084132" y="2973207"/>
                </a:lnTo>
                <a:lnTo>
                  <a:pt x="0" y="2973207"/>
                </a:lnTo>
                <a:lnTo>
                  <a:pt x="11623" y="2943856"/>
                </a:lnTo>
                <a:cubicBezTo>
                  <a:pt x="783080" y="1209397"/>
                  <a:pt x="2521339" y="0"/>
                  <a:pt x="4542066" y="0"/>
                </a:cubicBezTo>
                <a:close/>
              </a:path>
            </a:pathLst>
          </a:custGeom>
          <a:gradFill flip="none" rotWithShape="1">
            <a:gsLst>
              <a:gs pos="0">
                <a:schemeClr val="accent3">
                  <a:alpha val="40000"/>
                </a:schemeClr>
              </a:gs>
              <a:gs pos="100000">
                <a:schemeClr val="accent3">
                  <a:alpha val="0"/>
                </a:schemeClr>
              </a:gs>
            </a:gsLst>
            <a:path path="circle">
              <a:fillToRect l="50000" t="50000" r="50000" b="50000"/>
            </a:path>
            <a:tileRect/>
          </a:gra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dirty="0">
              <a:latin typeface="微软雅黑" panose="020B0503020204020204" pitchFamily="34" charset="-122"/>
              <a:ea typeface="微软雅黑" panose="020B0503020204020204" pitchFamily="34" charset="-122"/>
            </a:endParaRPr>
          </a:p>
        </p:txBody>
      </p:sp>
      <p:grpSp>
        <p:nvGrpSpPr>
          <p:cNvPr id="8" name="组合 7">
            <a:extLst>
              <a:ext uri="{FF2B5EF4-FFF2-40B4-BE49-F238E27FC236}">
                <a16:creationId xmlns:a16="http://schemas.microsoft.com/office/drawing/2014/main" id="{723BAE2A-9624-9656-DD3E-071C07923F52}"/>
              </a:ext>
            </a:extLst>
          </p:cNvPr>
          <p:cNvGrpSpPr/>
          <p:nvPr/>
        </p:nvGrpSpPr>
        <p:grpSpPr>
          <a:xfrm>
            <a:off x="10775950" y="374705"/>
            <a:ext cx="742950" cy="653065"/>
            <a:chOff x="1528145" y="2564345"/>
            <a:chExt cx="581703" cy="511326"/>
          </a:xfrm>
        </p:grpSpPr>
        <p:sp>
          <p:nvSpPr>
            <p:cNvPr id="9" name="椭圆 8">
              <a:extLst>
                <a:ext uri="{FF2B5EF4-FFF2-40B4-BE49-F238E27FC236}">
                  <a16:creationId xmlns:a16="http://schemas.microsoft.com/office/drawing/2014/main" id="{F2D430B5-D241-25A2-34C8-D7C0D1902DBD}"/>
                </a:ext>
              </a:extLst>
            </p:cNvPr>
            <p:cNvSpPr/>
            <p:nvPr/>
          </p:nvSpPr>
          <p:spPr>
            <a:xfrm>
              <a:off x="1528145" y="2564345"/>
              <a:ext cx="387802" cy="387802"/>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椭圆 9">
              <a:extLst>
                <a:ext uri="{FF2B5EF4-FFF2-40B4-BE49-F238E27FC236}">
                  <a16:creationId xmlns:a16="http://schemas.microsoft.com/office/drawing/2014/main" id="{7A0BA02D-C102-9A00-CA5C-C95F12696A2D}"/>
                </a:ext>
              </a:extLst>
            </p:cNvPr>
            <p:cNvSpPr/>
            <p:nvPr/>
          </p:nvSpPr>
          <p:spPr>
            <a:xfrm>
              <a:off x="1722046" y="2687869"/>
              <a:ext cx="387802" cy="387802"/>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cxnSp>
        <p:nvCxnSpPr>
          <p:cNvPr id="11" name="直接连接符 10">
            <a:extLst>
              <a:ext uri="{FF2B5EF4-FFF2-40B4-BE49-F238E27FC236}">
                <a16:creationId xmlns:a16="http://schemas.microsoft.com/office/drawing/2014/main" id="{783190E7-894E-8B11-9D85-6F9DE7427368}"/>
              </a:ext>
            </a:extLst>
          </p:cNvPr>
          <p:cNvCxnSpPr>
            <a:cxnSpLocks/>
          </p:cNvCxnSpPr>
          <p:nvPr/>
        </p:nvCxnSpPr>
        <p:spPr>
          <a:xfrm>
            <a:off x="10775950" y="6134827"/>
            <a:ext cx="742872" cy="0"/>
          </a:xfrm>
          <a:prstGeom prst="lin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
        <p:nvSpPr>
          <p:cNvPr id="2" name="标题 1">
            <a:extLst>
              <a:ext uri="{FF2B5EF4-FFF2-40B4-BE49-F238E27FC236}">
                <a16:creationId xmlns:a16="http://schemas.microsoft.com/office/drawing/2014/main" id="{9D41FD04-6025-6E47-C08D-3D337153A3DA}"/>
              </a:ext>
            </a:extLst>
          </p:cNvPr>
          <p:cNvSpPr>
            <a:spLocks noGrp="1"/>
          </p:cNvSpPr>
          <p:nvPr>
            <p:ph type="title"/>
          </p:nvPr>
        </p:nvSpPr>
        <p:spPr>
          <a:xfrm>
            <a:off x="673100" y="101529"/>
            <a:ext cx="10389038" cy="1325563"/>
          </a:xfrm>
          <a:prstGeom prst="rect">
            <a:avLst/>
          </a:prstGeom>
          <a:noFill/>
        </p:spPr>
        <p:txBody>
          <a:bodyPr wrap="square" rtlCol="0" anchor="ctr">
            <a:noAutofit/>
          </a:bodyPr>
          <a:lstStyle>
            <a:lvl1pPr>
              <a:defRPr lang="zh-CN" altLang="en-US" sz="4000">
                <a:solidFill>
                  <a:schemeClr val="accent2"/>
                </a:solidFill>
                <a:latin typeface="微软雅黑" panose="020B0503020204020204" pitchFamily="34" charset="-122"/>
                <a:ea typeface="微软雅黑" panose="020B0503020204020204" pitchFamily="34" charset="-122"/>
                <a:cs typeface="+mn-cs"/>
              </a:defRPr>
            </a:lvl1pPr>
          </a:lstStyle>
          <a:p>
            <a:pPr marL="0" lvl="0"/>
            <a:r>
              <a:rPr lang="zh-CN" altLang="en-US" dirty="0"/>
              <a:t>单击此处编辑母版标题样式</a:t>
            </a:r>
          </a:p>
        </p:txBody>
      </p:sp>
    </p:spTree>
    <p:extLst>
      <p:ext uri="{BB962C8B-B14F-4D97-AF65-F5344CB8AC3E}">
        <p14:creationId xmlns:p14="http://schemas.microsoft.com/office/powerpoint/2010/main" val="555545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致谢页">
    <p:bg>
      <p:bgPr>
        <a:solidFill>
          <a:schemeClr val="bg1"/>
        </a:solidFill>
        <a:effectLst/>
      </p:bgPr>
    </p:bg>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5598A45C-F991-6953-F007-7E7E154BBB23}"/>
              </a:ext>
            </a:extLst>
          </p:cNvPr>
          <p:cNvSpPr/>
          <p:nvPr/>
        </p:nvSpPr>
        <p:spPr>
          <a:xfrm>
            <a:off x="-2229763" y="-1206500"/>
            <a:ext cx="6654433" cy="4848783"/>
          </a:xfrm>
          <a:custGeom>
            <a:avLst/>
            <a:gdLst>
              <a:gd name="connsiteX0" fmla="*/ 896263 w 6654433"/>
              <a:gd name="connsiteY0" fmla="*/ 0 h 4848783"/>
              <a:gd name="connsiteX1" fmla="*/ 6595739 w 6654433"/>
              <a:gd name="connsiteY1" fmla="*/ 0 h 4848783"/>
              <a:gd name="connsiteX2" fmla="*/ 6606554 w 6654433"/>
              <a:gd name="connsiteY2" fmla="*/ 60557 h 4848783"/>
              <a:gd name="connsiteX3" fmla="*/ 6654433 w 6654433"/>
              <a:gd name="connsiteY3" fmla="*/ 693383 h 4848783"/>
              <a:gd name="connsiteX4" fmla="*/ 2499033 w 6654433"/>
              <a:gd name="connsiteY4" fmla="*/ 4848783 h 4848783"/>
              <a:gd name="connsiteX5" fmla="*/ 12791 w 6654433"/>
              <a:gd name="connsiteY5" fmla="*/ 4023252 h 4848783"/>
              <a:gd name="connsiteX6" fmla="*/ 0 w 6654433"/>
              <a:gd name="connsiteY6" fmla="*/ 4013200 h 4848783"/>
              <a:gd name="connsiteX7" fmla="*/ 896263 w 6654433"/>
              <a:gd name="connsiteY7" fmla="*/ 4013200 h 484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4433" h="4848783">
                <a:moveTo>
                  <a:pt x="896263" y="0"/>
                </a:moveTo>
                <a:lnTo>
                  <a:pt x="6595739" y="0"/>
                </a:lnTo>
                <a:lnTo>
                  <a:pt x="6606554" y="60557"/>
                </a:lnTo>
                <a:cubicBezTo>
                  <a:pt x="6638082" y="266896"/>
                  <a:pt x="6654433" y="478230"/>
                  <a:pt x="6654433" y="693383"/>
                </a:cubicBezTo>
                <a:cubicBezTo>
                  <a:pt x="6654433" y="2988347"/>
                  <a:pt x="4793997" y="4848783"/>
                  <a:pt x="2499033" y="4848783"/>
                </a:cubicBezTo>
                <a:cubicBezTo>
                  <a:pt x="1566704" y="4848783"/>
                  <a:pt x="706089" y="4541738"/>
                  <a:pt x="12791" y="4023252"/>
                </a:cubicBezTo>
                <a:lnTo>
                  <a:pt x="0" y="4013200"/>
                </a:lnTo>
                <a:lnTo>
                  <a:pt x="896263" y="4013200"/>
                </a:lnTo>
                <a:close/>
              </a:path>
            </a:pathLst>
          </a:custGeom>
          <a:gradFill flip="none" rotWithShape="1">
            <a:gsLst>
              <a:gs pos="0">
                <a:schemeClr val="accent1">
                  <a:alpha val="40000"/>
                </a:schemeClr>
              </a:gs>
              <a:gs pos="100000">
                <a:schemeClr val="accent1">
                  <a:alpha val="0"/>
                </a:schemeClr>
              </a:gs>
            </a:gsLst>
            <a:path path="circle">
              <a:fillToRect l="50000" t="50000" r="50000" b="50000"/>
            </a:path>
            <a:tileRect/>
          </a:gra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dirty="0">
              <a:latin typeface="微软雅黑" panose="020B0503020204020204" pitchFamily="34" charset="-122"/>
              <a:ea typeface="微软雅黑" panose="020B0503020204020204" pitchFamily="34" charset="-122"/>
            </a:endParaRPr>
          </a:p>
        </p:txBody>
      </p:sp>
      <p:sp>
        <p:nvSpPr>
          <p:cNvPr id="3" name="任意多边形: 形状 2">
            <a:extLst>
              <a:ext uri="{FF2B5EF4-FFF2-40B4-BE49-F238E27FC236}">
                <a16:creationId xmlns:a16="http://schemas.microsoft.com/office/drawing/2014/main" id="{CAE8449F-B934-D2B5-D5F7-71A5FFF2F27C}"/>
              </a:ext>
            </a:extLst>
          </p:cNvPr>
          <p:cNvSpPr/>
          <p:nvPr/>
        </p:nvSpPr>
        <p:spPr>
          <a:xfrm>
            <a:off x="3308005" y="4886742"/>
            <a:ext cx="9084132" cy="2973207"/>
          </a:xfrm>
          <a:custGeom>
            <a:avLst/>
            <a:gdLst>
              <a:gd name="connsiteX0" fmla="*/ 4542066 w 9084132"/>
              <a:gd name="connsiteY0" fmla="*/ 0 h 2973207"/>
              <a:gd name="connsiteX1" fmla="*/ 9072509 w 9084132"/>
              <a:gd name="connsiteY1" fmla="*/ 2943856 h 2973207"/>
              <a:gd name="connsiteX2" fmla="*/ 9084132 w 9084132"/>
              <a:gd name="connsiteY2" fmla="*/ 2973207 h 2973207"/>
              <a:gd name="connsiteX3" fmla="*/ 0 w 9084132"/>
              <a:gd name="connsiteY3" fmla="*/ 2973207 h 2973207"/>
              <a:gd name="connsiteX4" fmla="*/ 11623 w 9084132"/>
              <a:gd name="connsiteY4" fmla="*/ 2943856 h 2973207"/>
              <a:gd name="connsiteX5" fmla="*/ 4542066 w 9084132"/>
              <a:gd name="connsiteY5" fmla="*/ 0 h 297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4132" h="2973207">
                <a:moveTo>
                  <a:pt x="4542066" y="0"/>
                </a:moveTo>
                <a:cubicBezTo>
                  <a:pt x="6562794" y="0"/>
                  <a:pt x="8301053" y="1209397"/>
                  <a:pt x="9072509" y="2943856"/>
                </a:cubicBezTo>
                <a:lnTo>
                  <a:pt x="9084132" y="2973207"/>
                </a:lnTo>
                <a:lnTo>
                  <a:pt x="0" y="2973207"/>
                </a:lnTo>
                <a:lnTo>
                  <a:pt x="11623" y="2943856"/>
                </a:lnTo>
                <a:cubicBezTo>
                  <a:pt x="783080" y="1209397"/>
                  <a:pt x="2521339" y="0"/>
                  <a:pt x="4542066" y="0"/>
                </a:cubicBezTo>
                <a:close/>
              </a:path>
            </a:pathLst>
          </a:custGeom>
          <a:gradFill flip="none" rotWithShape="1">
            <a:gsLst>
              <a:gs pos="0">
                <a:schemeClr val="accent3">
                  <a:alpha val="40000"/>
                </a:schemeClr>
              </a:gs>
              <a:gs pos="100000">
                <a:schemeClr val="accent3">
                  <a:alpha val="0"/>
                </a:schemeClr>
              </a:gs>
            </a:gsLst>
            <a:path path="circle">
              <a:fillToRect l="50000" t="50000" r="50000" b="50000"/>
            </a:path>
            <a:tileRect/>
          </a:gra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dirty="0">
              <a:latin typeface="微软雅黑" panose="020B0503020204020204" pitchFamily="34" charset="-122"/>
              <a:ea typeface="微软雅黑" panose="020B0503020204020204" pitchFamily="34" charset="-122"/>
            </a:endParaRPr>
          </a:p>
        </p:txBody>
      </p:sp>
      <p:sp>
        <p:nvSpPr>
          <p:cNvPr id="4" name="任意多边形: 形状 3">
            <a:extLst>
              <a:ext uri="{FF2B5EF4-FFF2-40B4-BE49-F238E27FC236}">
                <a16:creationId xmlns:a16="http://schemas.microsoft.com/office/drawing/2014/main" id="{57B4739A-9620-C346-C77D-D75CF3DB74BB}"/>
              </a:ext>
            </a:extLst>
          </p:cNvPr>
          <p:cNvSpPr/>
          <p:nvPr/>
        </p:nvSpPr>
        <p:spPr>
          <a:xfrm>
            <a:off x="9690100" y="-1308100"/>
            <a:ext cx="3746500" cy="3549800"/>
          </a:xfrm>
          <a:custGeom>
            <a:avLst/>
            <a:gdLst>
              <a:gd name="connsiteX0" fmla="*/ 103177 w 3746500"/>
              <a:gd name="connsiteY0" fmla="*/ 0 h 3549800"/>
              <a:gd name="connsiteX1" fmla="*/ 3746500 w 3746500"/>
              <a:gd name="connsiteY1" fmla="*/ 0 h 3549800"/>
              <a:gd name="connsiteX2" fmla="*/ 3746500 w 3746500"/>
              <a:gd name="connsiteY2" fmla="*/ 3384338 h 3549800"/>
              <a:gd name="connsiteX3" fmla="*/ 3638959 w 3746500"/>
              <a:gd name="connsiteY3" fmla="*/ 3423698 h 3549800"/>
              <a:gd name="connsiteX4" fmla="*/ 2804875 w 3746500"/>
              <a:gd name="connsiteY4" fmla="*/ 3549800 h 3549800"/>
              <a:gd name="connsiteX5" fmla="*/ 0 w 3746500"/>
              <a:gd name="connsiteY5" fmla="*/ 744925 h 3549800"/>
              <a:gd name="connsiteX6" fmla="*/ 56985 w 3746500"/>
              <a:gd name="connsiteY6" fmla="*/ 179645 h 354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6500" h="3549800">
                <a:moveTo>
                  <a:pt x="103177" y="0"/>
                </a:moveTo>
                <a:lnTo>
                  <a:pt x="3746500" y="0"/>
                </a:lnTo>
                <a:lnTo>
                  <a:pt x="3746500" y="3384338"/>
                </a:lnTo>
                <a:lnTo>
                  <a:pt x="3638959" y="3423698"/>
                </a:lnTo>
                <a:cubicBezTo>
                  <a:pt x="3375472" y="3505651"/>
                  <a:pt x="3095329" y="3549800"/>
                  <a:pt x="2804875" y="3549800"/>
                </a:cubicBezTo>
                <a:cubicBezTo>
                  <a:pt x="1255785" y="3549800"/>
                  <a:pt x="0" y="2294015"/>
                  <a:pt x="0" y="744925"/>
                </a:cubicBezTo>
                <a:cubicBezTo>
                  <a:pt x="0" y="551289"/>
                  <a:pt x="19622" y="362235"/>
                  <a:pt x="56985" y="179645"/>
                </a:cubicBezTo>
                <a:close/>
              </a:path>
            </a:pathLst>
          </a:custGeom>
          <a:gradFill flip="none" rotWithShape="1">
            <a:gsLst>
              <a:gs pos="0">
                <a:schemeClr val="accent1">
                  <a:alpha val="40000"/>
                </a:schemeClr>
              </a:gs>
              <a:gs pos="100000">
                <a:schemeClr val="accent1">
                  <a:alpha val="0"/>
                </a:schemeClr>
              </a:gs>
            </a:gsLst>
            <a:path path="circle">
              <a:fillToRect l="50000" t="50000" r="50000" b="50000"/>
            </a:path>
            <a:tileRect/>
          </a:gra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dirty="0">
              <a:latin typeface="微软雅黑" panose="020B0503020204020204" pitchFamily="34" charset="-122"/>
              <a:ea typeface="微软雅黑" panose="020B0503020204020204" pitchFamily="34" charset="-122"/>
            </a:endParaRPr>
          </a:p>
        </p:txBody>
      </p:sp>
      <p:sp>
        <p:nvSpPr>
          <p:cNvPr id="6" name="任意多边形: 形状 5">
            <a:extLst>
              <a:ext uri="{FF2B5EF4-FFF2-40B4-BE49-F238E27FC236}">
                <a16:creationId xmlns:a16="http://schemas.microsoft.com/office/drawing/2014/main" id="{F37E31A3-F323-4BEA-66DC-9CCA6B776001}"/>
              </a:ext>
            </a:extLst>
          </p:cNvPr>
          <p:cNvSpPr/>
          <p:nvPr/>
        </p:nvSpPr>
        <p:spPr>
          <a:xfrm>
            <a:off x="11104881" y="5720080"/>
            <a:ext cx="414019" cy="414020"/>
          </a:xfrm>
          <a:custGeom>
            <a:avLst/>
            <a:gdLst>
              <a:gd name="connsiteX0" fmla="*/ 899999 w 1799999"/>
              <a:gd name="connsiteY0" fmla="*/ 0 h 1800000"/>
              <a:gd name="connsiteX1" fmla="*/ 1799999 w 1799999"/>
              <a:gd name="connsiteY1" fmla="*/ 900000 h 1800000"/>
              <a:gd name="connsiteX2" fmla="*/ 899999 w 1799999"/>
              <a:gd name="connsiteY2" fmla="*/ 1800000 h 1800000"/>
              <a:gd name="connsiteX3" fmla="*/ 92019 w 1799999"/>
              <a:gd name="connsiteY3" fmla="*/ 904647 h 1800000"/>
              <a:gd name="connsiteX4" fmla="*/ 0 w 1799999"/>
              <a:gd name="connsiteY4" fmla="*/ 900000 h 1800000"/>
              <a:gd name="connsiteX5" fmla="*/ 86341 w 1799999"/>
              <a:gd name="connsiteY5" fmla="*/ 895912 h 1800000"/>
              <a:gd name="connsiteX6" fmla="*/ 895353 w 1799999"/>
              <a:gd name="connsiteY6" fmla="*/ 9202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99999" h="1800000">
                <a:moveTo>
                  <a:pt x="899999" y="0"/>
                </a:moveTo>
                <a:cubicBezTo>
                  <a:pt x="899999" y="497056"/>
                  <a:pt x="1302943" y="900000"/>
                  <a:pt x="1799999" y="900000"/>
                </a:cubicBezTo>
                <a:cubicBezTo>
                  <a:pt x="1302943" y="900000"/>
                  <a:pt x="899999" y="1302944"/>
                  <a:pt x="899999" y="1800000"/>
                </a:cubicBezTo>
                <a:cubicBezTo>
                  <a:pt x="899999" y="1334010"/>
                  <a:pt x="545849" y="950736"/>
                  <a:pt x="92019" y="904647"/>
                </a:cubicBezTo>
                <a:lnTo>
                  <a:pt x="0" y="900000"/>
                </a:lnTo>
                <a:lnTo>
                  <a:pt x="86341" y="895912"/>
                </a:lnTo>
                <a:cubicBezTo>
                  <a:pt x="512581" y="855342"/>
                  <a:pt x="852144" y="517486"/>
                  <a:pt x="895353" y="9202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nvGrpSpPr>
          <p:cNvPr id="7" name="组合 6">
            <a:extLst>
              <a:ext uri="{FF2B5EF4-FFF2-40B4-BE49-F238E27FC236}">
                <a16:creationId xmlns:a16="http://schemas.microsoft.com/office/drawing/2014/main" id="{A2EAFFFD-16C8-B8F4-941B-9CC1E39B85EF}"/>
              </a:ext>
            </a:extLst>
          </p:cNvPr>
          <p:cNvGrpSpPr/>
          <p:nvPr/>
        </p:nvGrpSpPr>
        <p:grpSpPr>
          <a:xfrm>
            <a:off x="673101" y="640897"/>
            <a:ext cx="886460" cy="387802"/>
            <a:chOff x="673100" y="624438"/>
            <a:chExt cx="924083" cy="404261"/>
          </a:xfrm>
        </p:grpSpPr>
        <p:sp>
          <p:nvSpPr>
            <p:cNvPr id="8" name="椭圆 7">
              <a:extLst>
                <a:ext uri="{FF2B5EF4-FFF2-40B4-BE49-F238E27FC236}">
                  <a16:creationId xmlns:a16="http://schemas.microsoft.com/office/drawing/2014/main" id="{FB99B2CA-D5B4-F6EA-E081-AE673982D63C}"/>
                </a:ext>
              </a:extLst>
            </p:cNvPr>
            <p:cNvSpPr/>
            <p:nvPr/>
          </p:nvSpPr>
          <p:spPr>
            <a:xfrm>
              <a:off x="673100" y="624438"/>
              <a:ext cx="404261" cy="404261"/>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9" name="椭圆 8">
              <a:extLst>
                <a:ext uri="{FF2B5EF4-FFF2-40B4-BE49-F238E27FC236}">
                  <a16:creationId xmlns:a16="http://schemas.microsoft.com/office/drawing/2014/main" id="{442DE468-69CC-13E6-68D6-E89B20FE0C73}"/>
                </a:ext>
              </a:extLst>
            </p:cNvPr>
            <p:cNvSpPr/>
            <p:nvPr/>
          </p:nvSpPr>
          <p:spPr>
            <a:xfrm>
              <a:off x="933011" y="624438"/>
              <a:ext cx="404261" cy="404261"/>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10" name="椭圆 9">
              <a:extLst>
                <a:ext uri="{FF2B5EF4-FFF2-40B4-BE49-F238E27FC236}">
                  <a16:creationId xmlns:a16="http://schemas.microsoft.com/office/drawing/2014/main" id="{D0B4500E-8EC6-CCD9-C9D2-83D67822118F}"/>
                </a:ext>
              </a:extLst>
            </p:cNvPr>
            <p:cNvSpPr/>
            <p:nvPr/>
          </p:nvSpPr>
          <p:spPr>
            <a:xfrm>
              <a:off x="1192922" y="624438"/>
              <a:ext cx="404261" cy="404261"/>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2049882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页">
    <p:bg>
      <p:bgPr>
        <a:solidFill>
          <a:schemeClr val="bg1"/>
        </a:solidFill>
        <a:effectLst/>
      </p:bgPr>
    </p:bg>
    <p:spTree>
      <p:nvGrpSpPr>
        <p:cNvPr id="1" name=""/>
        <p:cNvGrpSpPr/>
        <p:nvPr/>
      </p:nvGrpSpPr>
      <p:grpSpPr>
        <a:xfrm>
          <a:off x="0" y="0"/>
          <a:ext cx="0" cy="0"/>
          <a:chOff x="0" y="0"/>
          <a:chExt cx="0" cy="0"/>
        </a:xfrm>
      </p:grpSpPr>
      <p:sp>
        <p:nvSpPr>
          <p:cNvPr id="2" name="任意多边形: 形状 1">
            <a:extLst>
              <a:ext uri="{FF2B5EF4-FFF2-40B4-BE49-F238E27FC236}">
                <a16:creationId xmlns:a16="http://schemas.microsoft.com/office/drawing/2014/main" id="{5598A45C-F991-6953-F007-7E7E154BBB23}"/>
              </a:ext>
            </a:extLst>
          </p:cNvPr>
          <p:cNvSpPr/>
          <p:nvPr/>
        </p:nvSpPr>
        <p:spPr>
          <a:xfrm>
            <a:off x="-2229763" y="-1206500"/>
            <a:ext cx="6654433" cy="4848783"/>
          </a:xfrm>
          <a:custGeom>
            <a:avLst/>
            <a:gdLst>
              <a:gd name="connsiteX0" fmla="*/ 896263 w 6654433"/>
              <a:gd name="connsiteY0" fmla="*/ 0 h 4848783"/>
              <a:gd name="connsiteX1" fmla="*/ 6595739 w 6654433"/>
              <a:gd name="connsiteY1" fmla="*/ 0 h 4848783"/>
              <a:gd name="connsiteX2" fmla="*/ 6606554 w 6654433"/>
              <a:gd name="connsiteY2" fmla="*/ 60557 h 4848783"/>
              <a:gd name="connsiteX3" fmla="*/ 6654433 w 6654433"/>
              <a:gd name="connsiteY3" fmla="*/ 693383 h 4848783"/>
              <a:gd name="connsiteX4" fmla="*/ 2499033 w 6654433"/>
              <a:gd name="connsiteY4" fmla="*/ 4848783 h 4848783"/>
              <a:gd name="connsiteX5" fmla="*/ 12791 w 6654433"/>
              <a:gd name="connsiteY5" fmla="*/ 4023252 h 4848783"/>
              <a:gd name="connsiteX6" fmla="*/ 0 w 6654433"/>
              <a:gd name="connsiteY6" fmla="*/ 4013200 h 4848783"/>
              <a:gd name="connsiteX7" fmla="*/ 896263 w 6654433"/>
              <a:gd name="connsiteY7" fmla="*/ 4013200 h 48487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4433" h="4848783">
                <a:moveTo>
                  <a:pt x="896263" y="0"/>
                </a:moveTo>
                <a:lnTo>
                  <a:pt x="6595739" y="0"/>
                </a:lnTo>
                <a:lnTo>
                  <a:pt x="6606554" y="60557"/>
                </a:lnTo>
                <a:cubicBezTo>
                  <a:pt x="6638082" y="266896"/>
                  <a:pt x="6654433" y="478230"/>
                  <a:pt x="6654433" y="693383"/>
                </a:cubicBezTo>
                <a:cubicBezTo>
                  <a:pt x="6654433" y="2988347"/>
                  <a:pt x="4793997" y="4848783"/>
                  <a:pt x="2499033" y="4848783"/>
                </a:cubicBezTo>
                <a:cubicBezTo>
                  <a:pt x="1566704" y="4848783"/>
                  <a:pt x="706089" y="4541738"/>
                  <a:pt x="12791" y="4023252"/>
                </a:cubicBezTo>
                <a:lnTo>
                  <a:pt x="0" y="4013200"/>
                </a:lnTo>
                <a:lnTo>
                  <a:pt x="896263" y="4013200"/>
                </a:lnTo>
                <a:close/>
              </a:path>
            </a:pathLst>
          </a:custGeom>
          <a:gradFill flip="none" rotWithShape="1">
            <a:gsLst>
              <a:gs pos="0">
                <a:schemeClr val="accent1">
                  <a:alpha val="40000"/>
                </a:schemeClr>
              </a:gs>
              <a:gs pos="100000">
                <a:schemeClr val="accent1">
                  <a:alpha val="0"/>
                </a:schemeClr>
              </a:gs>
            </a:gsLst>
            <a:path path="circle">
              <a:fillToRect l="50000" t="50000" r="50000" b="50000"/>
            </a:path>
            <a:tileRect/>
          </a:gra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dirty="0">
              <a:latin typeface="微软雅黑" panose="020B0503020204020204" pitchFamily="34" charset="-122"/>
              <a:ea typeface="微软雅黑" panose="020B0503020204020204" pitchFamily="34" charset="-122"/>
            </a:endParaRPr>
          </a:p>
        </p:txBody>
      </p:sp>
      <p:sp>
        <p:nvSpPr>
          <p:cNvPr id="3" name="任意多边形: 形状 2">
            <a:extLst>
              <a:ext uri="{FF2B5EF4-FFF2-40B4-BE49-F238E27FC236}">
                <a16:creationId xmlns:a16="http://schemas.microsoft.com/office/drawing/2014/main" id="{CAE8449F-B934-D2B5-D5F7-71A5FFF2F27C}"/>
              </a:ext>
            </a:extLst>
          </p:cNvPr>
          <p:cNvSpPr/>
          <p:nvPr/>
        </p:nvSpPr>
        <p:spPr>
          <a:xfrm>
            <a:off x="3308005" y="4886742"/>
            <a:ext cx="9084132" cy="2973207"/>
          </a:xfrm>
          <a:custGeom>
            <a:avLst/>
            <a:gdLst>
              <a:gd name="connsiteX0" fmla="*/ 4542066 w 9084132"/>
              <a:gd name="connsiteY0" fmla="*/ 0 h 2973207"/>
              <a:gd name="connsiteX1" fmla="*/ 9072509 w 9084132"/>
              <a:gd name="connsiteY1" fmla="*/ 2943856 h 2973207"/>
              <a:gd name="connsiteX2" fmla="*/ 9084132 w 9084132"/>
              <a:gd name="connsiteY2" fmla="*/ 2973207 h 2973207"/>
              <a:gd name="connsiteX3" fmla="*/ 0 w 9084132"/>
              <a:gd name="connsiteY3" fmla="*/ 2973207 h 2973207"/>
              <a:gd name="connsiteX4" fmla="*/ 11623 w 9084132"/>
              <a:gd name="connsiteY4" fmla="*/ 2943856 h 2973207"/>
              <a:gd name="connsiteX5" fmla="*/ 4542066 w 9084132"/>
              <a:gd name="connsiteY5" fmla="*/ 0 h 2973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84132" h="2973207">
                <a:moveTo>
                  <a:pt x="4542066" y="0"/>
                </a:moveTo>
                <a:cubicBezTo>
                  <a:pt x="6562794" y="0"/>
                  <a:pt x="8301053" y="1209397"/>
                  <a:pt x="9072509" y="2943856"/>
                </a:cubicBezTo>
                <a:lnTo>
                  <a:pt x="9084132" y="2973207"/>
                </a:lnTo>
                <a:lnTo>
                  <a:pt x="0" y="2973207"/>
                </a:lnTo>
                <a:lnTo>
                  <a:pt x="11623" y="2943856"/>
                </a:lnTo>
                <a:cubicBezTo>
                  <a:pt x="783080" y="1209397"/>
                  <a:pt x="2521339" y="0"/>
                  <a:pt x="4542066" y="0"/>
                </a:cubicBezTo>
                <a:close/>
              </a:path>
            </a:pathLst>
          </a:custGeom>
          <a:gradFill flip="none" rotWithShape="1">
            <a:gsLst>
              <a:gs pos="0">
                <a:schemeClr val="accent3">
                  <a:alpha val="40000"/>
                </a:schemeClr>
              </a:gs>
              <a:gs pos="100000">
                <a:schemeClr val="accent3">
                  <a:alpha val="0"/>
                </a:schemeClr>
              </a:gs>
            </a:gsLst>
            <a:path path="circle">
              <a:fillToRect l="50000" t="50000" r="50000" b="50000"/>
            </a:path>
            <a:tileRect/>
          </a:gra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dirty="0">
              <a:latin typeface="微软雅黑" panose="020B0503020204020204" pitchFamily="34" charset="-122"/>
              <a:ea typeface="微软雅黑" panose="020B0503020204020204" pitchFamily="34" charset="-122"/>
            </a:endParaRPr>
          </a:p>
        </p:txBody>
      </p:sp>
      <p:sp>
        <p:nvSpPr>
          <p:cNvPr id="4" name="任意多边形: 形状 3">
            <a:extLst>
              <a:ext uri="{FF2B5EF4-FFF2-40B4-BE49-F238E27FC236}">
                <a16:creationId xmlns:a16="http://schemas.microsoft.com/office/drawing/2014/main" id="{57B4739A-9620-C346-C77D-D75CF3DB74BB}"/>
              </a:ext>
            </a:extLst>
          </p:cNvPr>
          <p:cNvSpPr/>
          <p:nvPr/>
        </p:nvSpPr>
        <p:spPr>
          <a:xfrm>
            <a:off x="9690100" y="-1308100"/>
            <a:ext cx="3746500" cy="3549800"/>
          </a:xfrm>
          <a:custGeom>
            <a:avLst/>
            <a:gdLst>
              <a:gd name="connsiteX0" fmla="*/ 103177 w 3746500"/>
              <a:gd name="connsiteY0" fmla="*/ 0 h 3549800"/>
              <a:gd name="connsiteX1" fmla="*/ 3746500 w 3746500"/>
              <a:gd name="connsiteY1" fmla="*/ 0 h 3549800"/>
              <a:gd name="connsiteX2" fmla="*/ 3746500 w 3746500"/>
              <a:gd name="connsiteY2" fmla="*/ 3384338 h 3549800"/>
              <a:gd name="connsiteX3" fmla="*/ 3638959 w 3746500"/>
              <a:gd name="connsiteY3" fmla="*/ 3423698 h 3549800"/>
              <a:gd name="connsiteX4" fmla="*/ 2804875 w 3746500"/>
              <a:gd name="connsiteY4" fmla="*/ 3549800 h 3549800"/>
              <a:gd name="connsiteX5" fmla="*/ 0 w 3746500"/>
              <a:gd name="connsiteY5" fmla="*/ 744925 h 3549800"/>
              <a:gd name="connsiteX6" fmla="*/ 56985 w 3746500"/>
              <a:gd name="connsiteY6" fmla="*/ 179645 h 3549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46500" h="3549800">
                <a:moveTo>
                  <a:pt x="103177" y="0"/>
                </a:moveTo>
                <a:lnTo>
                  <a:pt x="3746500" y="0"/>
                </a:lnTo>
                <a:lnTo>
                  <a:pt x="3746500" y="3384338"/>
                </a:lnTo>
                <a:lnTo>
                  <a:pt x="3638959" y="3423698"/>
                </a:lnTo>
                <a:cubicBezTo>
                  <a:pt x="3375472" y="3505651"/>
                  <a:pt x="3095329" y="3549800"/>
                  <a:pt x="2804875" y="3549800"/>
                </a:cubicBezTo>
                <a:cubicBezTo>
                  <a:pt x="1255785" y="3549800"/>
                  <a:pt x="0" y="2294015"/>
                  <a:pt x="0" y="744925"/>
                </a:cubicBezTo>
                <a:cubicBezTo>
                  <a:pt x="0" y="551289"/>
                  <a:pt x="19622" y="362235"/>
                  <a:pt x="56985" y="179645"/>
                </a:cubicBezTo>
                <a:close/>
              </a:path>
            </a:pathLst>
          </a:custGeom>
          <a:gradFill flip="none" rotWithShape="1">
            <a:gsLst>
              <a:gs pos="0">
                <a:schemeClr val="accent1">
                  <a:alpha val="40000"/>
                </a:schemeClr>
              </a:gs>
              <a:gs pos="100000">
                <a:schemeClr val="accent1">
                  <a:alpha val="0"/>
                </a:schemeClr>
              </a:gs>
            </a:gsLst>
            <a:path path="circle">
              <a:fillToRect l="50000" t="50000" r="50000" b="50000"/>
            </a:path>
            <a:tileRect/>
          </a:gradFill>
          <a:ln>
            <a:noFill/>
          </a:ln>
          <a:effectLst>
            <a:softEdge rad="1016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73645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579206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OfficePLUS">
    <p:bg>
      <p:bgPr>
        <a:solidFill>
          <a:schemeClr val="bg1"/>
        </a:solidFill>
        <a:effectLst/>
      </p:bgPr>
    </p:bg>
    <p:spTree>
      <p:nvGrpSpPr>
        <p:cNvPr id="1" name=""/>
        <p:cNvGrpSpPr/>
        <p:nvPr/>
      </p:nvGrpSpPr>
      <p:grpSpPr>
        <a:xfrm>
          <a:off x="0" y="0"/>
          <a:ext cx="0" cy="0"/>
          <a:chOff x="0" y="0"/>
          <a:chExt cx="0" cy="0"/>
        </a:xfrm>
      </p:grpSpPr>
      <p:pic>
        <p:nvPicPr>
          <p:cNvPr id="4" name="图片 3" descr="形状&#10;&#10;描述已自动生成"/>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文本占位符 6"/>
          <p:cNvSpPr>
            <a:spLocks noGrp="1"/>
          </p:cNvSpPr>
          <p:nvPr>
            <p:ph type="body" sz="quarter" idx="11" hasCustomPrompt="1"/>
          </p:nvPr>
        </p:nvSpPr>
        <p:spPr>
          <a:xfrm>
            <a:off x="440603" y="182445"/>
            <a:ext cx="1657139" cy="287259"/>
          </a:xfrm>
          <a:prstGeom prst="rect">
            <a:avLst/>
          </a:prstGeom>
        </p:spPr>
        <p:txBody>
          <a:bodyPr/>
          <a:lstStyle>
            <a:lvl1pPr marL="0" indent="0">
              <a:lnSpc>
                <a:spcPct val="100000"/>
              </a:lnSpc>
              <a:buNone/>
              <a:defRPr sz="1100" b="0" i="0" baseline="0">
                <a:solidFill>
                  <a:schemeClr val="bg1"/>
                </a:solidFill>
                <a:latin typeface="Microsoft YaHei Light" panose="020B0502040204020203" pitchFamily="34" charset="-122"/>
                <a:ea typeface="Microsoft YaHei Light" panose="020B0502040204020203" pitchFamily="34" charset="-122"/>
                <a:cs typeface="Segoe UI Light" panose="020B0502040204020203" charset="0"/>
              </a:defRPr>
            </a:lvl1pPr>
          </a:lstStyle>
          <a:p>
            <a:pPr lvl="0"/>
            <a:r>
              <a:rPr kumimoji="1" lang="en-US" altLang="zh-CN" dirty="0" err="1"/>
              <a:t>OfficePLUS</a:t>
            </a:r>
            <a:endParaRPr kumimoji="1" lang="zh-CN" altLang="en-US" dirty="0"/>
          </a:p>
        </p:txBody>
      </p:sp>
      <p:sp>
        <p:nvSpPr>
          <p:cNvPr id="9" name="文本占位符 8"/>
          <p:cNvSpPr>
            <a:spLocks noGrp="1"/>
          </p:cNvSpPr>
          <p:nvPr>
            <p:ph type="body" sz="quarter" idx="13" hasCustomPrompt="1"/>
          </p:nvPr>
        </p:nvSpPr>
        <p:spPr>
          <a:xfrm>
            <a:off x="4153013" y="759876"/>
            <a:ext cx="7074345" cy="5399189"/>
          </a:xfrm>
          <a:prstGeom prst="rect">
            <a:avLst/>
          </a:prstGeom>
        </p:spPr>
        <p:txBody>
          <a:bodyPr/>
          <a:lstStyle>
            <a:lvl1pPr marL="0" indent="0">
              <a:lnSpc>
                <a:spcPct val="150000"/>
              </a:lnSpc>
              <a:buNone/>
              <a:defRPr sz="1200" b="0" i="0" baseline="0">
                <a:solidFill>
                  <a:schemeClr val="bg1"/>
                </a:solidFill>
                <a:latin typeface="Microsoft YaHei Light" panose="020B0502040204020203" pitchFamily="34" charset="-122"/>
                <a:ea typeface="Microsoft YaHei Light" panose="020B0502040204020203" pitchFamily="34" charset="-122"/>
                <a:cs typeface="Microsoft YaHei Light" panose="020B0502040204020203" pitchFamily="34" charset="-122"/>
              </a:defRPr>
            </a:lvl1pPr>
          </a:lstStyle>
          <a:p>
            <a:pPr lvl="0"/>
            <a:r>
              <a:rPr kumimoji="1" lang="en-US" altLang="zh-CN" dirty="0" err="1"/>
              <a:t>OfficePLUS</a:t>
            </a:r>
            <a:endParaRPr kumimoji="1" lang="zh-CN" altLang="en-US" dirty="0"/>
          </a:p>
        </p:txBody>
      </p:sp>
      <p:sp>
        <p:nvSpPr>
          <p:cNvPr id="10" name="文本占位符 9"/>
          <p:cNvSpPr>
            <a:spLocks noGrp="1"/>
          </p:cNvSpPr>
          <p:nvPr>
            <p:ph type="body" sz="quarter" idx="14" hasCustomPrompt="1"/>
          </p:nvPr>
        </p:nvSpPr>
        <p:spPr>
          <a:xfrm>
            <a:off x="4153014" y="182445"/>
            <a:ext cx="2259871" cy="287259"/>
          </a:xfrm>
          <a:prstGeom prst="rect">
            <a:avLst/>
          </a:prstGeom>
        </p:spPr>
        <p:txBody>
          <a:bodyPr/>
          <a:lstStyle>
            <a:lvl1pPr marL="0" indent="0">
              <a:lnSpc>
                <a:spcPct val="100000"/>
              </a:lnSpc>
              <a:buNone/>
              <a:defRPr sz="1100" b="0" i="0" baseline="0">
                <a:solidFill>
                  <a:schemeClr val="bg1"/>
                </a:solidFill>
                <a:latin typeface="Microsoft YaHei Light" panose="020B0502040204020203" pitchFamily="34" charset="-122"/>
                <a:ea typeface="Microsoft YaHei Light" panose="020B0502040204020203" pitchFamily="34" charset="-122"/>
                <a:cs typeface="Segoe UI Light" panose="020B0502040204020203" charset="0"/>
              </a:defRPr>
            </a:lvl1pPr>
          </a:lstStyle>
          <a:p>
            <a:pPr lvl="0"/>
            <a:r>
              <a:rPr kumimoji="1" lang="en-US" altLang="zh-CN"/>
              <a:t>OfficePLUS</a:t>
            </a:r>
            <a:endParaRPr kumimoji="1" lang="zh-CN" altLang="en-US"/>
          </a:p>
        </p:txBody>
      </p:sp>
      <p:sp>
        <p:nvSpPr>
          <p:cNvPr id="11" name="文本占位符 10"/>
          <p:cNvSpPr>
            <a:spLocks noGrp="1"/>
          </p:cNvSpPr>
          <p:nvPr>
            <p:ph type="body" sz="quarter" idx="10" hasCustomPrompt="1"/>
          </p:nvPr>
        </p:nvSpPr>
        <p:spPr>
          <a:xfrm>
            <a:off x="440603" y="759873"/>
            <a:ext cx="1657139" cy="440267"/>
          </a:xfrm>
          <a:prstGeom prst="rect">
            <a:avLst/>
          </a:prstGeom>
        </p:spPr>
        <p:txBody>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sz="1865" b="0" i="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defRPr/>
            </a:pPr>
            <a:r>
              <a:rPr kumimoji="1" lang="en-US" altLang="zh-CN" dirty="0" err="1"/>
              <a:t>OfficePLUS</a:t>
            </a:r>
            <a:endParaRPr kumimoji="1" lang="zh-CN" altLang="en-US" dirty="0"/>
          </a:p>
        </p:txBody>
      </p:sp>
      <p:sp>
        <p:nvSpPr>
          <p:cNvPr id="6" name="文本占位符 5"/>
          <p:cNvSpPr>
            <a:spLocks noGrp="1"/>
          </p:cNvSpPr>
          <p:nvPr>
            <p:ph type="body" sz="quarter" idx="15" hasCustomPrompt="1"/>
          </p:nvPr>
        </p:nvSpPr>
        <p:spPr>
          <a:xfrm>
            <a:off x="440603" y="1490309"/>
            <a:ext cx="1657139" cy="4607819"/>
          </a:xfrm>
          <a:prstGeom prst="rect">
            <a:avLst/>
          </a:prstGeom>
        </p:spPr>
        <p:txBody>
          <a:bodyPr/>
          <a:lstStyle>
            <a:lvl1pPr marL="0" indent="0">
              <a:lnSpc>
                <a:spcPct val="150000"/>
              </a:lnSpc>
              <a:buNone/>
              <a:defRPr sz="1100" b="0" i="0" baseline="0">
                <a:solidFill>
                  <a:schemeClr val="bg1"/>
                </a:solidFill>
                <a:latin typeface="Microsoft YaHei Light" panose="020B0502040204020203" pitchFamily="34" charset="-122"/>
                <a:ea typeface="Microsoft YaHei Light" panose="020B0502040204020203" pitchFamily="34" charset="-122"/>
                <a:cs typeface="Segoe UI Light" panose="020B0502040204020203" charset="0"/>
              </a:defRPr>
            </a:lvl1pPr>
          </a:lstStyle>
          <a:p>
            <a:pPr lvl="0"/>
            <a:r>
              <a:rPr kumimoji="1" lang="en-US" altLang="zh-CN"/>
              <a:t>OfficePLUS</a:t>
            </a:r>
            <a:endParaRPr kumimoji="1" lang="zh-CN" altLang="en-US"/>
          </a:p>
        </p:txBody>
      </p:sp>
      <p:sp>
        <p:nvSpPr>
          <p:cNvPr id="8" name="文本占位符 7"/>
          <p:cNvSpPr>
            <a:spLocks noGrp="1"/>
          </p:cNvSpPr>
          <p:nvPr>
            <p:ph type="body" sz="quarter" idx="16" hasCustomPrompt="1"/>
          </p:nvPr>
        </p:nvSpPr>
        <p:spPr>
          <a:xfrm>
            <a:off x="2377999" y="182445"/>
            <a:ext cx="1494755" cy="287259"/>
          </a:xfrm>
          <a:prstGeom prst="rect">
            <a:avLst/>
          </a:prstGeom>
        </p:spPr>
        <p:txBody>
          <a:bodyPr/>
          <a:lstStyle>
            <a:lvl1pPr marL="0" indent="0">
              <a:lnSpc>
                <a:spcPct val="100000"/>
              </a:lnSpc>
              <a:buNone/>
              <a:defRPr sz="1100" b="0" i="0" baseline="0">
                <a:solidFill>
                  <a:schemeClr val="bg1"/>
                </a:solidFill>
                <a:latin typeface="Microsoft YaHei Light" panose="020B0502040204020203" pitchFamily="34" charset="-122"/>
                <a:ea typeface="Microsoft YaHei Light" panose="020B0502040204020203" pitchFamily="34" charset="-122"/>
                <a:cs typeface="Segoe UI Light" panose="020B0502040204020203" charset="0"/>
              </a:defRPr>
            </a:lvl1pPr>
          </a:lstStyle>
          <a:p>
            <a:pPr lvl="0"/>
            <a:r>
              <a:rPr kumimoji="1" lang="en-US" altLang="zh-CN" dirty="0" err="1"/>
              <a:t>OfficePLUS</a:t>
            </a:r>
            <a:endParaRPr kumimoji="1" lang="zh-CN" altLang="en-US" dirty="0"/>
          </a:p>
        </p:txBody>
      </p:sp>
      <p:sp>
        <p:nvSpPr>
          <p:cNvPr id="14" name="文本占位符 13"/>
          <p:cNvSpPr>
            <a:spLocks noGrp="1"/>
          </p:cNvSpPr>
          <p:nvPr>
            <p:ph type="body" sz="quarter" idx="17" hasCustomPrompt="1"/>
          </p:nvPr>
        </p:nvSpPr>
        <p:spPr>
          <a:xfrm>
            <a:off x="2378000" y="759876"/>
            <a:ext cx="1494755" cy="5399189"/>
          </a:xfrm>
          <a:prstGeom prst="rect">
            <a:avLst/>
          </a:prstGeom>
        </p:spPr>
        <p:txBody>
          <a:bodyPr/>
          <a:lstStyle>
            <a:lvl1pPr marL="0" indent="0">
              <a:lnSpc>
                <a:spcPct val="150000"/>
              </a:lnSpc>
              <a:buNone/>
              <a:defRPr sz="1200" b="0" i="0" baseline="0">
                <a:solidFill>
                  <a:schemeClr val="bg1"/>
                </a:solidFill>
                <a:latin typeface="Microsoft YaHei Light" panose="020B0502040204020203" pitchFamily="34" charset="-122"/>
                <a:ea typeface="Microsoft YaHei Light" panose="020B0502040204020203" pitchFamily="34" charset="-122"/>
                <a:cs typeface="Microsoft YaHei Light" panose="020B0502040204020203" pitchFamily="34" charset="-122"/>
              </a:defRPr>
            </a:lvl1pPr>
          </a:lstStyle>
          <a:p>
            <a:pPr lvl="0"/>
            <a:r>
              <a:rPr kumimoji="1" lang="en-US" altLang="zh-CN" dirty="0" err="1"/>
              <a:t>OfficePLUS</a:t>
            </a:r>
            <a:endParaRPr kumimoji="1" lang="zh-CN" altLang="en-US" dirty="0"/>
          </a:p>
        </p:txBody>
      </p:sp>
    </p:spTree>
    <p:extLst>
      <p:ext uri="{BB962C8B-B14F-4D97-AF65-F5344CB8AC3E}">
        <p14:creationId xmlns:p14="http://schemas.microsoft.com/office/powerpoint/2010/main" val="38650146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F3EC">
            <a:alpha val="10000"/>
          </a:srgb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011575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DTMF/Dtmf2.ogg" TargetMode="External"/><Relationship Id="rId13" Type="http://schemas.openxmlformats.org/officeDocument/2006/relationships/hyperlink" Target="DTMF/Dtmf7.ogg" TargetMode="External"/><Relationship Id="rId18" Type="http://schemas.openxmlformats.org/officeDocument/2006/relationships/hyperlink" Target="DTMF/DtmfPound.oga" TargetMode="External"/><Relationship Id="rId3" Type="http://schemas.openxmlformats.org/officeDocument/2006/relationships/slideLayout" Target="../slideLayouts/slideLayout4.xml"/><Relationship Id="rId7" Type="http://schemas.openxmlformats.org/officeDocument/2006/relationships/hyperlink" Target="DTMF/Dtmf1.ogg" TargetMode="External"/><Relationship Id="rId12" Type="http://schemas.openxmlformats.org/officeDocument/2006/relationships/hyperlink" Target="DTMF/Dtmf6.ogg" TargetMode="External"/><Relationship Id="rId17" Type="http://schemas.openxmlformats.org/officeDocument/2006/relationships/hyperlink" Target="DTMF/Dtmf0.ogg" TargetMode="External"/><Relationship Id="rId2" Type="http://schemas.openxmlformats.org/officeDocument/2006/relationships/audio" Target="../media/media1.m4a"/><Relationship Id="rId16" Type="http://schemas.openxmlformats.org/officeDocument/2006/relationships/hyperlink" Target="DTMF/DtmfStar.ogg" TargetMode="External"/><Relationship Id="rId20" Type="http://schemas.openxmlformats.org/officeDocument/2006/relationships/image" Target="../media/image13.png"/><Relationship Id="rId1" Type="http://schemas.microsoft.com/office/2007/relationships/media" Target="../media/media1.m4a"/><Relationship Id="rId6" Type="http://schemas.openxmlformats.org/officeDocument/2006/relationships/image" Target="../media/image11.png"/><Relationship Id="rId11" Type="http://schemas.openxmlformats.org/officeDocument/2006/relationships/hyperlink" Target="DTMF/Dtmf5.ogg" TargetMode="External"/><Relationship Id="rId5" Type="http://schemas.openxmlformats.org/officeDocument/2006/relationships/image" Target="../media/image10.png"/><Relationship Id="rId15" Type="http://schemas.openxmlformats.org/officeDocument/2006/relationships/hyperlink" Target="DTMF/Dtmf9.ogg" TargetMode="External"/><Relationship Id="rId10" Type="http://schemas.openxmlformats.org/officeDocument/2006/relationships/hyperlink" Target="DTMF/Dtmf4.ogg" TargetMode="External"/><Relationship Id="rId19" Type="http://schemas.openxmlformats.org/officeDocument/2006/relationships/image" Target="../media/image12.emf"/><Relationship Id="rId4" Type="http://schemas.openxmlformats.org/officeDocument/2006/relationships/notesSlide" Target="../notesSlides/notesSlide8.xml"/><Relationship Id="rId9" Type="http://schemas.openxmlformats.org/officeDocument/2006/relationships/hyperlink" Target="DTMF/Dtmf3.ogg" TargetMode="External"/><Relationship Id="rId14" Type="http://schemas.openxmlformats.org/officeDocument/2006/relationships/hyperlink" Target="DTMF/Dtmf8.ogg"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8.jpeg"/><Relationship Id="rId4" Type="http://schemas.openxmlformats.org/officeDocument/2006/relationships/image" Target="../media/image17.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jpeg"/><Relationship Id="rId7"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22.jpeg"/><Relationship Id="rId5" Type="http://schemas.openxmlformats.org/officeDocument/2006/relationships/image" Target="../media/image21.jpeg"/><Relationship Id="rId4" Type="http://schemas.openxmlformats.org/officeDocument/2006/relationships/image" Target="../media/image20.gi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6.xml"/><Relationship Id="rId1" Type="http://schemas.openxmlformats.org/officeDocument/2006/relationships/slideLayout" Target="../slideLayouts/slideLayout4.xml"/><Relationship Id="rId4" Type="http://schemas.openxmlformats.org/officeDocument/2006/relationships/image" Target="../media/image25.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8.xml"/><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jpe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jpeg"/><Relationship Id="rId1" Type="http://schemas.openxmlformats.org/officeDocument/2006/relationships/slideLayout" Target="../slideLayouts/slideLayout4.xml"/><Relationship Id="rId5" Type="http://schemas.openxmlformats.org/officeDocument/2006/relationships/image" Target="../media/image32.jpe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35.jpeg"/><Relationship Id="rId4" Type="http://schemas.openxmlformats.org/officeDocument/2006/relationships/image" Target="../media/image34.jpe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4.xml"/><Relationship Id="rId1" Type="http://schemas.openxmlformats.org/officeDocument/2006/relationships/slideLayout" Target="../slideLayouts/slideLayout4.xml"/><Relationship Id="rId5" Type="http://schemas.openxmlformats.org/officeDocument/2006/relationships/image" Target="../media/image40.jpeg"/><Relationship Id="rId4" Type="http://schemas.openxmlformats.org/officeDocument/2006/relationships/image" Target="../media/image39.jpeg"/></Relationships>
</file>

<file path=ppt/slides/_rels/slide28.xml.rels><?xml version="1.0" encoding="UTF-8" standalone="yes"?>
<Relationships xmlns="http://schemas.openxmlformats.org/package/2006/relationships"><Relationship Id="rId3" Type="http://schemas.openxmlformats.org/officeDocument/2006/relationships/image" Target="../media/image41.jpeg"/><Relationship Id="rId7" Type="http://schemas.openxmlformats.org/officeDocument/2006/relationships/image" Target="../media/image45.jpeg"/><Relationship Id="rId2" Type="http://schemas.openxmlformats.org/officeDocument/2006/relationships/notesSlide" Target="../notesSlides/notesSlide25.xml"/><Relationship Id="rId1" Type="http://schemas.openxmlformats.org/officeDocument/2006/relationships/slideLayout" Target="../slideLayouts/slideLayout4.xml"/><Relationship Id="rId6" Type="http://schemas.openxmlformats.org/officeDocument/2006/relationships/image" Target="../media/image44.jpeg"/><Relationship Id="rId5" Type="http://schemas.openxmlformats.org/officeDocument/2006/relationships/image" Target="../media/image43.jpeg"/><Relationship Id="rId4" Type="http://schemas.openxmlformats.org/officeDocument/2006/relationships/image" Target="../media/image42.jpe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gi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FFD3815-1633-18E4-8648-8DA7CBA5FCD2}"/>
              </a:ext>
            </a:extLst>
          </p:cNvPr>
          <p:cNvSpPr txBox="1"/>
          <p:nvPr/>
        </p:nvSpPr>
        <p:spPr>
          <a:xfrm>
            <a:off x="563116" y="5823064"/>
            <a:ext cx="2229450"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2024/04/11</a:t>
            </a:r>
            <a:endParaRPr lang="zh-CN" altLang="en-US" sz="2000" dirty="0">
              <a:latin typeface="微软雅黑" panose="020B0503020204020204" pitchFamily="34" charset="-122"/>
              <a:ea typeface="微软雅黑" panose="020B0503020204020204" pitchFamily="34" charset="-122"/>
            </a:endParaRPr>
          </a:p>
        </p:txBody>
      </p:sp>
      <p:grpSp>
        <p:nvGrpSpPr>
          <p:cNvPr id="3" name="组合 2">
            <a:extLst>
              <a:ext uri="{FF2B5EF4-FFF2-40B4-BE49-F238E27FC236}">
                <a16:creationId xmlns:a16="http://schemas.microsoft.com/office/drawing/2014/main" id="{55C14F96-8FBF-259A-5CDA-28C5FD7961C8}"/>
              </a:ext>
            </a:extLst>
          </p:cNvPr>
          <p:cNvGrpSpPr/>
          <p:nvPr/>
        </p:nvGrpSpPr>
        <p:grpSpPr>
          <a:xfrm rot="16200000" flipH="1" flipV="1">
            <a:off x="2569193" y="1207630"/>
            <a:ext cx="446745" cy="1329890"/>
            <a:chOff x="107950" y="3604798"/>
            <a:chExt cx="1108513" cy="2152753"/>
          </a:xfrm>
        </p:grpSpPr>
        <p:cxnSp>
          <p:nvCxnSpPr>
            <p:cNvPr id="4" name="直接连接符 3">
              <a:extLst>
                <a:ext uri="{FF2B5EF4-FFF2-40B4-BE49-F238E27FC236}">
                  <a16:creationId xmlns:a16="http://schemas.microsoft.com/office/drawing/2014/main" id="{4D1CD33C-FECC-BAB2-33AA-5A095CB7FDEE}"/>
                </a:ext>
              </a:extLst>
            </p:cNvPr>
            <p:cNvCxnSpPr>
              <a:cxnSpLocks/>
            </p:cNvCxnSpPr>
            <p:nvPr/>
          </p:nvCxnSpPr>
          <p:spPr>
            <a:xfrm rot="16200000">
              <a:off x="-282846" y="4814305"/>
              <a:ext cx="1886492" cy="0"/>
            </a:xfrm>
            <a:prstGeom prst="lin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
          <p:nvSpPr>
            <p:cNvPr id="5" name="弧形 4">
              <a:extLst>
                <a:ext uri="{FF2B5EF4-FFF2-40B4-BE49-F238E27FC236}">
                  <a16:creationId xmlns:a16="http://schemas.microsoft.com/office/drawing/2014/main" id="{18B88D79-C9F9-4029-FC0D-BA1E7C98A278}"/>
                </a:ext>
              </a:extLst>
            </p:cNvPr>
            <p:cNvSpPr/>
            <p:nvPr/>
          </p:nvSpPr>
          <p:spPr>
            <a:xfrm rot="16200000" flipH="1">
              <a:off x="673977" y="3594834"/>
              <a:ext cx="532522" cy="552450"/>
            </a:xfrm>
            <a:prstGeom prst="arc">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6" name="弧形 5">
              <a:extLst>
                <a:ext uri="{FF2B5EF4-FFF2-40B4-BE49-F238E27FC236}">
                  <a16:creationId xmlns:a16="http://schemas.microsoft.com/office/drawing/2014/main" id="{226B9665-9131-41C4-431E-108EA3FC15CE}"/>
                </a:ext>
              </a:extLst>
            </p:cNvPr>
            <p:cNvSpPr/>
            <p:nvPr/>
          </p:nvSpPr>
          <p:spPr>
            <a:xfrm rot="5400000">
              <a:off x="117914" y="3594834"/>
              <a:ext cx="532522" cy="552450"/>
            </a:xfrm>
            <a:prstGeom prst="arc">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dirty="0">
                <a:latin typeface="微软雅黑" panose="020B0503020204020204" pitchFamily="34" charset="-122"/>
                <a:ea typeface="微软雅黑" panose="020B0503020204020204" pitchFamily="34" charset="-122"/>
              </a:endParaRPr>
            </a:p>
          </p:txBody>
        </p:sp>
      </p:grpSp>
      <p:grpSp>
        <p:nvGrpSpPr>
          <p:cNvPr id="7" name="组合 6">
            <a:extLst>
              <a:ext uri="{FF2B5EF4-FFF2-40B4-BE49-F238E27FC236}">
                <a16:creationId xmlns:a16="http://schemas.microsoft.com/office/drawing/2014/main" id="{7F566D2A-2640-D61D-840A-31476A07F46A}"/>
              </a:ext>
            </a:extLst>
          </p:cNvPr>
          <p:cNvGrpSpPr/>
          <p:nvPr/>
        </p:nvGrpSpPr>
        <p:grpSpPr>
          <a:xfrm>
            <a:off x="1416050" y="4390369"/>
            <a:ext cx="2269197" cy="446744"/>
            <a:chOff x="1425724" y="3698661"/>
            <a:chExt cx="2269197" cy="446744"/>
          </a:xfrm>
        </p:grpSpPr>
        <p:sp>
          <p:nvSpPr>
            <p:cNvPr id="8" name="矩形: 圆角 7">
              <a:extLst>
                <a:ext uri="{FF2B5EF4-FFF2-40B4-BE49-F238E27FC236}">
                  <a16:creationId xmlns:a16="http://schemas.microsoft.com/office/drawing/2014/main" id="{EBB83AFF-801E-1A27-B470-E663FD24F96D}"/>
                </a:ext>
              </a:extLst>
            </p:cNvPr>
            <p:cNvSpPr/>
            <p:nvPr/>
          </p:nvSpPr>
          <p:spPr>
            <a:xfrm>
              <a:off x="1425724" y="3698661"/>
              <a:ext cx="2269197" cy="446744"/>
            </a:xfrm>
            <a:prstGeom prst="roundRect">
              <a:avLst>
                <a:gd name="adj" fmla="val 11692"/>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E51A689B-2527-28DB-E0B9-B1C9B0A43FD6}"/>
                </a:ext>
              </a:extLst>
            </p:cNvPr>
            <p:cNvSpPr txBox="1"/>
            <p:nvPr/>
          </p:nvSpPr>
          <p:spPr>
            <a:xfrm>
              <a:off x="1425724" y="3752756"/>
              <a:ext cx="2269197" cy="338554"/>
            </a:xfrm>
            <a:prstGeom prst="rect">
              <a:avLst/>
            </a:prstGeom>
            <a:noFill/>
          </p:spPr>
          <p:txBody>
            <a:bodyPr wrap="square" rtlCol="0">
              <a:spAutoFit/>
            </a:bodyPr>
            <a:lstStyle/>
            <a:p>
              <a:pPr algn="ctr"/>
              <a:r>
                <a:rPr lang="zh-CN" altLang="en-US" sz="1600" dirty="0">
                  <a:solidFill>
                    <a:schemeClr val="bg1"/>
                  </a:solidFill>
                  <a:latin typeface="微软雅黑" panose="020B0503020204020204" pitchFamily="34" charset="-122"/>
                  <a:ea typeface="微软雅黑" panose="020B0503020204020204" pitchFamily="34" charset="-122"/>
                </a:rPr>
                <a:t>汇报人：</a:t>
              </a:r>
            </a:p>
          </p:txBody>
        </p:sp>
      </p:grpSp>
      <p:sp>
        <p:nvSpPr>
          <p:cNvPr id="10" name="文本框 9">
            <a:extLst>
              <a:ext uri="{FF2B5EF4-FFF2-40B4-BE49-F238E27FC236}">
                <a16:creationId xmlns:a16="http://schemas.microsoft.com/office/drawing/2014/main" id="{E6EEB679-ABD6-5F9B-C0F1-2A98AD60B9E0}"/>
              </a:ext>
            </a:extLst>
          </p:cNvPr>
          <p:cNvSpPr txBox="1"/>
          <p:nvPr/>
        </p:nvSpPr>
        <p:spPr>
          <a:xfrm>
            <a:off x="1318620" y="1672520"/>
            <a:ext cx="972902"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19XX</a:t>
            </a:r>
            <a:endParaRPr lang="zh-CN" altLang="en-US" sz="20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339A23B1-5C69-1BF2-F866-7F9B214C2B92}"/>
              </a:ext>
            </a:extLst>
          </p:cNvPr>
          <p:cNvSpPr txBox="1">
            <a:spLocks/>
          </p:cNvSpPr>
          <p:nvPr/>
        </p:nvSpPr>
        <p:spPr>
          <a:xfrm>
            <a:off x="1318620" y="2104767"/>
            <a:ext cx="4345332" cy="1323439"/>
          </a:xfrm>
          <a:prstGeom prst="rect">
            <a:avLst/>
          </a:prstGeom>
          <a:effectLst/>
        </p:spPr>
        <p:txBody>
          <a:bodyPr vert="horz" wrap="square" lIns="91440" tIns="45720" rIns="91440" bIns="45720" rtlCol="0" anchor="ctr">
            <a:spAutoFit/>
          </a:bodyPr>
          <a:lstStyle>
            <a:defPPr>
              <a:defRPr lang="zh-CN"/>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altLang="zh-CN" sz="4000" dirty="0">
                <a:solidFill>
                  <a:srgbClr val="00B0F0"/>
                </a:solidFill>
                <a:effectLst/>
                <a:latin typeface="微软雅黑" panose="020B0503020204020204" pitchFamily="34" charset="-122"/>
                <a:ea typeface="微软雅黑" panose="020B0503020204020204" pitchFamily="34" charset="-122"/>
              </a:rPr>
              <a:t>20</a:t>
            </a:r>
            <a:r>
              <a:rPr lang="zh-CN" altLang="en-US" sz="4000" dirty="0">
                <a:solidFill>
                  <a:srgbClr val="00B0F0"/>
                </a:solidFill>
                <a:effectLst/>
                <a:latin typeface="微软雅黑" panose="020B0503020204020204" pitchFamily="34" charset="-122"/>
                <a:ea typeface="微软雅黑" panose="020B0503020204020204" pitchFamily="34" charset="-122"/>
              </a:rPr>
              <a:t>世纪</a:t>
            </a:r>
            <a:r>
              <a:rPr lang="zh-CN" altLang="en-US" sz="4000" dirty="0">
                <a:solidFill>
                  <a:schemeClr val="accent1"/>
                </a:solidFill>
                <a:effectLst/>
                <a:latin typeface="微软雅黑" panose="020B0503020204020204" pitchFamily="34" charset="-122"/>
                <a:ea typeface="微软雅黑" panose="020B0503020204020204" pitchFamily="34" charset="-122"/>
              </a:rPr>
              <a:t>最</a:t>
            </a:r>
            <a:r>
              <a:rPr lang="zh-CN" altLang="en-US" sz="4000" dirty="0">
                <a:solidFill>
                  <a:schemeClr val="accent5">
                    <a:lumMod val="25000"/>
                  </a:schemeClr>
                </a:solidFill>
                <a:effectLst/>
                <a:latin typeface="微软雅黑" panose="020B0503020204020204" pitchFamily="34" charset="-122"/>
                <a:ea typeface="微软雅黑" panose="020B0503020204020204" pitchFamily="34" charset="-122"/>
              </a:rPr>
              <a:t>伟大</a:t>
            </a:r>
            <a:r>
              <a:rPr lang="zh-CN" altLang="en-US" sz="4000" dirty="0">
                <a:solidFill>
                  <a:schemeClr val="accent1"/>
                </a:solidFill>
                <a:effectLst/>
                <a:latin typeface="微软雅黑" panose="020B0503020204020204" pitchFamily="34" charset="-122"/>
                <a:ea typeface="微软雅黑" panose="020B0503020204020204" pitchFamily="34" charset="-122"/>
              </a:rPr>
              <a:t>的</a:t>
            </a:r>
            <a:r>
              <a:rPr lang="en-US" altLang="zh-CN" sz="4000" dirty="0">
                <a:solidFill>
                  <a:srgbClr val="00B0F0"/>
                </a:solidFill>
                <a:effectLst/>
                <a:latin typeface="微软雅黑" panose="020B0503020204020204" pitchFamily="34" charset="-122"/>
                <a:ea typeface="微软雅黑" panose="020B0503020204020204" pitchFamily="34" charset="-122"/>
              </a:rPr>
              <a:t>10</a:t>
            </a:r>
            <a:r>
              <a:rPr lang="zh-CN" altLang="en-US" sz="4000" dirty="0">
                <a:solidFill>
                  <a:srgbClr val="00B0F0"/>
                </a:solidFill>
                <a:effectLst/>
                <a:latin typeface="微软雅黑" panose="020B0503020204020204" pitchFamily="34" charset="-122"/>
                <a:ea typeface="微软雅黑" panose="020B0503020204020204" pitchFamily="34" charset="-122"/>
              </a:rPr>
              <a:t>种</a:t>
            </a:r>
            <a:r>
              <a:rPr lang="zh-CN" altLang="en-US" sz="4000" dirty="0">
                <a:solidFill>
                  <a:srgbClr val="92D050"/>
                </a:solidFill>
                <a:effectLst/>
                <a:latin typeface="微软雅黑" panose="020B0503020204020204" pitchFamily="34" charset="-122"/>
                <a:ea typeface="微软雅黑" panose="020B0503020204020204" pitchFamily="34" charset="-122"/>
              </a:rPr>
              <a:t>人机界面</a:t>
            </a:r>
            <a:r>
              <a:rPr lang="zh-CN" altLang="en-US" sz="4000" dirty="0">
                <a:solidFill>
                  <a:schemeClr val="accent4">
                    <a:lumMod val="75000"/>
                  </a:schemeClr>
                </a:solidFill>
                <a:effectLst/>
                <a:latin typeface="微软雅黑" panose="020B0503020204020204" pitchFamily="34" charset="-122"/>
                <a:ea typeface="微软雅黑" panose="020B0503020204020204" pitchFamily="34" charset="-122"/>
              </a:rPr>
              <a:t>装置</a:t>
            </a:r>
            <a:r>
              <a:rPr lang="zh-CN" altLang="en-US" sz="4000" dirty="0">
                <a:solidFill>
                  <a:schemeClr val="accent1"/>
                </a:solidFill>
                <a:effectLst/>
                <a:latin typeface="微软雅黑" panose="020B0503020204020204" pitchFamily="34" charset="-122"/>
                <a:ea typeface="微软雅黑" panose="020B0503020204020204" pitchFamily="34" charset="-122"/>
              </a:rPr>
              <a:t>？</a:t>
            </a:r>
          </a:p>
        </p:txBody>
      </p:sp>
      <p:sp>
        <p:nvSpPr>
          <p:cNvPr id="13" name="文本框 12">
            <a:extLst>
              <a:ext uri="{FF2B5EF4-FFF2-40B4-BE49-F238E27FC236}">
                <a16:creationId xmlns:a16="http://schemas.microsoft.com/office/drawing/2014/main" id="{9F90C70B-8AD4-4DB7-C340-960D88E230FC}"/>
              </a:ext>
            </a:extLst>
          </p:cNvPr>
          <p:cNvSpPr txBox="1"/>
          <p:nvPr/>
        </p:nvSpPr>
        <p:spPr>
          <a:xfrm>
            <a:off x="1318620" y="3696377"/>
            <a:ext cx="3725018"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PRODUCT INTRODUCTION</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5750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1000"/>
                                        <p:tgtEl>
                                          <p:spTgt spid="7"/>
                                        </p:tgtEl>
                                      </p:cBhvr>
                                    </p:animEffect>
                                    <p:anim calcmode="lin" valueType="num">
                                      <p:cBhvr>
                                        <p:cTn id="18" dur="1000" fill="hold"/>
                                        <p:tgtEl>
                                          <p:spTgt spid="7"/>
                                        </p:tgtEl>
                                        <p:attrNameLst>
                                          <p:attrName>ppt_x</p:attrName>
                                        </p:attrNameLst>
                                      </p:cBhvr>
                                      <p:tavLst>
                                        <p:tav tm="0">
                                          <p:val>
                                            <p:strVal val="#ppt_x"/>
                                          </p:val>
                                        </p:tav>
                                        <p:tav tm="100000">
                                          <p:val>
                                            <p:strVal val="#ppt_x"/>
                                          </p:val>
                                        </p:tav>
                                      </p:tavLst>
                                    </p:anim>
                                    <p:anim calcmode="lin" valueType="num">
                                      <p:cBhvr>
                                        <p:cTn id="19" dur="1000" fill="hold"/>
                                        <p:tgtEl>
                                          <p:spTgt spid="7"/>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1000"/>
                                        <p:tgtEl>
                                          <p:spTgt spid="13"/>
                                        </p:tgtEl>
                                      </p:cBhvr>
                                    </p:animEffect>
                                    <p:anim calcmode="lin" valueType="num">
                                      <p:cBhvr>
                                        <p:cTn id="33" dur="1000" fill="hold"/>
                                        <p:tgtEl>
                                          <p:spTgt spid="13"/>
                                        </p:tgtEl>
                                        <p:attrNameLst>
                                          <p:attrName>ppt_x</p:attrName>
                                        </p:attrNameLst>
                                      </p:cBhvr>
                                      <p:tavLst>
                                        <p:tav tm="0">
                                          <p:val>
                                            <p:strVal val="#ppt_x"/>
                                          </p:val>
                                        </p:tav>
                                        <p:tav tm="100000">
                                          <p:val>
                                            <p:strVal val="#ppt_x"/>
                                          </p:val>
                                        </p:tav>
                                      </p:tavLst>
                                    </p:anim>
                                    <p:anim calcmode="lin" valueType="num">
                                      <p:cBhvr>
                                        <p:cTn id="3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1" grpId="0"/>
      <p:bldP spid="1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82D702-7EB5-7834-1B9C-E7AE46CBDCB3}"/>
              </a:ext>
            </a:extLst>
          </p:cNvPr>
          <p:cNvSpPr>
            <a:spLocks noGrp="1"/>
          </p:cNvSpPr>
          <p:nvPr>
            <p:ph type="title"/>
          </p:nvPr>
        </p:nvSpPr>
        <p:spPr/>
        <p:txBody>
          <a:bodyPr/>
          <a:lstStyle/>
          <a:p>
            <a:r>
              <a:rPr lang="zh-CN" altLang="en-US" dirty="0"/>
              <a:t>来听一听吧</a:t>
            </a:r>
          </a:p>
        </p:txBody>
      </p:sp>
      <p:pic>
        <p:nvPicPr>
          <p:cNvPr id="5" name="DTMF_dialing">
            <a:hlinkClick r:id="" action="ppaction://media"/>
            <a:extLst>
              <a:ext uri="{FF2B5EF4-FFF2-40B4-BE49-F238E27FC236}">
                <a16:creationId xmlns:a16="http://schemas.microsoft.com/office/drawing/2014/main" id="{FDEA79A6-9553-0822-31BA-BB64975FB21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537984" y="1956391"/>
            <a:ext cx="406400" cy="406400"/>
          </a:xfrm>
          <a:prstGeom prst="rect">
            <a:avLst/>
          </a:prstGeom>
        </p:spPr>
      </p:pic>
      <p:sp>
        <p:nvSpPr>
          <p:cNvPr id="7" name="文本框 6">
            <a:extLst>
              <a:ext uri="{FF2B5EF4-FFF2-40B4-BE49-F238E27FC236}">
                <a16:creationId xmlns:a16="http://schemas.microsoft.com/office/drawing/2014/main" id="{5825F96C-175C-C8AF-1F54-11CC6939F0C5}"/>
              </a:ext>
            </a:extLst>
          </p:cNvPr>
          <p:cNvSpPr txBox="1"/>
          <p:nvPr/>
        </p:nvSpPr>
        <p:spPr>
          <a:xfrm>
            <a:off x="2130529" y="1881892"/>
            <a:ext cx="1457356" cy="369332"/>
          </a:xfrm>
          <a:prstGeom prst="rect">
            <a:avLst/>
          </a:prstGeom>
          <a:noFill/>
        </p:spPr>
        <p:txBody>
          <a:bodyPr wrap="square">
            <a:spAutoFit/>
          </a:bodyPr>
          <a:lstStyle/>
          <a:p>
            <a:r>
              <a:rPr lang="zh-CN" altLang="en-US" dirty="0"/>
              <a:t>0696675356</a:t>
            </a:r>
          </a:p>
        </p:txBody>
      </p:sp>
      <p:sp>
        <p:nvSpPr>
          <p:cNvPr id="9" name="文本框 8">
            <a:extLst>
              <a:ext uri="{FF2B5EF4-FFF2-40B4-BE49-F238E27FC236}">
                <a16:creationId xmlns:a16="http://schemas.microsoft.com/office/drawing/2014/main" id="{7515769F-F8DC-2DC3-0CAD-77F7C4E72901}"/>
              </a:ext>
            </a:extLst>
          </p:cNvPr>
          <p:cNvSpPr txBox="1"/>
          <p:nvPr/>
        </p:nvSpPr>
        <p:spPr>
          <a:xfrm>
            <a:off x="2130529" y="2142315"/>
            <a:ext cx="1364843" cy="369332"/>
          </a:xfrm>
          <a:prstGeom prst="rect">
            <a:avLst/>
          </a:prstGeom>
          <a:noFill/>
        </p:spPr>
        <p:txBody>
          <a:bodyPr wrap="square">
            <a:spAutoFit/>
          </a:bodyPr>
          <a:lstStyle/>
          <a:p>
            <a:r>
              <a:rPr lang="zh-CN" altLang="en-US" dirty="0"/>
              <a:t>4646415180</a:t>
            </a:r>
          </a:p>
        </p:txBody>
      </p:sp>
      <p:sp>
        <p:nvSpPr>
          <p:cNvPr id="11" name="文本框 10">
            <a:extLst>
              <a:ext uri="{FF2B5EF4-FFF2-40B4-BE49-F238E27FC236}">
                <a16:creationId xmlns:a16="http://schemas.microsoft.com/office/drawing/2014/main" id="{601ADA59-FF41-86F7-8BD9-5FEE450605C2}"/>
              </a:ext>
            </a:extLst>
          </p:cNvPr>
          <p:cNvSpPr txBox="1"/>
          <p:nvPr/>
        </p:nvSpPr>
        <p:spPr>
          <a:xfrm>
            <a:off x="2130529" y="2402738"/>
            <a:ext cx="1364843" cy="369332"/>
          </a:xfrm>
          <a:prstGeom prst="rect">
            <a:avLst/>
          </a:prstGeom>
          <a:noFill/>
        </p:spPr>
        <p:txBody>
          <a:bodyPr wrap="square">
            <a:spAutoFit/>
          </a:bodyPr>
          <a:lstStyle/>
          <a:p>
            <a:r>
              <a:rPr lang="zh-CN" altLang="en-US" dirty="0"/>
              <a:t>2336731416</a:t>
            </a:r>
          </a:p>
        </p:txBody>
      </p:sp>
      <p:sp>
        <p:nvSpPr>
          <p:cNvPr id="13" name="文本框 12">
            <a:extLst>
              <a:ext uri="{FF2B5EF4-FFF2-40B4-BE49-F238E27FC236}">
                <a16:creationId xmlns:a16="http://schemas.microsoft.com/office/drawing/2014/main" id="{A6964BE2-AB8D-C035-F389-304B2F14E997}"/>
              </a:ext>
            </a:extLst>
          </p:cNvPr>
          <p:cNvSpPr txBox="1"/>
          <p:nvPr/>
        </p:nvSpPr>
        <p:spPr>
          <a:xfrm>
            <a:off x="2130529" y="2663161"/>
            <a:ext cx="1440627" cy="369332"/>
          </a:xfrm>
          <a:prstGeom prst="rect">
            <a:avLst/>
          </a:prstGeom>
          <a:noFill/>
        </p:spPr>
        <p:txBody>
          <a:bodyPr wrap="square">
            <a:spAutoFit/>
          </a:bodyPr>
          <a:lstStyle/>
          <a:p>
            <a:r>
              <a:rPr lang="en-US" altLang="zh-CN" dirty="0"/>
              <a:t>3</a:t>
            </a:r>
            <a:r>
              <a:rPr lang="zh-CN" altLang="en-US" dirty="0"/>
              <a:t>608338160</a:t>
            </a:r>
          </a:p>
        </p:txBody>
      </p:sp>
      <p:sp>
        <p:nvSpPr>
          <p:cNvPr id="15" name="文本框 14">
            <a:extLst>
              <a:ext uri="{FF2B5EF4-FFF2-40B4-BE49-F238E27FC236}">
                <a16:creationId xmlns:a16="http://schemas.microsoft.com/office/drawing/2014/main" id="{C4F42EE0-FE65-7CA5-38D6-661D4AB49A81}"/>
              </a:ext>
            </a:extLst>
          </p:cNvPr>
          <p:cNvSpPr txBox="1"/>
          <p:nvPr/>
        </p:nvSpPr>
        <p:spPr>
          <a:xfrm>
            <a:off x="2130529" y="3704852"/>
            <a:ext cx="1369407" cy="369332"/>
          </a:xfrm>
          <a:prstGeom prst="rect">
            <a:avLst/>
          </a:prstGeom>
          <a:noFill/>
        </p:spPr>
        <p:txBody>
          <a:bodyPr wrap="square">
            <a:spAutoFit/>
          </a:bodyPr>
          <a:lstStyle/>
          <a:p>
            <a:r>
              <a:rPr lang="zh-CN" altLang="en-US" dirty="0"/>
              <a:t>4400826146</a:t>
            </a:r>
          </a:p>
        </p:txBody>
      </p:sp>
      <p:sp>
        <p:nvSpPr>
          <p:cNvPr id="17" name="文本框 16">
            <a:extLst>
              <a:ext uri="{FF2B5EF4-FFF2-40B4-BE49-F238E27FC236}">
                <a16:creationId xmlns:a16="http://schemas.microsoft.com/office/drawing/2014/main" id="{A828F150-7017-65C2-89FD-8A678DDA96C4}"/>
              </a:ext>
            </a:extLst>
          </p:cNvPr>
          <p:cNvSpPr txBox="1"/>
          <p:nvPr/>
        </p:nvSpPr>
        <p:spPr>
          <a:xfrm>
            <a:off x="2130529" y="3184007"/>
            <a:ext cx="1458144" cy="369332"/>
          </a:xfrm>
          <a:prstGeom prst="rect">
            <a:avLst/>
          </a:prstGeom>
          <a:noFill/>
        </p:spPr>
        <p:txBody>
          <a:bodyPr wrap="square">
            <a:spAutoFit/>
          </a:bodyPr>
          <a:lstStyle/>
          <a:p>
            <a:r>
              <a:rPr lang="zh-CN" altLang="en-US" dirty="0"/>
              <a:t>6253689638</a:t>
            </a:r>
          </a:p>
        </p:txBody>
      </p:sp>
      <p:sp>
        <p:nvSpPr>
          <p:cNvPr id="19" name="文本框 18">
            <a:extLst>
              <a:ext uri="{FF2B5EF4-FFF2-40B4-BE49-F238E27FC236}">
                <a16:creationId xmlns:a16="http://schemas.microsoft.com/office/drawing/2014/main" id="{5BD14215-30EC-A505-5FB8-CDA04E2F5F50}"/>
              </a:ext>
            </a:extLst>
          </p:cNvPr>
          <p:cNvSpPr txBox="1"/>
          <p:nvPr/>
        </p:nvSpPr>
        <p:spPr>
          <a:xfrm>
            <a:off x="2130529" y="3444430"/>
            <a:ext cx="1369407" cy="369332"/>
          </a:xfrm>
          <a:prstGeom prst="rect">
            <a:avLst/>
          </a:prstGeom>
          <a:noFill/>
        </p:spPr>
        <p:txBody>
          <a:bodyPr wrap="square">
            <a:spAutoFit/>
          </a:bodyPr>
          <a:lstStyle/>
          <a:p>
            <a:r>
              <a:rPr lang="zh-CN" altLang="en-US" dirty="0"/>
              <a:t>8482138178</a:t>
            </a:r>
          </a:p>
        </p:txBody>
      </p:sp>
      <p:sp>
        <p:nvSpPr>
          <p:cNvPr id="21" name="文本框 20">
            <a:extLst>
              <a:ext uri="{FF2B5EF4-FFF2-40B4-BE49-F238E27FC236}">
                <a16:creationId xmlns:a16="http://schemas.microsoft.com/office/drawing/2014/main" id="{5D38EFF1-175D-89B6-D463-D13CFEA2DDD6}"/>
              </a:ext>
            </a:extLst>
          </p:cNvPr>
          <p:cNvSpPr txBox="1"/>
          <p:nvPr/>
        </p:nvSpPr>
        <p:spPr>
          <a:xfrm>
            <a:off x="2130529" y="2923584"/>
            <a:ext cx="1369407" cy="369332"/>
          </a:xfrm>
          <a:prstGeom prst="rect">
            <a:avLst/>
          </a:prstGeom>
          <a:noFill/>
        </p:spPr>
        <p:txBody>
          <a:bodyPr wrap="square">
            <a:spAutoFit/>
          </a:bodyPr>
          <a:lstStyle/>
          <a:p>
            <a:r>
              <a:rPr lang="zh-CN" altLang="en-US" dirty="0"/>
              <a:t>5073643399</a:t>
            </a:r>
          </a:p>
        </p:txBody>
      </p:sp>
      <p:grpSp>
        <p:nvGrpSpPr>
          <p:cNvPr id="38" name="组合 37">
            <a:extLst>
              <a:ext uri="{FF2B5EF4-FFF2-40B4-BE49-F238E27FC236}">
                <a16:creationId xmlns:a16="http://schemas.microsoft.com/office/drawing/2014/main" id="{19EAF501-69D0-727C-028E-D0DC83615CBA}"/>
              </a:ext>
            </a:extLst>
          </p:cNvPr>
          <p:cNvGrpSpPr/>
          <p:nvPr/>
        </p:nvGrpSpPr>
        <p:grpSpPr>
          <a:xfrm>
            <a:off x="6384032" y="1556792"/>
            <a:ext cx="3167180" cy="4594196"/>
            <a:chOff x="6384032" y="1556792"/>
            <a:chExt cx="3167180" cy="4594196"/>
          </a:xfrm>
        </p:grpSpPr>
        <p:pic>
          <p:nvPicPr>
            <p:cNvPr id="4" name="图片 3">
              <a:extLst>
                <a:ext uri="{FF2B5EF4-FFF2-40B4-BE49-F238E27FC236}">
                  <a16:creationId xmlns:a16="http://schemas.microsoft.com/office/drawing/2014/main" id="{E35FC0E6-179A-B17A-732B-0204963D3527}"/>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a:stretch/>
          </p:blipFill>
          <p:spPr>
            <a:xfrm>
              <a:off x="6384032" y="1556792"/>
              <a:ext cx="3167180" cy="4594196"/>
            </a:xfrm>
            <a:prstGeom prst="rect">
              <a:avLst/>
            </a:prstGeom>
          </p:spPr>
        </p:pic>
        <p:sp>
          <p:nvSpPr>
            <p:cNvPr id="22" name="椭圆 21">
              <a:hlinkClick r:id="rId7" action="ppaction://hlinkfile"/>
              <a:extLst>
                <a:ext uri="{FF2B5EF4-FFF2-40B4-BE49-F238E27FC236}">
                  <a16:creationId xmlns:a16="http://schemas.microsoft.com/office/drawing/2014/main" id="{2B30B279-92E6-212D-E00E-F6938F5C5DA4}"/>
                </a:ext>
              </a:extLst>
            </p:cNvPr>
            <p:cNvSpPr/>
            <p:nvPr/>
          </p:nvSpPr>
          <p:spPr>
            <a:xfrm>
              <a:off x="6816080" y="2248378"/>
              <a:ext cx="594214" cy="59421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hlinkClick r:id="rId8" action="ppaction://hlinkfile"/>
              <a:extLst>
                <a:ext uri="{FF2B5EF4-FFF2-40B4-BE49-F238E27FC236}">
                  <a16:creationId xmlns:a16="http://schemas.microsoft.com/office/drawing/2014/main" id="{59AD1083-0ECF-4CB5-307C-A6CE650FF242}"/>
                </a:ext>
              </a:extLst>
            </p:cNvPr>
            <p:cNvSpPr/>
            <p:nvPr/>
          </p:nvSpPr>
          <p:spPr>
            <a:xfrm>
              <a:off x="7670515" y="2242894"/>
              <a:ext cx="594214" cy="59421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hlinkClick r:id="rId9" action="ppaction://hlinkfile"/>
              <a:extLst>
                <a:ext uri="{FF2B5EF4-FFF2-40B4-BE49-F238E27FC236}">
                  <a16:creationId xmlns:a16="http://schemas.microsoft.com/office/drawing/2014/main" id="{4A3F0A7D-C7B1-3F91-0789-4C50DE4BE198}"/>
                </a:ext>
              </a:extLst>
            </p:cNvPr>
            <p:cNvSpPr/>
            <p:nvPr/>
          </p:nvSpPr>
          <p:spPr>
            <a:xfrm>
              <a:off x="8542142" y="2268865"/>
              <a:ext cx="594214" cy="59421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hlinkClick r:id="rId10" action="ppaction://hlinkfile"/>
              <a:extLst>
                <a:ext uri="{FF2B5EF4-FFF2-40B4-BE49-F238E27FC236}">
                  <a16:creationId xmlns:a16="http://schemas.microsoft.com/office/drawing/2014/main" id="{CCF88AEF-BBC8-D67F-F32B-FE245E1301FE}"/>
                </a:ext>
              </a:extLst>
            </p:cNvPr>
            <p:cNvSpPr/>
            <p:nvPr/>
          </p:nvSpPr>
          <p:spPr>
            <a:xfrm>
              <a:off x="6816080" y="3012006"/>
              <a:ext cx="594214" cy="59421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hlinkClick r:id="rId11" action="ppaction://hlinkfile"/>
              <a:extLst>
                <a:ext uri="{FF2B5EF4-FFF2-40B4-BE49-F238E27FC236}">
                  <a16:creationId xmlns:a16="http://schemas.microsoft.com/office/drawing/2014/main" id="{1032CF73-9842-B407-D5DD-9CA03C425BB1}"/>
                </a:ext>
              </a:extLst>
            </p:cNvPr>
            <p:cNvSpPr/>
            <p:nvPr/>
          </p:nvSpPr>
          <p:spPr>
            <a:xfrm>
              <a:off x="7670515" y="3006522"/>
              <a:ext cx="594214" cy="59421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hlinkClick r:id="rId12" action="ppaction://hlinkfile"/>
              <a:extLst>
                <a:ext uri="{FF2B5EF4-FFF2-40B4-BE49-F238E27FC236}">
                  <a16:creationId xmlns:a16="http://schemas.microsoft.com/office/drawing/2014/main" id="{9272213C-872E-68CF-3D4B-7F9A3E392620}"/>
                </a:ext>
              </a:extLst>
            </p:cNvPr>
            <p:cNvSpPr/>
            <p:nvPr/>
          </p:nvSpPr>
          <p:spPr>
            <a:xfrm>
              <a:off x="8542142" y="3032493"/>
              <a:ext cx="594214" cy="59421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a:hlinkClick r:id="rId13" action="ppaction://hlinkfile"/>
              <a:extLst>
                <a:ext uri="{FF2B5EF4-FFF2-40B4-BE49-F238E27FC236}">
                  <a16:creationId xmlns:a16="http://schemas.microsoft.com/office/drawing/2014/main" id="{3F1AFAB6-D6FF-A3B4-9DDF-228E0D87032E}"/>
                </a:ext>
              </a:extLst>
            </p:cNvPr>
            <p:cNvSpPr/>
            <p:nvPr/>
          </p:nvSpPr>
          <p:spPr>
            <a:xfrm>
              <a:off x="6816080" y="3784396"/>
              <a:ext cx="594214" cy="59421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a:hlinkClick r:id="rId14" action="ppaction://hlinkfile"/>
              <a:extLst>
                <a:ext uri="{FF2B5EF4-FFF2-40B4-BE49-F238E27FC236}">
                  <a16:creationId xmlns:a16="http://schemas.microsoft.com/office/drawing/2014/main" id="{E9450802-3459-D713-093C-182A1AD6E7E9}"/>
                </a:ext>
              </a:extLst>
            </p:cNvPr>
            <p:cNvSpPr/>
            <p:nvPr/>
          </p:nvSpPr>
          <p:spPr>
            <a:xfrm>
              <a:off x="7670515" y="3778912"/>
              <a:ext cx="594214" cy="59421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a:hlinkClick r:id="rId15" action="ppaction://hlinkfile"/>
              <a:extLst>
                <a:ext uri="{FF2B5EF4-FFF2-40B4-BE49-F238E27FC236}">
                  <a16:creationId xmlns:a16="http://schemas.microsoft.com/office/drawing/2014/main" id="{6DDFDAFA-6555-09EA-BCC6-3E5159322440}"/>
                </a:ext>
              </a:extLst>
            </p:cNvPr>
            <p:cNvSpPr/>
            <p:nvPr/>
          </p:nvSpPr>
          <p:spPr>
            <a:xfrm>
              <a:off x="8542142" y="3804883"/>
              <a:ext cx="594214" cy="59421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a:hlinkClick r:id="rId16" action="ppaction://hlinkfile"/>
              <a:extLst>
                <a:ext uri="{FF2B5EF4-FFF2-40B4-BE49-F238E27FC236}">
                  <a16:creationId xmlns:a16="http://schemas.microsoft.com/office/drawing/2014/main" id="{0B43CA37-4D09-5084-FB54-01E59C704E39}"/>
                </a:ext>
              </a:extLst>
            </p:cNvPr>
            <p:cNvSpPr/>
            <p:nvPr/>
          </p:nvSpPr>
          <p:spPr>
            <a:xfrm>
              <a:off x="6798888" y="4556786"/>
              <a:ext cx="594214" cy="59421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a:hlinkClick r:id="rId17" action="ppaction://hlinkfile"/>
              <a:extLst>
                <a:ext uri="{FF2B5EF4-FFF2-40B4-BE49-F238E27FC236}">
                  <a16:creationId xmlns:a16="http://schemas.microsoft.com/office/drawing/2014/main" id="{05EBD0C0-E3EF-E3B0-602E-407410892EFB}"/>
                </a:ext>
              </a:extLst>
            </p:cNvPr>
            <p:cNvSpPr/>
            <p:nvPr/>
          </p:nvSpPr>
          <p:spPr>
            <a:xfrm>
              <a:off x="7670515" y="4566780"/>
              <a:ext cx="594214" cy="59421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a:hlinkClick r:id="rId18" action="ppaction://hlinkfile"/>
              <a:extLst>
                <a:ext uri="{FF2B5EF4-FFF2-40B4-BE49-F238E27FC236}">
                  <a16:creationId xmlns:a16="http://schemas.microsoft.com/office/drawing/2014/main" id="{B32A8D50-F954-D074-A993-59C7060ACB25}"/>
                </a:ext>
              </a:extLst>
            </p:cNvPr>
            <p:cNvSpPr/>
            <p:nvPr/>
          </p:nvSpPr>
          <p:spPr>
            <a:xfrm>
              <a:off x="8542142" y="4592751"/>
              <a:ext cx="594214" cy="594214"/>
            </a:xfrm>
            <a:prstGeom prst="ellips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35" name="图片 34">
            <a:extLst>
              <a:ext uri="{FF2B5EF4-FFF2-40B4-BE49-F238E27FC236}">
                <a16:creationId xmlns:a16="http://schemas.microsoft.com/office/drawing/2014/main" id="{3C2F09FA-30EF-02B5-EDDC-70AC315C062E}"/>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474505" y="1797612"/>
            <a:ext cx="3511453" cy="3511453"/>
          </a:xfrm>
          <a:prstGeom prst="rect">
            <a:avLst/>
          </a:prstGeom>
        </p:spPr>
      </p:pic>
      <p:sp>
        <p:nvSpPr>
          <p:cNvPr id="37" name="文本框 36">
            <a:extLst>
              <a:ext uri="{FF2B5EF4-FFF2-40B4-BE49-F238E27FC236}">
                <a16:creationId xmlns:a16="http://schemas.microsoft.com/office/drawing/2014/main" id="{3BCBAE24-B64A-889A-433C-52DE34A6DE31}"/>
              </a:ext>
            </a:extLst>
          </p:cNvPr>
          <p:cNvSpPr txBox="1"/>
          <p:nvPr/>
        </p:nvSpPr>
        <p:spPr>
          <a:xfrm>
            <a:off x="1415480" y="1348587"/>
            <a:ext cx="2079892" cy="369332"/>
          </a:xfrm>
          <a:prstGeom prst="rect">
            <a:avLst/>
          </a:prstGeom>
          <a:noFill/>
        </p:spPr>
        <p:txBody>
          <a:bodyPr wrap="square">
            <a:spAutoFit/>
          </a:bodyPr>
          <a:lstStyle/>
          <a:p>
            <a:pPr algn="l"/>
            <a:r>
              <a:rPr lang="en-US" altLang="zh-CN" b="0" i="0" dirty="0">
                <a:solidFill>
                  <a:srgbClr val="000000"/>
                </a:solidFill>
                <a:effectLst/>
                <a:highlight>
                  <a:srgbClr val="FFFFFF"/>
                </a:highlight>
                <a:latin typeface="Linux Libertine"/>
              </a:rPr>
              <a:t>Key tones </a:t>
            </a:r>
            <a:r>
              <a:rPr lang="zh-CN" altLang="en-US" b="0" i="0" dirty="0">
                <a:solidFill>
                  <a:srgbClr val="000000"/>
                </a:solidFill>
                <a:effectLst/>
                <a:highlight>
                  <a:srgbClr val="FFFFFF"/>
                </a:highlight>
                <a:latin typeface="Linux Libertine"/>
                <a:ea typeface="inherit"/>
              </a:rPr>
              <a:t>关键音</a:t>
            </a:r>
            <a:endParaRPr lang="zh-CN" altLang="en-US" b="0" i="0" dirty="0">
              <a:solidFill>
                <a:srgbClr val="000000"/>
              </a:solidFill>
              <a:effectLst/>
              <a:highlight>
                <a:srgbClr val="FFFFFF"/>
              </a:highlight>
              <a:latin typeface="Linux Libertine"/>
            </a:endParaRPr>
          </a:p>
        </p:txBody>
      </p:sp>
      <p:pic>
        <p:nvPicPr>
          <p:cNvPr id="1028" name="Picture 4">
            <a:extLst>
              <a:ext uri="{FF2B5EF4-FFF2-40B4-BE49-F238E27FC236}">
                <a16:creationId xmlns:a16="http://schemas.microsoft.com/office/drawing/2014/main" id="{EC9B6AFB-FB7B-9295-D90B-4EE7BDDC2F4C}"/>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647550" y="2242894"/>
            <a:ext cx="2640144" cy="1980108"/>
          </a:xfrm>
          <a:prstGeom prst="rect">
            <a:avLst/>
          </a:prstGeom>
          <a:noFill/>
          <a:extLst>
            <a:ext uri="{909E8E84-426E-40DD-AFC4-6F175D3DCCD1}">
              <a14:hiddenFill xmlns:a14="http://schemas.microsoft.com/office/drawing/2010/main">
                <a:solidFill>
                  <a:srgbClr val="FFFFFF"/>
                </a:solidFill>
              </a14:hiddenFill>
            </a:ext>
          </a:extLst>
        </p:spPr>
      </p:pic>
      <p:cxnSp>
        <p:nvCxnSpPr>
          <p:cNvPr id="40" name="直接箭头连接符 39">
            <a:extLst>
              <a:ext uri="{FF2B5EF4-FFF2-40B4-BE49-F238E27FC236}">
                <a16:creationId xmlns:a16="http://schemas.microsoft.com/office/drawing/2014/main" id="{930E0342-C03A-3BD6-160B-99FC655BBB13}"/>
              </a:ext>
            </a:extLst>
          </p:cNvPr>
          <p:cNvCxnSpPr/>
          <p:nvPr/>
        </p:nvCxnSpPr>
        <p:spPr>
          <a:xfrm flipH="1">
            <a:off x="2640788" y="2663161"/>
            <a:ext cx="4607340" cy="260423"/>
          </a:xfrm>
          <a:prstGeom prst="straightConnector1">
            <a:avLst/>
          </a:prstGeom>
          <a:noFill/>
          <a:ln w="19050">
            <a:solidFill>
              <a:srgbClr val="A99DC6"/>
            </a:solidFill>
            <a:tailEnd type="triangle"/>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4228410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37"/>
                                        </p:tgtEl>
                                        <p:attrNameLst>
                                          <p:attrName>style.visibility</p:attrName>
                                        </p:attrNameLst>
                                      </p:cBhvr>
                                      <p:to>
                                        <p:strVal val="visible"/>
                                      </p:to>
                                    </p:set>
                                    <p:animEffect transition="in" filter="randombar(horizontal)">
                                      <p:cBhvr>
                                        <p:cTn id="14" dur="500"/>
                                        <p:tgtEl>
                                          <p:spTgt spid="37"/>
                                        </p:tgtEl>
                                      </p:cBhvr>
                                    </p:animEffect>
                                  </p:childTnLst>
                                </p:cTn>
                              </p:par>
                              <p:par>
                                <p:cTn id="15" presetID="14" presetClass="entr" presetSubtype="10"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randombar(horizontal)">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1028"/>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24" fill="hold" display="0">
                  <p:stCondLst>
                    <p:cond delay="indefinite"/>
                  </p:stCondLst>
                  <p:endCondLst>
                    <p:cond evt="onStopAudio" delay="0">
                      <p:tgtEl>
                        <p:sldTgt/>
                      </p:tgtEl>
                    </p:cond>
                  </p:endCondLst>
                </p:cTn>
                <p:tgtEl>
                  <p:spTgt spid="5"/>
                </p:tgtEl>
              </p:cMediaNode>
            </p:audio>
          </p:childTnLst>
        </p:cTn>
      </p:par>
    </p:tnLst>
    <p:bldLst>
      <p:bldP spid="3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ew shape"/>
          <p:cNvSpPr/>
          <p:nvPr/>
        </p:nvSpPr>
        <p:spPr>
          <a:xfrm>
            <a:off x="407368" y="116632"/>
            <a:ext cx="1149160"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150000"/>
              </a:lnSpc>
            </a:pPr>
            <a:r>
              <a:rPr sz="4800" i="0" dirty="0">
                <a:solidFill>
                  <a:schemeClr val="accent4">
                    <a:lumMod val="50000"/>
                  </a:schemeClr>
                </a:solidFill>
                <a:effectLst>
                  <a:outerShdw blurRad="38100" dist="38100" dir="2700000" algn="tl">
                    <a:srgbClr val="000000">
                      <a:alpha val="43137"/>
                    </a:srgbClr>
                  </a:outerShdw>
                </a:effectLst>
                <a:highlight>
                  <a:srgbClr val="FFFFFF">
                    <a:alpha val="0"/>
                  </a:srgbClr>
                </a:highlight>
                <a:latin typeface="微软雅黑"/>
              </a:rPr>
              <a:t>03</a:t>
            </a:r>
          </a:p>
        </p:txBody>
      </p:sp>
      <p:sp>
        <p:nvSpPr>
          <p:cNvPr id="5" name="New shape"/>
          <p:cNvSpPr/>
          <p:nvPr/>
        </p:nvSpPr>
        <p:spPr>
          <a:xfrm>
            <a:off x="4981360" y="2780928"/>
            <a:ext cx="2229280"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nSpc>
                <a:spcPct val="150000"/>
              </a:lnSpc>
            </a:pPr>
            <a:r>
              <a:rPr sz="4800" b="1" i="0" dirty="0" err="1">
                <a:solidFill>
                  <a:schemeClr val="accent4">
                    <a:lumMod val="50000"/>
                  </a:schemeClr>
                </a:solidFill>
                <a:highlight>
                  <a:srgbClr val="FFFFFF">
                    <a:alpha val="0"/>
                  </a:srgbClr>
                </a:highlight>
                <a:latin typeface="微软雅黑"/>
              </a:rPr>
              <a:t>方向盘</a:t>
            </a:r>
            <a:endParaRPr sz="4800" b="1" i="0" dirty="0">
              <a:solidFill>
                <a:schemeClr val="accent4">
                  <a:lumMod val="50000"/>
                </a:schemeClr>
              </a:solidFill>
              <a:highlight>
                <a:srgbClr val="FFFFFF">
                  <a:alpha val="0"/>
                </a:srgbClr>
              </a:highlight>
              <a:latin typeface="微软雅黑"/>
            </a:endParaRPr>
          </a:p>
        </p:txBody>
      </p:sp>
    </p:spTree>
    <p:extLst>
      <p:ext uri="{BB962C8B-B14F-4D97-AF65-F5344CB8AC3E}">
        <p14:creationId xmlns:p14="http://schemas.microsoft.com/office/powerpoint/2010/main" val="106532864"/>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8507709-2AB7-8168-E4FB-015785E8587A}"/>
              </a:ext>
            </a:extLst>
          </p:cNvPr>
          <p:cNvSpPr txBox="1"/>
          <p:nvPr/>
        </p:nvSpPr>
        <p:spPr>
          <a:xfrm>
            <a:off x="573683" y="4170422"/>
            <a:ext cx="6392963" cy="923330"/>
          </a:xfrm>
          <a:prstGeom prst="rect">
            <a:avLst/>
          </a:prstGeom>
          <a:noFill/>
        </p:spPr>
        <p:txBody>
          <a:bodyPr wrap="square">
            <a:spAutoFit/>
          </a:bodyPr>
          <a:lstStyle/>
          <a:p>
            <a:r>
              <a:rPr lang="zh-CN" altLang="en-US" dirty="0"/>
              <a:t>在</a:t>
            </a:r>
            <a:r>
              <a:rPr lang="en-US" altLang="zh-CN" dirty="0"/>
              <a:t>1894</a:t>
            </a:r>
            <a:r>
              <a:rPr lang="zh-CN" altLang="en-US" dirty="0"/>
              <a:t>年，阿尔弗雷德</a:t>
            </a:r>
            <a:r>
              <a:rPr lang="en-US" altLang="zh-CN" dirty="0"/>
              <a:t>·</a:t>
            </a:r>
            <a:r>
              <a:rPr lang="zh-CN" altLang="en-US" dirty="0"/>
              <a:t>江诗丹顿参加了巴黎</a:t>
            </a:r>
            <a:r>
              <a:rPr lang="en-US" altLang="zh-CN" dirty="0"/>
              <a:t>-</a:t>
            </a:r>
            <a:r>
              <a:rPr lang="zh-CN" altLang="en-US" dirty="0"/>
              <a:t>鲁昂的比赛，他驾驶的是一辆装有方向盘的</a:t>
            </a:r>
            <a:r>
              <a:rPr lang="en-US" altLang="zh-CN" dirty="0"/>
              <a:t>Panhard 4（</a:t>
            </a:r>
            <a:r>
              <a:rPr lang="zh-CN" altLang="en-US" b="0" i="0" dirty="0">
                <a:solidFill>
                  <a:srgbClr val="333333"/>
                </a:solidFill>
                <a:effectLst/>
                <a:highlight>
                  <a:srgbClr val="FFFFFF"/>
                </a:highlight>
                <a:latin typeface="Arial" panose="020B0604020202020204" pitchFamily="34" charset="0"/>
              </a:rPr>
              <a:t>潘哈德</a:t>
            </a:r>
            <a:r>
              <a:rPr lang="en-US" altLang="zh-CN" dirty="0"/>
              <a:t>）</a:t>
            </a:r>
            <a:r>
              <a:rPr lang="zh-CN" altLang="en-US" dirty="0"/>
              <a:t>马力车型。这被认为是该原则最早的应用之一。</a:t>
            </a:r>
          </a:p>
        </p:txBody>
      </p:sp>
      <p:sp>
        <p:nvSpPr>
          <p:cNvPr id="6" name="文本框 5">
            <a:extLst>
              <a:ext uri="{FF2B5EF4-FFF2-40B4-BE49-F238E27FC236}">
                <a16:creationId xmlns:a16="http://schemas.microsoft.com/office/drawing/2014/main" id="{448F9481-A229-C36D-3317-3CFCFA296129}"/>
              </a:ext>
            </a:extLst>
          </p:cNvPr>
          <p:cNvSpPr txBox="1"/>
          <p:nvPr/>
        </p:nvSpPr>
        <p:spPr>
          <a:xfrm>
            <a:off x="4894163" y="1159583"/>
            <a:ext cx="6392962" cy="1200329"/>
          </a:xfrm>
          <a:prstGeom prst="rect">
            <a:avLst/>
          </a:prstGeom>
          <a:noFill/>
        </p:spPr>
        <p:txBody>
          <a:bodyPr wrap="square">
            <a:spAutoFit/>
          </a:bodyPr>
          <a:lstStyle/>
          <a:p>
            <a:pPr algn="l"/>
            <a:r>
              <a:rPr lang="zh-CN" altLang="en-US" b="0" i="0" dirty="0">
                <a:solidFill>
                  <a:srgbClr val="404040"/>
                </a:solidFill>
                <a:effectLst/>
                <a:highlight>
                  <a:srgbClr val="FFFFFF"/>
                </a:highlight>
                <a:latin typeface="PingFangSC-Regular"/>
              </a:rPr>
              <a:t>建造于</a:t>
            </a:r>
            <a:r>
              <a:rPr lang="en-US" altLang="zh-CN" b="0" i="0" dirty="0">
                <a:solidFill>
                  <a:srgbClr val="404040"/>
                </a:solidFill>
                <a:effectLst/>
                <a:highlight>
                  <a:srgbClr val="FFFFFF"/>
                </a:highlight>
                <a:latin typeface="PingFangSC-Regular"/>
              </a:rPr>
              <a:t>1885</a:t>
            </a:r>
            <a:r>
              <a:rPr lang="zh-CN" altLang="en-US" b="0" i="0" dirty="0">
                <a:solidFill>
                  <a:srgbClr val="404040"/>
                </a:solidFill>
                <a:effectLst/>
                <a:highlight>
                  <a:srgbClr val="FFFFFF"/>
                </a:highlight>
                <a:latin typeface="PingFangSC-Regular"/>
              </a:rPr>
              <a:t>年的奔驰专利</a:t>
            </a:r>
            <a:r>
              <a:rPr lang="en-US" altLang="zh-CN" b="0" i="0" dirty="0">
                <a:solidFill>
                  <a:srgbClr val="404040"/>
                </a:solidFill>
                <a:effectLst/>
                <a:highlight>
                  <a:srgbClr val="FFFFFF"/>
                </a:highlight>
                <a:latin typeface="PingFangSC-Regular"/>
              </a:rPr>
              <a:t>1</a:t>
            </a:r>
            <a:r>
              <a:rPr lang="zh-CN" altLang="en-US" b="0" i="0" dirty="0">
                <a:solidFill>
                  <a:srgbClr val="404040"/>
                </a:solidFill>
                <a:effectLst/>
                <a:highlight>
                  <a:srgbClr val="FFFFFF"/>
                </a:highlight>
                <a:latin typeface="PingFangSC-Regular"/>
              </a:rPr>
              <a:t>号车被广泛认为是世界上第一辆汽车。卡尔</a:t>
            </a:r>
            <a:r>
              <a:rPr lang="en-US" altLang="zh-CN" b="0" i="0" dirty="0">
                <a:solidFill>
                  <a:srgbClr val="404040"/>
                </a:solidFill>
                <a:effectLst/>
                <a:highlight>
                  <a:srgbClr val="FFFFFF"/>
                </a:highlight>
                <a:latin typeface="PingFangSC-Regular"/>
              </a:rPr>
              <a:t>·</a:t>
            </a:r>
            <a:r>
              <a:rPr lang="zh-CN" altLang="en-US" b="0" i="0" dirty="0">
                <a:solidFill>
                  <a:srgbClr val="404040"/>
                </a:solidFill>
                <a:effectLst/>
                <a:highlight>
                  <a:srgbClr val="FFFFFF"/>
                </a:highlight>
                <a:latin typeface="PingFangSC-Regular"/>
              </a:rPr>
              <a:t>本茨为这款车发明了使用于指挥车轮的技术工具，当时还不是方向盘。他将一个带手柄的水平杆，安装在一个垂直杆上，我们现在称之为转向柱。</a:t>
            </a:r>
          </a:p>
        </p:txBody>
      </p:sp>
      <p:pic>
        <p:nvPicPr>
          <p:cNvPr id="2050" name="Picture 2">
            <a:extLst>
              <a:ext uri="{FF2B5EF4-FFF2-40B4-BE49-F238E27FC236}">
                <a16:creationId xmlns:a16="http://schemas.microsoft.com/office/drawing/2014/main" id="{521E1F8A-D693-AD4F-D8DE-E3818D379D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400" y="980728"/>
            <a:ext cx="3694708" cy="291030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1632796-03E8-6089-7632-B3A2A5157B8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2104" y="3140968"/>
            <a:ext cx="3619761" cy="2413174"/>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ECA786E7-E28B-1079-52FA-53DF2762AA54}"/>
              </a:ext>
            </a:extLst>
          </p:cNvPr>
          <p:cNvSpPr txBox="1"/>
          <p:nvPr/>
        </p:nvSpPr>
        <p:spPr>
          <a:xfrm>
            <a:off x="4890219" y="2451607"/>
            <a:ext cx="6606382" cy="2031325"/>
          </a:xfrm>
          <a:prstGeom prst="rect">
            <a:avLst/>
          </a:prstGeom>
          <a:noFill/>
        </p:spPr>
        <p:txBody>
          <a:bodyPr wrap="square">
            <a:spAutoFit/>
          </a:bodyPr>
          <a:lstStyle/>
          <a:p>
            <a:r>
              <a:rPr lang="en-US" altLang="zh-CN" dirty="0"/>
              <a:t>1887</a:t>
            </a:r>
            <a:r>
              <a:rPr lang="zh-CN" altLang="en-US" dirty="0"/>
              <a:t>年的秋天，德国戴姆勒汽车公司的修理工人为一辆“非顿”进行修理。当修理完成后，在重新组装时出了些偏差。当吊 车工人把修好的车身安装回去时，吊钩突然滑落，车身偏离了，撞歪了转向柱。此后，在修理工人调整撞歪了的转向柱时，发现撞歪了的转向柱更容易控制，也不再 妨碍驾车者的视线了。这个发现被戴姆勒公司采纳，并进行了研究，最终改进了方向盘的性能。</a:t>
            </a:r>
          </a:p>
        </p:txBody>
      </p:sp>
      <p:sp>
        <p:nvSpPr>
          <p:cNvPr id="2" name="文本框 1">
            <a:extLst>
              <a:ext uri="{FF2B5EF4-FFF2-40B4-BE49-F238E27FC236}">
                <a16:creationId xmlns:a16="http://schemas.microsoft.com/office/drawing/2014/main" id="{DE520C3E-D6AF-D1F2-9D18-353FEFD650DA}"/>
              </a:ext>
            </a:extLst>
          </p:cNvPr>
          <p:cNvSpPr txBox="1"/>
          <p:nvPr/>
        </p:nvSpPr>
        <p:spPr>
          <a:xfrm>
            <a:off x="839416" y="5229200"/>
            <a:ext cx="4824536" cy="369332"/>
          </a:xfrm>
          <a:prstGeom prst="rect">
            <a:avLst/>
          </a:prstGeom>
          <a:noFill/>
        </p:spPr>
        <p:txBody>
          <a:bodyPr wrap="square" rtlCol="0">
            <a:spAutoFit/>
          </a:bodyPr>
          <a:lstStyle/>
          <a:p>
            <a:r>
              <a:rPr lang="zh-CN" altLang="en-US" dirty="0"/>
              <a:t>顺带一提，排名</a:t>
            </a:r>
            <a:r>
              <a:rPr lang="en-US" altLang="zh-CN" dirty="0"/>
              <a:t>12/17</a:t>
            </a:r>
            <a:r>
              <a:rPr lang="zh-CN" altLang="en-US" dirty="0"/>
              <a:t>，参与人数</a:t>
            </a:r>
            <a:r>
              <a:rPr lang="en-US" altLang="zh-CN" dirty="0"/>
              <a:t>102</a:t>
            </a:r>
            <a:endParaRPr lang="zh-CN" altLang="en-US" dirty="0"/>
          </a:p>
        </p:txBody>
      </p:sp>
    </p:spTree>
    <p:extLst>
      <p:ext uri="{BB962C8B-B14F-4D97-AF65-F5344CB8AC3E}">
        <p14:creationId xmlns:p14="http://schemas.microsoft.com/office/powerpoint/2010/main" val="464911104"/>
      </p:ext>
    </p:extLst>
  </p:cSld>
  <p:clrMapOvr>
    <a:masterClrMapping/>
  </p:clrMapOvr>
  <mc:AlternateContent xmlns:mc="http://schemas.openxmlformats.org/markup-compatibility/2006">
    <mc:Choice xmlns:p14="http://schemas.microsoft.com/office/powerpoint/2010/main" Requires="p14">
      <p:transition spd="slow">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052"/>
                                        </p:tgtEl>
                                        <p:attrNameLst>
                                          <p:attrName>style.visibility</p:attrName>
                                        </p:attrNameLst>
                                      </p:cBhvr>
                                      <p:to>
                                        <p:strVal val="visible"/>
                                      </p:to>
                                    </p:set>
                                    <p:anim calcmode="lin" valueType="num">
                                      <p:cBhvr additive="base">
                                        <p:cTn id="11" dur="500" fill="hold"/>
                                        <p:tgtEl>
                                          <p:spTgt spid="2052"/>
                                        </p:tgtEl>
                                        <p:attrNameLst>
                                          <p:attrName>ppt_x</p:attrName>
                                        </p:attrNameLst>
                                      </p:cBhvr>
                                      <p:tavLst>
                                        <p:tav tm="0">
                                          <p:val>
                                            <p:strVal val="#ppt_x"/>
                                          </p:val>
                                        </p:tav>
                                        <p:tav tm="100000">
                                          <p:val>
                                            <p:strVal val="#ppt_x"/>
                                          </p:val>
                                        </p:tav>
                                      </p:tavLst>
                                    </p:anim>
                                    <p:anim calcmode="lin" valueType="num">
                                      <p:cBhvr additive="base">
                                        <p:cTn id="12" dur="500" fill="hold"/>
                                        <p:tgtEl>
                                          <p:spTgt spid="205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ppt_x"/>
                                          </p:val>
                                        </p:tav>
                                        <p:tav tm="100000">
                                          <p:val>
                                            <p:strVal val="#ppt_x"/>
                                          </p:val>
                                        </p:tav>
                                      </p:tavLst>
                                    </p:anim>
                                    <p:anim calcmode="lin" valueType="num">
                                      <p:cBhvr additive="base">
                                        <p:cTn id="2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ew shape"/>
          <p:cNvSpPr/>
          <p:nvPr/>
        </p:nvSpPr>
        <p:spPr>
          <a:xfrm>
            <a:off x="407368" y="116632"/>
            <a:ext cx="5776571"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i="0" dirty="0">
                <a:solidFill>
                  <a:schemeClr val="accent4">
                    <a:lumMod val="50000"/>
                  </a:schemeClr>
                </a:solidFill>
                <a:effectLst>
                  <a:outerShdw blurRad="38100" dist="38100" dir="2700000" algn="tl">
                    <a:srgbClr val="000000">
                      <a:alpha val="43137"/>
                    </a:srgbClr>
                  </a:outerShdw>
                </a:effectLst>
                <a:highlight>
                  <a:srgbClr val="FFFFFF">
                    <a:alpha val="0"/>
                  </a:srgbClr>
                </a:highlight>
                <a:latin typeface="微软雅黑"/>
              </a:rPr>
              <a:t>04</a:t>
            </a:r>
          </a:p>
        </p:txBody>
      </p:sp>
      <p:sp>
        <p:nvSpPr>
          <p:cNvPr id="5" name="New shape"/>
          <p:cNvSpPr/>
          <p:nvPr/>
        </p:nvSpPr>
        <p:spPr>
          <a:xfrm>
            <a:off x="5447928" y="2772960"/>
            <a:ext cx="5771526"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0" err="1">
                <a:solidFill>
                  <a:schemeClr val="accent4">
                    <a:lumMod val="50000"/>
                  </a:schemeClr>
                </a:solidFill>
                <a:highlight>
                  <a:srgbClr val="FFFFFF">
                    <a:alpha val="0"/>
                  </a:srgbClr>
                </a:highlight>
                <a:latin typeface="微软雅黑"/>
              </a:rPr>
              <a:t>磁卡</a:t>
            </a:r>
            <a:endParaRPr sz="4800" b="1" i="0" dirty="0">
              <a:solidFill>
                <a:schemeClr val="accent4">
                  <a:lumMod val="50000"/>
                </a:schemeClr>
              </a:solidFill>
              <a:highlight>
                <a:srgbClr val="FFFFFF">
                  <a:alpha val="0"/>
                </a:srgbClr>
              </a:highlight>
              <a:latin typeface="微软雅黑"/>
            </a:endParaRPr>
          </a:p>
        </p:txBody>
      </p:sp>
    </p:spTree>
    <p:extLst>
      <p:ext uri="{BB962C8B-B14F-4D97-AF65-F5344CB8AC3E}">
        <p14:creationId xmlns:p14="http://schemas.microsoft.com/office/powerpoint/2010/main" val="3611364388"/>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03784B-96CB-6BFE-7DFB-BED1FF4C40B4}"/>
              </a:ext>
            </a:extLst>
          </p:cNvPr>
          <p:cNvSpPr>
            <a:spLocks noGrp="1"/>
          </p:cNvSpPr>
          <p:nvPr>
            <p:ph type="title"/>
          </p:nvPr>
        </p:nvSpPr>
        <p:spPr/>
        <p:txBody>
          <a:bodyPr/>
          <a:lstStyle/>
          <a:p>
            <a:endParaRPr lang="zh-CN" altLang="en-US"/>
          </a:p>
        </p:txBody>
      </p:sp>
      <p:sp>
        <p:nvSpPr>
          <p:cNvPr id="6" name="文本框 5">
            <a:extLst>
              <a:ext uri="{FF2B5EF4-FFF2-40B4-BE49-F238E27FC236}">
                <a16:creationId xmlns:a16="http://schemas.microsoft.com/office/drawing/2014/main" id="{DC709B3E-204D-2A51-841C-49F4ED6B3D40}"/>
              </a:ext>
            </a:extLst>
          </p:cNvPr>
          <p:cNvSpPr txBox="1"/>
          <p:nvPr/>
        </p:nvSpPr>
        <p:spPr>
          <a:xfrm>
            <a:off x="3491574" y="2610933"/>
            <a:ext cx="7831666" cy="923330"/>
          </a:xfrm>
          <a:prstGeom prst="rect">
            <a:avLst/>
          </a:prstGeom>
          <a:noFill/>
        </p:spPr>
        <p:txBody>
          <a:bodyPr wrap="square">
            <a:spAutoFit/>
          </a:bodyPr>
          <a:lstStyle/>
          <a:p>
            <a:r>
              <a:rPr lang="en-US" altLang="zh-CN" b="0" i="0" dirty="0">
                <a:solidFill>
                  <a:srgbClr val="202122"/>
                </a:solidFill>
                <a:effectLst/>
                <a:highlight>
                  <a:srgbClr val="FFFFFF"/>
                </a:highlight>
                <a:latin typeface="Arial" panose="020B0604020202020204" pitchFamily="34" charset="0"/>
              </a:rPr>
              <a:t>1900 </a:t>
            </a:r>
            <a:r>
              <a:rPr lang="zh-CN" altLang="en-US" b="0" i="0" dirty="0">
                <a:solidFill>
                  <a:srgbClr val="202122"/>
                </a:solidFill>
                <a:effectLst/>
                <a:highlight>
                  <a:srgbClr val="FFFFFF"/>
                </a:highlight>
                <a:latin typeface="Arial" panose="020B0604020202020204" pitchFamily="34" charset="0"/>
              </a:rPr>
              <a:t>年左右，丹麦的 </a:t>
            </a:r>
            <a:r>
              <a:rPr lang="en-US" altLang="zh-CN" b="0" i="0" dirty="0">
                <a:solidFill>
                  <a:srgbClr val="202122"/>
                </a:solidFill>
                <a:effectLst/>
                <a:highlight>
                  <a:srgbClr val="FFFFFF"/>
                </a:highlight>
                <a:latin typeface="Arial" panose="020B0604020202020204" pitchFamily="34" charset="0"/>
              </a:rPr>
              <a:t>Valdemar Poulsen </a:t>
            </a:r>
            <a:r>
              <a:rPr lang="zh-CN" altLang="en-US" b="0" i="0" dirty="0">
                <a:solidFill>
                  <a:srgbClr val="202122"/>
                </a:solidFill>
                <a:effectLst/>
                <a:highlight>
                  <a:srgbClr val="FFFFFF"/>
                </a:highlight>
                <a:latin typeface="Arial" panose="020B0604020202020204" pitchFamily="34" charset="0"/>
              </a:rPr>
              <a:t>发明了钢带和电线上的磁记录，用于录制音频。在 </a:t>
            </a:r>
            <a:r>
              <a:rPr lang="en-US" altLang="zh-CN" b="0" i="0" dirty="0">
                <a:solidFill>
                  <a:srgbClr val="202122"/>
                </a:solidFill>
                <a:effectLst/>
                <a:highlight>
                  <a:srgbClr val="FFFFFF"/>
                </a:highlight>
                <a:latin typeface="Arial" panose="020B0604020202020204" pitchFamily="34" charset="0"/>
              </a:rPr>
              <a:t>1950 </a:t>
            </a:r>
            <a:r>
              <a:rPr lang="zh-CN" altLang="en-US" b="0" i="0" dirty="0">
                <a:solidFill>
                  <a:srgbClr val="202122"/>
                </a:solidFill>
                <a:effectLst/>
                <a:highlight>
                  <a:srgbClr val="FFFFFF"/>
                </a:highlight>
                <a:latin typeface="Arial" panose="020B0604020202020204" pitchFamily="34" charset="0"/>
              </a:rPr>
              <a:t>年代，发明了在涂有氧化铁的塑料胶带上对数字计算机数据进行磁性记录。</a:t>
            </a:r>
            <a:endParaRPr lang="en-US" altLang="zh-CN" b="0" i="0" dirty="0">
              <a:solidFill>
                <a:srgbClr val="202122"/>
              </a:solidFill>
              <a:effectLst/>
              <a:highlight>
                <a:srgbClr val="FFFFFF"/>
              </a:highlight>
              <a:latin typeface="Arial" panose="020B0604020202020204" pitchFamily="34" charset="0"/>
            </a:endParaRPr>
          </a:p>
        </p:txBody>
      </p:sp>
      <p:pic>
        <p:nvPicPr>
          <p:cNvPr id="1026" name="Picture 2">
            <a:extLst>
              <a:ext uri="{FF2B5EF4-FFF2-40B4-BE49-F238E27FC236}">
                <a16:creationId xmlns:a16="http://schemas.microsoft.com/office/drawing/2014/main" id="{F46D1F3D-A4F4-89A8-321B-26EC3E66CF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2255" y="4247067"/>
            <a:ext cx="2095500" cy="13144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1252871-4B74-A970-D571-31E116AF47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299" y="1930463"/>
            <a:ext cx="2095500" cy="15716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100D98AA-287F-2841-3BAA-CEFFC712E0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0299" y="3670805"/>
            <a:ext cx="2095500" cy="1152525"/>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D0B45897-9AED-CAD4-C084-D3F8CC297B62}"/>
              </a:ext>
            </a:extLst>
          </p:cNvPr>
          <p:cNvSpPr txBox="1"/>
          <p:nvPr/>
        </p:nvSpPr>
        <p:spPr>
          <a:xfrm>
            <a:off x="1064245" y="5238352"/>
            <a:ext cx="7831666" cy="646331"/>
          </a:xfrm>
          <a:prstGeom prst="rect">
            <a:avLst/>
          </a:prstGeom>
          <a:noFill/>
        </p:spPr>
        <p:txBody>
          <a:bodyPr wrap="square">
            <a:spAutoFit/>
          </a:bodyPr>
          <a:lstStyle/>
          <a:p>
            <a:r>
              <a:rPr lang="en-US" altLang="zh-CN" b="0" i="0" dirty="0">
                <a:solidFill>
                  <a:srgbClr val="202122"/>
                </a:solidFill>
                <a:effectLst/>
                <a:highlight>
                  <a:srgbClr val="FFFFFF"/>
                </a:highlight>
                <a:latin typeface="Arial" panose="020B0604020202020204" pitchFamily="34" charset="0"/>
              </a:rPr>
              <a:t>1960 </a:t>
            </a:r>
            <a:r>
              <a:rPr lang="zh-CN" altLang="en-US" b="0" i="0" dirty="0">
                <a:solidFill>
                  <a:srgbClr val="202122"/>
                </a:solidFill>
                <a:effectLst/>
                <a:highlight>
                  <a:srgbClr val="FFFFFF"/>
                </a:highlight>
                <a:latin typeface="Arial" panose="020B0604020202020204" pitchFamily="34" charset="0"/>
              </a:rPr>
              <a:t>年，</a:t>
            </a:r>
            <a:r>
              <a:rPr lang="en-US" altLang="zh-CN" b="0" i="0" dirty="0">
                <a:solidFill>
                  <a:srgbClr val="202122"/>
                </a:solidFill>
                <a:effectLst/>
                <a:highlight>
                  <a:srgbClr val="FFFFFF"/>
                </a:highlight>
                <a:latin typeface="Arial" panose="020B0604020202020204" pitchFamily="34" charset="0"/>
              </a:rPr>
              <a:t>IBM </a:t>
            </a:r>
            <a:r>
              <a:rPr lang="zh-CN" altLang="en-US" b="0" i="0" dirty="0">
                <a:solidFill>
                  <a:srgbClr val="202122"/>
                </a:solidFill>
                <a:effectLst/>
                <a:highlight>
                  <a:srgbClr val="FFFFFF"/>
                </a:highlight>
                <a:latin typeface="Arial" panose="020B0604020202020204" pitchFamily="34" charset="0"/>
              </a:rPr>
              <a:t>以磁带理念为基础，开发了一种将磁条固定到塑料卡上的可靠方法</a:t>
            </a:r>
            <a:endParaRPr lang="zh-CN" altLang="en-US" dirty="0"/>
          </a:p>
        </p:txBody>
      </p:sp>
    </p:spTree>
    <p:extLst>
      <p:ext uri="{BB962C8B-B14F-4D97-AF65-F5344CB8AC3E}">
        <p14:creationId xmlns:p14="http://schemas.microsoft.com/office/powerpoint/2010/main" val="2178801876"/>
      </p:ext>
    </p:extLst>
  </p:cSld>
  <p:clrMapOvr>
    <a:masterClrMapping/>
  </p:clrMapOvr>
  <mc:AlternateContent xmlns:mc="http://schemas.openxmlformats.org/markup-compatibility/2006">
    <mc:Choice xmlns:p14="http://schemas.microsoft.com/office/powerpoint/2010/main" Requires="p14">
      <p:transition spd="slow">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3F421309-368A-5E70-6F14-74C01F4EDCC5}"/>
              </a:ext>
            </a:extLst>
          </p:cNvPr>
          <p:cNvSpPr txBox="1"/>
          <p:nvPr/>
        </p:nvSpPr>
        <p:spPr>
          <a:xfrm>
            <a:off x="3827748" y="3075057"/>
            <a:ext cx="4536504" cy="707886"/>
          </a:xfrm>
          <a:prstGeom prst="rect">
            <a:avLst/>
          </a:prstGeom>
          <a:noFill/>
        </p:spPr>
        <p:txBody>
          <a:bodyPr wrap="square" rtlCol="0">
            <a:spAutoFit/>
          </a:bodyPr>
          <a:lstStyle/>
          <a:p>
            <a:r>
              <a:rPr lang="zh-CN" altLang="en-US" sz="4000" dirty="0">
                <a:latin typeface="微软雅黑" panose="020B0503020204020204" pitchFamily="34" charset="-122"/>
                <a:ea typeface="微软雅黑" panose="020B0503020204020204" pitchFamily="34" charset="-122"/>
              </a:rPr>
              <a:t>现在用的是什么卡？</a:t>
            </a:r>
          </a:p>
        </p:txBody>
      </p:sp>
    </p:spTree>
    <p:extLst>
      <p:ext uri="{BB962C8B-B14F-4D97-AF65-F5344CB8AC3E}">
        <p14:creationId xmlns:p14="http://schemas.microsoft.com/office/powerpoint/2010/main" val="3194491698"/>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06E23D-9773-233E-5435-938B095FDA96}"/>
              </a:ext>
            </a:extLst>
          </p:cNvPr>
          <p:cNvSpPr>
            <a:spLocks noGrp="1"/>
          </p:cNvSpPr>
          <p:nvPr>
            <p:ph type="title"/>
          </p:nvPr>
        </p:nvSpPr>
        <p:spPr/>
        <p:txBody>
          <a:bodyPr/>
          <a:lstStyle/>
          <a:p>
            <a:r>
              <a:rPr lang="zh-CN" altLang="en-US" dirty="0"/>
              <a:t>答案是智能卡</a:t>
            </a:r>
            <a:r>
              <a:rPr lang="en-US" altLang="zh-CN" dirty="0"/>
              <a:t>(Smart card)</a:t>
            </a:r>
            <a:endParaRPr lang="zh-CN" altLang="en-US" dirty="0"/>
          </a:p>
        </p:txBody>
      </p:sp>
      <p:pic>
        <p:nvPicPr>
          <p:cNvPr id="3074" name="Picture 2">
            <a:extLst>
              <a:ext uri="{FF2B5EF4-FFF2-40B4-BE49-F238E27FC236}">
                <a16:creationId xmlns:a16="http://schemas.microsoft.com/office/drawing/2014/main" id="{62BE864A-940C-25B5-A40F-7CF7C578EA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838" y="1641371"/>
            <a:ext cx="1261315" cy="168007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236F0E9-78F7-FBD5-E4E9-64E14FC2DD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09182" y="1356294"/>
            <a:ext cx="2095500" cy="20955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8CA4F1A8-8754-115B-F8F3-4A7A2218CC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20788" y="1388506"/>
            <a:ext cx="2095500" cy="240982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8E58992F-FF5A-3ED2-C693-2D4D3DEF5E63}"/>
              </a:ext>
            </a:extLst>
          </p:cNvPr>
          <p:cNvSpPr txBox="1"/>
          <p:nvPr/>
        </p:nvSpPr>
        <p:spPr>
          <a:xfrm>
            <a:off x="990728" y="3428999"/>
            <a:ext cx="772217" cy="369332"/>
          </a:xfrm>
          <a:prstGeom prst="rect">
            <a:avLst/>
          </a:prstGeom>
          <a:noFill/>
        </p:spPr>
        <p:txBody>
          <a:bodyPr wrap="square" rtlCol="0">
            <a:spAutoFit/>
          </a:bodyPr>
          <a:lstStyle/>
          <a:p>
            <a:r>
              <a:rPr lang="en-US" altLang="zh-CN" dirty="0"/>
              <a:t>SIM</a:t>
            </a:r>
            <a:r>
              <a:rPr lang="zh-CN" altLang="en-US" dirty="0"/>
              <a:t>卡</a:t>
            </a:r>
          </a:p>
        </p:txBody>
      </p:sp>
      <p:sp>
        <p:nvSpPr>
          <p:cNvPr id="4" name="文本框 3">
            <a:extLst>
              <a:ext uri="{FF2B5EF4-FFF2-40B4-BE49-F238E27FC236}">
                <a16:creationId xmlns:a16="http://schemas.microsoft.com/office/drawing/2014/main" id="{76A295C3-5AAC-C6B0-9C26-4DC7BFF7C8B6}"/>
              </a:ext>
            </a:extLst>
          </p:cNvPr>
          <p:cNvSpPr txBox="1"/>
          <p:nvPr/>
        </p:nvSpPr>
        <p:spPr>
          <a:xfrm>
            <a:off x="2598772" y="3527182"/>
            <a:ext cx="1699032" cy="369332"/>
          </a:xfrm>
          <a:prstGeom prst="rect">
            <a:avLst/>
          </a:prstGeom>
          <a:noFill/>
        </p:spPr>
        <p:txBody>
          <a:bodyPr wrap="square" rtlCol="0">
            <a:spAutoFit/>
          </a:bodyPr>
          <a:lstStyle/>
          <a:p>
            <a:r>
              <a:rPr lang="zh-CN" altLang="en-US" dirty="0"/>
              <a:t>公交卡（</a:t>
            </a:r>
            <a:r>
              <a:rPr lang="en-US" altLang="zh-CN" dirty="0"/>
              <a:t>IC</a:t>
            </a:r>
            <a:r>
              <a:rPr lang="zh-CN" altLang="en-US" dirty="0"/>
              <a:t>卡）</a:t>
            </a:r>
          </a:p>
        </p:txBody>
      </p:sp>
      <p:sp>
        <p:nvSpPr>
          <p:cNvPr id="6" name="文本框 5">
            <a:extLst>
              <a:ext uri="{FF2B5EF4-FFF2-40B4-BE49-F238E27FC236}">
                <a16:creationId xmlns:a16="http://schemas.microsoft.com/office/drawing/2014/main" id="{B360DC61-558C-64E8-77EB-B7ED851F8302}"/>
              </a:ext>
            </a:extLst>
          </p:cNvPr>
          <p:cNvSpPr txBox="1"/>
          <p:nvPr/>
        </p:nvSpPr>
        <p:spPr>
          <a:xfrm>
            <a:off x="7557880" y="3904733"/>
            <a:ext cx="1122122" cy="369332"/>
          </a:xfrm>
          <a:prstGeom prst="rect">
            <a:avLst/>
          </a:prstGeom>
          <a:noFill/>
        </p:spPr>
        <p:txBody>
          <a:bodyPr wrap="square" rtlCol="0">
            <a:spAutoFit/>
          </a:bodyPr>
          <a:lstStyle/>
          <a:p>
            <a:r>
              <a:rPr lang="en-US" altLang="zh-CN" dirty="0"/>
              <a:t>RFID</a:t>
            </a:r>
            <a:r>
              <a:rPr lang="zh-CN" altLang="en-US" dirty="0"/>
              <a:t>标签</a:t>
            </a:r>
          </a:p>
        </p:txBody>
      </p:sp>
      <p:pic>
        <p:nvPicPr>
          <p:cNvPr id="3082" name="Picture 10">
            <a:extLst>
              <a:ext uri="{FF2B5EF4-FFF2-40B4-BE49-F238E27FC236}">
                <a16:creationId xmlns:a16="http://schemas.microsoft.com/office/drawing/2014/main" id="{992DB142-0192-CDBA-F30E-2E9D75258212}"/>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122319" y="1726742"/>
            <a:ext cx="2703017" cy="1771938"/>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D7A37F8F-0092-596B-3483-566A0D7B0EA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510711" y="1486592"/>
            <a:ext cx="1904048" cy="2418141"/>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99E6C9C2-E07A-FEBC-12B4-7B903BE4B44C}"/>
              </a:ext>
            </a:extLst>
          </p:cNvPr>
          <p:cNvSpPr txBox="1"/>
          <p:nvPr/>
        </p:nvSpPr>
        <p:spPr>
          <a:xfrm>
            <a:off x="4668524" y="4247212"/>
            <a:ext cx="1588422" cy="369332"/>
          </a:xfrm>
          <a:prstGeom prst="rect">
            <a:avLst/>
          </a:prstGeom>
          <a:noFill/>
        </p:spPr>
        <p:txBody>
          <a:bodyPr wrap="square" rtlCol="0">
            <a:spAutoFit/>
          </a:bodyPr>
          <a:lstStyle/>
          <a:p>
            <a:r>
              <a:rPr lang="zh-CN" altLang="en-US" dirty="0"/>
              <a:t>身份证（</a:t>
            </a:r>
            <a:r>
              <a:rPr lang="en-US" altLang="zh-CN" dirty="0"/>
              <a:t>ID</a:t>
            </a:r>
            <a:r>
              <a:rPr lang="zh-CN" altLang="en-US" dirty="0"/>
              <a:t>卡）</a:t>
            </a:r>
          </a:p>
        </p:txBody>
      </p:sp>
      <p:sp>
        <p:nvSpPr>
          <p:cNvPr id="9" name="文本框 8">
            <a:extLst>
              <a:ext uri="{FF2B5EF4-FFF2-40B4-BE49-F238E27FC236}">
                <a16:creationId xmlns:a16="http://schemas.microsoft.com/office/drawing/2014/main" id="{1707204E-FB4F-CDB0-6A0F-3DF7F16AC1DD}"/>
              </a:ext>
            </a:extLst>
          </p:cNvPr>
          <p:cNvSpPr txBox="1"/>
          <p:nvPr/>
        </p:nvSpPr>
        <p:spPr>
          <a:xfrm>
            <a:off x="9515827" y="3721914"/>
            <a:ext cx="625754" cy="369332"/>
          </a:xfrm>
          <a:prstGeom prst="rect">
            <a:avLst/>
          </a:prstGeom>
          <a:noFill/>
        </p:spPr>
        <p:txBody>
          <a:bodyPr wrap="square" rtlCol="0">
            <a:spAutoFit/>
          </a:bodyPr>
          <a:lstStyle/>
          <a:p>
            <a:r>
              <a:rPr lang="en-US" altLang="zh-CN" dirty="0"/>
              <a:t>NFC</a:t>
            </a:r>
            <a:endParaRPr lang="zh-CN" altLang="en-US" dirty="0"/>
          </a:p>
        </p:txBody>
      </p:sp>
      <p:sp>
        <p:nvSpPr>
          <p:cNvPr id="10" name="文本框 9">
            <a:extLst>
              <a:ext uri="{FF2B5EF4-FFF2-40B4-BE49-F238E27FC236}">
                <a16:creationId xmlns:a16="http://schemas.microsoft.com/office/drawing/2014/main" id="{4EAA0393-A612-DEE2-ABBD-05DBA18AD073}"/>
              </a:ext>
            </a:extLst>
          </p:cNvPr>
          <p:cNvSpPr txBox="1"/>
          <p:nvPr/>
        </p:nvSpPr>
        <p:spPr>
          <a:xfrm>
            <a:off x="3783360" y="5434757"/>
            <a:ext cx="4464496" cy="369332"/>
          </a:xfrm>
          <a:prstGeom prst="rect">
            <a:avLst/>
          </a:prstGeom>
          <a:noFill/>
        </p:spPr>
        <p:txBody>
          <a:bodyPr wrap="square" rtlCol="0">
            <a:spAutoFit/>
          </a:bodyPr>
          <a:lstStyle/>
          <a:p>
            <a:r>
              <a:rPr lang="en-US" altLang="zh-CN" dirty="0"/>
              <a:t>IC</a:t>
            </a:r>
            <a:r>
              <a:rPr lang="zh-CN" altLang="en-US" dirty="0"/>
              <a:t>、</a:t>
            </a:r>
            <a:r>
              <a:rPr lang="en-US" altLang="zh-CN" dirty="0"/>
              <a:t>ID</a:t>
            </a:r>
            <a:r>
              <a:rPr lang="zh-CN" altLang="en-US" dirty="0"/>
              <a:t>是</a:t>
            </a:r>
            <a:r>
              <a:rPr lang="en-US" altLang="zh-CN" dirty="0"/>
              <a:t>RFID</a:t>
            </a:r>
            <a:r>
              <a:rPr lang="zh-CN" altLang="en-US" dirty="0"/>
              <a:t>的一种，</a:t>
            </a:r>
            <a:r>
              <a:rPr lang="en-US" altLang="zh-CN" dirty="0"/>
              <a:t>NFC</a:t>
            </a:r>
            <a:r>
              <a:rPr lang="zh-CN" altLang="en-US" dirty="0"/>
              <a:t>是</a:t>
            </a:r>
            <a:r>
              <a:rPr lang="en-US" altLang="zh-CN" dirty="0"/>
              <a:t>RFID</a:t>
            </a:r>
            <a:r>
              <a:rPr lang="zh-CN" altLang="en-US" dirty="0"/>
              <a:t>的拓展</a:t>
            </a:r>
          </a:p>
        </p:txBody>
      </p:sp>
    </p:spTree>
    <p:extLst>
      <p:ext uri="{BB962C8B-B14F-4D97-AF65-F5344CB8AC3E}">
        <p14:creationId xmlns:p14="http://schemas.microsoft.com/office/powerpoint/2010/main" val="2857198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ew shape"/>
          <p:cNvSpPr/>
          <p:nvPr/>
        </p:nvSpPr>
        <p:spPr>
          <a:xfrm>
            <a:off x="407368" y="104656"/>
            <a:ext cx="5776571"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i="0" dirty="0">
                <a:solidFill>
                  <a:schemeClr val="accent4">
                    <a:lumMod val="50000"/>
                  </a:schemeClr>
                </a:solidFill>
                <a:effectLst>
                  <a:outerShdw blurRad="38100" dist="38100" dir="2700000" algn="tl">
                    <a:srgbClr val="000000">
                      <a:alpha val="43137"/>
                    </a:srgbClr>
                  </a:outerShdw>
                </a:effectLst>
                <a:highlight>
                  <a:srgbClr val="FFFFFF">
                    <a:alpha val="0"/>
                  </a:srgbClr>
                </a:highlight>
                <a:latin typeface="微软雅黑"/>
              </a:rPr>
              <a:t>05</a:t>
            </a:r>
          </a:p>
        </p:txBody>
      </p:sp>
      <p:sp>
        <p:nvSpPr>
          <p:cNvPr id="5" name="New shape"/>
          <p:cNvSpPr/>
          <p:nvPr/>
        </p:nvSpPr>
        <p:spPr>
          <a:xfrm>
            <a:off x="4583832" y="2700952"/>
            <a:ext cx="5771526"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0" err="1">
                <a:solidFill>
                  <a:schemeClr val="accent4">
                    <a:lumMod val="50000"/>
                  </a:schemeClr>
                </a:solidFill>
                <a:highlight>
                  <a:srgbClr val="FFFFFF">
                    <a:alpha val="0"/>
                  </a:srgbClr>
                </a:highlight>
                <a:latin typeface="微软雅黑"/>
              </a:rPr>
              <a:t>交通指挥灯</a:t>
            </a:r>
            <a:endParaRPr sz="4800" b="1" i="0" dirty="0">
              <a:solidFill>
                <a:schemeClr val="accent4">
                  <a:lumMod val="50000"/>
                </a:schemeClr>
              </a:solidFill>
              <a:highlight>
                <a:srgbClr val="FFFFFF">
                  <a:alpha val="0"/>
                </a:srgbClr>
              </a:highlight>
              <a:latin typeface="微软雅黑"/>
            </a:endParaRPr>
          </a:p>
        </p:txBody>
      </p:sp>
    </p:spTree>
    <p:extLst>
      <p:ext uri="{BB962C8B-B14F-4D97-AF65-F5344CB8AC3E}">
        <p14:creationId xmlns:p14="http://schemas.microsoft.com/office/powerpoint/2010/main" val="2633723730"/>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ED5D3F-75B8-6F06-0FC6-EE862077EAEC}"/>
              </a:ext>
            </a:extLst>
          </p:cNvPr>
          <p:cNvSpPr>
            <a:spLocks noGrp="1"/>
          </p:cNvSpPr>
          <p:nvPr>
            <p:ph type="title"/>
          </p:nvPr>
        </p:nvSpPr>
        <p:spPr/>
        <p:txBody>
          <a:bodyPr/>
          <a:lstStyle/>
          <a:p>
            <a:endParaRPr lang="zh-CN" altLang="en-US"/>
          </a:p>
        </p:txBody>
      </p:sp>
      <p:pic>
        <p:nvPicPr>
          <p:cNvPr id="4" name="图片 3">
            <a:extLst>
              <a:ext uri="{FF2B5EF4-FFF2-40B4-BE49-F238E27FC236}">
                <a16:creationId xmlns:a16="http://schemas.microsoft.com/office/drawing/2014/main" id="{82F3AE0B-2F16-60A1-0E73-40C76D29FFA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79376" y="908720"/>
            <a:ext cx="4520163" cy="2542592"/>
          </a:xfrm>
          <a:prstGeom prst="rect">
            <a:avLst/>
          </a:prstGeom>
        </p:spPr>
      </p:pic>
      <p:sp>
        <p:nvSpPr>
          <p:cNvPr id="6" name="文本框 5">
            <a:extLst>
              <a:ext uri="{FF2B5EF4-FFF2-40B4-BE49-F238E27FC236}">
                <a16:creationId xmlns:a16="http://schemas.microsoft.com/office/drawing/2014/main" id="{89692E89-8FBC-D3CA-62E9-28432142F24C}"/>
              </a:ext>
            </a:extLst>
          </p:cNvPr>
          <p:cNvSpPr txBox="1"/>
          <p:nvPr/>
        </p:nvSpPr>
        <p:spPr>
          <a:xfrm>
            <a:off x="5655093" y="1220805"/>
            <a:ext cx="5688632" cy="646331"/>
          </a:xfrm>
          <a:prstGeom prst="rect">
            <a:avLst/>
          </a:prstGeom>
          <a:noFill/>
        </p:spPr>
        <p:txBody>
          <a:bodyPr wrap="square">
            <a:spAutoFit/>
          </a:bodyPr>
          <a:lstStyle/>
          <a:p>
            <a:r>
              <a:rPr lang="zh-CN" altLang="en-US" b="0" i="0" dirty="0">
                <a:solidFill>
                  <a:srgbClr val="202122"/>
                </a:solidFill>
                <a:effectLst/>
                <a:highlight>
                  <a:srgbClr val="FFFFFF"/>
                </a:highlight>
                <a:latin typeface="Arial" panose="020B0604020202020204" pitchFamily="34" charset="0"/>
              </a:rPr>
              <a:t>交通信号灯、交通信号灯或红绿灯是位于道路交叉口、人行横道和其他位置的信号设备，用于控制交通流量。</a:t>
            </a:r>
            <a:endParaRPr lang="zh-CN" altLang="en-US" dirty="0"/>
          </a:p>
        </p:txBody>
      </p:sp>
      <p:sp>
        <p:nvSpPr>
          <p:cNvPr id="8" name="文本框 7">
            <a:extLst>
              <a:ext uri="{FF2B5EF4-FFF2-40B4-BE49-F238E27FC236}">
                <a16:creationId xmlns:a16="http://schemas.microsoft.com/office/drawing/2014/main" id="{5FDFD5DB-FC74-7D65-CF6E-324A89E329BA}"/>
              </a:ext>
            </a:extLst>
          </p:cNvPr>
          <p:cNvSpPr txBox="1"/>
          <p:nvPr/>
        </p:nvSpPr>
        <p:spPr>
          <a:xfrm>
            <a:off x="5655093" y="1962952"/>
            <a:ext cx="5023354" cy="1200329"/>
          </a:xfrm>
          <a:prstGeom prst="rect">
            <a:avLst/>
          </a:prstGeom>
          <a:noFill/>
        </p:spPr>
        <p:txBody>
          <a:bodyPr wrap="square">
            <a:spAutoFit/>
          </a:bodyPr>
          <a:lstStyle/>
          <a:p>
            <a:r>
              <a:rPr lang="zh-CN" altLang="en-US" b="0" i="0" dirty="0">
                <a:solidFill>
                  <a:srgbClr val="202122"/>
                </a:solidFill>
                <a:effectLst/>
                <a:highlight>
                  <a:srgbClr val="FFFFFF"/>
                </a:highlight>
                <a:latin typeface="Arial" panose="020B0604020202020204" pitchFamily="34" charset="0"/>
              </a:rPr>
              <a:t>交通信号灯通常由三个信号灯组成，通过颜色和符号向道路使用者传递有意义的信息。常规交通信号灯颜色为红色、黄色（也称为琥珀色）和绿色，按垂直或水平顺序排列。</a:t>
            </a:r>
            <a:endParaRPr lang="zh-CN" altLang="en-US" dirty="0"/>
          </a:p>
        </p:txBody>
      </p:sp>
      <p:pic>
        <p:nvPicPr>
          <p:cNvPr id="4098" name="Picture 2">
            <a:extLst>
              <a:ext uri="{FF2B5EF4-FFF2-40B4-BE49-F238E27FC236}">
                <a16:creationId xmlns:a16="http://schemas.microsoft.com/office/drawing/2014/main" id="{DD93A5BB-ACF9-BFAA-4ECD-0DD5ACBB67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9536" y="3356992"/>
            <a:ext cx="2095500" cy="2790825"/>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67F43CA4-4A96-09B4-8A9B-B39D73935AEF}"/>
              </a:ext>
            </a:extLst>
          </p:cNvPr>
          <p:cNvSpPr txBox="1"/>
          <p:nvPr/>
        </p:nvSpPr>
        <p:spPr>
          <a:xfrm>
            <a:off x="5011565" y="3667336"/>
            <a:ext cx="6365529" cy="2031325"/>
          </a:xfrm>
          <a:prstGeom prst="rect">
            <a:avLst/>
          </a:prstGeom>
          <a:noFill/>
        </p:spPr>
        <p:txBody>
          <a:bodyPr wrap="square">
            <a:spAutoFit/>
          </a:bodyPr>
          <a:lstStyle/>
          <a:p>
            <a:pPr algn="l"/>
            <a:r>
              <a:rPr lang="zh-CN" altLang="en-US" dirty="0">
                <a:solidFill>
                  <a:srgbClr val="202122"/>
                </a:solidFill>
                <a:highlight>
                  <a:srgbClr val="FFFFFF"/>
                </a:highlight>
                <a:latin typeface="Arial" panose="020B0604020202020204" pitchFamily="34" charset="0"/>
              </a:rPr>
              <a:t>最早的时候只有红、绿两种颜色，后来经过改良后，增加了一盏黄色的灯，红灯表示停止，黄灯表示准备，绿灯则表示通行。</a:t>
            </a:r>
            <a:endParaRPr lang="en-US" altLang="zh-CN" dirty="0">
              <a:solidFill>
                <a:srgbClr val="202122"/>
              </a:solidFill>
              <a:highlight>
                <a:srgbClr val="FFFFFF"/>
              </a:highlight>
              <a:latin typeface="Arial" panose="020B0604020202020204" pitchFamily="34" charset="0"/>
            </a:endParaRPr>
          </a:p>
          <a:p>
            <a:pPr algn="l"/>
            <a:r>
              <a:rPr lang="zh-CN" altLang="en-US" dirty="0">
                <a:solidFill>
                  <a:srgbClr val="202122"/>
                </a:solidFill>
                <a:highlight>
                  <a:srgbClr val="FFFFFF"/>
                </a:highlight>
                <a:latin typeface="Arial" panose="020B0604020202020204" pitchFamily="34" charset="0"/>
              </a:rPr>
              <a:t>人的视网膜含有杆状和三种锥状感光细胞，杆状细胞对黄色的光特别敏感，三种锥状细胞则分别对红光、绿光及蓝光最敏感。由于这种视觉结构，人最容易分辨红色与绿色。虽然黄色与蓝色也容易分辨，但因为眼球对蓝光敏感的感光细胞较少，所以分辨颜色，还是以红、绿色为佳。</a:t>
            </a:r>
          </a:p>
        </p:txBody>
      </p:sp>
    </p:spTree>
    <p:extLst>
      <p:ext uri="{BB962C8B-B14F-4D97-AF65-F5344CB8AC3E}">
        <p14:creationId xmlns:p14="http://schemas.microsoft.com/office/powerpoint/2010/main" val="3231848065"/>
      </p:ext>
    </p:extLst>
  </p:cSld>
  <p:clrMapOvr>
    <a:masterClrMapping/>
  </p:clrMapOvr>
  <mc:AlternateContent xmlns:mc="http://schemas.openxmlformats.org/markup-compatibility/2006">
    <mc:Choice xmlns:p14="http://schemas.microsoft.com/office/powerpoint/2010/main" Requires="p14">
      <p:transition spd="slow">
        <p14:flip dir="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ew shape"/>
          <p:cNvSpPr/>
          <p:nvPr/>
        </p:nvSpPr>
        <p:spPr>
          <a:xfrm>
            <a:off x="407368" y="86603"/>
            <a:ext cx="5776571"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i="0" dirty="0">
                <a:solidFill>
                  <a:schemeClr val="accent4">
                    <a:lumMod val="50000"/>
                  </a:schemeClr>
                </a:solidFill>
                <a:effectLst>
                  <a:outerShdw blurRad="38100" dist="38100" dir="2700000" algn="tl">
                    <a:srgbClr val="000000">
                      <a:alpha val="43137"/>
                    </a:srgbClr>
                  </a:outerShdw>
                </a:effectLst>
                <a:highlight>
                  <a:srgbClr val="FFFFFF">
                    <a:alpha val="0"/>
                  </a:srgbClr>
                </a:highlight>
                <a:latin typeface="微软雅黑"/>
              </a:rPr>
              <a:t>06</a:t>
            </a:r>
          </a:p>
        </p:txBody>
      </p:sp>
      <p:sp>
        <p:nvSpPr>
          <p:cNvPr id="5" name="New shape"/>
          <p:cNvSpPr/>
          <p:nvPr/>
        </p:nvSpPr>
        <p:spPr>
          <a:xfrm>
            <a:off x="5087888" y="2844968"/>
            <a:ext cx="5771526"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0" err="1">
                <a:solidFill>
                  <a:schemeClr val="accent4">
                    <a:lumMod val="50000"/>
                  </a:schemeClr>
                </a:solidFill>
                <a:highlight>
                  <a:srgbClr val="FFFFFF">
                    <a:alpha val="0"/>
                  </a:srgbClr>
                </a:highlight>
                <a:latin typeface="微软雅黑"/>
              </a:rPr>
              <a:t>遥控器</a:t>
            </a:r>
            <a:endParaRPr sz="4800" b="1" i="0" dirty="0">
              <a:solidFill>
                <a:schemeClr val="accent4">
                  <a:lumMod val="50000"/>
                </a:schemeClr>
              </a:solidFill>
              <a:highlight>
                <a:srgbClr val="FFFFFF">
                  <a:alpha val="0"/>
                </a:srgbClr>
              </a:highlight>
              <a:latin typeface="微软雅黑"/>
            </a:endParaRPr>
          </a:p>
        </p:txBody>
      </p:sp>
    </p:spTree>
    <p:extLst>
      <p:ext uri="{BB962C8B-B14F-4D97-AF65-F5344CB8AC3E}">
        <p14:creationId xmlns:p14="http://schemas.microsoft.com/office/powerpoint/2010/main" val="505589746"/>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ew shape"/>
          <p:cNvSpPr/>
          <p:nvPr/>
        </p:nvSpPr>
        <p:spPr>
          <a:xfrm>
            <a:off x="192636" y="2708920"/>
            <a:ext cx="1292662" cy="268266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eaVert" wrap="square" rtlCol="0" anchor="ctr">
            <a:spAutoFit/>
          </a:bodyPr>
          <a:lstStyle/>
          <a:p>
            <a:pPr>
              <a:lnSpc>
                <a:spcPct val="150000"/>
              </a:lnSpc>
            </a:pPr>
            <a:r>
              <a:rPr sz="4800" i="0" dirty="0" err="1">
                <a:solidFill>
                  <a:schemeClr val="accent1">
                    <a:lumMod val="50000"/>
                  </a:schemeClr>
                </a:solidFill>
                <a:highlight>
                  <a:srgbClr val="FFFFFF">
                    <a:alpha val="0"/>
                  </a:srgbClr>
                </a:highlight>
                <a:latin typeface="微软雅黑" panose="020B0503020204020204" pitchFamily="34" charset="-122"/>
                <a:ea typeface="微软雅黑" panose="020B0503020204020204" pitchFamily="34" charset="-122"/>
              </a:rPr>
              <a:t>目录</a:t>
            </a:r>
            <a:endParaRPr sz="4800" i="0" dirty="0">
              <a:solidFill>
                <a:schemeClr val="accent1">
                  <a:lumMod val="50000"/>
                </a:schemeClr>
              </a:solidFill>
              <a:highlight>
                <a:srgbClr val="FFFFFF">
                  <a:alpha val="0"/>
                </a:srgbClr>
              </a:highlight>
              <a:latin typeface="微软雅黑" panose="020B0503020204020204" pitchFamily="34" charset="-122"/>
              <a:ea typeface="微软雅黑" panose="020B0503020204020204" pitchFamily="34" charset="-122"/>
            </a:endParaRPr>
          </a:p>
        </p:txBody>
      </p:sp>
      <p:sp>
        <p:nvSpPr>
          <p:cNvPr id="4" name="New shape"/>
          <p:cNvSpPr/>
          <p:nvPr/>
        </p:nvSpPr>
        <p:spPr>
          <a:xfrm>
            <a:off x="2783632" y="1844824"/>
            <a:ext cx="1841514" cy="6528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sz="1575" dirty="0">
                <a:solidFill>
                  <a:schemeClr val="accent1">
                    <a:lumMod val="50000"/>
                  </a:schemeClr>
                </a:solidFill>
                <a:latin typeface="微软雅黑" panose="020B0503020204020204" pitchFamily="34" charset="-122"/>
                <a:ea typeface="微软雅黑" panose="020B0503020204020204" pitchFamily="34" charset="-122"/>
              </a:rPr>
              <a:t>01</a:t>
            </a:r>
          </a:p>
          <a:p>
            <a:pPr>
              <a:lnSpc>
                <a:spcPct val="150000"/>
              </a:lnSpc>
            </a:pPr>
            <a:r>
              <a:rPr sz="1575" i="0" dirty="0" err="1">
                <a:solidFill>
                  <a:schemeClr val="accent1">
                    <a:lumMod val="50000"/>
                  </a:schemeClr>
                </a:solidFill>
                <a:highlight>
                  <a:srgbClr val="FFFFFF">
                    <a:alpha val="0"/>
                  </a:srgbClr>
                </a:highlight>
                <a:latin typeface="微软雅黑" panose="020B0503020204020204" pitchFamily="34" charset="-122"/>
                <a:ea typeface="微软雅黑" panose="020B0503020204020204" pitchFamily="34" charset="-122"/>
              </a:rPr>
              <a:t>扩音器</a:t>
            </a:r>
            <a:endParaRPr sz="1575" i="0" dirty="0">
              <a:solidFill>
                <a:schemeClr val="accent1">
                  <a:lumMod val="50000"/>
                </a:schemeClr>
              </a:solidFill>
              <a:highlight>
                <a:srgbClr val="FFFFFF">
                  <a:alpha val="0"/>
                </a:srgbClr>
              </a:highlight>
              <a:latin typeface="微软雅黑" panose="020B0503020204020204" pitchFamily="34" charset="-122"/>
              <a:ea typeface="微软雅黑" panose="020B0503020204020204" pitchFamily="34" charset="-122"/>
            </a:endParaRPr>
          </a:p>
        </p:txBody>
      </p:sp>
      <p:sp>
        <p:nvSpPr>
          <p:cNvPr id="5" name="New shape"/>
          <p:cNvSpPr/>
          <p:nvPr/>
        </p:nvSpPr>
        <p:spPr>
          <a:xfrm>
            <a:off x="4461540" y="1844824"/>
            <a:ext cx="1841514" cy="6528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sz="1575" dirty="0">
                <a:solidFill>
                  <a:schemeClr val="accent1">
                    <a:lumMod val="50000"/>
                  </a:schemeClr>
                </a:solidFill>
                <a:latin typeface="微软雅黑" panose="020B0503020204020204" pitchFamily="34" charset="-122"/>
                <a:ea typeface="微软雅黑" panose="020B0503020204020204" pitchFamily="34" charset="-122"/>
              </a:rPr>
              <a:t>02</a:t>
            </a:r>
          </a:p>
          <a:p>
            <a:pPr>
              <a:lnSpc>
                <a:spcPct val="150000"/>
              </a:lnSpc>
            </a:pPr>
            <a:r>
              <a:rPr sz="1575" i="0" dirty="0" err="1">
                <a:solidFill>
                  <a:schemeClr val="accent1">
                    <a:lumMod val="50000"/>
                  </a:schemeClr>
                </a:solidFill>
                <a:highlight>
                  <a:srgbClr val="FFFFFF">
                    <a:alpha val="0"/>
                  </a:srgbClr>
                </a:highlight>
                <a:latin typeface="微软雅黑" panose="020B0503020204020204" pitchFamily="34" charset="-122"/>
                <a:ea typeface="微软雅黑" panose="020B0503020204020204" pitchFamily="34" charset="-122"/>
              </a:rPr>
              <a:t>按键式电话</a:t>
            </a:r>
            <a:endParaRPr sz="1575" i="0" dirty="0">
              <a:solidFill>
                <a:schemeClr val="accent1">
                  <a:lumMod val="50000"/>
                </a:schemeClr>
              </a:solidFill>
              <a:highlight>
                <a:srgbClr val="FFFFFF">
                  <a:alpha val="0"/>
                </a:srgbClr>
              </a:highlight>
              <a:latin typeface="微软雅黑" panose="020B0503020204020204" pitchFamily="34" charset="-122"/>
              <a:ea typeface="微软雅黑" panose="020B0503020204020204" pitchFamily="34" charset="-122"/>
            </a:endParaRPr>
          </a:p>
        </p:txBody>
      </p:sp>
      <p:sp>
        <p:nvSpPr>
          <p:cNvPr id="6" name="New shape"/>
          <p:cNvSpPr/>
          <p:nvPr/>
        </p:nvSpPr>
        <p:spPr>
          <a:xfrm>
            <a:off x="6139448" y="1831918"/>
            <a:ext cx="1841514" cy="6528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sz="1575" dirty="0">
                <a:solidFill>
                  <a:schemeClr val="accent1">
                    <a:lumMod val="50000"/>
                  </a:schemeClr>
                </a:solidFill>
                <a:latin typeface="微软雅黑" panose="020B0503020204020204" pitchFamily="34" charset="-122"/>
                <a:ea typeface="微软雅黑" panose="020B0503020204020204" pitchFamily="34" charset="-122"/>
              </a:rPr>
              <a:t>03</a:t>
            </a:r>
          </a:p>
          <a:p>
            <a:pPr>
              <a:lnSpc>
                <a:spcPct val="150000"/>
              </a:lnSpc>
            </a:pPr>
            <a:r>
              <a:rPr sz="1575" i="0" dirty="0" err="1">
                <a:solidFill>
                  <a:schemeClr val="accent1">
                    <a:lumMod val="50000"/>
                  </a:schemeClr>
                </a:solidFill>
                <a:highlight>
                  <a:srgbClr val="FFFFFF">
                    <a:alpha val="0"/>
                  </a:srgbClr>
                </a:highlight>
                <a:latin typeface="微软雅黑" panose="020B0503020204020204" pitchFamily="34" charset="-122"/>
                <a:ea typeface="微软雅黑" panose="020B0503020204020204" pitchFamily="34" charset="-122"/>
              </a:rPr>
              <a:t>方向盘</a:t>
            </a:r>
            <a:endParaRPr sz="1575" i="0" dirty="0">
              <a:solidFill>
                <a:schemeClr val="accent1">
                  <a:lumMod val="50000"/>
                </a:schemeClr>
              </a:solidFill>
              <a:highlight>
                <a:srgbClr val="FFFFFF">
                  <a:alpha val="0"/>
                </a:srgbClr>
              </a:highlight>
              <a:latin typeface="微软雅黑" panose="020B0503020204020204" pitchFamily="34" charset="-122"/>
              <a:ea typeface="微软雅黑" panose="020B0503020204020204" pitchFamily="34" charset="-122"/>
            </a:endParaRPr>
          </a:p>
        </p:txBody>
      </p:sp>
      <p:sp>
        <p:nvSpPr>
          <p:cNvPr id="7" name="New shape"/>
          <p:cNvSpPr/>
          <p:nvPr/>
        </p:nvSpPr>
        <p:spPr>
          <a:xfrm>
            <a:off x="7811106" y="1844824"/>
            <a:ext cx="1841514" cy="6528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sz="1575" dirty="0">
                <a:solidFill>
                  <a:schemeClr val="accent1">
                    <a:lumMod val="50000"/>
                  </a:schemeClr>
                </a:solidFill>
                <a:latin typeface="微软雅黑" panose="020B0503020204020204" pitchFamily="34" charset="-122"/>
                <a:ea typeface="微软雅黑" panose="020B0503020204020204" pitchFamily="34" charset="-122"/>
              </a:rPr>
              <a:t>04</a:t>
            </a:r>
          </a:p>
          <a:p>
            <a:pPr>
              <a:lnSpc>
                <a:spcPct val="150000"/>
              </a:lnSpc>
            </a:pPr>
            <a:r>
              <a:rPr sz="1575" i="0" dirty="0" err="1">
                <a:solidFill>
                  <a:schemeClr val="accent1">
                    <a:lumMod val="50000"/>
                  </a:schemeClr>
                </a:solidFill>
                <a:highlight>
                  <a:srgbClr val="FFFFFF">
                    <a:alpha val="0"/>
                  </a:srgbClr>
                </a:highlight>
                <a:latin typeface="微软雅黑" panose="020B0503020204020204" pitchFamily="34" charset="-122"/>
                <a:ea typeface="微软雅黑" panose="020B0503020204020204" pitchFamily="34" charset="-122"/>
              </a:rPr>
              <a:t>磁卡</a:t>
            </a:r>
            <a:endParaRPr sz="1575" i="0" dirty="0">
              <a:solidFill>
                <a:schemeClr val="accent1">
                  <a:lumMod val="50000"/>
                </a:schemeClr>
              </a:solidFill>
              <a:highlight>
                <a:srgbClr val="FFFFFF">
                  <a:alpha val="0"/>
                </a:srgbClr>
              </a:highlight>
              <a:latin typeface="微软雅黑" panose="020B0503020204020204" pitchFamily="34" charset="-122"/>
              <a:ea typeface="微软雅黑" panose="020B0503020204020204" pitchFamily="34" charset="-122"/>
            </a:endParaRPr>
          </a:p>
        </p:txBody>
      </p:sp>
      <p:sp>
        <p:nvSpPr>
          <p:cNvPr id="8" name="New shape"/>
          <p:cNvSpPr/>
          <p:nvPr/>
        </p:nvSpPr>
        <p:spPr>
          <a:xfrm>
            <a:off x="9489014" y="1844824"/>
            <a:ext cx="1841514" cy="6528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sz="1575" dirty="0">
                <a:solidFill>
                  <a:schemeClr val="accent1">
                    <a:lumMod val="50000"/>
                  </a:schemeClr>
                </a:solidFill>
                <a:latin typeface="微软雅黑" panose="020B0503020204020204" pitchFamily="34" charset="-122"/>
                <a:ea typeface="微软雅黑" panose="020B0503020204020204" pitchFamily="34" charset="-122"/>
              </a:rPr>
              <a:t>05</a:t>
            </a:r>
          </a:p>
          <a:p>
            <a:pPr>
              <a:lnSpc>
                <a:spcPct val="150000"/>
              </a:lnSpc>
            </a:pPr>
            <a:r>
              <a:rPr sz="1575" i="0" dirty="0" err="1">
                <a:solidFill>
                  <a:schemeClr val="accent1">
                    <a:lumMod val="50000"/>
                  </a:schemeClr>
                </a:solidFill>
                <a:highlight>
                  <a:srgbClr val="FFFFFF">
                    <a:alpha val="0"/>
                  </a:srgbClr>
                </a:highlight>
                <a:latin typeface="微软雅黑" panose="020B0503020204020204" pitchFamily="34" charset="-122"/>
                <a:ea typeface="微软雅黑" panose="020B0503020204020204" pitchFamily="34" charset="-122"/>
              </a:rPr>
              <a:t>交通指挥灯</a:t>
            </a:r>
            <a:endParaRPr sz="1575" i="0" dirty="0">
              <a:solidFill>
                <a:schemeClr val="accent1">
                  <a:lumMod val="50000"/>
                </a:schemeClr>
              </a:solidFill>
              <a:highlight>
                <a:srgbClr val="FFFFFF">
                  <a:alpha val="0"/>
                </a:srgbClr>
              </a:highlight>
              <a:latin typeface="微软雅黑" panose="020B0503020204020204" pitchFamily="34" charset="-122"/>
              <a:ea typeface="微软雅黑" panose="020B0503020204020204" pitchFamily="34" charset="-122"/>
            </a:endParaRPr>
          </a:p>
        </p:txBody>
      </p:sp>
      <p:sp>
        <p:nvSpPr>
          <p:cNvPr id="9" name="New shape"/>
          <p:cNvSpPr/>
          <p:nvPr/>
        </p:nvSpPr>
        <p:spPr>
          <a:xfrm>
            <a:off x="3195886" y="3460869"/>
            <a:ext cx="1841514" cy="6528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sz="1575" dirty="0">
                <a:solidFill>
                  <a:schemeClr val="accent1">
                    <a:lumMod val="50000"/>
                  </a:schemeClr>
                </a:solidFill>
                <a:latin typeface="微软雅黑" panose="020B0503020204020204" pitchFamily="34" charset="-122"/>
                <a:ea typeface="微软雅黑" panose="020B0503020204020204" pitchFamily="34" charset="-122"/>
              </a:rPr>
              <a:t>06</a:t>
            </a:r>
          </a:p>
          <a:p>
            <a:pPr>
              <a:lnSpc>
                <a:spcPct val="150000"/>
              </a:lnSpc>
            </a:pPr>
            <a:r>
              <a:rPr sz="1575" i="0" dirty="0" err="1">
                <a:solidFill>
                  <a:schemeClr val="accent1">
                    <a:lumMod val="50000"/>
                  </a:schemeClr>
                </a:solidFill>
                <a:highlight>
                  <a:srgbClr val="FFFFFF">
                    <a:alpha val="0"/>
                  </a:srgbClr>
                </a:highlight>
                <a:latin typeface="微软雅黑" panose="020B0503020204020204" pitchFamily="34" charset="-122"/>
                <a:ea typeface="微软雅黑" panose="020B0503020204020204" pitchFamily="34" charset="-122"/>
              </a:rPr>
              <a:t>遥控器</a:t>
            </a:r>
            <a:endParaRPr sz="1575" i="0" dirty="0">
              <a:solidFill>
                <a:schemeClr val="accent1">
                  <a:lumMod val="50000"/>
                </a:schemeClr>
              </a:solidFill>
              <a:highlight>
                <a:srgbClr val="FFFFFF">
                  <a:alpha val="0"/>
                </a:srgbClr>
              </a:highlight>
              <a:latin typeface="微软雅黑" panose="020B0503020204020204" pitchFamily="34" charset="-122"/>
              <a:ea typeface="微软雅黑" panose="020B0503020204020204" pitchFamily="34" charset="-122"/>
            </a:endParaRPr>
          </a:p>
        </p:txBody>
      </p:sp>
      <p:sp>
        <p:nvSpPr>
          <p:cNvPr id="10" name="New shape"/>
          <p:cNvSpPr/>
          <p:nvPr/>
        </p:nvSpPr>
        <p:spPr>
          <a:xfrm>
            <a:off x="4883477" y="3461968"/>
            <a:ext cx="1968514" cy="10163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sz="1575" dirty="0">
                <a:solidFill>
                  <a:schemeClr val="accent1">
                    <a:lumMod val="50000"/>
                  </a:schemeClr>
                </a:solidFill>
                <a:latin typeface="微软雅黑" panose="020B0503020204020204" pitchFamily="34" charset="-122"/>
                <a:ea typeface="微软雅黑" panose="020B0503020204020204" pitchFamily="34" charset="-122"/>
              </a:rPr>
              <a:t>07</a:t>
            </a:r>
          </a:p>
          <a:p>
            <a:pPr>
              <a:lnSpc>
                <a:spcPct val="150000"/>
              </a:lnSpc>
            </a:pPr>
            <a:r>
              <a:rPr sz="1575" i="0" dirty="0" err="1">
                <a:solidFill>
                  <a:schemeClr val="accent1">
                    <a:lumMod val="50000"/>
                  </a:schemeClr>
                </a:solidFill>
                <a:highlight>
                  <a:srgbClr val="FFFFFF">
                    <a:alpha val="0"/>
                  </a:srgbClr>
                </a:highlight>
                <a:latin typeface="微软雅黑" panose="020B0503020204020204" pitchFamily="34" charset="-122"/>
                <a:ea typeface="微软雅黑" panose="020B0503020204020204" pitchFamily="34" charset="-122"/>
              </a:rPr>
              <a:t>阴极射线管</a:t>
            </a:r>
            <a:endParaRPr lang="en-US" sz="1575" i="0" dirty="0">
              <a:solidFill>
                <a:schemeClr val="accent1">
                  <a:lumMod val="50000"/>
                </a:schemeClr>
              </a:solidFill>
              <a:highlight>
                <a:srgbClr val="FFFFFF">
                  <a:alpha val="0"/>
                </a:srgbClr>
              </a:highlight>
              <a:latin typeface="微软雅黑" panose="020B0503020204020204" pitchFamily="34" charset="-122"/>
              <a:ea typeface="微软雅黑" panose="020B0503020204020204" pitchFamily="34" charset="-122"/>
            </a:endParaRPr>
          </a:p>
          <a:p>
            <a:pPr>
              <a:lnSpc>
                <a:spcPct val="150000"/>
              </a:lnSpc>
            </a:pPr>
            <a:r>
              <a:rPr sz="1575" i="0" dirty="0">
                <a:solidFill>
                  <a:schemeClr val="accent1">
                    <a:lumMod val="50000"/>
                  </a:schemeClr>
                </a:solidFill>
                <a:highlight>
                  <a:srgbClr val="FFFFFF">
                    <a:alpha val="0"/>
                  </a:srgbClr>
                </a:highlight>
                <a:latin typeface="微软雅黑" panose="020B0503020204020204" pitchFamily="34" charset="-122"/>
                <a:ea typeface="微软雅黑" panose="020B0503020204020204" pitchFamily="34" charset="-122"/>
              </a:rPr>
              <a:t>（CRT）</a:t>
            </a:r>
          </a:p>
        </p:txBody>
      </p:sp>
      <p:sp>
        <p:nvSpPr>
          <p:cNvPr id="11" name="New shape"/>
          <p:cNvSpPr/>
          <p:nvPr/>
        </p:nvSpPr>
        <p:spPr>
          <a:xfrm>
            <a:off x="6554155" y="3460868"/>
            <a:ext cx="1841514" cy="6528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sz="1575" dirty="0">
                <a:solidFill>
                  <a:schemeClr val="accent1">
                    <a:lumMod val="50000"/>
                  </a:schemeClr>
                </a:solidFill>
                <a:latin typeface="微软雅黑" panose="020B0503020204020204" pitchFamily="34" charset="-122"/>
                <a:ea typeface="微软雅黑" panose="020B0503020204020204" pitchFamily="34" charset="-122"/>
              </a:rPr>
              <a:t>08</a:t>
            </a:r>
          </a:p>
          <a:p>
            <a:pPr>
              <a:lnSpc>
                <a:spcPct val="150000"/>
              </a:lnSpc>
            </a:pPr>
            <a:r>
              <a:rPr sz="1575" i="0" dirty="0" err="1">
                <a:solidFill>
                  <a:schemeClr val="accent1">
                    <a:lumMod val="50000"/>
                  </a:schemeClr>
                </a:solidFill>
                <a:highlight>
                  <a:srgbClr val="FFFFFF">
                    <a:alpha val="0"/>
                  </a:srgbClr>
                </a:highlight>
                <a:latin typeface="微软雅黑" panose="020B0503020204020204" pitchFamily="34" charset="-122"/>
                <a:ea typeface="微软雅黑" panose="020B0503020204020204" pitchFamily="34" charset="-122"/>
              </a:rPr>
              <a:t>液晶显示器</a:t>
            </a:r>
            <a:endParaRPr sz="1575" i="0" dirty="0">
              <a:solidFill>
                <a:schemeClr val="accent1">
                  <a:lumMod val="50000"/>
                </a:schemeClr>
              </a:solidFill>
              <a:highlight>
                <a:srgbClr val="FFFFFF">
                  <a:alpha val="0"/>
                </a:srgbClr>
              </a:highlight>
              <a:latin typeface="微软雅黑" panose="020B0503020204020204" pitchFamily="34" charset="-122"/>
              <a:ea typeface="微软雅黑" panose="020B0503020204020204" pitchFamily="34" charset="-122"/>
            </a:endParaRPr>
          </a:p>
        </p:txBody>
      </p:sp>
      <p:sp>
        <p:nvSpPr>
          <p:cNvPr id="12" name="New shape"/>
          <p:cNvSpPr/>
          <p:nvPr/>
        </p:nvSpPr>
        <p:spPr>
          <a:xfrm>
            <a:off x="8233500" y="3461968"/>
            <a:ext cx="1841514" cy="10526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sz="1575" dirty="0">
                <a:solidFill>
                  <a:schemeClr val="accent1">
                    <a:lumMod val="50000"/>
                  </a:schemeClr>
                </a:solidFill>
                <a:latin typeface="微软雅黑" panose="020B0503020204020204" pitchFamily="34" charset="-122"/>
                <a:ea typeface="微软雅黑" panose="020B0503020204020204" pitchFamily="34" charset="-122"/>
              </a:rPr>
              <a:t>09</a:t>
            </a:r>
          </a:p>
          <a:p>
            <a:pPr>
              <a:lnSpc>
                <a:spcPct val="150000"/>
              </a:lnSpc>
            </a:pPr>
            <a:r>
              <a:rPr sz="1575" i="0" dirty="0" err="1">
                <a:solidFill>
                  <a:schemeClr val="accent1">
                    <a:lumMod val="50000"/>
                  </a:schemeClr>
                </a:solidFill>
                <a:highlight>
                  <a:srgbClr val="FFFFFF">
                    <a:alpha val="0"/>
                  </a:srgbClr>
                </a:highlight>
                <a:latin typeface="微软雅黑" panose="020B0503020204020204" pitchFamily="34" charset="-122"/>
                <a:ea typeface="微软雅黑" panose="020B0503020204020204" pitchFamily="34" charset="-122"/>
              </a:rPr>
              <a:t>鼠标</a:t>
            </a:r>
            <a:r>
              <a:rPr sz="1575" i="0" dirty="0">
                <a:solidFill>
                  <a:schemeClr val="accent1">
                    <a:lumMod val="50000"/>
                  </a:schemeClr>
                </a:solidFill>
                <a:highlight>
                  <a:srgbClr val="FFFFFF">
                    <a:alpha val="0"/>
                  </a:srgbClr>
                </a:highlight>
                <a:latin typeface="微软雅黑" panose="020B0503020204020204" pitchFamily="34" charset="-122"/>
                <a:ea typeface="微软雅黑" panose="020B0503020204020204" pitchFamily="34" charset="-122"/>
              </a:rPr>
              <a:t>/</a:t>
            </a:r>
            <a:r>
              <a:rPr sz="1575" i="0" dirty="0" err="1">
                <a:solidFill>
                  <a:schemeClr val="accent1">
                    <a:lumMod val="50000"/>
                  </a:schemeClr>
                </a:solidFill>
                <a:highlight>
                  <a:srgbClr val="FFFFFF">
                    <a:alpha val="0"/>
                  </a:srgbClr>
                </a:highlight>
                <a:latin typeface="微软雅黑" panose="020B0503020204020204" pitchFamily="34" charset="-122"/>
                <a:ea typeface="微软雅黑" panose="020B0503020204020204" pitchFamily="34" charset="-122"/>
              </a:rPr>
              <a:t>图形</a:t>
            </a:r>
            <a:endParaRPr lang="en-US" sz="1575" i="0" dirty="0">
              <a:solidFill>
                <a:schemeClr val="accent1">
                  <a:lumMod val="50000"/>
                </a:schemeClr>
              </a:solidFill>
              <a:highlight>
                <a:srgbClr val="FFFFFF">
                  <a:alpha val="0"/>
                </a:srgbClr>
              </a:highlight>
              <a:latin typeface="微软雅黑" panose="020B0503020204020204" pitchFamily="34" charset="-122"/>
              <a:ea typeface="微软雅黑" panose="020B0503020204020204" pitchFamily="34" charset="-122"/>
            </a:endParaRPr>
          </a:p>
          <a:p>
            <a:pPr>
              <a:lnSpc>
                <a:spcPct val="150000"/>
              </a:lnSpc>
            </a:pPr>
            <a:r>
              <a:rPr sz="1575" i="0" dirty="0" err="1">
                <a:solidFill>
                  <a:schemeClr val="accent1">
                    <a:lumMod val="50000"/>
                  </a:schemeClr>
                </a:solidFill>
                <a:highlight>
                  <a:srgbClr val="FFFFFF">
                    <a:alpha val="0"/>
                  </a:srgbClr>
                </a:highlight>
                <a:latin typeface="微软雅黑" panose="020B0503020204020204" pitchFamily="34" charset="-122"/>
                <a:ea typeface="微软雅黑" panose="020B0503020204020204" pitchFamily="34" charset="-122"/>
              </a:rPr>
              <a:t>用户界面</a:t>
            </a:r>
            <a:endParaRPr sz="1575" i="0" dirty="0">
              <a:solidFill>
                <a:schemeClr val="accent1">
                  <a:lumMod val="50000"/>
                </a:schemeClr>
              </a:solidFill>
              <a:highlight>
                <a:srgbClr val="FFFFFF">
                  <a:alpha val="0"/>
                </a:srgbClr>
              </a:highlight>
              <a:latin typeface="微软雅黑" panose="020B0503020204020204" pitchFamily="34" charset="-122"/>
              <a:ea typeface="微软雅黑" panose="020B0503020204020204" pitchFamily="34" charset="-122"/>
            </a:endParaRPr>
          </a:p>
        </p:txBody>
      </p:sp>
      <p:sp>
        <p:nvSpPr>
          <p:cNvPr id="13" name="New shape"/>
          <p:cNvSpPr/>
          <p:nvPr/>
        </p:nvSpPr>
        <p:spPr>
          <a:xfrm>
            <a:off x="9912424" y="3460869"/>
            <a:ext cx="1841514" cy="6528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r>
              <a:rPr sz="1575" dirty="0">
                <a:solidFill>
                  <a:schemeClr val="accent1">
                    <a:lumMod val="50000"/>
                  </a:schemeClr>
                </a:solidFill>
                <a:latin typeface="微软雅黑" panose="020B0503020204020204" pitchFamily="34" charset="-122"/>
                <a:ea typeface="微软雅黑" panose="020B0503020204020204" pitchFamily="34" charset="-122"/>
              </a:rPr>
              <a:t>10</a:t>
            </a:r>
          </a:p>
          <a:p>
            <a:pPr>
              <a:lnSpc>
                <a:spcPct val="150000"/>
              </a:lnSpc>
            </a:pPr>
            <a:r>
              <a:rPr sz="1575" i="0" dirty="0" err="1">
                <a:solidFill>
                  <a:schemeClr val="accent1">
                    <a:lumMod val="50000"/>
                  </a:schemeClr>
                </a:solidFill>
                <a:highlight>
                  <a:srgbClr val="FFFFFF">
                    <a:alpha val="0"/>
                  </a:srgbClr>
                </a:highlight>
                <a:latin typeface="微软雅黑" panose="020B0503020204020204" pitchFamily="34" charset="-122"/>
                <a:ea typeface="微软雅黑" panose="020B0503020204020204" pitchFamily="34" charset="-122"/>
              </a:rPr>
              <a:t>条形码扫描器</a:t>
            </a:r>
            <a:endParaRPr sz="1575" i="0" dirty="0">
              <a:solidFill>
                <a:schemeClr val="accent1">
                  <a:lumMod val="50000"/>
                </a:schemeClr>
              </a:solidFill>
              <a:highlight>
                <a:srgbClr val="FFFFFF">
                  <a:alpha val="0"/>
                </a:srgbClr>
              </a:highligh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3421295"/>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3D31231-D6AA-8C45-E27C-1119CD6D79B0}"/>
              </a:ext>
            </a:extLst>
          </p:cNvPr>
          <p:cNvSpPr txBox="1"/>
          <p:nvPr/>
        </p:nvSpPr>
        <p:spPr>
          <a:xfrm>
            <a:off x="5267165" y="908943"/>
            <a:ext cx="5168826" cy="2031325"/>
          </a:xfrm>
          <a:prstGeom prst="rect">
            <a:avLst/>
          </a:prstGeom>
          <a:noFill/>
        </p:spPr>
        <p:txBody>
          <a:bodyPr wrap="square">
            <a:spAutoFit/>
          </a:bodyPr>
          <a:lstStyle/>
          <a:p>
            <a:r>
              <a:rPr lang="zh-CN" altLang="en-US" b="0" i="0" dirty="0">
                <a:solidFill>
                  <a:srgbClr val="202122"/>
                </a:solidFill>
                <a:effectLst/>
                <a:highlight>
                  <a:srgbClr val="FFFFFF"/>
                </a:highlight>
                <a:latin typeface="Arial" panose="020B0604020202020204" pitchFamily="34" charset="0"/>
              </a:rPr>
              <a:t>早期的电视遥控器（</a:t>
            </a:r>
            <a:r>
              <a:rPr lang="en-US" altLang="zh-CN" b="0" i="0" dirty="0">
                <a:solidFill>
                  <a:srgbClr val="202122"/>
                </a:solidFill>
                <a:effectLst/>
                <a:highlight>
                  <a:srgbClr val="FFFFFF"/>
                </a:highlight>
                <a:latin typeface="Arial" panose="020B0604020202020204" pitchFamily="34" charset="0"/>
              </a:rPr>
              <a:t>1956-1977</a:t>
            </a:r>
            <a:r>
              <a:rPr lang="zh-CN" altLang="en-US" b="0" i="0" dirty="0">
                <a:solidFill>
                  <a:srgbClr val="202122"/>
                </a:solidFill>
                <a:effectLst/>
                <a:highlight>
                  <a:srgbClr val="FFFFFF"/>
                </a:highlight>
                <a:latin typeface="Arial" panose="020B0604020202020204" pitchFamily="34" charset="0"/>
              </a:rPr>
              <a:t>）使用超声波音调。</a:t>
            </a:r>
            <a:endParaRPr lang="en-US" altLang="zh-CN" b="0" i="0" dirty="0">
              <a:solidFill>
                <a:srgbClr val="202122"/>
              </a:solidFill>
              <a:effectLst/>
              <a:highlight>
                <a:srgbClr val="FFFFFF"/>
              </a:highlight>
              <a:latin typeface="Arial" panose="020B0604020202020204" pitchFamily="34" charset="0"/>
            </a:endParaRPr>
          </a:p>
          <a:p>
            <a:r>
              <a:rPr lang="zh-CN" altLang="en-US" b="0" i="0" dirty="0">
                <a:solidFill>
                  <a:srgbClr val="202122"/>
                </a:solidFill>
                <a:effectLst/>
                <a:highlight>
                  <a:srgbClr val="FFFFFF"/>
                </a:highlight>
                <a:latin typeface="Arial" panose="020B0604020202020204" pitchFamily="34" charset="0"/>
              </a:rPr>
              <a:t>当今的遥控器通常是消费类红外设备，可发送数字编码的红外辐射脉冲。它们控制电源、音量、频道、播放、曲目更改、能量、风扇速度和各种其他功能等功能。这些设备的遥控器通常是带有一系列按钮的小型无线手持设备。它们用于调整各种设置，例如电视频道、曲目编号和音量。</a:t>
            </a:r>
            <a:endParaRPr lang="zh-CN" altLang="en-US" dirty="0"/>
          </a:p>
        </p:txBody>
      </p:sp>
      <p:pic>
        <p:nvPicPr>
          <p:cNvPr id="5124" name="Picture 4">
            <a:extLst>
              <a:ext uri="{FF2B5EF4-FFF2-40B4-BE49-F238E27FC236}">
                <a16:creationId xmlns:a16="http://schemas.microsoft.com/office/drawing/2014/main" id="{9E8AC800-8272-388B-0F3E-3E08B527A3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3952" y="4263082"/>
            <a:ext cx="5112568" cy="1751806"/>
          </a:xfrm>
          <a:prstGeom prst="rect">
            <a:avLst/>
          </a:prstGeom>
          <a:noFill/>
          <a:extLst>
            <a:ext uri="{909E8E84-426E-40DD-AFC4-6F175D3DCCD1}">
              <a14:hiddenFill xmlns:a14="http://schemas.microsoft.com/office/drawing/2010/main">
                <a:solidFill>
                  <a:srgbClr val="FFFFFF"/>
                </a:solidFill>
              </a14:hiddenFill>
            </a:ext>
          </a:extLst>
        </p:spPr>
      </p:pic>
      <p:sp>
        <p:nvSpPr>
          <p:cNvPr id="7" name="AutoShape 10" descr="clicker">
            <a:extLst>
              <a:ext uri="{FF2B5EF4-FFF2-40B4-BE49-F238E27FC236}">
                <a16:creationId xmlns:a16="http://schemas.microsoft.com/office/drawing/2014/main" id="{04CEC054-1C6F-BA6B-5F3D-13FFFF6309A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136" name="Picture 16" descr="The Zenith Space Command remote control against a construction paper background">
            <a:extLst>
              <a:ext uri="{FF2B5EF4-FFF2-40B4-BE49-F238E27FC236}">
                <a16:creationId xmlns:a16="http://schemas.microsoft.com/office/drawing/2014/main" id="{AFF0F2D1-A400-83FF-6E52-F37913D6AD0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11424" y="692696"/>
            <a:ext cx="34290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10" name="图片 9">
            <a:extLst>
              <a:ext uri="{FF2B5EF4-FFF2-40B4-BE49-F238E27FC236}">
                <a16:creationId xmlns:a16="http://schemas.microsoft.com/office/drawing/2014/main" id="{07A735AD-6F56-6593-5170-DDD8833ACCCF}"/>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a:stretch/>
        </p:blipFill>
        <p:spPr>
          <a:xfrm>
            <a:off x="938709" y="4221088"/>
            <a:ext cx="4248472" cy="2180107"/>
          </a:xfrm>
          <a:prstGeom prst="rect">
            <a:avLst/>
          </a:prstGeom>
        </p:spPr>
      </p:pic>
      <p:sp>
        <p:nvSpPr>
          <p:cNvPr id="11" name="文本框 10">
            <a:extLst>
              <a:ext uri="{FF2B5EF4-FFF2-40B4-BE49-F238E27FC236}">
                <a16:creationId xmlns:a16="http://schemas.microsoft.com/office/drawing/2014/main" id="{154056E7-B98D-6317-CC81-F29B487E5915}"/>
              </a:ext>
            </a:extLst>
          </p:cNvPr>
          <p:cNvSpPr txBox="1"/>
          <p:nvPr/>
        </p:nvSpPr>
        <p:spPr>
          <a:xfrm>
            <a:off x="5285793" y="3020125"/>
            <a:ext cx="6048672" cy="923330"/>
          </a:xfrm>
          <a:prstGeom prst="rect">
            <a:avLst/>
          </a:prstGeom>
          <a:noFill/>
        </p:spPr>
        <p:txBody>
          <a:bodyPr wrap="square">
            <a:spAutoFit/>
          </a:bodyPr>
          <a:lstStyle/>
          <a:p>
            <a:r>
              <a:rPr lang="en-US" altLang="zh-CN" b="0" i="0" dirty="0">
                <a:solidFill>
                  <a:srgbClr val="202122"/>
                </a:solidFill>
                <a:effectLst/>
                <a:highlight>
                  <a:srgbClr val="FFFFFF"/>
                </a:highlight>
                <a:latin typeface="Arial" panose="020B0604020202020204" pitchFamily="34" charset="0"/>
              </a:rPr>
              <a:t>2000 </a:t>
            </a:r>
            <a:r>
              <a:rPr lang="zh-CN" altLang="en-US" b="0" i="0" dirty="0">
                <a:solidFill>
                  <a:srgbClr val="202122"/>
                </a:solidFill>
                <a:effectLst/>
                <a:highlight>
                  <a:srgbClr val="FFFFFF"/>
                </a:highlight>
                <a:latin typeface="Arial" panose="020B0604020202020204" pitchFamily="34" charset="0"/>
              </a:rPr>
              <a:t>年代的遥控器包括蓝牙或 </a:t>
            </a:r>
            <a:r>
              <a:rPr lang="en-US" altLang="zh-CN" b="0" i="0" dirty="0">
                <a:solidFill>
                  <a:srgbClr val="202122"/>
                </a:solidFill>
                <a:effectLst/>
                <a:highlight>
                  <a:srgbClr val="FFFFFF"/>
                </a:highlight>
                <a:latin typeface="Arial" panose="020B0604020202020204" pitchFamily="34" charset="0"/>
              </a:rPr>
              <a:t>Wi-Fi </a:t>
            </a:r>
            <a:r>
              <a:rPr lang="zh-CN" altLang="en-US" b="0" i="0" dirty="0">
                <a:solidFill>
                  <a:srgbClr val="202122"/>
                </a:solidFill>
                <a:effectLst/>
                <a:highlight>
                  <a:srgbClr val="FFFFFF"/>
                </a:highlight>
                <a:latin typeface="Arial" panose="020B0604020202020204" pitchFamily="34" charset="0"/>
              </a:rPr>
              <a:t>连接、支持运动传感器的功能和语音控制。</a:t>
            </a:r>
            <a:r>
              <a:rPr lang="en-US" altLang="zh-CN" b="0" i="0" dirty="0">
                <a:solidFill>
                  <a:srgbClr val="202122"/>
                </a:solidFill>
                <a:effectLst/>
                <a:highlight>
                  <a:srgbClr val="FFFFFF"/>
                </a:highlight>
                <a:latin typeface="Arial" panose="020B0604020202020204" pitchFamily="34" charset="0"/>
              </a:rPr>
              <a:t>2010 </a:t>
            </a:r>
            <a:r>
              <a:rPr lang="zh-CN" altLang="en-US" b="0" i="0" dirty="0">
                <a:solidFill>
                  <a:srgbClr val="202122"/>
                </a:solidFill>
                <a:effectLst/>
                <a:highlight>
                  <a:srgbClr val="FFFFFF"/>
                </a:highlight>
                <a:latin typeface="Arial" panose="020B0604020202020204" pitchFamily="34" charset="0"/>
              </a:rPr>
              <a:t>年代以后智能电视的遥控器可能在背面配备独立键盘以方便打字，并可用作指针设备</a:t>
            </a:r>
            <a:endParaRPr lang="zh-CN" altLang="en-US" dirty="0"/>
          </a:p>
        </p:txBody>
      </p:sp>
    </p:spTree>
    <p:extLst>
      <p:ext uri="{BB962C8B-B14F-4D97-AF65-F5344CB8AC3E}">
        <p14:creationId xmlns:p14="http://schemas.microsoft.com/office/powerpoint/2010/main" val="2261534320"/>
      </p:ext>
    </p:extLst>
  </p:cSld>
  <p:clrMapOvr>
    <a:masterClrMapping/>
  </p:clrMapOvr>
  <mc:AlternateContent xmlns:mc="http://schemas.openxmlformats.org/markup-compatibility/2006">
    <mc:Choice xmlns:p14="http://schemas.microsoft.com/office/powerpoint/2010/main" Requires="p14">
      <p:transition spd="slow">
        <p14:flip dir="r"/>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92E104-DAD9-C4EF-3FB5-67B2954D945D}"/>
              </a:ext>
            </a:extLst>
          </p:cNvPr>
          <p:cNvSpPr>
            <a:spLocks noGrp="1"/>
          </p:cNvSpPr>
          <p:nvPr>
            <p:ph type="title"/>
          </p:nvPr>
        </p:nvSpPr>
        <p:spPr/>
        <p:txBody>
          <a:bodyPr/>
          <a:lstStyle/>
          <a:p>
            <a:endParaRPr lang="zh-CN" altLang="en-US"/>
          </a:p>
        </p:txBody>
      </p:sp>
      <p:pic>
        <p:nvPicPr>
          <p:cNvPr id="5122" name="Picture 2" descr="A photo of a SABA TV remote with cord attached">
            <a:extLst>
              <a:ext uri="{FF2B5EF4-FFF2-40B4-BE49-F238E27FC236}">
                <a16:creationId xmlns:a16="http://schemas.microsoft.com/office/drawing/2014/main" id="{267E9F32-037D-1BFD-6E5A-51643C72B2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472" y="1880777"/>
            <a:ext cx="2095500" cy="113347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9BAAB10C-1AB8-1E01-4CFE-FA1C6CAC9A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1824" y="1516498"/>
            <a:ext cx="2381250" cy="2543175"/>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85E19C3D-E511-603E-4861-66DA7D3ABC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4235" y="1916832"/>
            <a:ext cx="2095500" cy="1285875"/>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9DCCA9C1-52A9-8B70-8983-B335774C06EC}"/>
              </a:ext>
            </a:extLst>
          </p:cNvPr>
          <p:cNvSpPr txBox="1"/>
          <p:nvPr/>
        </p:nvSpPr>
        <p:spPr>
          <a:xfrm>
            <a:off x="1343472" y="3861048"/>
            <a:ext cx="2381250" cy="369332"/>
          </a:xfrm>
          <a:prstGeom prst="rect">
            <a:avLst/>
          </a:prstGeom>
          <a:noFill/>
        </p:spPr>
        <p:txBody>
          <a:bodyPr wrap="square" rtlCol="0">
            <a:spAutoFit/>
          </a:bodyPr>
          <a:lstStyle/>
          <a:p>
            <a:r>
              <a:rPr lang="zh-CN" altLang="en-US" dirty="0"/>
              <a:t>电视有线遥控器</a:t>
            </a:r>
          </a:p>
        </p:txBody>
      </p:sp>
      <p:sp>
        <p:nvSpPr>
          <p:cNvPr id="4" name="文本框 3">
            <a:extLst>
              <a:ext uri="{FF2B5EF4-FFF2-40B4-BE49-F238E27FC236}">
                <a16:creationId xmlns:a16="http://schemas.microsoft.com/office/drawing/2014/main" id="{A4F0F633-EEF9-C8EE-EF79-8925B4039736}"/>
              </a:ext>
            </a:extLst>
          </p:cNvPr>
          <p:cNvSpPr txBox="1"/>
          <p:nvPr/>
        </p:nvSpPr>
        <p:spPr>
          <a:xfrm>
            <a:off x="4655840" y="4230380"/>
            <a:ext cx="2448272" cy="369332"/>
          </a:xfrm>
          <a:prstGeom prst="rect">
            <a:avLst/>
          </a:prstGeom>
          <a:noFill/>
        </p:spPr>
        <p:txBody>
          <a:bodyPr wrap="square" rtlCol="0">
            <a:spAutoFit/>
          </a:bodyPr>
          <a:lstStyle/>
          <a:p>
            <a:r>
              <a:rPr lang="zh-CN" altLang="en-US" dirty="0"/>
              <a:t>无线电（</a:t>
            </a:r>
            <a:r>
              <a:rPr lang="en-US" altLang="zh-CN" dirty="0"/>
              <a:t>RF</a:t>
            </a:r>
            <a:r>
              <a:rPr lang="zh-CN" altLang="en-US" dirty="0"/>
              <a:t>）遥控器</a:t>
            </a:r>
          </a:p>
        </p:txBody>
      </p:sp>
      <p:sp>
        <p:nvSpPr>
          <p:cNvPr id="5" name="文本框 4">
            <a:extLst>
              <a:ext uri="{FF2B5EF4-FFF2-40B4-BE49-F238E27FC236}">
                <a16:creationId xmlns:a16="http://schemas.microsoft.com/office/drawing/2014/main" id="{63D251AF-B9A3-40C3-305A-0E21F55DD9A6}"/>
              </a:ext>
            </a:extLst>
          </p:cNvPr>
          <p:cNvSpPr txBox="1"/>
          <p:nvPr/>
        </p:nvSpPr>
        <p:spPr>
          <a:xfrm>
            <a:off x="8184232" y="3717032"/>
            <a:ext cx="2095500" cy="369332"/>
          </a:xfrm>
          <a:prstGeom prst="rect">
            <a:avLst/>
          </a:prstGeom>
          <a:noFill/>
        </p:spPr>
        <p:txBody>
          <a:bodyPr wrap="square" rtlCol="0">
            <a:spAutoFit/>
          </a:bodyPr>
          <a:lstStyle/>
          <a:p>
            <a:r>
              <a:rPr lang="zh-CN" altLang="en-US" dirty="0"/>
              <a:t>游戏机遥控器</a:t>
            </a:r>
          </a:p>
        </p:txBody>
      </p:sp>
      <p:pic>
        <p:nvPicPr>
          <p:cNvPr id="6146" name="Picture 2">
            <a:extLst>
              <a:ext uri="{FF2B5EF4-FFF2-40B4-BE49-F238E27FC236}">
                <a16:creationId xmlns:a16="http://schemas.microsoft.com/office/drawing/2014/main" id="{C878FBA9-80AE-3B0E-61EC-4A52EDEAAA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99269" y="4116501"/>
            <a:ext cx="2095500" cy="1590675"/>
          </a:xfrm>
          <a:prstGeom prst="rect">
            <a:avLst/>
          </a:prstGeom>
          <a:noFill/>
          <a:extLst>
            <a:ext uri="{909E8E84-426E-40DD-AFC4-6F175D3DCCD1}">
              <a14:hiddenFill xmlns:a14="http://schemas.microsoft.com/office/drawing/2010/main">
                <a:solidFill>
                  <a:srgbClr val="FFFFFF"/>
                </a:solidFill>
              </a14:hiddenFill>
            </a:ext>
          </a:extLst>
        </p:spPr>
      </p:pic>
      <p:sp>
        <p:nvSpPr>
          <p:cNvPr id="7" name="文本框 6">
            <a:extLst>
              <a:ext uri="{FF2B5EF4-FFF2-40B4-BE49-F238E27FC236}">
                <a16:creationId xmlns:a16="http://schemas.microsoft.com/office/drawing/2014/main" id="{A89C1985-8954-9C31-CD56-1191ADC32D45}"/>
              </a:ext>
            </a:extLst>
          </p:cNvPr>
          <p:cNvSpPr txBox="1"/>
          <p:nvPr/>
        </p:nvSpPr>
        <p:spPr>
          <a:xfrm>
            <a:off x="8256240" y="5949280"/>
            <a:ext cx="2376264" cy="369332"/>
          </a:xfrm>
          <a:prstGeom prst="rect">
            <a:avLst/>
          </a:prstGeom>
          <a:noFill/>
        </p:spPr>
        <p:txBody>
          <a:bodyPr wrap="square" rtlCol="0">
            <a:spAutoFit/>
          </a:bodyPr>
          <a:lstStyle/>
          <a:p>
            <a:r>
              <a:rPr lang="zh-CN" altLang="en-US" dirty="0"/>
              <a:t>蓝牙无线遥控器（</a:t>
            </a:r>
            <a:r>
              <a:rPr lang="en-US" altLang="zh-CN" dirty="0"/>
              <a:t>Wii</a:t>
            </a:r>
            <a:r>
              <a:rPr lang="zh-CN" altLang="en-US" dirty="0"/>
              <a:t>）</a:t>
            </a:r>
          </a:p>
        </p:txBody>
      </p:sp>
    </p:spTree>
    <p:extLst>
      <p:ext uri="{BB962C8B-B14F-4D97-AF65-F5344CB8AC3E}">
        <p14:creationId xmlns:p14="http://schemas.microsoft.com/office/powerpoint/2010/main" val="172408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ew shape"/>
          <p:cNvSpPr/>
          <p:nvPr/>
        </p:nvSpPr>
        <p:spPr>
          <a:xfrm>
            <a:off x="407368" y="104656"/>
            <a:ext cx="5776571"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i="0" dirty="0">
                <a:solidFill>
                  <a:schemeClr val="accent4">
                    <a:lumMod val="50000"/>
                  </a:schemeClr>
                </a:solidFill>
                <a:effectLst>
                  <a:outerShdw blurRad="38100" dist="38100" dir="2700000" algn="tl">
                    <a:srgbClr val="000000">
                      <a:alpha val="43137"/>
                    </a:srgbClr>
                  </a:outerShdw>
                </a:effectLst>
                <a:highlight>
                  <a:srgbClr val="FFFFFF">
                    <a:alpha val="0"/>
                  </a:srgbClr>
                </a:highlight>
                <a:latin typeface="微软雅黑"/>
              </a:rPr>
              <a:t>07</a:t>
            </a:r>
          </a:p>
        </p:txBody>
      </p:sp>
      <p:sp>
        <p:nvSpPr>
          <p:cNvPr id="5" name="New shape"/>
          <p:cNvSpPr/>
          <p:nvPr/>
        </p:nvSpPr>
        <p:spPr>
          <a:xfrm>
            <a:off x="4583832" y="2492896"/>
            <a:ext cx="5771526" cy="2169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0" err="1">
                <a:solidFill>
                  <a:schemeClr val="accent4">
                    <a:lumMod val="50000"/>
                  </a:schemeClr>
                </a:solidFill>
                <a:highlight>
                  <a:srgbClr val="FFFFFF">
                    <a:alpha val="0"/>
                  </a:srgbClr>
                </a:highlight>
                <a:latin typeface="微软雅黑"/>
              </a:rPr>
              <a:t>阴极射线管</a:t>
            </a:r>
            <a:endParaRPr lang="en-US" sz="4800" b="1" i="0" dirty="0">
              <a:solidFill>
                <a:schemeClr val="accent4">
                  <a:lumMod val="50000"/>
                </a:schemeClr>
              </a:solidFill>
              <a:highlight>
                <a:srgbClr val="FFFFFF">
                  <a:alpha val="0"/>
                </a:srgbClr>
              </a:highlight>
              <a:latin typeface="微软雅黑"/>
            </a:endParaRPr>
          </a:p>
          <a:p>
            <a:pPr>
              <a:lnSpc>
                <a:spcPct val="150000"/>
              </a:lnSpc>
            </a:pPr>
            <a:r>
              <a:rPr sz="4800" b="1" i="0" dirty="0">
                <a:solidFill>
                  <a:schemeClr val="accent4">
                    <a:lumMod val="50000"/>
                  </a:schemeClr>
                </a:solidFill>
                <a:highlight>
                  <a:srgbClr val="FFFFFF">
                    <a:alpha val="0"/>
                  </a:srgbClr>
                </a:highlight>
                <a:latin typeface="微软雅黑"/>
              </a:rPr>
              <a:t>（CRT）</a:t>
            </a:r>
          </a:p>
        </p:txBody>
      </p:sp>
    </p:spTree>
    <p:extLst>
      <p:ext uri="{BB962C8B-B14F-4D97-AF65-F5344CB8AC3E}">
        <p14:creationId xmlns:p14="http://schemas.microsoft.com/office/powerpoint/2010/main" val="371521524"/>
      </p:ext>
    </p:extLst>
  </p:cSld>
  <p:clrMapOvr>
    <a:masterClrMapping/>
  </p:clrMapOvr>
  <p:transition spd="med">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8F545F-6FD0-7719-8CD1-2BDF95E2A6BA}"/>
              </a:ext>
            </a:extLst>
          </p:cNvPr>
          <p:cNvSpPr>
            <a:spLocks noGrp="1"/>
          </p:cNvSpPr>
          <p:nvPr>
            <p:ph type="title"/>
          </p:nvPr>
        </p:nvSpPr>
        <p:spPr/>
        <p:txBody>
          <a:bodyPr/>
          <a:lstStyle/>
          <a:p>
            <a:endParaRPr lang="zh-CN" altLang="en-US"/>
          </a:p>
        </p:txBody>
      </p:sp>
      <p:sp>
        <p:nvSpPr>
          <p:cNvPr id="4" name="文本框 3">
            <a:extLst>
              <a:ext uri="{FF2B5EF4-FFF2-40B4-BE49-F238E27FC236}">
                <a16:creationId xmlns:a16="http://schemas.microsoft.com/office/drawing/2014/main" id="{1BC2AAE4-F6C9-2D3C-9F4E-F998460069BC}"/>
              </a:ext>
            </a:extLst>
          </p:cNvPr>
          <p:cNvSpPr txBox="1"/>
          <p:nvPr/>
        </p:nvSpPr>
        <p:spPr>
          <a:xfrm>
            <a:off x="3503712" y="2089298"/>
            <a:ext cx="7831898" cy="1200329"/>
          </a:xfrm>
          <a:prstGeom prst="rect">
            <a:avLst/>
          </a:prstGeom>
          <a:noFill/>
        </p:spPr>
        <p:txBody>
          <a:bodyPr wrap="square">
            <a:spAutoFit/>
          </a:bodyPr>
          <a:lstStyle/>
          <a:p>
            <a:r>
              <a:rPr lang="zh-CN" altLang="en-US" b="0" i="0" dirty="0">
                <a:solidFill>
                  <a:srgbClr val="202122"/>
                </a:solidFill>
                <a:effectLst/>
                <a:highlight>
                  <a:srgbClr val="FFFFFF"/>
                </a:highlight>
                <a:latin typeface="Arial" panose="020B0604020202020204" pitchFamily="34" charset="0"/>
              </a:rPr>
              <a:t>阴极射线管 （</a:t>
            </a:r>
            <a:r>
              <a:rPr lang="en-US" altLang="zh-CN" b="0" i="0" dirty="0">
                <a:solidFill>
                  <a:srgbClr val="202122"/>
                </a:solidFill>
                <a:effectLst/>
                <a:highlight>
                  <a:srgbClr val="FFFFFF"/>
                </a:highlight>
                <a:latin typeface="Arial" panose="020B0604020202020204" pitchFamily="34" charset="0"/>
              </a:rPr>
              <a:t>CRT</a:t>
            </a:r>
            <a:r>
              <a:rPr lang="zh-CN" altLang="en-US" b="0" i="0" dirty="0">
                <a:solidFill>
                  <a:srgbClr val="202122"/>
                </a:solidFill>
                <a:effectLst/>
                <a:highlight>
                  <a:srgbClr val="FFFFFF"/>
                </a:highlight>
                <a:latin typeface="Arial" panose="020B0604020202020204" pitchFamily="34" charset="0"/>
              </a:rPr>
              <a:t>） 是一种真空管，包含一个或多个电子枪，电子枪发射电子束，这些电子束纵以在磷光屏幕上显示图像。这些图像可以表示示波器上的电波形、模拟电视机上的视频帧、计算机显示器上的数字光栅图形或雷达目标等其他现象</a:t>
            </a:r>
            <a:endParaRPr lang="zh-CN" altLang="en-US" dirty="0"/>
          </a:p>
        </p:txBody>
      </p:sp>
      <p:pic>
        <p:nvPicPr>
          <p:cNvPr id="1026" name="Picture 2">
            <a:extLst>
              <a:ext uri="{FF2B5EF4-FFF2-40B4-BE49-F238E27FC236}">
                <a16:creationId xmlns:a16="http://schemas.microsoft.com/office/drawing/2014/main" id="{1FA43347-C6BF-CD39-0924-3DA76D91CB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7728" y="4614038"/>
            <a:ext cx="2095500" cy="122872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15C08672-22E6-2E17-936A-D9C022175BFE}"/>
              </a:ext>
            </a:extLst>
          </p:cNvPr>
          <p:cNvSpPr txBox="1"/>
          <p:nvPr/>
        </p:nvSpPr>
        <p:spPr>
          <a:xfrm>
            <a:off x="3503712" y="3628667"/>
            <a:ext cx="7831898" cy="646331"/>
          </a:xfrm>
          <a:prstGeom prst="rect">
            <a:avLst/>
          </a:prstGeom>
          <a:noFill/>
        </p:spPr>
        <p:txBody>
          <a:bodyPr wrap="square">
            <a:spAutoFit/>
          </a:bodyPr>
          <a:lstStyle/>
          <a:p>
            <a:r>
              <a:rPr lang="zh-CN" altLang="en-US" b="0" i="0" dirty="0">
                <a:solidFill>
                  <a:srgbClr val="202122"/>
                </a:solidFill>
                <a:effectLst/>
                <a:highlight>
                  <a:srgbClr val="FFFFFF"/>
                </a:highlight>
                <a:latin typeface="Arial" panose="020B0604020202020204" pitchFamily="34" charset="0"/>
              </a:rPr>
              <a:t>自 </a:t>
            </a:r>
            <a:r>
              <a:rPr lang="en-US" altLang="zh-CN" b="0" i="0" dirty="0">
                <a:solidFill>
                  <a:srgbClr val="202122"/>
                </a:solidFill>
                <a:effectLst/>
                <a:highlight>
                  <a:srgbClr val="FFFFFF"/>
                </a:highlight>
                <a:latin typeface="Arial" panose="020B0604020202020204" pitchFamily="34" charset="0"/>
              </a:rPr>
              <a:t>2000 </a:t>
            </a:r>
            <a:r>
              <a:rPr lang="zh-CN" altLang="en-US" b="0" i="0" dirty="0">
                <a:solidFill>
                  <a:srgbClr val="202122"/>
                </a:solidFill>
                <a:effectLst/>
                <a:highlight>
                  <a:srgbClr val="FFFFFF"/>
                </a:highlight>
                <a:latin typeface="Arial" panose="020B0604020202020204" pitchFamily="34" charset="0"/>
              </a:rPr>
              <a:t>年代中后期以来，</a:t>
            </a:r>
            <a:r>
              <a:rPr lang="en-US" altLang="zh-CN" b="0" i="0" dirty="0">
                <a:solidFill>
                  <a:srgbClr val="202122"/>
                </a:solidFill>
                <a:effectLst/>
                <a:highlight>
                  <a:srgbClr val="FFFFFF"/>
                </a:highlight>
                <a:latin typeface="Arial" panose="020B0604020202020204" pitchFamily="34" charset="0"/>
              </a:rPr>
              <a:t>CRT </a:t>
            </a:r>
            <a:r>
              <a:rPr lang="zh-CN" altLang="en-US" b="0" i="0" dirty="0">
                <a:solidFill>
                  <a:srgbClr val="202122"/>
                </a:solidFill>
                <a:effectLst/>
                <a:highlight>
                  <a:srgbClr val="FFFFFF"/>
                </a:highlight>
                <a:latin typeface="Arial" panose="020B0604020202020204" pitchFamily="34" charset="0"/>
              </a:rPr>
              <a:t>已被 </a:t>
            </a:r>
            <a:r>
              <a:rPr lang="en-US" altLang="zh-CN" b="0" i="0" dirty="0">
                <a:solidFill>
                  <a:srgbClr val="202122"/>
                </a:solidFill>
                <a:effectLst/>
                <a:highlight>
                  <a:srgbClr val="FFFFFF"/>
                </a:highlight>
                <a:latin typeface="Arial" panose="020B0604020202020204" pitchFamily="34" charset="0"/>
              </a:rPr>
              <a:t>LCD</a:t>
            </a:r>
            <a:r>
              <a:rPr lang="zh-CN" altLang="en-US" b="0" i="0" dirty="0">
                <a:solidFill>
                  <a:srgbClr val="202122"/>
                </a:solidFill>
                <a:effectLst/>
                <a:highlight>
                  <a:srgbClr val="FFFFFF"/>
                </a:highlight>
                <a:latin typeface="Arial" panose="020B0604020202020204" pitchFamily="34" charset="0"/>
              </a:rPr>
              <a:t>、等离子显示器和 </a:t>
            </a:r>
            <a:r>
              <a:rPr lang="en-US" altLang="zh-CN" b="0" i="0" dirty="0">
                <a:solidFill>
                  <a:srgbClr val="202122"/>
                </a:solidFill>
                <a:effectLst/>
                <a:highlight>
                  <a:srgbClr val="FFFFFF"/>
                </a:highlight>
                <a:latin typeface="Arial" panose="020B0604020202020204" pitchFamily="34" charset="0"/>
              </a:rPr>
              <a:t>OLED </a:t>
            </a:r>
            <a:r>
              <a:rPr lang="zh-CN" altLang="en-US" b="0" i="0" dirty="0">
                <a:solidFill>
                  <a:srgbClr val="202122"/>
                </a:solidFill>
                <a:effectLst/>
                <a:highlight>
                  <a:srgbClr val="FFFFFF"/>
                </a:highlight>
                <a:latin typeface="Arial" panose="020B0604020202020204" pitchFamily="34" charset="0"/>
              </a:rPr>
              <a:t>显示器等平板显示技术所取代，这些技术的制造和运行成本更低，而且更轻、更薄。</a:t>
            </a:r>
            <a:endParaRPr lang="zh-CN" altLang="en-US" dirty="0"/>
          </a:p>
        </p:txBody>
      </p:sp>
      <p:pic>
        <p:nvPicPr>
          <p:cNvPr id="1028" name="Picture 4">
            <a:extLst>
              <a:ext uri="{FF2B5EF4-FFF2-40B4-BE49-F238E27FC236}">
                <a16:creationId xmlns:a16="http://schemas.microsoft.com/office/drawing/2014/main" id="{025F7EF5-55E2-DC66-281D-C8FB446827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390" y="3956878"/>
            <a:ext cx="2095500" cy="15716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258BF4BF-4A7E-3105-9F4F-3F72522458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5596" y="1929985"/>
            <a:ext cx="2095500" cy="152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3953803"/>
      </p:ext>
    </p:extLst>
  </p:cSld>
  <p:clrMapOvr>
    <a:masterClrMapping/>
  </p:clrMapOvr>
  <mc:AlternateContent xmlns:mc="http://schemas.openxmlformats.org/markup-compatibility/2006">
    <mc:Choice xmlns:p14="http://schemas.microsoft.com/office/powerpoint/2010/main" Requires="p14">
      <p:transition spd="slow">
        <p14:flip dir="r"/>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ew shape"/>
          <p:cNvSpPr/>
          <p:nvPr/>
        </p:nvSpPr>
        <p:spPr>
          <a:xfrm>
            <a:off x="407368" y="104656"/>
            <a:ext cx="5776571"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i="0" dirty="0">
                <a:solidFill>
                  <a:schemeClr val="accent4">
                    <a:lumMod val="50000"/>
                  </a:schemeClr>
                </a:solidFill>
                <a:effectLst>
                  <a:outerShdw blurRad="38100" dist="38100" dir="2700000" algn="tl">
                    <a:srgbClr val="000000">
                      <a:alpha val="43137"/>
                    </a:srgbClr>
                  </a:outerShdw>
                </a:effectLst>
                <a:highlight>
                  <a:srgbClr val="FFFFFF">
                    <a:alpha val="0"/>
                  </a:srgbClr>
                </a:highlight>
                <a:latin typeface="微软雅黑"/>
              </a:rPr>
              <a:t>08</a:t>
            </a:r>
          </a:p>
        </p:txBody>
      </p:sp>
      <p:sp>
        <p:nvSpPr>
          <p:cNvPr id="5" name="New shape"/>
          <p:cNvSpPr/>
          <p:nvPr/>
        </p:nvSpPr>
        <p:spPr>
          <a:xfrm>
            <a:off x="4439816" y="2700952"/>
            <a:ext cx="5771526"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0" err="1">
                <a:solidFill>
                  <a:schemeClr val="accent4">
                    <a:lumMod val="50000"/>
                  </a:schemeClr>
                </a:solidFill>
                <a:highlight>
                  <a:srgbClr val="FFFFFF">
                    <a:alpha val="0"/>
                  </a:srgbClr>
                </a:highlight>
                <a:latin typeface="微软雅黑"/>
              </a:rPr>
              <a:t>液晶显示器</a:t>
            </a:r>
            <a:endParaRPr sz="4800" b="1" i="0" dirty="0">
              <a:solidFill>
                <a:schemeClr val="accent4">
                  <a:lumMod val="50000"/>
                </a:schemeClr>
              </a:solidFill>
              <a:highlight>
                <a:srgbClr val="FFFFFF">
                  <a:alpha val="0"/>
                </a:srgbClr>
              </a:highlight>
              <a:latin typeface="微软雅黑"/>
            </a:endParaRPr>
          </a:p>
        </p:txBody>
      </p:sp>
    </p:spTree>
    <p:extLst>
      <p:ext uri="{BB962C8B-B14F-4D97-AF65-F5344CB8AC3E}">
        <p14:creationId xmlns:p14="http://schemas.microsoft.com/office/powerpoint/2010/main" val="80468714"/>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5A4F08-24AF-29C1-D8D3-76B093B5207E}"/>
              </a:ext>
            </a:extLst>
          </p:cNvPr>
          <p:cNvSpPr>
            <a:spLocks noGrp="1"/>
          </p:cNvSpPr>
          <p:nvPr>
            <p:ph type="title"/>
          </p:nvPr>
        </p:nvSpPr>
        <p:spPr/>
        <p:txBody>
          <a:bodyPr/>
          <a:lstStyle/>
          <a:p>
            <a:endParaRPr lang="zh-CN" altLang="en-US"/>
          </a:p>
        </p:txBody>
      </p:sp>
      <p:sp>
        <p:nvSpPr>
          <p:cNvPr id="4" name="文本框 3">
            <a:extLst>
              <a:ext uri="{FF2B5EF4-FFF2-40B4-BE49-F238E27FC236}">
                <a16:creationId xmlns:a16="http://schemas.microsoft.com/office/drawing/2014/main" id="{65ED6536-10C7-7FC7-D553-6B478FE0F066}"/>
              </a:ext>
            </a:extLst>
          </p:cNvPr>
          <p:cNvSpPr txBox="1"/>
          <p:nvPr/>
        </p:nvSpPr>
        <p:spPr>
          <a:xfrm>
            <a:off x="2855640" y="2001614"/>
            <a:ext cx="7833122" cy="923330"/>
          </a:xfrm>
          <a:prstGeom prst="rect">
            <a:avLst/>
          </a:prstGeom>
          <a:noFill/>
        </p:spPr>
        <p:txBody>
          <a:bodyPr wrap="square">
            <a:spAutoFit/>
          </a:bodyPr>
          <a:lstStyle/>
          <a:p>
            <a:r>
              <a:rPr lang="zh-CN" altLang="en-US" b="0" i="0" dirty="0">
                <a:solidFill>
                  <a:srgbClr val="202122"/>
                </a:solidFill>
                <a:effectLst/>
                <a:highlight>
                  <a:srgbClr val="FFFFFF"/>
                </a:highlight>
                <a:latin typeface="Arial" panose="020B0604020202020204" pitchFamily="34" charset="0"/>
              </a:rPr>
              <a:t>液晶显示器（</a:t>
            </a:r>
            <a:r>
              <a:rPr lang="en-US" altLang="zh-CN" b="0" i="0" dirty="0">
                <a:solidFill>
                  <a:srgbClr val="202122"/>
                </a:solidFill>
                <a:effectLst/>
                <a:highlight>
                  <a:srgbClr val="FFFFFF"/>
                </a:highlight>
                <a:latin typeface="Arial" panose="020B0604020202020204" pitchFamily="34" charset="0"/>
              </a:rPr>
              <a:t>LCD</a:t>
            </a:r>
            <a:r>
              <a:rPr lang="zh-CN" altLang="en-US" b="0" i="0" dirty="0">
                <a:solidFill>
                  <a:srgbClr val="202122"/>
                </a:solidFill>
                <a:effectLst/>
                <a:highlight>
                  <a:srgbClr val="FFFFFF"/>
                </a:highlight>
                <a:latin typeface="Arial" panose="020B0604020202020204" pitchFamily="34" charset="0"/>
              </a:rPr>
              <a:t>）是一种平板显示器或其他电子调制光学器件，它利用液晶的光调制特性与偏振片相结合。液晶不直接发光，而是使用背光或反射器产生彩色或单色图像。</a:t>
            </a:r>
            <a:endParaRPr lang="zh-CN" altLang="en-US" dirty="0"/>
          </a:p>
        </p:txBody>
      </p:sp>
      <p:sp>
        <p:nvSpPr>
          <p:cNvPr id="8" name="文本框 7">
            <a:extLst>
              <a:ext uri="{FF2B5EF4-FFF2-40B4-BE49-F238E27FC236}">
                <a16:creationId xmlns:a16="http://schemas.microsoft.com/office/drawing/2014/main" id="{9BE88D5B-8EF6-67F6-5F83-6257B5315A59}"/>
              </a:ext>
            </a:extLst>
          </p:cNvPr>
          <p:cNvSpPr txBox="1"/>
          <p:nvPr/>
        </p:nvSpPr>
        <p:spPr>
          <a:xfrm>
            <a:off x="2855640" y="3140968"/>
            <a:ext cx="7833122" cy="923330"/>
          </a:xfrm>
          <a:prstGeom prst="rect">
            <a:avLst/>
          </a:prstGeom>
          <a:noFill/>
        </p:spPr>
        <p:txBody>
          <a:bodyPr wrap="square">
            <a:spAutoFit/>
          </a:bodyPr>
          <a:lstStyle/>
          <a:p>
            <a:r>
              <a:rPr lang="en-US" altLang="zh-CN" b="0" i="0" dirty="0">
                <a:solidFill>
                  <a:srgbClr val="202122"/>
                </a:solidFill>
                <a:effectLst/>
                <a:highlight>
                  <a:srgbClr val="FFFFFF"/>
                </a:highlight>
                <a:latin typeface="Arial" panose="020B0604020202020204" pitchFamily="34" charset="0"/>
              </a:rPr>
              <a:t>LCD </a:t>
            </a:r>
            <a:r>
              <a:rPr lang="zh-CN" altLang="en-US" b="0" i="0" dirty="0">
                <a:solidFill>
                  <a:srgbClr val="202122"/>
                </a:solidFill>
                <a:effectLst/>
                <a:highlight>
                  <a:srgbClr val="FFFFFF"/>
                </a:highlight>
                <a:latin typeface="Arial" panose="020B0604020202020204" pitchFamily="34" charset="0"/>
              </a:rPr>
              <a:t>可以正常开启（正极）或关闭（负极），具体取决于偏振片的排列。例如，带背光的字符正 </a:t>
            </a:r>
            <a:r>
              <a:rPr lang="en-US" altLang="zh-CN" b="0" i="0" dirty="0">
                <a:solidFill>
                  <a:srgbClr val="202122"/>
                </a:solidFill>
                <a:effectLst/>
                <a:highlight>
                  <a:srgbClr val="FFFFFF"/>
                </a:highlight>
                <a:latin typeface="Arial" panose="020B0604020202020204" pitchFamily="34" charset="0"/>
              </a:rPr>
              <a:t>LCD </a:t>
            </a:r>
            <a:r>
              <a:rPr lang="zh-CN" altLang="en-US" b="0" i="0" dirty="0">
                <a:solidFill>
                  <a:srgbClr val="202122"/>
                </a:solidFill>
                <a:effectLst/>
                <a:highlight>
                  <a:srgbClr val="FFFFFF"/>
                </a:highlight>
                <a:latin typeface="Arial" panose="020B0604020202020204" pitchFamily="34" charset="0"/>
              </a:rPr>
              <a:t>在背景上具有与背光颜色相同的黑色字母，而字符负 </a:t>
            </a:r>
            <a:r>
              <a:rPr lang="en-US" altLang="zh-CN" b="0" i="0" dirty="0">
                <a:solidFill>
                  <a:srgbClr val="202122"/>
                </a:solidFill>
                <a:effectLst/>
                <a:highlight>
                  <a:srgbClr val="FFFFFF"/>
                </a:highlight>
                <a:latin typeface="Arial" panose="020B0604020202020204" pitchFamily="34" charset="0"/>
              </a:rPr>
              <a:t>LCD </a:t>
            </a:r>
            <a:r>
              <a:rPr lang="zh-CN" altLang="en-US" b="0" i="0" dirty="0">
                <a:solidFill>
                  <a:srgbClr val="202122"/>
                </a:solidFill>
                <a:effectLst/>
                <a:highlight>
                  <a:srgbClr val="FFFFFF"/>
                </a:highlight>
                <a:latin typeface="Arial" panose="020B0604020202020204" pitchFamily="34" charset="0"/>
              </a:rPr>
              <a:t>将具有黑色背景，字母与背光颜色相同。</a:t>
            </a:r>
            <a:endParaRPr lang="zh-CN" altLang="en-US" dirty="0"/>
          </a:p>
        </p:txBody>
      </p:sp>
      <p:sp>
        <p:nvSpPr>
          <p:cNvPr id="10" name="文本框 9">
            <a:extLst>
              <a:ext uri="{FF2B5EF4-FFF2-40B4-BE49-F238E27FC236}">
                <a16:creationId xmlns:a16="http://schemas.microsoft.com/office/drawing/2014/main" id="{AB8DFCDF-11E9-3ED2-9DF5-2410A6069040}"/>
              </a:ext>
            </a:extLst>
          </p:cNvPr>
          <p:cNvSpPr txBox="1"/>
          <p:nvPr/>
        </p:nvSpPr>
        <p:spPr>
          <a:xfrm>
            <a:off x="2880593" y="4149080"/>
            <a:ext cx="7833122" cy="646331"/>
          </a:xfrm>
          <a:prstGeom prst="rect">
            <a:avLst/>
          </a:prstGeom>
          <a:noFill/>
        </p:spPr>
        <p:txBody>
          <a:bodyPr wrap="square">
            <a:spAutoFit/>
          </a:bodyPr>
          <a:lstStyle/>
          <a:p>
            <a:r>
              <a:rPr lang="zh-CN" altLang="en-US" b="0" i="0" dirty="0">
                <a:solidFill>
                  <a:srgbClr val="202122"/>
                </a:solidFill>
                <a:effectLst/>
                <a:highlight>
                  <a:srgbClr val="FFFFFF"/>
                </a:highlight>
                <a:latin typeface="Arial" panose="020B0604020202020204" pitchFamily="34" charset="0"/>
              </a:rPr>
              <a:t>在几乎所有应用中，</a:t>
            </a:r>
            <a:r>
              <a:rPr lang="en-US" altLang="zh-CN" b="0" i="0" dirty="0">
                <a:solidFill>
                  <a:srgbClr val="202122"/>
                </a:solidFill>
                <a:effectLst/>
                <a:highlight>
                  <a:srgbClr val="FFFFFF"/>
                </a:highlight>
                <a:latin typeface="Arial" panose="020B0604020202020204" pitchFamily="34" charset="0"/>
              </a:rPr>
              <a:t>LCD</a:t>
            </a:r>
            <a:r>
              <a:rPr lang="zh-CN" altLang="en-US" b="0" i="0" dirty="0">
                <a:solidFill>
                  <a:srgbClr val="202122"/>
                </a:solidFill>
                <a:effectLst/>
                <a:highlight>
                  <a:srgbClr val="FFFFFF"/>
                </a:highlight>
                <a:latin typeface="Arial" panose="020B0604020202020204" pitchFamily="34" charset="0"/>
              </a:rPr>
              <a:t>屏幕已经取代了笨重、笨重且能效较低的阴极射线管（</a:t>
            </a:r>
            <a:r>
              <a:rPr lang="en-US" altLang="zh-CN" b="0" i="0" dirty="0">
                <a:solidFill>
                  <a:srgbClr val="202122"/>
                </a:solidFill>
                <a:effectLst/>
                <a:highlight>
                  <a:srgbClr val="FFFFFF"/>
                </a:highlight>
                <a:latin typeface="Arial" panose="020B0604020202020204" pitchFamily="34" charset="0"/>
              </a:rPr>
              <a:t>CRT</a:t>
            </a:r>
            <a:r>
              <a:rPr lang="zh-CN" altLang="en-US" b="0" i="0" dirty="0">
                <a:solidFill>
                  <a:srgbClr val="202122"/>
                </a:solidFill>
                <a:effectLst/>
                <a:highlight>
                  <a:srgbClr val="FFFFFF"/>
                </a:highlight>
                <a:latin typeface="Arial" panose="020B0604020202020204" pitchFamily="34" charset="0"/>
              </a:rPr>
              <a:t>）显示器。</a:t>
            </a:r>
            <a:endParaRPr lang="zh-CN" altLang="en-US" dirty="0"/>
          </a:p>
        </p:txBody>
      </p:sp>
      <p:pic>
        <p:nvPicPr>
          <p:cNvPr id="2050" name="Picture 2">
            <a:extLst>
              <a:ext uri="{FF2B5EF4-FFF2-40B4-BE49-F238E27FC236}">
                <a16:creationId xmlns:a16="http://schemas.microsoft.com/office/drawing/2014/main" id="{107CC05F-3234-C3AC-7E1E-0998CA4507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8621" y="3978197"/>
            <a:ext cx="2095500" cy="11906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FF2CC8EB-5272-C1D1-903F-1A3ABC4695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621" y="1916832"/>
            <a:ext cx="2095500" cy="1571625"/>
          </a:xfrm>
          <a:prstGeom prst="rect">
            <a:avLst/>
          </a:prstGeom>
          <a:noFill/>
          <a:extLst>
            <a:ext uri="{909E8E84-426E-40DD-AFC4-6F175D3DCCD1}">
              <a14:hiddenFill xmlns:a14="http://schemas.microsoft.com/office/drawing/2010/main">
                <a:solidFill>
                  <a:srgbClr val="FFFFFF"/>
                </a:solidFill>
              </a14:hiddenFill>
            </a:ext>
          </a:extLst>
        </p:spPr>
      </p:pic>
      <p:sp>
        <p:nvSpPr>
          <p:cNvPr id="11" name="文本框 10">
            <a:extLst>
              <a:ext uri="{FF2B5EF4-FFF2-40B4-BE49-F238E27FC236}">
                <a16:creationId xmlns:a16="http://schemas.microsoft.com/office/drawing/2014/main" id="{90C3F7AD-E70E-1DFD-7B46-716E063514E0}"/>
              </a:ext>
            </a:extLst>
          </p:cNvPr>
          <p:cNvSpPr txBox="1"/>
          <p:nvPr/>
        </p:nvSpPr>
        <p:spPr>
          <a:xfrm>
            <a:off x="1199456" y="5373216"/>
            <a:ext cx="1368152" cy="369332"/>
          </a:xfrm>
          <a:prstGeom prst="rect">
            <a:avLst/>
          </a:prstGeom>
          <a:noFill/>
        </p:spPr>
        <p:txBody>
          <a:bodyPr wrap="square" rtlCol="0">
            <a:spAutoFit/>
          </a:bodyPr>
          <a:lstStyle/>
          <a:p>
            <a:r>
              <a:rPr lang="zh-CN" altLang="en-US" dirty="0"/>
              <a:t>背光</a:t>
            </a:r>
          </a:p>
        </p:txBody>
      </p:sp>
    </p:spTree>
    <p:extLst>
      <p:ext uri="{BB962C8B-B14F-4D97-AF65-F5344CB8AC3E}">
        <p14:creationId xmlns:p14="http://schemas.microsoft.com/office/powerpoint/2010/main" val="3986941213"/>
      </p:ext>
    </p:extLst>
  </p:cSld>
  <p:clrMapOvr>
    <a:masterClrMapping/>
  </p:clrMapOvr>
  <mc:AlternateContent xmlns:mc="http://schemas.openxmlformats.org/markup-compatibility/2006">
    <mc:Choice xmlns:p14="http://schemas.microsoft.com/office/powerpoint/2010/main" Requires="p14">
      <p:transition spd="slow">
        <p14:flip dir="r"/>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ew shape"/>
          <p:cNvSpPr/>
          <p:nvPr/>
        </p:nvSpPr>
        <p:spPr>
          <a:xfrm>
            <a:off x="407368" y="78206"/>
            <a:ext cx="5776571"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i="0" dirty="0">
                <a:solidFill>
                  <a:schemeClr val="accent4">
                    <a:lumMod val="50000"/>
                  </a:schemeClr>
                </a:solidFill>
                <a:effectLst>
                  <a:outerShdw blurRad="38100" dist="38100" dir="2700000" algn="tl">
                    <a:srgbClr val="000000">
                      <a:alpha val="43137"/>
                    </a:srgbClr>
                  </a:outerShdw>
                </a:effectLst>
                <a:highlight>
                  <a:srgbClr val="FFFFFF">
                    <a:alpha val="0"/>
                  </a:srgbClr>
                </a:highlight>
                <a:latin typeface="微软雅黑"/>
              </a:rPr>
              <a:t>09</a:t>
            </a:r>
          </a:p>
        </p:txBody>
      </p:sp>
      <p:sp>
        <p:nvSpPr>
          <p:cNvPr id="5" name="New shape"/>
          <p:cNvSpPr/>
          <p:nvPr/>
        </p:nvSpPr>
        <p:spPr>
          <a:xfrm>
            <a:off x="3431704" y="2772960"/>
            <a:ext cx="5771526"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0" err="1">
                <a:solidFill>
                  <a:schemeClr val="accent4">
                    <a:lumMod val="50000"/>
                  </a:schemeClr>
                </a:solidFill>
                <a:highlight>
                  <a:srgbClr val="FFFFFF">
                    <a:alpha val="0"/>
                  </a:srgbClr>
                </a:highlight>
                <a:latin typeface="微软雅黑"/>
              </a:rPr>
              <a:t>鼠标</a:t>
            </a:r>
            <a:r>
              <a:rPr sz="4800" b="1" i="0" dirty="0">
                <a:solidFill>
                  <a:schemeClr val="accent4">
                    <a:lumMod val="50000"/>
                  </a:schemeClr>
                </a:solidFill>
                <a:highlight>
                  <a:srgbClr val="FFFFFF">
                    <a:alpha val="0"/>
                  </a:srgbClr>
                </a:highlight>
                <a:latin typeface="微软雅黑"/>
              </a:rPr>
              <a:t>/</a:t>
            </a:r>
            <a:r>
              <a:rPr sz="4800" b="1" i="0" dirty="0" err="1">
                <a:solidFill>
                  <a:schemeClr val="accent4">
                    <a:lumMod val="50000"/>
                  </a:schemeClr>
                </a:solidFill>
                <a:highlight>
                  <a:srgbClr val="FFFFFF">
                    <a:alpha val="0"/>
                  </a:srgbClr>
                </a:highlight>
                <a:latin typeface="微软雅黑"/>
              </a:rPr>
              <a:t>图形用户界面</a:t>
            </a:r>
            <a:endParaRPr sz="4800" b="1" i="0" dirty="0">
              <a:solidFill>
                <a:schemeClr val="accent4">
                  <a:lumMod val="50000"/>
                </a:schemeClr>
              </a:solidFill>
              <a:highlight>
                <a:srgbClr val="FFFFFF">
                  <a:alpha val="0"/>
                </a:srgbClr>
              </a:highlight>
              <a:latin typeface="微软雅黑"/>
            </a:endParaRPr>
          </a:p>
        </p:txBody>
      </p:sp>
    </p:spTree>
    <p:extLst>
      <p:ext uri="{BB962C8B-B14F-4D97-AF65-F5344CB8AC3E}">
        <p14:creationId xmlns:p14="http://schemas.microsoft.com/office/powerpoint/2010/main" val="2716870971"/>
      </p:ext>
    </p:extLst>
  </p:cSld>
  <p:clrMapOvr>
    <a:masterClrMapping/>
  </p:clrMapOvr>
  <p:transition spd="med">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2F93DEB-4F95-A9D5-1F14-928CCD5C0D89}"/>
              </a:ext>
            </a:extLst>
          </p:cNvPr>
          <p:cNvSpPr txBox="1"/>
          <p:nvPr/>
        </p:nvSpPr>
        <p:spPr>
          <a:xfrm>
            <a:off x="4871864" y="1340768"/>
            <a:ext cx="6336704" cy="1477328"/>
          </a:xfrm>
          <a:prstGeom prst="rect">
            <a:avLst/>
          </a:prstGeom>
          <a:noFill/>
        </p:spPr>
        <p:txBody>
          <a:bodyPr wrap="square">
            <a:spAutoFit/>
          </a:bodyPr>
          <a:lstStyle/>
          <a:p>
            <a:r>
              <a:rPr lang="en-US" altLang="zh-CN" b="0" i="0" dirty="0">
                <a:solidFill>
                  <a:srgbClr val="202122"/>
                </a:solidFill>
                <a:effectLst/>
                <a:highlight>
                  <a:srgbClr val="FFFFFF"/>
                </a:highlight>
                <a:latin typeface="Arial" panose="020B0604020202020204" pitchFamily="34" charset="0"/>
              </a:rPr>
              <a:t>1968 </a:t>
            </a:r>
            <a:r>
              <a:rPr lang="zh-CN" altLang="en-US" b="0" i="0" dirty="0">
                <a:solidFill>
                  <a:srgbClr val="202122"/>
                </a:solidFill>
                <a:effectLst/>
                <a:highlight>
                  <a:srgbClr val="FFFFFF"/>
                </a:highlight>
                <a:latin typeface="Arial" panose="020B0604020202020204" pitchFamily="34" charset="0"/>
              </a:rPr>
              <a:t>年，道格</a:t>
            </a:r>
            <a:r>
              <a:rPr lang="en-US" altLang="zh-CN" b="0" i="0" dirty="0">
                <a:solidFill>
                  <a:srgbClr val="202122"/>
                </a:solidFill>
                <a:effectLst/>
                <a:highlight>
                  <a:srgbClr val="FFFFFF"/>
                </a:highlight>
                <a:latin typeface="Arial" panose="020B0604020202020204" pitchFamily="34" charset="0"/>
              </a:rPr>
              <a:t>·</a:t>
            </a:r>
            <a:r>
              <a:rPr lang="zh-CN" altLang="en-US" b="0" i="0" dirty="0">
                <a:solidFill>
                  <a:srgbClr val="202122"/>
                </a:solidFill>
                <a:effectLst/>
                <a:highlight>
                  <a:srgbClr val="FFFFFF"/>
                </a:highlight>
                <a:latin typeface="Arial" panose="020B0604020202020204" pitchFamily="34" charset="0"/>
              </a:rPr>
              <a:t>恩格尔巴特首次公开演示了鼠标控制计算机系统，作为“所有演示之母”的一部分。鼠标最初使用两个独立的轮子来直接跟踪表面上的运动：一个在</a:t>
            </a:r>
            <a:r>
              <a:rPr lang="en-US" altLang="zh-CN" b="0" i="0" dirty="0">
                <a:solidFill>
                  <a:srgbClr val="202122"/>
                </a:solidFill>
                <a:effectLst/>
                <a:highlight>
                  <a:srgbClr val="FFFFFF"/>
                </a:highlight>
                <a:latin typeface="Arial" panose="020B0604020202020204" pitchFamily="34" charset="0"/>
              </a:rPr>
              <a:t>x</a:t>
            </a:r>
            <a:r>
              <a:rPr lang="zh-CN" altLang="en-US" b="0" i="0" dirty="0">
                <a:solidFill>
                  <a:srgbClr val="202122"/>
                </a:solidFill>
                <a:effectLst/>
                <a:highlight>
                  <a:srgbClr val="FFFFFF"/>
                </a:highlight>
                <a:latin typeface="Arial" panose="020B0604020202020204" pitchFamily="34" charset="0"/>
              </a:rPr>
              <a:t>维，一个在</a:t>
            </a:r>
            <a:r>
              <a:rPr lang="en-US" altLang="zh-CN" b="0" i="0" dirty="0">
                <a:solidFill>
                  <a:srgbClr val="202122"/>
                </a:solidFill>
                <a:effectLst/>
                <a:highlight>
                  <a:srgbClr val="FFFFFF"/>
                </a:highlight>
                <a:latin typeface="Arial" panose="020B0604020202020204" pitchFamily="34" charset="0"/>
              </a:rPr>
              <a:t>Y</a:t>
            </a:r>
            <a:r>
              <a:rPr lang="zh-CN" altLang="en-US" b="0" i="0" dirty="0">
                <a:solidFill>
                  <a:srgbClr val="202122"/>
                </a:solidFill>
                <a:effectLst/>
                <a:highlight>
                  <a:srgbClr val="FFFFFF"/>
                </a:highlight>
                <a:latin typeface="Arial" panose="020B0604020202020204" pitchFamily="34" charset="0"/>
              </a:rPr>
              <a:t>维。</a:t>
            </a:r>
            <a:endParaRPr lang="en-US" altLang="zh-CN" b="0" i="0" dirty="0">
              <a:solidFill>
                <a:srgbClr val="202122"/>
              </a:solidFill>
              <a:effectLst/>
              <a:highlight>
                <a:srgbClr val="FFFFFF"/>
              </a:highlight>
              <a:latin typeface="Arial" panose="020B0604020202020204" pitchFamily="34" charset="0"/>
            </a:endParaRPr>
          </a:p>
          <a:p>
            <a:r>
              <a:rPr lang="zh-CN" altLang="en-US" b="0" i="0" dirty="0">
                <a:solidFill>
                  <a:srgbClr val="202122"/>
                </a:solidFill>
                <a:effectLst/>
                <a:highlight>
                  <a:srgbClr val="FFFFFF"/>
                </a:highlight>
                <a:latin typeface="Arial" panose="020B0604020202020204" pitchFamily="34" charset="0"/>
              </a:rPr>
              <a:t>后来，标准设计转变为使用滚珠在表面上滚动来检测运动，然后连接到内部滚轮。</a:t>
            </a:r>
            <a:endParaRPr lang="zh-CN" altLang="en-US" dirty="0"/>
          </a:p>
        </p:txBody>
      </p:sp>
      <p:pic>
        <p:nvPicPr>
          <p:cNvPr id="3074" name="Picture 2">
            <a:extLst>
              <a:ext uri="{FF2B5EF4-FFF2-40B4-BE49-F238E27FC236}">
                <a16:creationId xmlns:a16="http://schemas.microsoft.com/office/drawing/2014/main" id="{78F3822F-EA80-9E1B-18ED-FEE57D9040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5480" y="3061407"/>
            <a:ext cx="2095500" cy="176212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A818FA4-153C-059D-B254-7E6954023D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89658" y="1531044"/>
            <a:ext cx="2095500" cy="14001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B58AF2C0-F5D7-F749-5260-642BE1A9BC5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89658" y="4953719"/>
            <a:ext cx="2095500" cy="157162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FC09B3A7-56C0-7B6C-F2F4-CB51B3FD5F9C}"/>
              </a:ext>
            </a:extLst>
          </p:cNvPr>
          <p:cNvSpPr txBox="1"/>
          <p:nvPr/>
        </p:nvSpPr>
        <p:spPr>
          <a:xfrm>
            <a:off x="4583832" y="3383374"/>
            <a:ext cx="6536978" cy="2031325"/>
          </a:xfrm>
          <a:prstGeom prst="rect">
            <a:avLst/>
          </a:prstGeom>
          <a:noFill/>
        </p:spPr>
        <p:txBody>
          <a:bodyPr wrap="square">
            <a:spAutoFit/>
          </a:bodyPr>
          <a:lstStyle/>
          <a:p>
            <a:r>
              <a:rPr lang="zh-CN" altLang="en-US" b="0" i="0" dirty="0">
                <a:solidFill>
                  <a:srgbClr val="202122"/>
                </a:solidFill>
                <a:effectLst/>
                <a:highlight>
                  <a:srgbClr val="FFFFFF"/>
                </a:highlight>
                <a:latin typeface="Arial" panose="020B0604020202020204" pitchFamily="34" charset="0"/>
              </a:rPr>
              <a:t>球形鼠标有两个可自由旋转的滚轮。它们相距 </a:t>
            </a:r>
            <a:r>
              <a:rPr lang="en-US" altLang="zh-CN" b="0" i="0" dirty="0">
                <a:solidFill>
                  <a:srgbClr val="202122"/>
                </a:solidFill>
                <a:effectLst/>
                <a:highlight>
                  <a:srgbClr val="FFFFFF"/>
                </a:highlight>
                <a:latin typeface="Arial" panose="020B0604020202020204" pitchFamily="34" charset="0"/>
              </a:rPr>
              <a:t>90 </a:t>
            </a:r>
            <a:r>
              <a:rPr lang="zh-CN" altLang="en-US" b="0" i="0" dirty="0">
                <a:solidFill>
                  <a:srgbClr val="202122"/>
                </a:solidFill>
                <a:effectLst/>
                <a:highlight>
                  <a:srgbClr val="FFFFFF"/>
                </a:highlight>
                <a:latin typeface="Arial" panose="020B0604020202020204" pitchFamily="34" charset="0"/>
              </a:rPr>
              <a:t>度。一个滚轮检测鼠标的前后运动，另一个检测左右运动。两个滚轮的对面是第三个滚轮，弹簧加载用于将球推到其他两个滚轮上。每个滚轮都与具有开槽边缘的编码器轮位于同一轴上</a:t>
            </a:r>
            <a:r>
              <a:rPr lang="en-US" altLang="zh-CN" b="0" i="0" dirty="0">
                <a:solidFill>
                  <a:srgbClr val="202122"/>
                </a:solidFill>
                <a:effectLst/>
                <a:highlight>
                  <a:srgbClr val="FFFFFF"/>
                </a:highlight>
                <a:latin typeface="Arial" panose="020B0604020202020204" pitchFamily="34" charset="0"/>
              </a:rPr>
              <a:t>;</a:t>
            </a:r>
            <a:r>
              <a:rPr lang="zh-CN" altLang="en-US" b="0" i="0" dirty="0">
                <a:solidFill>
                  <a:srgbClr val="202122"/>
                </a:solidFill>
                <a:effectLst/>
                <a:highlight>
                  <a:srgbClr val="FFFFFF"/>
                </a:highlight>
                <a:latin typeface="Arial" panose="020B0604020202020204" pitchFamily="34" charset="0"/>
              </a:rPr>
              <a:t>插槽中断红外光束以产生代表车轮运动的电脉冲。每个轮子的圆盘都有一对光束，当一对光束在变化之间大约一半时，给定光束被中断或再次开始自由通过光。</a:t>
            </a:r>
            <a:endParaRPr lang="zh-CN" altLang="en-US" dirty="0"/>
          </a:p>
        </p:txBody>
      </p:sp>
      <p:sp>
        <p:nvSpPr>
          <p:cNvPr id="2" name="文本框 1">
            <a:extLst>
              <a:ext uri="{FF2B5EF4-FFF2-40B4-BE49-F238E27FC236}">
                <a16:creationId xmlns:a16="http://schemas.microsoft.com/office/drawing/2014/main" id="{C2791B40-8339-2BFD-69C2-6C04757C0B67}"/>
              </a:ext>
            </a:extLst>
          </p:cNvPr>
          <p:cNvSpPr txBox="1"/>
          <p:nvPr/>
        </p:nvSpPr>
        <p:spPr>
          <a:xfrm>
            <a:off x="1384968" y="632882"/>
            <a:ext cx="1368152" cy="707886"/>
          </a:xfrm>
          <a:prstGeom prst="rect">
            <a:avLst/>
          </a:prstGeom>
          <a:noFill/>
        </p:spPr>
        <p:txBody>
          <a:bodyPr wrap="square" rtlCol="0">
            <a:spAutoFit/>
          </a:bodyPr>
          <a:lstStyle/>
          <a:p>
            <a:r>
              <a:rPr lang="zh-CN" altLang="en-US" sz="4000" dirty="0">
                <a:latin typeface="微软雅黑" panose="020B0503020204020204" pitchFamily="34" charset="-122"/>
                <a:ea typeface="微软雅黑" panose="020B0503020204020204" pitchFamily="34" charset="-122"/>
              </a:rPr>
              <a:t>鼠标</a:t>
            </a:r>
          </a:p>
        </p:txBody>
      </p:sp>
    </p:spTree>
    <p:extLst>
      <p:ext uri="{BB962C8B-B14F-4D97-AF65-F5344CB8AC3E}">
        <p14:creationId xmlns:p14="http://schemas.microsoft.com/office/powerpoint/2010/main" val="2577480605"/>
      </p:ext>
    </p:extLst>
  </p:cSld>
  <p:clrMapOvr>
    <a:masterClrMapping/>
  </p:clrMapOvr>
  <mc:AlternateContent xmlns:mc="http://schemas.openxmlformats.org/markup-compatibility/2006">
    <mc:Choice xmlns:p14="http://schemas.microsoft.com/office/powerpoint/2010/main" Requires="p14">
      <p:transition spd="slow">
        <p14:flip dir="r"/>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E520AC1-0DF1-3866-5A54-51946CAEC765}"/>
              </a:ext>
            </a:extLst>
          </p:cNvPr>
          <p:cNvSpPr txBox="1"/>
          <p:nvPr/>
        </p:nvSpPr>
        <p:spPr>
          <a:xfrm>
            <a:off x="3575720" y="1772816"/>
            <a:ext cx="7833122" cy="1477328"/>
          </a:xfrm>
          <a:prstGeom prst="rect">
            <a:avLst/>
          </a:prstGeom>
          <a:noFill/>
        </p:spPr>
        <p:txBody>
          <a:bodyPr wrap="square">
            <a:spAutoFit/>
          </a:bodyPr>
          <a:lstStyle/>
          <a:p>
            <a:r>
              <a:rPr lang="zh-CN" altLang="en-US" b="0" i="0" dirty="0">
                <a:solidFill>
                  <a:srgbClr val="202122"/>
                </a:solidFill>
                <a:effectLst/>
                <a:highlight>
                  <a:srgbClr val="FFFFFF"/>
                </a:highlight>
                <a:latin typeface="Arial" panose="020B0604020202020204" pitchFamily="34" charset="0"/>
              </a:rPr>
              <a:t>图形用户界面或 </a:t>
            </a:r>
            <a:r>
              <a:rPr lang="en-US" altLang="zh-CN" b="0" i="0" dirty="0">
                <a:solidFill>
                  <a:srgbClr val="202122"/>
                </a:solidFill>
                <a:effectLst/>
                <a:highlight>
                  <a:srgbClr val="FFFFFF"/>
                </a:highlight>
                <a:latin typeface="Arial" panose="020B0604020202020204" pitchFamily="34" charset="0"/>
              </a:rPr>
              <a:t>GUI </a:t>
            </a:r>
            <a:r>
              <a:rPr lang="zh-CN" altLang="en-US" b="0" i="0" dirty="0">
                <a:solidFill>
                  <a:srgbClr val="202122"/>
                </a:solidFill>
                <a:effectLst/>
                <a:highlight>
                  <a:srgbClr val="FFFFFF"/>
                </a:highlight>
                <a:latin typeface="Arial" panose="020B0604020202020204" pitchFamily="34" charset="0"/>
              </a:rPr>
              <a:t>是一种用户界面形式，允许用户通过图形图标和视觉指示器（如辅助符号）与电子设备进行交互。在许多应用程序中，使用 </a:t>
            </a:r>
            <a:r>
              <a:rPr lang="en-US" altLang="zh-CN" b="0" i="0" dirty="0">
                <a:solidFill>
                  <a:srgbClr val="202122"/>
                </a:solidFill>
                <a:effectLst/>
                <a:highlight>
                  <a:srgbClr val="FFFFFF"/>
                </a:highlight>
                <a:latin typeface="Arial" panose="020B0604020202020204" pitchFamily="34" charset="0"/>
              </a:rPr>
              <a:t>GUI </a:t>
            </a:r>
            <a:r>
              <a:rPr lang="zh-CN" altLang="en-US" b="0" i="0" dirty="0">
                <a:solidFill>
                  <a:srgbClr val="202122"/>
                </a:solidFill>
                <a:effectLst/>
                <a:highlight>
                  <a:srgbClr val="FFFFFF"/>
                </a:highlight>
                <a:latin typeface="Arial" panose="020B0604020202020204" pitchFamily="34" charset="0"/>
              </a:rPr>
              <a:t>代替基于文本的 </a:t>
            </a:r>
            <a:r>
              <a:rPr lang="en-US" altLang="zh-CN" b="0" i="0" dirty="0">
                <a:solidFill>
                  <a:srgbClr val="202122"/>
                </a:solidFill>
                <a:effectLst/>
                <a:highlight>
                  <a:srgbClr val="FFFFFF"/>
                </a:highlight>
                <a:latin typeface="Arial" panose="020B0604020202020204" pitchFamily="34" charset="0"/>
              </a:rPr>
              <a:t>UI</a:t>
            </a:r>
            <a:r>
              <a:rPr lang="zh-CN" altLang="en-US" b="0" i="0" dirty="0">
                <a:solidFill>
                  <a:srgbClr val="202122"/>
                </a:solidFill>
                <a:effectLst/>
                <a:highlight>
                  <a:srgbClr val="FFFFFF"/>
                </a:highlight>
                <a:latin typeface="Arial" panose="020B0604020202020204" pitchFamily="34" charset="0"/>
              </a:rPr>
              <a:t>，后者基于键入的命令标签或文本导航。</a:t>
            </a:r>
            <a:r>
              <a:rPr lang="en-US" altLang="zh-CN" b="0" i="0" dirty="0">
                <a:solidFill>
                  <a:srgbClr val="202122"/>
                </a:solidFill>
                <a:effectLst/>
                <a:highlight>
                  <a:srgbClr val="FFFFFF"/>
                </a:highlight>
                <a:latin typeface="Arial" panose="020B0604020202020204" pitchFamily="34" charset="0"/>
              </a:rPr>
              <a:t>GUI </a:t>
            </a:r>
            <a:r>
              <a:rPr lang="zh-CN" altLang="en-US" b="0" i="0" dirty="0">
                <a:solidFill>
                  <a:srgbClr val="202122"/>
                </a:solidFill>
                <a:effectLst/>
                <a:highlight>
                  <a:srgbClr val="FFFFFF"/>
                </a:highlight>
                <a:latin typeface="Arial" panose="020B0604020202020204" pitchFamily="34" charset="0"/>
              </a:rPr>
              <a:t>的引入是为了应对命令行界面 （</a:t>
            </a:r>
            <a:r>
              <a:rPr lang="en-US" altLang="zh-CN" b="0" i="0" dirty="0">
                <a:solidFill>
                  <a:srgbClr val="202122"/>
                </a:solidFill>
                <a:effectLst/>
                <a:highlight>
                  <a:srgbClr val="FFFFFF"/>
                </a:highlight>
                <a:latin typeface="Arial" panose="020B0604020202020204" pitchFamily="34" charset="0"/>
              </a:rPr>
              <a:t>CLI</a:t>
            </a:r>
            <a:r>
              <a:rPr lang="zh-CN" altLang="en-US" b="0" i="0" dirty="0">
                <a:solidFill>
                  <a:srgbClr val="202122"/>
                </a:solidFill>
                <a:effectLst/>
                <a:highlight>
                  <a:srgbClr val="FFFFFF"/>
                </a:highlight>
                <a:latin typeface="Arial" panose="020B0604020202020204" pitchFamily="34" charset="0"/>
              </a:rPr>
              <a:t>） 的陡峭学习曲线，这些界面需要在计算机键盘上键入命令。</a:t>
            </a:r>
            <a:endParaRPr lang="zh-CN" altLang="en-US" dirty="0"/>
          </a:p>
        </p:txBody>
      </p:sp>
      <p:sp>
        <p:nvSpPr>
          <p:cNvPr id="6" name="文本框 5">
            <a:extLst>
              <a:ext uri="{FF2B5EF4-FFF2-40B4-BE49-F238E27FC236}">
                <a16:creationId xmlns:a16="http://schemas.microsoft.com/office/drawing/2014/main" id="{525B855E-0344-814C-F5A5-C9D264E13FB9}"/>
              </a:ext>
            </a:extLst>
          </p:cNvPr>
          <p:cNvSpPr txBox="1"/>
          <p:nvPr/>
        </p:nvSpPr>
        <p:spPr>
          <a:xfrm>
            <a:off x="3471342" y="3390445"/>
            <a:ext cx="7833122" cy="923330"/>
          </a:xfrm>
          <a:prstGeom prst="rect">
            <a:avLst/>
          </a:prstGeom>
          <a:noFill/>
        </p:spPr>
        <p:txBody>
          <a:bodyPr wrap="square">
            <a:spAutoFit/>
          </a:bodyPr>
          <a:lstStyle/>
          <a:p>
            <a:r>
              <a:rPr lang="zh-CN" altLang="en-US" b="0" i="0" dirty="0">
                <a:solidFill>
                  <a:srgbClr val="202122"/>
                </a:solidFill>
                <a:effectLst/>
                <a:highlight>
                  <a:srgbClr val="FFFFFF"/>
                </a:highlight>
                <a:latin typeface="Arial" panose="020B0604020202020204" pitchFamily="34" charset="0"/>
              </a:rPr>
              <a:t>用于与</a:t>
            </a:r>
            <a:r>
              <a:rPr lang="en-US" altLang="zh-CN" b="0" i="0" dirty="0">
                <a:solidFill>
                  <a:srgbClr val="202122"/>
                </a:solidFill>
                <a:effectLst/>
                <a:highlight>
                  <a:srgbClr val="FFFFFF"/>
                </a:highlight>
                <a:latin typeface="Arial" panose="020B0604020202020204" pitchFamily="34" charset="0"/>
              </a:rPr>
              <a:t>GUI</a:t>
            </a:r>
            <a:r>
              <a:rPr lang="zh-CN" altLang="en-US" b="0" i="0" dirty="0">
                <a:solidFill>
                  <a:srgbClr val="202122"/>
                </a:solidFill>
                <a:effectLst/>
                <a:highlight>
                  <a:srgbClr val="FFFFFF"/>
                </a:highlight>
                <a:latin typeface="Arial" panose="020B0604020202020204" pitchFamily="34" charset="0"/>
              </a:rPr>
              <a:t>进行有效交互的人机界面设备包括计算机键盘，特别是与键盘快捷键一起使用，用于光标（指针）控制的指向设备：鼠标，指向杆，触摸板，轨迹球，操纵杆，虚拟键盘和平视显示器</a:t>
            </a:r>
            <a:endParaRPr lang="zh-CN" altLang="en-US" dirty="0"/>
          </a:p>
        </p:txBody>
      </p:sp>
      <p:pic>
        <p:nvPicPr>
          <p:cNvPr id="4098" name="Picture 2">
            <a:extLst>
              <a:ext uri="{FF2B5EF4-FFF2-40B4-BE49-F238E27FC236}">
                <a16:creationId xmlns:a16="http://schemas.microsoft.com/office/drawing/2014/main" id="{1EDD8294-0AAC-F516-78FC-BE70C2E0AB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605" y="3185571"/>
            <a:ext cx="1596243" cy="1197182"/>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9797B4E-ABCE-2B78-B189-F540187C12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167" y="1807115"/>
            <a:ext cx="1360560" cy="102042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a:extLst>
              <a:ext uri="{FF2B5EF4-FFF2-40B4-BE49-F238E27FC236}">
                <a16:creationId xmlns:a16="http://schemas.microsoft.com/office/drawing/2014/main" id="{FBCFC768-1481-F3FC-0365-051293F9DF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1490" y="4715575"/>
            <a:ext cx="1360561" cy="1020421"/>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a:extLst>
              <a:ext uri="{FF2B5EF4-FFF2-40B4-BE49-F238E27FC236}">
                <a16:creationId xmlns:a16="http://schemas.microsoft.com/office/drawing/2014/main" id="{CC13B402-84F7-6F7A-19B8-604942C504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1929" y="4941168"/>
            <a:ext cx="1360561" cy="1082264"/>
          </a:xfrm>
          <a:prstGeom prst="rect">
            <a:avLst/>
          </a:prstGeom>
          <a:noFill/>
          <a:extLst>
            <a:ext uri="{909E8E84-426E-40DD-AFC4-6F175D3DCCD1}">
              <a14:hiddenFill xmlns:a14="http://schemas.microsoft.com/office/drawing/2010/main">
                <a:solidFill>
                  <a:srgbClr val="FFFFFF"/>
                </a:solidFill>
              </a14:hiddenFill>
            </a:ext>
          </a:extLst>
        </p:spPr>
      </p:pic>
      <p:pic>
        <p:nvPicPr>
          <p:cNvPr id="4108" name="Picture 12">
            <a:extLst>
              <a:ext uri="{FF2B5EF4-FFF2-40B4-BE49-F238E27FC236}">
                <a16:creationId xmlns:a16="http://schemas.microsoft.com/office/drawing/2014/main" id="{E4B7180D-B2A4-5EB8-BE49-6044152C28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9791" y="5197629"/>
            <a:ext cx="1440160" cy="144016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a:extLst>
              <a:ext uri="{FF2B5EF4-FFF2-40B4-BE49-F238E27FC236}">
                <a16:creationId xmlns:a16="http://schemas.microsoft.com/office/drawing/2014/main" id="{785D99D5-674C-9595-3DDA-D8112E3ED0EB}"/>
              </a:ext>
            </a:extLst>
          </p:cNvPr>
          <p:cNvSpPr txBox="1"/>
          <p:nvPr/>
        </p:nvSpPr>
        <p:spPr>
          <a:xfrm>
            <a:off x="1384968" y="632882"/>
            <a:ext cx="3558904" cy="707886"/>
          </a:xfrm>
          <a:prstGeom prst="rect">
            <a:avLst/>
          </a:prstGeom>
          <a:noFill/>
        </p:spPr>
        <p:txBody>
          <a:bodyPr wrap="square" rtlCol="0">
            <a:spAutoFit/>
          </a:bodyPr>
          <a:lstStyle/>
          <a:p>
            <a:r>
              <a:rPr lang="zh-CN" altLang="en-US" sz="4000" dirty="0">
                <a:latin typeface="微软雅黑" panose="020B0503020204020204" pitchFamily="34" charset="-122"/>
                <a:ea typeface="微软雅黑" panose="020B0503020204020204" pitchFamily="34" charset="-122"/>
              </a:rPr>
              <a:t>图形用户界面</a:t>
            </a:r>
          </a:p>
        </p:txBody>
      </p:sp>
    </p:spTree>
    <p:extLst>
      <p:ext uri="{BB962C8B-B14F-4D97-AF65-F5344CB8AC3E}">
        <p14:creationId xmlns:p14="http://schemas.microsoft.com/office/powerpoint/2010/main" val="3435776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ew shape"/>
          <p:cNvSpPr/>
          <p:nvPr/>
        </p:nvSpPr>
        <p:spPr>
          <a:xfrm>
            <a:off x="407368" y="116632"/>
            <a:ext cx="5776571"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i="0" dirty="0">
                <a:solidFill>
                  <a:schemeClr val="accent4">
                    <a:lumMod val="50000"/>
                  </a:schemeClr>
                </a:solidFill>
                <a:effectLst>
                  <a:outerShdw blurRad="38100" dist="38100" dir="2700000" algn="tl">
                    <a:srgbClr val="000000">
                      <a:alpha val="43137"/>
                    </a:srgbClr>
                  </a:outerShdw>
                </a:effectLst>
                <a:highlight>
                  <a:srgbClr val="FFFFFF">
                    <a:alpha val="0"/>
                  </a:srgbClr>
                </a:highlight>
                <a:latin typeface="微软雅黑"/>
              </a:rPr>
              <a:t>10</a:t>
            </a:r>
          </a:p>
        </p:txBody>
      </p:sp>
      <p:sp>
        <p:nvSpPr>
          <p:cNvPr id="5" name="New shape"/>
          <p:cNvSpPr/>
          <p:nvPr/>
        </p:nvSpPr>
        <p:spPr>
          <a:xfrm>
            <a:off x="4223792" y="2700952"/>
            <a:ext cx="5771526"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0" err="1">
                <a:solidFill>
                  <a:schemeClr val="accent4">
                    <a:lumMod val="50000"/>
                  </a:schemeClr>
                </a:solidFill>
                <a:highlight>
                  <a:srgbClr val="FFFFFF">
                    <a:alpha val="0"/>
                  </a:srgbClr>
                </a:highlight>
                <a:latin typeface="微软雅黑"/>
              </a:rPr>
              <a:t>条形码扫描器</a:t>
            </a:r>
            <a:endParaRPr sz="4800" b="1" i="0" dirty="0">
              <a:solidFill>
                <a:schemeClr val="accent4">
                  <a:lumMod val="50000"/>
                </a:schemeClr>
              </a:solidFill>
              <a:highlight>
                <a:srgbClr val="FFFFFF">
                  <a:alpha val="0"/>
                </a:srgbClr>
              </a:highlight>
              <a:latin typeface="微软雅黑"/>
            </a:endParaRPr>
          </a:p>
        </p:txBody>
      </p:sp>
    </p:spTree>
    <p:extLst>
      <p:ext uri="{BB962C8B-B14F-4D97-AF65-F5344CB8AC3E}">
        <p14:creationId xmlns:p14="http://schemas.microsoft.com/office/powerpoint/2010/main" val="3186092494"/>
      </p:ext>
    </p:extLst>
  </p:cSld>
  <p:clrMapOvr>
    <a:masterClrMapping/>
  </p:clrMapOvr>
  <p:transition spd="med">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ew shape"/>
          <p:cNvSpPr/>
          <p:nvPr/>
        </p:nvSpPr>
        <p:spPr>
          <a:xfrm>
            <a:off x="407368" y="126310"/>
            <a:ext cx="5776571"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i="0" dirty="0">
                <a:ln w="0"/>
                <a:solidFill>
                  <a:schemeClr val="accent1">
                    <a:lumMod val="50000"/>
                  </a:schemeClr>
                </a:solidFill>
                <a:effectLst>
                  <a:outerShdw blurRad="38100" dist="19050" dir="2700000" algn="tl" rotWithShape="0">
                    <a:schemeClr val="dk1">
                      <a:alpha val="40000"/>
                    </a:schemeClr>
                  </a:outerShdw>
                </a:effectLst>
                <a:highlight>
                  <a:srgbClr val="FFFFFF">
                    <a:alpha val="0"/>
                  </a:srgbClr>
                </a:highlight>
                <a:latin typeface="微软雅黑"/>
              </a:rPr>
              <a:t>01</a:t>
            </a:r>
          </a:p>
        </p:txBody>
      </p:sp>
      <p:sp>
        <p:nvSpPr>
          <p:cNvPr id="5" name="New shape"/>
          <p:cNvSpPr/>
          <p:nvPr/>
        </p:nvSpPr>
        <p:spPr>
          <a:xfrm>
            <a:off x="5087888" y="2772960"/>
            <a:ext cx="5771526"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0" err="1">
                <a:solidFill>
                  <a:schemeClr val="accent1">
                    <a:lumMod val="50000"/>
                  </a:schemeClr>
                </a:solidFill>
                <a:highlight>
                  <a:srgbClr val="FFFFFF">
                    <a:alpha val="0"/>
                  </a:srgbClr>
                </a:highlight>
                <a:latin typeface="微软雅黑"/>
              </a:rPr>
              <a:t>扩音器</a:t>
            </a:r>
            <a:endParaRPr sz="4800" b="1" i="0" dirty="0">
              <a:solidFill>
                <a:schemeClr val="accent1">
                  <a:lumMod val="50000"/>
                </a:schemeClr>
              </a:solidFill>
              <a:highlight>
                <a:srgbClr val="FFFFFF">
                  <a:alpha val="0"/>
                </a:srgbClr>
              </a:highlight>
              <a:latin typeface="微软雅黑"/>
            </a:endParaRPr>
          </a:p>
        </p:txBody>
      </p:sp>
    </p:spTree>
    <p:extLst>
      <p:ext uri="{BB962C8B-B14F-4D97-AF65-F5344CB8AC3E}">
        <p14:creationId xmlns:p14="http://schemas.microsoft.com/office/powerpoint/2010/main" val="3298209334"/>
      </p:ext>
    </p:extLst>
  </p:cSld>
  <p:clrMapOvr>
    <a:masterClrMapping/>
  </p:clrMapOvr>
  <p:transition spd="med">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E5EFA3-2EFB-6C98-0795-9AB4E71F0000}"/>
              </a:ext>
            </a:extLst>
          </p:cNvPr>
          <p:cNvSpPr>
            <a:spLocks noGrp="1"/>
          </p:cNvSpPr>
          <p:nvPr>
            <p:ph type="title"/>
          </p:nvPr>
        </p:nvSpPr>
        <p:spPr/>
        <p:txBody>
          <a:bodyPr/>
          <a:lstStyle/>
          <a:p>
            <a:endParaRPr lang="zh-CN" altLang="en-US"/>
          </a:p>
        </p:txBody>
      </p:sp>
      <p:sp>
        <p:nvSpPr>
          <p:cNvPr id="4" name="文本框 3">
            <a:extLst>
              <a:ext uri="{FF2B5EF4-FFF2-40B4-BE49-F238E27FC236}">
                <a16:creationId xmlns:a16="http://schemas.microsoft.com/office/drawing/2014/main" id="{460552D9-1BAC-C1E2-1816-9E9898005E2A}"/>
              </a:ext>
            </a:extLst>
          </p:cNvPr>
          <p:cNvSpPr txBox="1"/>
          <p:nvPr/>
        </p:nvSpPr>
        <p:spPr>
          <a:xfrm>
            <a:off x="3575720" y="1988840"/>
            <a:ext cx="7833122" cy="369332"/>
          </a:xfrm>
          <a:prstGeom prst="rect">
            <a:avLst/>
          </a:prstGeom>
          <a:noFill/>
        </p:spPr>
        <p:txBody>
          <a:bodyPr wrap="square">
            <a:spAutoFit/>
          </a:bodyPr>
          <a:lstStyle/>
          <a:p>
            <a:r>
              <a:rPr lang="zh-CN" altLang="en-US" b="1" i="0" dirty="0">
                <a:solidFill>
                  <a:srgbClr val="202122"/>
                </a:solidFill>
                <a:effectLst/>
                <a:highlight>
                  <a:srgbClr val="FFFFFF"/>
                </a:highlight>
                <a:latin typeface="Arial" panose="020B0604020202020204" pitchFamily="34" charset="0"/>
              </a:rPr>
              <a:t>条码扫描器</a:t>
            </a:r>
            <a:r>
              <a:rPr lang="zh-CN" altLang="en-US" b="0" i="0" dirty="0">
                <a:solidFill>
                  <a:srgbClr val="202122"/>
                </a:solidFill>
                <a:effectLst/>
                <a:highlight>
                  <a:srgbClr val="FFFFFF"/>
                </a:highlight>
                <a:latin typeface="Arial" panose="020B0604020202020204" pitchFamily="34" charset="0"/>
              </a:rPr>
              <a:t>又名</a:t>
            </a:r>
            <a:r>
              <a:rPr lang="zh-CN" altLang="en-US" b="1" i="0" dirty="0">
                <a:solidFill>
                  <a:srgbClr val="202122"/>
                </a:solidFill>
                <a:effectLst/>
                <a:highlight>
                  <a:srgbClr val="FFFFFF"/>
                </a:highlight>
                <a:latin typeface="Arial" panose="020B0604020202020204" pitchFamily="34" charset="0"/>
              </a:rPr>
              <a:t>条码阅读机</a:t>
            </a:r>
            <a:r>
              <a:rPr lang="zh-CN" altLang="en-US" b="0" i="0" dirty="0">
                <a:solidFill>
                  <a:srgbClr val="202122"/>
                </a:solidFill>
                <a:effectLst/>
                <a:highlight>
                  <a:srgbClr val="FFFFFF"/>
                </a:highlight>
                <a:latin typeface="Arial" panose="020B0604020202020204" pitchFamily="34" charset="0"/>
              </a:rPr>
              <a:t>、</a:t>
            </a:r>
            <a:r>
              <a:rPr lang="zh-CN" altLang="en-US" b="1" i="0" dirty="0">
                <a:solidFill>
                  <a:srgbClr val="202122"/>
                </a:solidFill>
                <a:effectLst/>
                <a:highlight>
                  <a:srgbClr val="FFFFFF"/>
                </a:highlight>
                <a:latin typeface="Arial" panose="020B0604020202020204" pitchFamily="34" charset="0"/>
              </a:rPr>
              <a:t>条码扫描枪</a:t>
            </a:r>
            <a:r>
              <a:rPr lang="zh-CN" altLang="en-US" b="0" i="0" dirty="0">
                <a:solidFill>
                  <a:srgbClr val="202122"/>
                </a:solidFill>
                <a:effectLst/>
                <a:highlight>
                  <a:srgbClr val="FFFFFF"/>
                </a:highlight>
                <a:latin typeface="Arial" panose="020B0604020202020204" pitchFamily="34" charset="0"/>
              </a:rPr>
              <a:t>、</a:t>
            </a:r>
            <a:r>
              <a:rPr lang="zh-CN" altLang="en-US" b="1" i="0" dirty="0">
                <a:solidFill>
                  <a:srgbClr val="202122"/>
                </a:solidFill>
                <a:effectLst/>
                <a:highlight>
                  <a:srgbClr val="FFFFFF"/>
                </a:highlight>
                <a:latin typeface="Arial" panose="020B0604020202020204" pitchFamily="34" charset="0"/>
              </a:rPr>
              <a:t>扫码枪</a:t>
            </a:r>
            <a:endParaRPr lang="zh-CN" altLang="en-US" dirty="0"/>
          </a:p>
        </p:txBody>
      </p:sp>
      <p:pic>
        <p:nvPicPr>
          <p:cNvPr id="5122" name="Picture 2">
            <a:extLst>
              <a:ext uri="{FF2B5EF4-FFF2-40B4-BE49-F238E27FC236}">
                <a16:creationId xmlns:a16="http://schemas.microsoft.com/office/drawing/2014/main" id="{8F05E64E-F8A1-397F-D31C-79C7094591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432" y="1740595"/>
            <a:ext cx="2095500" cy="234315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B71554CD-AEFD-8EDE-E546-C0679F426BE0}"/>
              </a:ext>
            </a:extLst>
          </p:cNvPr>
          <p:cNvSpPr txBox="1"/>
          <p:nvPr/>
        </p:nvSpPr>
        <p:spPr>
          <a:xfrm>
            <a:off x="3575720" y="2492896"/>
            <a:ext cx="7833122" cy="1477328"/>
          </a:xfrm>
          <a:prstGeom prst="rect">
            <a:avLst/>
          </a:prstGeom>
          <a:noFill/>
        </p:spPr>
        <p:txBody>
          <a:bodyPr wrap="square">
            <a:spAutoFit/>
          </a:bodyPr>
          <a:lstStyle/>
          <a:p>
            <a:r>
              <a:rPr lang="zh-CN" altLang="en-US" b="0" i="0" dirty="0">
                <a:solidFill>
                  <a:srgbClr val="202122"/>
                </a:solidFill>
                <a:effectLst/>
                <a:highlight>
                  <a:srgbClr val="FFFFFF"/>
                </a:highlight>
                <a:latin typeface="Arial" panose="020B0604020202020204" pitchFamily="34" charset="0"/>
              </a:rPr>
              <a:t>条码扫描器是一种光学扫描仪，可以在计算机上读取打印的条形码，解码条形码中包含的数据。与平板扫描仪一样，它由光源、镜头和光传感器组成，用于将光脉冲转换为电信号。此外，几乎所有的条码阅读器都包含解码器电路，可以分析传感器提供的条码图像数据，并将条码的内容发送到扫描仪的输出端口。</a:t>
            </a:r>
            <a:endParaRPr lang="zh-CN" altLang="en-US" dirty="0"/>
          </a:p>
        </p:txBody>
      </p:sp>
    </p:spTree>
    <p:extLst>
      <p:ext uri="{BB962C8B-B14F-4D97-AF65-F5344CB8AC3E}">
        <p14:creationId xmlns:p14="http://schemas.microsoft.com/office/powerpoint/2010/main" val="2023799239"/>
      </p:ext>
    </p:extLst>
  </p:cSld>
  <p:clrMapOvr>
    <a:masterClrMapping/>
  </p:clrMapOvr>
  <mc:AlternateContent xmlns:mc="http://schemas.openxmlformats.org/markup-compatibility/2006">
    <mc:Choice xmlns:p14="http://schemas.microsoft.com/office/powerpoint/2010/main" Requires="p14">
      <p:transition spd="slow">
        <p14:flip dir="r"/>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FD5F3A-424B-725C-0EFA-D105543B1C37}"/>
              </a:ext>
            </a:extLst>
          </p:cNvPr>
          <p:cNvSpPr>
            <a:spLocks noGrp="1"/>
          </p:cNvSpPr>
          <p:nvPr>
            <p:ph type="title"/>
          </p:nvPr>
        </p:nvSpPr>
        <p:spPr/>
        <p:txBody>
          <a:bodyPr/>
          <a:lstStyle/>
          <a:p>
            <a:r>
              <a:rPr lang="zh-CN" altLang="en-US" dirty="0"/>
              <a:t>可能见过和没见过的码</a:t>
            </a:r>
          </a:p>
        </p:txBody>
      </p:sp>
      <p:pic>
        <p:nvPicPr>
          <p:cNvPr id="6146" name="Picture 2">
            <a:extLst>
              <a:ext uri="{FF2B5EF4-FFF2-40B4-BE49-F238E27FC236}">
                <a16:creationId xmlns:a16="http://schemas.microsoft.com/office/drawing/2014/main" id="{4C17F688-CD6C-BE03-72C3-26E68DF779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2539" y="2527307"/>
            <a:ext cx="1143000" cy="11430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5CA4334B-A073-2010-322D-C816CD7BCE4A}"/>
              </a:ext>
            </a:extLst>
          </p:cNvPr>
          <p:cNvSpPr txBox="1"/>
          <p:nvPr/>
        </p:nvSpPr>
        <p:spPr>
          <a:xfrm>
            <a:off x="5101951" y="3706026"/>
            <a:ext cx="1816001" cy="369332"/>
          </a:xfrm>
          <a:prstGeom prst="rect">
            <a:avLst/>
          </a:prstGeom>
          <a:noFill/>
        </p:spPr>
        <p:txBody>
          <a:bodyPr wrap="square">
            <a:spAutoFit/>
          </a:bodyPr>
          <a:lstStyle/>
          <a:p>
            <a:pPr algn="l" rtl="0"/>
            <a:r>
              <a:rPr lang="zh-CN" altLang="zh-CN" b="0" i="0" dirty="0">
                <a:solidFill>
                  <a:srgbClr val="000000"/>
                </a:solidFill>
                <a:effectLst/>
                <a:highlight>
                  <a:srgbClr val="FFFFFF"/>
                </a:highlight>
                <a:ea typeface="Linux Libertine"/>
              </a:rPr>
              <a:t>高容量彩色条码</a:t>
            </a:r>
          </a:p>
        </p:txBody>
      </p:sp>
      <p:pic>
        <p:nvPicPr>
          <p:cNvPr id="6148" name="Picture 4">
            <a:extLst>
              <a:ext uri="{FF2B5EF4-FFF2-40B4-BE49-F238E27FC236}">
                <a16:creationId xmlns:a16="http://schemas.microsoft.com/office/drawing/2014/main" id="{D4DA84ED-BEBC-BC4C-F9C9-B907536915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656" y="2650093"/>
            <a:ext cx="1733550" cy="106680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9E633219-9B5D-D1EE-0E8E-1660C9355F87}"/>
              </a:ext>
            </a:extLst>
          </p:cNvPr>
          <p:cNvSpPr txBox="1"/>
          <p:nvPr/>
        </p:nvSpPr>
        <p:spPr>
          <a:xfrm>
            <a:off x="1082575" y="3819019"/>
            <a:ext cx="902010" cy="369332"/>
          </a:xfrm>
          <a:prstGeom prst="rect">
            <a:avLst/>
          </a:prstGeom>
          <a:noFill/>
        </p:spPr>
        <p:txBody>
          <a:bodyPr wrap="square">
            <a:spAutoFit/>
          </a:bodyPr>
          <a:lstStyle/>
          <a:p>
            <a:r>
              <a:rPr lang="zh-CN" altLang="en-US" b="1" i="0" dirty="0">
                <a:solidFill>
                  <a:srgbClr val="202122"/>
                </a:solidFill>
                <a:effectLst/>
                <a:highlight>
                  <a:srgbClr val="FFFFFF"/>
                </a:highlight>
                <a:latin typeface="Arial" panose="020B0604020202020204" pitchFamily="34" charset="0"/>
              </a:rPr>
              <a:t>条形码</a:t>
            </a:r>
            <a:endParaRPr lang="zh-CN" altLang="en-US" dirty="0"/>
          </a:p>
        </p:txBody>
      </p:sp>
      <p:pic>
        <p:nvPicPr>
          <p:cNvPr id="6150" name="Picture 6">
            <a:extLst>
              <a:ext uri="{FF2B5EF4-FFF2-40B4-BE49-F238E27FC236}">
                <a16:creationId xmlns:a16="http://schemas.microsoft.com/office/drawing/2014/main" id="{9B9129A2-9E74-B3F5-BCDD-9C9D3EA85B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62247" y="2283351"/>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8" name="文本框 7">
            <a:extLst>
              <a:ext uri="{FF2B5EF4-FFF2-40B4-BE49-F238E27FC236}">
                <a16:creationId xmlns:a16="http://schemas.microsoft.com/office/drawing/2014/main" id="{207D9121-1448-2295-CD26-A2B908A8C604}"/>
              </a:ext>
            </a:extLst>
          </p:cNvPr>
          <p:cNvSpPr txBox="1"/>
          <p:nvPr/>
        </p:nvSpPr>
        <p:spPr>
          <a:xfrm>
            <a:off x="6962247" y="4227026"/>
            <a:ext cx="2247702" cy="1200329"/>
          </a:xfrm>
          <a:prstGeom prst="rect">
            <a:avLst/>
          </a:prstGeom>
          <a:noFill/>
        </p:spPr>
        <p:txBody>
          <a:bodyPr wrap="square">
            <a:spAutoFit/>
          </a:bodyPr>
          <a:lstStyle/>
          <a:p>
            <a:r>
              <a:rPr lang="en-US" altLang="zh-CN" b="1" i="0" dirty="0">
                <a:solidFill>
                  <a:srgbClr val="202122"/>
                </a:solidFill>
                <a:effectLst/>
                <a:highlight>
                  <a:srgbClr val="FFFFFF"/>
                </a:highlight>
                <a:latin typeface="Arial" panose="020B0604020202020204" pitchFamily="34" charset="0"/>
              </a:rPr>
              <a:t>QR</a:t>
            </a:r>
            <a:r>
              <a:rPr lang="zh-CN" altLang="en-US" b="1" i="0" dirty="0">
                <a:solidFill>
                  <a:srgbClr val="202122"/>
                </a:solidFill>
                <a:effectLst/>
                <a:highlight>
                  <a:srgbClr val="FFFFFF"/>
                </a:highlight>
                <a:latin typeface="Arial" panose="020B0604020202020204" pitchFamily="34" charset="0"/>
              </a:rPr>
              <a:t>码</a:t>
            </a:r>
            <a:r>
              <a:rPr lang="en-US" altLang="zh-CN" b="1" i="0" dirty="0">
                <a:solidFill>
                  <a:srgbClr val="202122"/>
                </a:solidFill>
                <a:effectLst/>
                <a:highlight>
                  <a:srgbClr val="FFFFFF"/>
                </a:highlight>
                <a:latin typeface="Arial" panose="020B0604020202020204" pitchFamily="34" charset="0"/>
              </a:rPr>
              <a:t>/</a:t>
            </a:r>
            <a:r>
              <a:rPr lang="zh-CN" altLang="en-US" b="1" i="0" dirty="0">
                <a:solidFill>
                  <a:srgbClr val="202122"/>
                </a:solidFill>
                <a:effectLst/>
                <a:highlight>
                  <a:srgbClr val="FFFFFF"/>
                </a:highlight>
                <a:latin typeface="Arial" panose="020B0604020202020204" pitchFamily="34" charset="0"/>
              </a:rPr>
              <a:t>图码</a:t>
            </a:r>
            <a:endParaRPr lang="en-US" altLang="zh-CN" b="1" i="0" dirty="0">
              <a:solidFill>
                <a:srgbClr val="202122"/>
              </a:solidFill>
              <a:effectLst/>
              <a:highlight>
                <a:srgbClr val="FFFFFF"/>
              </a:highlight>
              <a:latin typeface="Arial" panose="020B0604020202020204" pitchFamily="34" charset="0"/>
            </a:endParaRPr>
          </a:p>
          <a:p>
            <a:r>
              <a:rPr lang="zh-CN" altLang="en-US" b="0" i="0" dirty="0">
                <a:solidFill>
                  <a:srgbClr val="202122"/>
                </a:solidFill>
                <a:effectLst/>
                <a:highlight>
                  <a:srgbClr val="FFFFFF"/>
                </a:highlight>
                <a:latin typeface="Arial" panose="020B0604020202020204" pitchFamily="34" charset="0"/>
              </a:rPr>
              <a:t>（</a:t>
            </a:r>
            <a:r>
              <a:rPr lang="en-US" altLang="zh-CN" b="0" i="0" dirty="0">
                <a:solidFill>
                  <a:srgbClr val="202122"/>
                </a:solidFill>
                <a:effectLst/>
                <a:highlight>
                  <a:srgbClr val="FFFFFF"/>
                </a:highlight>
                <a:latin typeface="Arial" panose="020B0604020202020204" pitchFamily="34" charset="0"/>
              </a:rPr>
              <a:t>Quick Response Code</a:t>
            </a:r>
            <a:r>
              <a:rPr lang="zh-CN" altLang="en-US" b="0" i="0" dirty="0">
                <a:solidFill>
                  <a:srgbClr val="202122"/>
                </a:solidFill>
                <a:effectLst/>
                <a:highlight>
                  <a:srgbClr val="FFFFFF"/>
                </a:highlight>
                <a:latin typeface="Arial" panose="020B0604020202020204" pitchFamily="34" charset="0"/>
              </a:rPr>
              <a:t>；全称为</a:t>
            </a:r>
            <a:r>
              <a:rPr lang="zh-CN" altLang="en-US" b="1" i="0" dirty="0">
                <a:solidFill>
                  <a:srgbClr val="202122"/>
                </a:solidFill>
                <a:effectLst/>
                <a:highlight>
                  <a:srgbClr val="FFFFFF"/>
                </a:highlight>
                <a:latin typeface="Arial" panose="020B0604020202020204" pitchFamily="34" charset="0"/>
              </a:rPr>
              <a:t>快速响应矩阵图码</a:t>
            </a:r>
            <a:r>
              <a:rPr lang="zh-CN" altLang="en-US" b="0" i="0" dirty="0">
                <a:solidFill>
                  <a:srgbClr val="202122"/>
                </a:solidFill>
                <a:effectLst/>
                <a:highlight>
                  <a:srgbClr val="FFFFFF"/>
                </a:highlight>
                <a:latin typeface="Arial" panose="020B0604020202020204" pitchFamily="34" charset="0"/>
              </a:rPr>
              <a:t>）</a:t>
            </a:r>
            <a:endParaRPr lang="zh-CN" altLang="en-US" dirty="0"/>
          </a:p>
        </p:txBody>
      </p:sp>
      <p:pic>
        <p:nvPicPr>
          <p:cNvPr id="6152" name="Picture 8">
            <a:extLst>
              <a:ext uri="{FF2B5EF4-FFF2-40B4-BE49-F238E27FC236}">
                <a16:creationId xmlns:a16="http://schemas.microsoft.com/office/drawing/2014/main" id="{A23B06CA-B5D3-8D1C-C14B-2F4EEB5BC5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3279" y="2626883"/>
            <a:ext cx="2095500" cy="9144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a:extLst>
              <a:ext uri="{FF2B5EF4-FFF2-40B4-BE49-F238E27FC236}">
                <a16:creationId xmlns:a16="http://schemas.microsoft.com/office/drawing/2014/main" id="{29FC3319-C470-E31F-F14A-2E2A9E3A2841}"/>
              </a:ext>
            </a:extLst>
          </p:cNvPr>
          <p:cNvSpPr txBox="1"/>
          <p:nvPr/>
        </p:nvSpPr>
        <p:spPr>
          <a:xfrm>
            <a:off x="2961040" y="3764753"/>
            <a:ext cx="1599977" cy="369332"/>
          </a:xfrm>
          <a:prstGeom prst="rect">
            <a:avLst/>
          </a:prstGeom>
          <a:noFill/>
        </p:spPr>
        <p:txBody>
          <a:bodyPr wrap="square">
            <a:spAutoFit/>
          </a:bodyPr>
          <a:lstStyle/>
          <a:p>
            <a:r>
              <a:rPr lang="en-US" altLang="zh-CN" b="1" i="0" dirty="0">
                <a:solidFill>
                  <a:srgbClr val="202122"/>
                </a:solidFill>
                <a:effectLst/>
                <a:highlight>
                  <a:srgbClr val="FFFFFF"/>
                </a:highlight>
                <a:latin typeface="Arial" panose="020B0604020202020204" pitchFamily="34" charset="0"/>
              </a:rPr>
              <a:t>PDF417</a:t>
            </a:r>
            <a:r>
              <a:rPr lang="zh-CN" altLang="en-US" b="1" i="0" dirty="0">
                <a:solidFill>
                  <a:srgbClr val="202122"/>
                </a:solidFill>
                <a:effectLst/>
                <a:highlight>
                  <a:srgbClr val="FFFFFF"/>
                </a:highlight>
                <a:latin typeface="Arial" panose="020B0604020202020204" pitchFamily="34" charset="0"/>
              </a:rPr>
              <a:t>条码</a:t>
            </a:r>
            <a:endParaRPr lang="zh-CN" altLang="en-US" dirty="0"/>
          </a:p>
        </p:txBody>
      </p:sp>
      <p:pic>
        <p:nvPicPr>
          <p:cNvPr id="6154" name="Picture 10">
            <a:extLst>
              <a:ext uri="{FF2B5EF4-FFF2-40B4-BE49-F238E27FC236}">
                <a16:creationId xmlns:a16="http://schemas.microsoft.com/office/drawing/2014/main" id="{6DDF7EE1-090F-27DD-EAD4-7EA8564DC6C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79728" y="2405856"/>
            <a:ext cx="1571625" cy="1571625"/>
          </a:xfrm>
          <a:prstGeom prst="rect">
            <a:avLst/>
          </a:prstGeom>
          <a:noFill/>
          <a:extLst>
            <a:ext uri="{909E8E84-426E-40DD-AFC4-6F175D3DCCD1}">
              <a14:hiddenFill xmlns:a14="http://schemas.microsoft.com/office/drawing/2010/main">
                <a:solidFill>
                  <a:srgbClr val="FFFFFF"/>
                </a:solidFill>
              </a14:hiddenFill>
            </a:ext>
          </a:extLst>
        </p:spPr>
      </p:pic>
      <p:sp>
        <p:nvSpPr>
          <p:cNvPr id="12" name="文本框 11">
            <a:extLst>
              <a:ext uri="{FF2B5EF4-FFF2-40B4-BE49-F238E27FC236}">
                <a16:creationId xmlns:a16="http://schemas.microsoft.com/office/drawing/2014/main" id="{A14B6DD5-1B45-42E7-1E91-094BAD1E5422}"/>
              </a:ext>
            </a:extLst>
          </p:cNvPr>
          <p:cNvSpPr txBox="1"/>
          <p:nvPr/>
        </p:nvSpPr>
        <p:spPr>
          <a:xfrm>
            <a:off x="10023920" y="4002703"/>
            <a:ext cx="951905" cy="369332"/>
          </a:xfrm>
          <a:prstGeom prst="rect">
            <a:avLst/>
          </a:prstGeom>
          <a:noFill/>
        </p:spPr>
        <p:txBody>
          <a:bodyPr wrap="square">
            <a:spAutoFit/>
          </a:bodyPr>
          <a:lstStyle/>
          <a:p>
            <a:r>
              <a:rPr lang="zh-CN" altLang="en-US" b="1" i="0" dirty="0">
                <a:solidFill>
                  <a:srgbClr val="202122"/>
                </a:solidFill>
                <a:effectLst/>
                <a:highlight>
                  <a:srgbClr val="FFFFFF"/>
                </a:highlight>
                <a:latin typeface="Arial" panose="020B0604020202020204" pitchFamily="34" charset="0"/>
              </a:rPr>
              <a:t>汉信码</a:t>
            </a:r>
            <a:endParaRPr lang="zh-CN" altLang="en-US" dirty="0"/>
          </a:p>
        </p:txBody>
      </p:sp>
      <p:pic>
        <p:nvPicPr>
          <p:cNvPr id="6156" name="Picture 12">
            <a:extLst>
              <a:ext uri="{FF2B5EF4-FFF2-40B4-BE49-F238E27FC236}">
                <a16:creationId xmlns:a16="http://schemas.microsoft.com/office/drawing/2014/main" id="{7E5C57E6-80C6-DEC9-F8B1-AEA19BE22BB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17716" y="2486233"/>
            <a:ext cx="1406161" cy="1412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01800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ew shape"/>
          <p:cNvSpPr/>
          <p:nvPr/>
        </p:nvSpPr>
        <p:spPr>
          <a:xfrm>
            <a:off x="611778" y="2699767"/>
            <a:ext cx="11038043"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lnSpc>
                <a:spcPct val="150000"/>
              </a:lnSpc>
            </a:pPr>
            <a:r>
              <a:rPr sz="4800" b="1" i="0" dirty="0">
                <a:solidFill>
                  <a:srgbClr val="000000"/>
                </a:solidFill>
                <a:highlight>
                  <a:srgbClr val="FFFFFF">
                    <a:alpha val="0"/>
                  </a:srgbClr>
                </a:highlight>
                <a:latin typeface="微软雅黑"/>
              </a:rPr>
              <a:t>谢 </a:t>
            </a:r>
            <a:r>
              <a:rPr sz="4800" b="1" i="0" dirty="0" err="1">
                <a:solidFill>
                  <a:srgbClr val="000000"/>
                </a:solidFill>
                <a:highlight>
                  <a:srgbClr val="FFFFFF">
                    <a:alpha val="0"/>
                  </a:srgbClr>
                </a:highlight>
                <a:latin typeface="微软雅黑"/>
              </a:rPr>
              <a:t>谢</a:t>
            </a:r>
            <a:r>
              <a:rPr sz="4800" b="1" i="0" dirty="0">
                <a:solidFill>
                  <a:srgbClr val="000000"/>
                </a:solidFill>
                <a:highlight>
                  <a:srgbClr val="FFFFFF">
                    <a:alpha val="0"/>
                  </a:srgbClr>
                </a:highlight>
                <a:latin typeface="微软雅黑"/>
              </a:rPr>
              <a:t> </a:t>
            </a:r>
            <a:r>
              <a:rPr lang="zh-CN" altLang="en-US" sz="4800" b="1" i="0" dirty="0">
                <a:solidFill>
                  <a:srgbClr val="000000"/>
                </a:solidFill>
                <a:highlight>
                  <a:srgbClr val="FFFFFF">
                    <a:alpha val="0"/>
                  </a:srgbClr>
                </a:highlight>
                <a:latin typeface="微软雅黑"/>
              </a:rPr>
              <a:t>观 看</a:t>
            </a:r>
            <a:endParaRPr sz="4800" b="1" i="0" dirty="0">
              <a:solidFill>
                <a:srgbClr val="000000"/>
              </a:solidFill>
              <a:highlight>
                <a:srgbClr val="FFFFFF">
                  <a:alpha val="0"/>
                </a:srgbClr>
              </a:highlight>
              <a:latin typeface="微软雅黑"/>
            </a:endParaRPr>
          </a:p>
        </p:txBody>
      </p:sp>
    </p:spTree>
    <p:extLst>
      <p:ext uri="{BB962C8B-B14F-4D97-AF65-F5344CB8AC3E}">
        <p14:creationId xmlns:p14="http://schemas.microsoft.com/office/powerpoint/2010/main" val="424030354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2D1D2AC-210C-4CF2-C891-C7A7A80A65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408" y="1556792"/>
            <a:ext cx="2909711" cy="1944216"/>
          </a:xfrm>
          <a:prstGeom prst="rect">
            <a:avLst/>
          </a:prstGeom>
          <a:noFill/>
          <a:extLst>
            <a:ext uri="{909E8E84-426E-40DD-AFC4-6F175D3DCCD1}">
              <a14:hiddenFill xmlns:a14="http://schemas.microsoft.com/office/drawing/2010/main">
                <a:solidFill>
                  <a:srgbClr val="FFFFFF"/>
                </a:solidFill>
              </a14:hiddenFill>
            </a:ext>
          </a:extLst>
        </p:spPr>
      </p:pic>
      <p:sp>
        <p:nvSpPr>
          <p:cNvPr id="17" name="文本框 16">
            <a:extLst>
              <a:ext uri="{FF2B5EF4-FFF2-40B4-BE49-F238E27FC236}">
                <a16:creationId xmlns:a16="http://schemas.microsoft.com/office/drawing/2014/main" id="{FFEF1381-2B72-0FE3-D430-92F8C0C8FEE8}"/>
              </a:ext>
            </a:extLst>
          </p:cNvPr>
          <p:cNvSpPr txBox="1"/>
          <p:nvPr/>
        </p:nvSpPr>
        <p:spPr>
          <a:xfrm>
            <a:off x="4079776" y="1374738"/>
            <a:ext cx="6097022" cy="2308324"/>
          </a:xfrm>
          <a:prstGeom prst="rect">
            <a:avLst/>
          </a:prstGeom>
          <a:noFill/>
        </p:spPr>
        <p:txBody>
          <a:bodyPr wrap="square">
            <a:spAutoFit/>
          </a:bodyPr>
          <a:lstStyle/>
          <a:p>
            <a:r>
              <a:rPr lang="zh-CN" altLang="en-US" b="0" i="0">
                <a:solidFill>
                  <a:srgbClr val="202122"/>
                </a:solidFill>
                <a:effectLst/>
                <a:highlight>
                  <a:srgbClr val="FFFFFF"/>
                </a:highlight>
                <a:latin typeface="Arial" panose="020B0604020202020204" pitchFamily="34" charset="0"/>
              </a:rPr>
              <a:t>扩音器、喇叭、喇叭、吹喇叭或扩音器通常是一种便携式或手持式锥形声学喇叭，用于放大人的声音或其他声音并将其引导到给定的方向。声音被引入扩音器的窄端，通过将其举到脸上并对着它说话，声波从宽端辐射出来。扩音器通过增加声带看到的声阻抗来增加音量，使声带与空气的阻抗相匹配，从而辐射出更多的声功率。它还用于将声波引导到喇叭所指向的方向。它在某种程度上扭曲了声音的声音，因为在较高的声频下，扩音器的频率响应更大。</a:t>
            </a:r>
            <a:endParaRPr lang="zh-CN" altLang="en-US" dirty="0"/>
          </a:p>
        </p:txBody>
      </p:sp>
      <p:sp>
        <p:nvSpPr>
          <p:cNvPr id="19" name="文本框 18">
            <a:extLst>
              <a:ext uri="{FF2B5EF4-FFF2-40B4-BE49-F238E27FC236}">
                <a16:creationId xmlns:a16="http://schemas.microsoft.com/office/drawing/2014/main" id="{7A7DFDAD-B9A6-9192-16A3-0F733F88279B}"/>
              </a:ext>
            </a:extLst>
          </p:cNvPr>
          <p:cNvSpPr txBox="1"/>
          <p:nvPr/>
        </p:nvSpPr>
        <p:spPr>
          <a:xfrm>
            <a:off x="1847528" y="4377878"/>
            <a:ext cx="6097022" cy="923330"/>
          </a:xfrm>
          <a:prstGeom prst="rect">
            <a:avLst/>
          </a:prstGeom>
          <a:noFill/>
        </p:spPr>
        <p:txBody>
          <a:bodyPr wrap="square">
            <a:spAutoFit/>
          </a:bodyPr>
          <a:lstStyle/>
          <a:p>
            <a:r>
              <a:rPr lang="zh-CN" altLang="en-US" b="0" i="0" dirty="0">
                <a:solidFill>
                  <a:srgbClr val="202122"/>
                </a:solidFill>
                <a:effectLst/>
                <a:highlight>
                  <a:srgbClr val="FFFFFF"/>
                </a:highlight>
                <a:latin typeface="Arial" panose="020B0604020202020204" pitchFamily="34" charset="0"/>
              </a:rPr>
              <a:t>自 </a:t>
            </a:r>
            <a:r>
              <a:rPr lang="en-US" altLang="zh-CN" b="0" i="0" dirty="0">
                <a:solidFill>
                  <a:srgbClr val="202122"/>
                </a:solidFill>
                <a:effectLst/>
                <a:highlight>
                  <a:srgbClr val="FFFFFF"/>
                </a:highlight>
                <a:latin typeface="Arial" panose="020B0604020202020204" pitchFamily="34" charset="0"/>
              </a:rPr>
              <a:t>1960 </a:t>
            </a:r>
            <a:r>
              <a:rPr lang="zh-CN" altLang="en-US" b="0" i="0" dirty="0">
                <a:solidFill>
                  <a:srgbClr val="202122"/>
                </a:solidFill>
                <a:effectLst/>
                <a:highlight>
                  <a:srgbClr val="FFFFFF"/>
                </a:highlight>
                <a:latin typeface="Arial" panose="020B0604020202020204" pitchFamily="34" charset="0"/>
              </a:rPr>
              <a:t>年代以来，上述语音驱动的声学扩音器已被电动扩音器所取代，电动扩音器使用麦克风、电动放大器和折叠式喇叭扬声器来放大声音。</a:t>
            </a:r>
            <a:endParaRPr lang="zh-CN" altLang="en-US" dirty="0"/>
          </a:p>
        </p:txBody>
      </p:sp>
      <p:sp>
        <p:nvSpPr>
          <p:cNvPr id="20" name="标题 19">
            <a:extLst>
              <a:ext uri="{FF2B5EF4-FFF2-40B4-BE49-F238E27FC236}">
                <a16:creationId xmlns:a16="http://schemas.microsoft.com/office/drawing/2014/main" id="{1758B2CB-14FB-DCB3-F915-402712E142E2}"/>
              </a:ext>
            </a:extLst>
          </p:cNvPr>
          <p:cNvSpPr>
            <a:spLocks noGrp="1"/>
          </p:cNvSpPr>
          <p:nvPr>
            <p:ph type="title"/>
          </p:nvPr>
        </p:nvSpPr>
        <p:spPr>
          <a:xfrm>
            <a:off x="695400" y="101529"/>
            <a:ext cx="9937104" cy="1325563"/>
          </a:xfrm>
        </p:spPr>
        <p:txBody>
          <a:bodyPr/>
          <a:lstStyle/>
          <a:p>
            <a:r>
              <a:rPr lang="zh-CN" altLang="en-US" dirty="0"/>
              <a:t>扩音器</a:t>
            </a:r>
          </a:p>
        </p:txBody>
      </p:sp>
      <p:pic>
        <p:nvPicPr>
          <p:cNvPr id="2050" name="Picture 2">
            <a:extLst>
              <a:ext uri="{FF2B5EF4-FFF2-40B4-BE49-F238E27FC236}">
                <a16:creationId xmlns:a16="http://schemas.microsoft.com/office/drawing/2014/main" id="{3C9EB174-5E13-EDA1-759C-96D9F84DFD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22935" y="4025937"/>
            <a:ext cx="1428750" cy="1457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9405596"/>
      </p:ext>
    </p:extLst>
  </p:cSld>
  <p:clrMapOvr>
    <a:masterClrMapping/>
  </p:clrMapOvr>
  <mc:AlternateContent xmlns:mc="http://schemas.openxmlformats.org/markup-compatibility/2006">
    <mc:Choice xmlns:p14="http://schemas.microsoft.com/office/powerpoint/2010/main" Requires="p14">
      <p:transition spd="slow">
        <p14:flip dir="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4617718A-764D-4339-DD48-0362009076EC}"/>
              </a:ext>
            </a:extLst>
          </p:cNvPr>
          <p:cNvSpPr txBox="1"/>
          <p:nvPr/>
        </p:nvSpPr>
        <p:spPr>
          <a:xfrm>
            <a:off x="2459596" y="3075057"/>
            <a:ext cx="7272808" cy="707886"/>
          </a:xfrm>
          <a:prstGeom prst="rect">
            <a:avLst/>
          </a:prstGeom>
          <a:noFill/>
        </p:spPr>
        <p:txBody>
          <a:bodyPr wrap="square" rtlCol="0">
            <a:spAutoFit/>
          </a:bodyPr>
          <a:lstStyle/>
          <a:p>
            <a:r>
              <a:rPr lang="zh-CN" altLang="en-US" sz="4000" dirty="0">
                <a:latin typeface="微软雅黑" panose="020B0503020204020204" pitchFamily="34" charset="-122"/>
                <a:ea typeface="微软雅黑" panose="020B0503020204020204" pitchFamily="34" charset="-122"/>
              </a:rPr>
              <a:t>那么</a:t>
            </a:r>
            <a:r>
              <a:rPr lang="en-US" altLang="zh-CN" sz="4000" dirty="0">
                <a:latin typeface="微软雅黑" panose="020B0503020204020204" pitchFamily="34" charset="-122"/>
                <a:ea typeface="微软雅黑" panose="020B0503020204020204" pitchFamily="34" charset="-122"/>
              </a:rPr>
              <a:t>1960</a:t>
            </a:r>
            <a:r>
              <a:rPr lang="zh-CN" altLang="en-US" sz="4000" dirty="0">
                <a:latin typeface="微软雅黑" panose="020B0503020204020204" pitchFamily="34" charset="-122"/>
                <a:ea typeface="微软雅黑" panose="020B0503020204020204" pitchFamily="34" charset="-122"/>
              </a:rPr>
              <a:t>年以前的人在用什么？</a:t>
            </a:r>
          </a:p>
        </p:txBody>
      </p:sp>
    </p:spTree>
    <p:extLst>
      <p:ext uri="{BB962C8B-B14F-4D97-AF65-F5344CB8AC3E}">
        <p14:creationId xmlns:p14="http://schemas.microsoft.com/office/powerpoint/2010/main" val="2200941855"/>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3E333F3-7127-C96D-18C5-8C40B3AFD3FC}"/>
              </a:ext>
            </a:extLst>
          </p:cNvPr>
          <p:cNvSpPr txBox="1"/>
          <p:nvPr/>
        </p:nvSpPr>
        <p:spPr>
          <a:xfrm>
            <a:off x="1343472" y="485437"/>
            <a:ext cx="2808312" cy="707886"/>
          </a:xfrm>
          <a:prstGeom prst="rect">
            <a:avLst/>
          </a:prstGeom>
          <a:noFill/>
        </p:spPr>
        <p:txBody>
          <a:bodyPr wrap="square" rtlCol="0">
            <a:spAutoFit/>
          </a:bodyPr>
          <a:lstStyle/>
          <a:p>
            <a:r>
              <a:rPr lang="zh-CN" altLang="en-US" sz="4000" dirty="0">
                <a:latin typeface="微软雅黑" panose="020B0503020204020204" pitchFamily="34" charset="-122"/>
                <a:ea typeface="微软雅黑" panose="020B0503020204020204" pitchFamily="34" charset="-122"/>
              </a:rPr>
              <a:t>答案是喇叭</a:t>
            </a:r>
          </a:p>
        </p:txBody>
      </p:sp>
      <p:pic>
        <p:nvPicPr>
          <p:cNvPr id="3074" name="Picture 2">
            <a:extLst>
              <a:ext uri="{FF2B5EF4-FFF2-40B4-BE49-F238E27FC236}">
                <a16:creationId xmlns:a16="http://schemas.microsoft.com/office/drawing/2014/main" id="{55979FCC-6418-D3B9-6FC7-A531097F68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8489" y="1422307"/>
            <a:ext cx="1619250" cy="223837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CD89745A-6111-5222-BAE5-0C1A3AE14F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96157" y="4199966"/>
            <a:ext cx="2095500" cy="155257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65DB3366-67C9-1F1F-24A0-A31066F7B7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1124" y="4074286"/>
            <a:ext cx="2095500" cy="714375"/>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B930A452-0036-2793-AB1A-B696BFF9A1B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52184" y="1422307"/>
            <a:ext cx="1905000" cy="142875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C8A3AB08-B577-229E-6920-AF2D629C1FF4}"/>
              </a:ext>
            </a:extLst>
          </p:cNvPr>
          <p:cNvSpPr txBox="1"/>
          <p:nvPr/>
        </p:nvSpPr>
        <p:spPr>
          <a:xfrm>
            <a:off x="3313067" y="1327467"/>
            <a:ext cx="3384376" cy="1200329"/>
          </a:xfrm>
          <a:prstGeom prst="rect">
            <a:avLst/>
          </a:prstGeom>
          <a:noFill/>
        </p:spPr>
        <p:txBody>
          <a:bodyPr wrap="square">
            <a:spAutoFit/>
          </a:bodyPr>
          <a:lstStyle/>
          <a:p>
            <a:r>
              <a:rPr lang="zh-CN" altLang="en-US" b="0" i="0" dirty="0">
                <a:solidFill>
                  <a:srgbClr val="202122"/>
                </a:solidFill>
                <a:effectLst/>
                <a:highlight>
                  <a:srgbClr val="F8F9FA"/>
                </a:highlight>
                <a:latin typeface="Arial" panose="020B0604020202020204" pitchFamily="34" charset="0"/>
              </a:rPr>
              <a:t>路易斯</a:t>
            </a:r>
            <a:r>
              <a:rPr lang="en-US" altLang="zh-CN" b="0" i="0" dirty="0">
                <a:solidFill>
                  <a:srgbClr val="202122"/>
                </a:solidFill>
                <a:effectLst/>
                <a:highlight>
                  <a:srgbClr val="F8F9FA"/>
                </a:highlight>
                <a:latin typeface="Arial" panose="020B0604020202020204" pitchFamily="34" charset="0"/>
              </a:rPr>
              <a:t>·</a:t>
            </a:r>
            <a:r>
              <a:rPr lang="zh-CN" altLang="en-US" b="0" i="0" dirty="0">
                <a:solidFill>
                  <a:srgbClr val="202122"/>
                </a:solidFill>
                <a:effectLst/>
                <a:highlight>
                  <a:srgbClr val="F8F9FA"/>
                </a:highlight>
                <a:latin typeface="Arial" panose="020B0604020202020204" pitchFamily="34" charset="0"/>
              </a:rPr>
              <a:t>尼古拉斯于 </a:t>
            </a:r>
            <a:r>
              <a:rPr lang="en-US" altLang="zh-CN" b="0" i="0" dirty="0">
                <a:solidFill>
                  <a:srgbClr val="202122"/>
                </a:solidFill>
                <a:effectLst/>
                <a:highlight>
                  <a:srgbClr val="F8F9FA"/>
                </a:highlight>
                <a:latin typeface="Arial" panose="020B0604020202020204" pitchFamily="34" charset="0"/>
              </a:rPr>
              <a:t>1675 </a:t>
            </a:r>
            <a:r>
              <a:rPr lang="zh-CN" altLang="en-US" b="0" i="0" dirty="0">
                <a:solidFill>
                  <a:srgbClr val="202122"/>
                </a:solidFill>
                <a:effectLst/>
                <a:highlight>
                  <a:srgbClr val="F8F9FA"/>
                </a:highlight>
                <a:latin typeface="Arial" panose="020B0604020202020204" pitchFamily="34" charset="0"/>
              </a:rPr>
              <a:t>年至 </a:t>
            </a:r>
            <a:r>
              <a:rPr lang="en-US" altLang="zh-CN" b="0" i="0" dirty="0">
                <a:solidFill>
                  <a:srgbClr val="202122"/>
                </a:solidFill>
                <a:effectLst/>
                <a:highlight>
                  <a:srgbClr val="F8F9FA"/>
                </a:highlight>
                <a:latin typeface="Arial" panose="020B0604020202020204" pitchFamily="34" charset="0"/>
              </a:rPr>
              <a:t>1682 </a:t>
            </a:r>
            <a:r>
              <a:rPr lang="zh-CN" altLang="en-US" b="0" i="0" dirty="0">
                <a:solidFill>
                  <a:srgbClr val="202122"/>
                </a:solidFill>
                <a:effectLst/>
                <a:highlight>
                  <a:srgbClr val="F8F9FA"/>
                </a:highlight>
                <a:latin typeface="Arial" panose="020B0604020202020204" pitchFamily="34" charset="0"/>
              </a:rPr>
              <a:t>年创作的</a:t>
            </a:r>
            <a:r>
              <a:rPr lang="en-US" altLang="zh-CN" b="0" i="0" dirty="0">
                <a:solidFill>
                  <a:srgbClr val="202122"/>
                </a:solidFill>
                <a:effectLst/>
                <a:highlight>
                  <a:srgbClr val="F8F9FA"/>
                </a:highlight>
                <a:latin typeface="Arial" panose="020B0604020202020204" pitchFamily="34" charset="0"/>
              </a:rPr>
              <a:t>《</a:t>
            </a:r>
            <a:r>
              <a:rPr lang="zh-CN" altLang="en-US" b="0" i="0" dirty="0">
                <a:solidFill>
                  <a:srgbClr val="202122"/>
                </a:solidFill>
                <a:effectLst/>
                <a:highlight>
                  <a:srgbClr val="F8F9FA"/>
                </a:highlight>
                <a:latin typeface="Arial" panose="020B0604020202020204" pitchFamily="34" charset="0"/>
              </a:rPr>
              <a:t>加拿大手抄本</a:t>
            </a:r>
            <a:r>
              <a:rPr lang="en-US" altLang="zh-CN" b="0" i="0" dirty="0">
                <a:solidFill>
                  <a:srgbClr val="202122"/>
                </a:solidFill>
                <a:effectLst/>
                <a:highlight>
                  <a:srgbClr val="F8F9FA"/>
                </a:highlight>
                <a:latin typeface="Arial" panose="020B0604020202020204" pitchFamily="34" charset="0"/>
              </a:rPr>
              <a:t>》</a:t>
            </a:r>
            <a:r>
              <a:rPr lang="zh-CN" altLang="en-US" b="0" i="0" dirty="0">
                <a:solidFill>
                  <a:srgbClr val="202122"/>
                </a:solidFill>
                <a:effectLst/>
                <a:highlight>
                  <a:srgbClr val="F8F9FA"/>
                </a:highlight>
                <a:latin typeface="Arial" panose="020B0604020202020204" pitchFamily="34" charset="0"/>
              </a:rPr>
              <a:t>中的一页，描绘了一位北美土著酋长使用树皮制成的扩音器</a:t>
            </a:r>
            <a:endParaRPr lang="zh-CN" altLang="en-US" dirty="0"/>
          </a:p>
        </p:txBody>
      </p:sp>
      <p:sp>
        <p:nvSpPr>
          <p:cNvPr id="6" name="文本框 5">
            <a:extLst>
              <a:ext uri="{FF2B5EF4-FFF2-40B4-BE49-F238E27FC236}">
                <a16:creationId xmlns:a16="http://schemas.microsoft.com/office/drawing/2014/main" id="{B4C16BD9-C8A7-DA59-4F2D-FEC255C2B154}"/>
              </a:ext>
            </a:extLst>
          </p:cNvPr>
          <p:cNvSpPr txBox="1"/>
          <p:nvPr/>
        </p:nvSpPr>
        <p:spPr>
          <a:xfrm>
            <a:off x="3889131" y="4246420"/>
            <a:ext cx="3312368" cy="1200329"/>
          </a:xfrm>
          <a:prstGeom prst="rect">
            <a:avLst/>
          </a:prstGeom>
          <a:noFill/>
        </p:spPr>
        <p:txBody>
          <a:bodyPr wrap="square">
            <a:spAutoFit/>
          </a:bodyPr>
          <a:lstStyle/>
          <a:p>
            <a:r>
              <a:rPr lang="zh-CN" altLang="en-US" b="0" i="0" dirty="0">
                <a:solidFill>
                  <a:srgbClr val="202122"/>
                </a:solidFill>
                <a:effectLst/>
                <a:highlight>
                  <a:srgbClr val="F8F9FA"/>
                </a:highlight>
                <a:latin typeface="Arial" panose="020B0604020202020204" pitchFamily="34" charset="0"/>
              </a:rPr>
              <a:t>阿塔纳修斯</a:t>
            </a:r>
            <a:r>
              <a:rPr lang="en-US" altLang="zh-CN" b="0" i="0" dirty="0">
                <a:solidFill>
                  <a:srgbClr val="202122"/>
                </a:solidFill>
                <a:effectLst/>
                <a:highlight>
                  <a:srgbClr val="F8F9FA"/>
                </a:highlight>
                <a:latin typeface="Arial" panose="020B0604020202020204" pitchFamily="34" charset="0"/>
              </a:rPr>
              <a:t>·</a:t>
            </a:r>
            <a:r>
              <a:rPr lang="zh-CN" altLang="en-US" b="0" i="0" dirty="0">
                <a:solidFill>
                  <a:srgbClr val="202122"/>
                </a:solidFill>
                <a:effectLst/>
                <a:highlight>
                  <a:srgbClr val="F8F9FA"/>
                </a:highlight>
                <a:latin typeface="Arial" panose="020B0604020202020204" pitchFamily="34" charset="0"/>
              </a:rPr>
              <a:t>基尔彻 于 </a:t>
            </a:r>
            <a:r>
              <a:rPr lang="en-US" altLang="zh-CN" b="0" i="0" dirty="0">
                <a:solidFill>
                  <a:srgbClr val="202122"/>
                </a:solidFill>
                <a:effectLst/>
                <a:highlight>
                  <a:srgbClr val="F8F9FA"/>
                </a:highlight>
                <a:latin typeface="Arial" panose="020B0604020202020204" pitchFamily="34" charset="0"/>
              </a:rPr>
              <a:t>1684 </a:t>
            </a:r>
            <a:r>
              <a:rPr lang="zh-CN" altLang="en-US" b="0" i="0" dirty="0">
                <a:solidFill>
                  <a:srgbClr val="202122"/>
                </a:solidFill>
                <a:effectLst/>
                <a:highlight>
                  <a:srgbClr val="F8F9FA"/>
                </a:highlight>
                <a:latin typeface="Arial" panose="020B0604020202020204" pitchFamily="34" charset="0"/>
              </a:rPr>
              <a:t>年绘制的画作描绘了男子（左）使用扩音器进行远距离交流的场景</a:t>
            </a:r>
            <a:endParaRPr lang="zh-CN" altLang="en-US" dirty="0"/>
          </a:p>
        </p:txBody>
      </p:sp>
      <p:sp>
        <p:nvSpPr>
          <p:cNvPr id="7" name="椭圆 6">
            <a:extLst>
              <a:ext uri="{FF2B5EF4-FFF2-40B4-BE49-F238E27FC236}">
                <a16:creationId xmlns:a16="http://schemas.microsoft.com/office/drawing/2014/main" id="{0C48FCC3-5674-1E17-9481-27D9057F1BC3}"/>
              </a:ext>
            </a:extLst>
          </p:cNvPr>
          <p:cNvSpPr/>
          <p:nvPr/>
        </p:nvSpPr>
        <p:spPr>
          <a:xfrm>
            <a:off x="1468165" y="4776030"/>
            <a:ext cx="648072" cy="792088"/>
          </a:xfrm>
          <a:prstGeom prst="ellipse">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DED43480-FA5F-FBC2-E0B8-B0E10481154F}"/>
              </a:ext>
            </a:extLst>
          </p:cNvPr>
          <p:cNvSpPr txBox="1"/>
          <p:nvPr/>
        </p:nvSpPr>
        <p:spPr>
          <a:xfrm>
            <a:off x="7566497" y="5017599"/>
            <a:ext cx="3067575" cy="369332"/>
          </a:xfrm>
          <a:prstGeom prst="rect">
            <a:avLst/>
          </a:prstGeom>
          <a:noFill/>
        </p:spPr>
        <p:txBody>
          <a:bodyPr wrap="square">
            <a:spAutoFit/>
          </a:bodyPr>
          <a:lstStyle/>
          <a:p>
            <a:r>
              <a:rPr lang="en-US" altLang="zh-CN" b="0" i="0" dirty="0">
                <a:solidFill>
                  <a:srgbClr val="202122"/>
                </a:solidFill>
                <a:effectLst/>
                <a:highlight>
                  <a:srgbClr val="F8F9FA"/>
                </a:highlight>
                <a:latin typeface="Arial" panose="020B0604020202020204" pitchFamily="34" charset="0"/>
              </a:rPr>
              <a:t>19</a:t>
            </a:r>
            <a:r>
              <a:rPr lang="zh-CN" altLang="en-US" b="0" i="0" dirty="0">
                <a:solidFill>
                  <a:srgbClr val="202122"/>
                </a:solidFill>
                <a:effectLst/>
                <a:highlight>
                  <a:srgbClr val="F8F9FA"/>
                </a:highlight>
                <a:latin typeface="Arial" panose="020B0604020202020204" pitchFamily="34" charset="0"/>
              </a:rPr>
              <a:t>世纪末消防员使用的喇叭</a:t>
            </a:r>
            <a:endParaRPr lang="zh-CN" altLang="en-US" dirty="0"/>
          </a:p>
        </p:txBody>
      </p:sp>
      <p:sp>
        <p:nvSpPr>
          <p:cNvPr id="11" name="文本框 10">
            <a:extLst>
              <a:ext uri="{FF2B5EF4-FFF2-40B4-BE49-F238E27FC236}">
                <a16:creationId xmlns:a16="http://schemas.microsoft.com/office/drawing/2014/main" id="{531E1238-E78D-0697-01CB-5C60CA705EB7}"/>
              </a:ext>
            </a:extLst>
          </p:cNvPr>
          <p:cNvSpPr txBox="1"/>
          <p:nvPr/>
        </p:nvSpPr>
        <p:spPr>
          <a:xfrm>
            <a:off x="7633547" y="3014351"/>
            <a:ext cx="3689604" cy="646331"/>
          </a:xfrm>
          <a:prstGeom prst="rect">
            <a:avLst/>
          </a:prstGeom>
          <a:noFill/>
        </p:spPr>
        <p:txBody>
          <a:bodyPr wrap="square">
            <a:spAutoFit/>
          </a:bodyPr>
          <a:lstStyle/>
          <a:p>
            <a:r>
              <a:rPr lang="en-US" altLang="zh-CN" b="0" i="0" dirty="0">
                <a:solidFill>
                  <a:srgbClr val="202122"/>
                </a:solidFill>
                <a:effectLst/>
                <a:highlight>
                  <a:srgbClr val="F8F9FA"/>
                </a:highlight>
                <a:latin typeface="Arial" panose="020B0604020202020204" pitchFamily="34" charset="0"/>
              </a:rPr>
              <a:t>1947 </a:t>
            </a:r>
            <a:r>
              <a:rPr lang="zh-CN" altLang="en-US" b="0" i="0" dirty="0">
                <a:solidFill>
                  <a:srgbClr val="202122"/>
                </a:solidFill>
                <a:effectLst/>
                <a:highlight>
                  <a:srgbClr val="F8F9FA"/>
                </a:highlight>
                <a:latin typeface="Arial" panose="020B0604020202020204" pitchFamily="34" charset="0"/>
              </a:rPr>
              <a:t>年，一名水手在美国训练营使用扩音器放大号角声以唤醒新兵</a:t>
            </a:r>
            <a:endParaRPr lang="zh-CN" altLang="en-US" dirty="0"/>
          </a:p>
        </p:txBody>
      </p:sp>
    </p:spTree>
    <p:extLst>
      <p:ext uri="{BB962C8B-B14F-4D97-AF65-F5344CB8AC3E}">
        <p14:creationId xmlns:p14="http://schemas.microsoft.com/office/powerpoint/2010/main" val="1656113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 calcmode="lin" valueType="num">
                                      <p:cBhvr additive="base">
                                        <p:cTn id="13" dur="500" fill="hold"/>
                                        <p:tgtEl>
                                          <p:spTgt spid="3074"/>
                                        </p:tgtEl>
                                        <p:attrNameLst>
                                          <p:attrName>ppt_x</p:attrName>
                                        </p:attrNameLst>
                                      </p:cBhvr>
                                      <p:tavLst>
                                        <p:tav tm="0">
                                          <p:val>
                                            <p:strVal val="#ppt_x"/>
                                          </p:val>
                                        </p:tav>
                                        <p:tav tm="100000">
                                          <p:val>
                                            <p:strVal val="#ppt_x"/>
                                          </p:val>
                                        </p:tav>
                                      </p:tavLst>
                                    </p:anim>
                                    <p:anim calcmode="lin" valueType="num">
                                      <p:cBhvr additive="base">
                                        <p:cTn id="14" dur="500" fill="hold"/>
                                        <p:tgtEl>
                                          <p:spTgt spid="307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nodeType="afterEffect">
                                  <p:stCondLst>
                                    <p:cond delay="0"/>
                                  </p:stCondLst>
                                  <p:childTnLst>
                                    <p:set>
                                      <p:cBhvr>
                                        <p:cTn id="21" dur="1" fill="hold">
                                          <p:stCondLst>
                                            <p:cond delay="0"/>
                                          </p:stCondLst>
                                        </p:cTn>
                                        <p:tgtEl>
                                          <p:spTgt spid="3076"/>
                                        </p:tgtEl>
                                        <p:attrNameLst>
                                          <p:attrName>style.visibility</p:attrName>
                                        </p:attrNameLst>
                                      </p:cBhvr>
                                      <p:to>
                                        <p:strVal val="visible"/>
                                      </p:to>
                                    </p:set>
                                    <p:anim calcmode="lin" valueType="num">
                                      <p:cBhvr additive="base">
                                        <p:cTn id="22" dur="500" fill="hold"/>
                                        <p:tgtEl>
                                          <p:spTgt spid="3076"/>
                                        </p:tgtEl>
                                        <p:attrNameLst>
                                          <p:attrName>ppt_x</p:attrName>
                                        </p:attrNameLst>
                                      </p:cBhvr>
                                      <p:tavLst>
                                        <p:tav tm="0">
                                          <p:val>
                                            <p:strVal val="#ppt_x"/>
                                          </p:val>
                                        </p:tav>
                                        <p:tav tm="100000">
                                          <p:val>
                                            <p:strVal val="#ppt_x"/>
                                          </p:val>
                                        </p:tav>
                                      </p:tavLst>
                                    </p:anim>
                                    <p:anim calcmode="lin" valueType="num">
                                      <p:cBhvr additive="base">
                                        <p:cTn id="23" dur="500" fill="hold"/>
                                        <p:tgtEl>
                                          <p:spTgt spid="3076"/>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par>
                          <p:cTn id="28" fill="hold">
                            <p:stCondLst>
                              <p:cond delay="1000"/>
                            </p:stCondLst>
                            <p:childTnLst>
                              <p:par>
                                <p:cTn id="29" presetID="2" presetClass="entr" presetSubtype="4"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childTnLst>
                          </p:cTn>
                        </p:par>
                        <p:par>
                          <p:cTn id="33" fill="hold">
                            <p:stCondLst>
                              <p:cond delay="1500"/>
                            </p:stCondLst>
                            <p:childTnLst>
                              <p:par>
                                <p:cTn id="34" presetID="2" presetClass="entr" presetSubtype="4" fill="hold" nodeType="afterEffect">
                                  <p:stCondLst>
                                    <p:cond delay="0"/>
                                  </p:stCondLst>
                                  <p:childTnLst>
                                    <p:set>
                                      <p:cBhvr>
                                        <p:cTn id="35" dur="1" fill="hold">
                                          <p:stCondLst>
                                            <p:cond delay="0"/>
                                          </p:stCondLst>
                                        </p:cTn>
                                        <p:tgtEl>
                                          <p:spTgt spid="3080"/>
                                        </p:tgtEl>
                                        <p:attrNameLst>
                                          <p:attrName>style.visibility</p:attrName>
                                        </p:attrNameLst>
                                      </p:cBhvr>
                                      <p:to>
                                        <p:strVal val="visible"/>
                                      </p:to>
                                    </p:set>
                                    <p:anim calcmode="lin" valueType="num">
                                      <p:cBhvr additive="base">
                                        <p:cTn id="36" dur="500" fill="hold"/>
                                        <p:tgtEl>
                                          <p:spTgt spid="3080"/>
                                        </p:tgtEl>
                                        <p:attrNameLst>
                                          <p:attrName>ppt_x</p:attrName>
                                        </p:attrNameLst>
                                      </p:cBhvr>
                                      <p:tavLst>
                                        <p:tav tm="0">
                                          <p:val>
                                            <p:strVal val="#ppt_x"/>
                                          </p:val>
                                        </p:tav>
                                        <p:tav tm="100000">
                                          <p:val>
                                            <p:strVal val="#ppt_x"/>
                                          </p:val>
                                        </p:tav>
                                      </p:tavLst>
                                    </p:anim>
                                    <p:anim calcmode="lin" valueType="num">
                                      <p:cBhvr additive="base">
                                        <p:cTn id="37" dur="500" fill="hold"/>
                                        <p:tgtEl>
                                          <p:spTgt spid="3080"/>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 calcmode="lin" valueType="num">
                                      <p:cBhvr additive="base">
                                        <p:cTn id="40" dur="500" fill="hold"/>
                                        <p:tgtEl>
                                          <p:spTgt spid="11"/>
                                        </p:tgtEl>
                                        <p:attrNameLst>
                                          <p:attrName>ppt_x</p:attrName>
                                        </p:attrNameLst>
                                      </p:cBhvr>
                                      <p:tavLst>
                                        <p:tav tm="0">
                                          <p:val>
                                            <p:strVal val="#ppt_x"/>
                                          </p:val>
                                        </p:tav>
                                        <p:tav tm="100000">
                                          <p:val>
                                            <p:strVal val="#ppt_x"/>
                                          </p:val>
                                        </p:tav>
                                      </p:tavLst>
                                    </p:anim>
                                    <p:anim calcmode="lin" valueType="num">
                                      <p:cBhvr additive="base">
                                        <p:cTn id="41" dur="500" fill="hold"/>
                                        <p:tgtEl>
                                          <p:spTgt spid="11"/>
                                        </p:tgtEl>
                                        <p:attrNameLst>
                                          <p:attrName>ppt_y</p:attrName>
                                        </p:attrNameLst>
                                      </p:cBhvr>
                                      <p:tavLst>
                                        <p:tav tm="0">
                                          <p:val>
                                            <p:strVal val="1+#ppt_h/2"/>
                                          </p:val>
                                        </p:tav>
                                        <p:tav tm="100000">
                                          <p:val>
                                            <p:strVal val="#ppt_y"/>
                                          </p:val>
                                        </p:tav>
                                      </p:tavLst>
                                    </p:anim>
                                  </p:childTnLst>
                                </p:cTn>
                              </p:par>
                            </p:childTnLst>
                          </p:cTn>
                        </p:par>
                        <p:par>
                          <p:cTn id="42" fill="hold">
                            <p:stCondLst>
                              <p:cond delay="2000"/>
                            </p:stCondLst>
                            <p:childTnLst>
                              <p:par>
                                <p:cTn id="43" presetID="2" presetClass="entr" presetSubtype="4" fill="hold" nodeType="afterEffect">
                                  <p:stCondLst>
                                    <p:cond delay="0"/>
                                  </p:stCondLst>
                                  <p:childTnLst>
                                    <p:set>
                                      <p:cBhvr>
                                        <p:cTn id="44" dur="1" fill="hold">
                                          <p:stCondLst>
                                            <p:cond delay="0"/>
                                          </p:stCondLst>
                                        </p:cTn>
                                        <p:tgtEl>
                                          <p:spTgt spid="3078"/>
                                        </p:tgtEl>
                                        <p:attrNameLst>
                                          <p:attrName>style.visibility</p:attrName>
                                        </p:attrNameLst>
                                      </p:cBhvr>
                                      <p:to>
                                        <p:strVal val="visible"/>
                                      </p:to>
                                    </p:set>
                                    <p:anim calcmode="lin" valueType="num">
                                      <p:cBhvr additive="base">
                                        <p:cTn id="45" dur="500" fill="hold"/>
                                        <p:tgtEl>
                                          <p:spTgt spid="3078"/>
                                        </p:tgtEl>
                                        <p:attrNameLst>
                                          <p:attrName>ppt_x</p:attrName>
                                        </p:attrNameLst>
                                      </p:cBhvr>
                                      <p:tavLst>
                                        <p:tav tm="0">
                                          <p:val>
                                            <p:strVal val="#ppt_x"/>
                                          </p:val>
                                        </p:tav>
                                        <p:tav tm="100000">
                                          <p:val>
                                            <p:strVal val="#ppt_x"/>
                                          </p:val>
                                        </p:tav>
                                      </p:tavLst>
                                    </p:anim>
                                    <p:anim calcmode="lin" valueType="num">
                                      <p:cBhvr additive="base">
                                        <p:cTn id="46" dur="500" fill="hold"/>
                                        <p:tgtEl>
                                          <p:spTgt spid="3078"/>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9"/>
                                        </p:tgtEl>
                                        <p:attrNameLst>
                                          <p:attrName>style.visibility</p:attrName>
                                        </p:attrNameLst>
                                      </p:cBhvr>
                                      <p:to>
                                        <p:strVal val="visible"/>
                                      </p:to>
                                    </p:set>
                                    <p:anim calcmode="lin" valueType="num">
                                      <p:cBhvr additive="base">
                                        <p:cTn id="49" dur="500" fill="hold"/>
                                        <p:tgtEl>
                                          <p:spTgt spid="9"/>
                                        </p:tgtEl>
                                        <p:attrNameLst>
                                          <p:attrName>ppt_x</p:attrName>
                                        </p:attrNameLst>
                                      </p:cBhvr>
                                      <p:tavLst>
                                        <p:tav tm="0">
                                          <p:val>
                                            <p:strVal val="#ppt_x"/>
                                          </p:val>
                                        </p:tav>
                                        <p:tav tm="100000">
                                          <p:val>
                                            <p:strVal val="#ppt_x"/>
                                          </p:val>
                                        </p:tav>
                                      </p:tavLst>
                                    </p:anim>
                                    <p:anim calcmode="lin" valueType="num">
                                      <p:cBhvr additive="base">
                                        <p:cTn id="5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7" grpId="0" animBg="1"/>
      <p:bldP spid="9"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ew shape"/>
          <p:cNvSpPr/>
          <p:nvPr/>
        </p:nvSpPr>
        <p:spPr>
          <a:xfrm>
            <a:off x="407368" y="104656"/>
            <a:ext cx="5776571" cy="10698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i="0" dirty="0">
                <a:solidFill>
                  <a:schemeClr val="accent1">
                    <a:lumMod val="50000"/>
                  </a:schemeClr>
                </a:solidFill>
                <a:effectLst>
                  <a:outerShdw blurRad="38100" dist="38100" dir="2700000" algn="tl">
                    <a:srgbClr val="000000">
                      <a:alpha val="43137"/>
                    </a:srgbClr>
                  </a:outerShdw>
                </a:effectLst>
                <a:highlight>
                  <a:srgbClr val="FFFFFF">
                    <a:alpha val="0"/>
                  </a:srgbClr>
                </a:highlight>
                <a:latin typeface="微软雅黑"/>
              </a:rPr>
              <a:t>02</a:t>
            </a:r>
          </a:p>
        </p:txBody>
      </p:sp>
      <p:sp>
        <p:nvSpPr>
          <p:cNvPr id="5" name="New shape"/>
          <p:cNvSpPr/>
          <p:nvPr/>
        </p:nvSpPr>
        <p:spPr>
          <a:xfrm>
            <a:off x="4397163" y="2772960"/>
            <a:ext cx="5771526" cy="10618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nSpc>
                <a:spcPct val="150000"/>
              </a:lnSpc>
            </a:pPr>
            <a:r>
              <a:rPr sz="4800" b="1" i="0" dirty="0" err="1">
                <a:solidFill>
                  <a:schemeClr val="accent1">
                    <a:lumMod val="50000"/>
                  </a:schemeClr>
                </a:solidFill>
                <a:highlight>
                  <a:srgbClr val="FFFFFF">
                    <a:alpha val="0"/>
                  </a:srgbClr>
                </a:highlight>
                <a:latin typeface="微软雅黑"/>
              </a:rPr>
              <a:t>按键式电话</a:t>
            </a:r>
            <a:endParaRPr sz="4800" b="1" i="0" dirty="0">
              <a:solidFill>
                <a:schemeClr val="accent1">
                  <a:lumMod val="50000"/>
                </a:schemeClr>
              </a:solidFill>
              <a:highlight>
                <a:srgbClr val="FFFFFF">
                  <a:alpha val="0"/>
                </a:srgbClr>
              </a:highlight>
              <a:latin typeface="微软雅黑"/>
            </a:endParaRPr>
          </a:p>
        </p:txBody>
      </p:sp>
    </p:spTree>
    <p:extLst>
      <p:ext uri="{BB962C8B-B14F-4D97-AF65-F5344CB8AC3E}">
        <p14:creationId xmlns:p14="http://schemas.microsoft.com/office/powerpoint/2010/main" val="1323360323"/>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C72A15-2BE1-7FF0-2633-A2A34D76FE1E}"/>
              </a:ext>
            </a:extLst>
          </p:cNvPr>
          <p:cNvSpPr>
            <a:spLocks noGrp="1"/>
          </p:cNvSpPr>
          <p:nvPr>
            <p:ph type="title"/>
          </p:nvPr>
        </p:nvSpPr>
        <p:spPr/>
        <p:txBody>
          <a:bodyPr/>
          <a:lstStyle/>
          <a:p>
            <a:endParaRPr lang="zh-CN" altLang="en-US"/>
          </a:p>
        </p:txBody>
      </p:sp>
      <p:sp>
        <p:nvSpPr>
          <p:cNvPr id="4" name="文本框 3">
            <a:extLst>
              <a:ext uri="{FF2B5EF4-FFF2-40B4-BE49-F238E27FC236}">
                <a16:creationId xmlns:a16="http://schemas.microsoft.com/office/drawing/2014/main" id="{FB6E1491-093D-DEFA-10EE-67C1940CC2AC}"/>
              </a:ext>
            </a:extLst>
          </p:cNvPr>
          <p:cNvSpPr txBox="1"/>
          <p:nvPr/>
        </p:nvSpPr>
        <p:spPr>
          <a:xfrm>
            <a:off x="2999656" y="2505670"/>
            <a:ext cx="7833122" cy="923330"/>
          </a:xfrm>
          <a:prstGeom prst="rect">
            <a:avLst/>
          </a:prstGeom>
          <a:noFill/>
        </p:spPr>
        <p:txBody>
          <a:bodyPr wrap="square">
            <a:spAutoFit/>
          </a:bodyPr>
          <a:lstStyle/>
          <a:p>
            <a:r>
              <a:rPr lang="zh-CN" altLang="en-US" b="0" i="0" dirty="0">
                <a:solidFill>
                  <a:srgbClr val="202122"/>
                </a:solidFill>
                <a:effectLst/>
                <a:highlight>
                  <a:srgbClr val="FFFFFF"/>
                </a:highlight>
                <a:latin typeface="Arial" panose="020B0604020202020204" pitchFamily="34" charset="0"/>
              </a:rPr>
              <a:t>电话键盘是安装在按钮电话或类似电信设备上的键盘，用于拨打电话号码。</a:t>
            </a:r>
            <a:r>
              <a:rPr lang="en-US" altLang="zh-CN" b="0" i="0" dirty="0">
                <a:solidFill>
                  <a:srgbClr val="202122"/>
                </a:solidFill>
                <a:effectLst/>
                <a:highlight>
                  <a:srgbClr val="FFFFFF"/>
                </a:highlight>
                <a:latin typeface="Arial" panose="020B0604020202020204" pitchFamily="34" charset="0"/>
              </a:rPr>
              <a:t>1960 </a:t>
            </a:r>
            <a:r>
              <a:rPr lang="zh-CN" altLang="en-US" b="0" i="0" dirty="0">
                <a:solidFill>
                  <a:srgbClr val="202122"/>
                </a:solidFill>
                <a:effectLst/>
                <a:highlight>
                  <a:srgbClr val="FFFFFF"/>
                </a:highlight>
                <a:latin typeface="Arial" panose="020B0604020202020204" pitchFamily="34" charset="0"/>
              </a:rPr>
              <a:t>年代，美国贝尔系统（</a:t>
            </a:r>
            <a:r>
              <a:rPr lang="en-US" altLang="zh-CN" b="0" i="0" dirty="0">
                <a:solidFill>
                  <a:srgbClr val="202122"/>
                </a:solidFill>
                <a:effectLst/>
                <a:highlight>
                  <a:srgbClr val="FFFFFF"/>
                </a:highlight>
                <a:latin typeface="Arial" panose="020B0604020202020204" pitchFamily="34" charset="0"/>
              </a:rPr>
              <a:t>AT&amp;T</a:t>
            </a:r>
            <a:r>
              <a:rPr lang="zh-CN" altLang="en-US" b="0" i="0" dirty="0">
                <a:solidFill>
                  <a:srgbClr val="202122"/>
                </a:solidFill>
                <a:effectLst/>
                <a:highlight>
                  <a:srgbClr val="FFFFFF"/>
                </a:highlight>
                <a:latin typeface="Arial" panose="020B0604020202020204" pitchFamily="34" charset="0"/>
              </a:rPr>
              <a:t>）开发了双音多频信令 （</a:t>
            </a:r>
            <a:r>
              <a:rPr lang="en-US" altLang="zh-CN" b="0" i="0" dirty="0">
                <a:solidFill>
                  <a:srgbClr val="202122"/>
                </a:solidFill>
                <a:effectLst/>
                <a:highlight>
                  <a:srgbClr val="FFFFFF"/>
                </a:highlight>
                <a:latin typeface="Arial" panose="020B0604020202020204" pitchFamily="34" charset="0"/>
              </a:rPr>
              <a:t>DTMF</a:t>
            </a:r>
            <a:r>
              <a:rPr lang="zh-CN" altLang="en-US" b="0" i="0" dirty="0">
                <a:solidFill>
                  <a:srgbClr val="202122"/>
                </a:solidFill>
                <a:effectLst/>
                <a:highlight>
                  <a:srgbClr val="FFFFFF"/>
                </a:highlight>
                <a:latin typeface="Arial" panose="020B0604020202020204" pitchFamily="34" charset="0"/>
              </a:rPr>
              <a:t>） 系统，取代了最初在机电开关系统中开发的旋转拨号，该系统被标准化。</a:t>
            </a:r>
            <a:endParaRPr lang="zh-CN" altLang="en-US" dirty="0"/>
          </a:p>
        </p:txBody>
      </p:sp>
      <p:pic>
        <p:nvPicPr>
          <p:cNvPr id="4098" name="Picture 2">
            <a:extLst>
              <a:ext uri="{FF2B5EF4-FFF2-40B4-BE49-F238E27FC236}">
                <a16:creationId xmlns:a16="http://schemas.microsoft.com/office/drawing/2014/main" id="{E39EDA15-75BD-F6C5-4FE1-D5727CCB2B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408" y="2060848"/>
            <a:ext cx="1905000" cy="1543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0762308"/>
      </p:ext>
    </p:extLst>
  </p:cSld>
  <p:clrMapOvr>
    <a:masterClrMapping/>
  </p:clrMapOvr>
  <mc:AlternateContent xmlns:mc="http://schemas.openxmlformats.org/markup-compatibility/2006">
    <mc:Choice xmlns:p14="http://schemas.microsoft.com/office/powerpoint/2010/main" Requires="p14">
      <p:transition spd="slow">
        <p14:flip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437515-AFD8-1A28-47EA-1C7C96199A77}"/>
              </a:ext>
            </a:extLst>
          </p:cNvPr>
          <p:cNvSpPr>
            <a:spLocks noGrp="1"/>
          </p:cNvSpPr>
          <p:nvPr>
            <p:ph type="title"/>
          </p:nvPr>
        </p:nvSpPr>
        <p:spPr>
          <a:xfrm>
            <a:off x="4392662" y="2766218"/>
            <a:ext cx="3406676" cy="1325563"/>
          </a:xfrm>
        </p:spPr>
        <p:txBody>
          <a:bodyPr/>
          <a:lstStyle/>
          <a:p>
            <a:r>
              <a:rPr lang="en-US" altLang="zh-CN" dirty="0"/>
              <a:t>DTMF</a:t>
            </a:r>
            <a:r>
              <a:rPr lang="zh-CN" altLang="en-US" dirty="0"/>
              <a:t>是什么？</a:t>
            </a:r>
          </a:p>
        </p:txBody>
      </p:sp>
    </p:spTree>
    <p:extLst>
      <p:ext uri="{BB962C8B-B14F-4D97-AF65-F5344CB8AC3E}">
        <p14:creationId xmlns:p14="http://schemas.microsoft.com/office/powerpoint/2010/main" val="1934850017"/>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NET" val="Unix 5.4 unknown"/>
  <p:tag name="AS_OS" val="Unix 5.4 unknown"/>
  <p:tag name="AS_RELEASE_DATE" val="2013.12.17"/>
  <p:tag name="AS_TITLE" val="Spire.Presentation for .NET "/>
  <p:tag name="AS_VERSION" val="2.1.0.0"/>
</p:tagLst>
</file>

<file path=ppt/theme/theme1.xml><?xml version="1.0" encoding="utf-8"?>
<a:theme xmlns:a="http://schemas.openxmlformats.org/drawingml/2006/main" name="Designed By OfficePLUS-ed205d64-002d-afba-eba6-3a071ef37f38">
  <a:themeElements>
    <a:clrScheme name="自定义 1">
      <a:dk1>
        <a:sysClr val="windowText" lastClr="000000"/>
      </a:dk1>
      <a:lt1>
        <a:sysClr val="window" lastClr="FFFFFF"/>
      </a:lt1>
      <a:dk2>
        <a:srgbClr val="44546A"/>
      </a:dk2>
      <a:lt2>
        <a:srgbClr val="E7E6E6"/>
      </a:lt2>
      <a:accent1>
        <a:srgbClr val="A99DC6"/>
      </a:accent1>
      <a:accent2>
        <a:srgbClr val="2F2F2F"/>
      </a:accent2>
      <a:accent3>
        <a:srgbClr val="E3D5C4"/>
      </a:accent3>
      <a:accent4>
        <a:srgbClr val="7E87B0"/>
      </a:accent4>
      <a:accent5>
        <a:srgbClr val="F3F3EC"/>
      </a:accent5>
      <a:accent6>
        <a:srgbClr val="737373"/>
      </a:accent6>
      <a:hlink>
        <a:srgbClr val="0563C1"/>
      </a:hlink>
      <a:folHlink>
        <a:srgbClr val="954F72"/>
      </a:folHlink>
    </a:clrScheme>
    <a:fontScheme name="font">
      <a:majorFont>
        <a:latin typeface="Calibri"/>
        <a:ea typeface="宋体"/>
        <a:cs typeface=""/>
      </a:majorFont>
      <a:minorFont>
        <a:latin typeface="Calibri"/>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noFill/>
        <a:ln w="19050">
          <a:solidFill>
            <a:srgbClr val="A99DC6"/>
          </a:solidFill>
        </a:ln>
      </a:spPr>
      <a:bodyPr/>
      <a:lstStyle/>
      <a:style>
        <a:lnRef idx="2">
          <a:schemeClr val="accent1">
            <a:shade val="50000"/>
          </a:schemeClr>
        </a:lnRef>
        <a:fillRef idx="1">
          <a:schemeClr val="accent1"/>
        </a:fillRef>
        <a:effectRef idx="0">
          <a:schemeClr val="accent1"/>
        </a:effectRef>
        <a:fontRef idx="minor">
          <a:schemeClr val="lt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Orya" typeface="Kalinga"/>
        <a:font script="Mlym" typeface="Kartika"/>
        <a:font script="Deva" typeface="Mangal"/>
        <a:font script="Mong" typeface="Mongolian Baiti"/>
        <a:font script="Ethi" typeface="Nyala"/>
        <a:font script="Geor" typeface="Sylfaen"/>
        <a:font script="Sinh" typeface="Iskoola Pota"/>
        <a:font script="Taml" typeface="Latha"/>
        <a:font script="Tibt" typeface="Microsoft Himalaya"/>
        <a:font script="Gujr" typeface="Shruti"/>
        <a:font script="Hant" typeface="新細明體"/>
        <a:font script="Khmr" typeface="MoolBoran"/>
        <a:font script="Laoo" typeface="DokChampa"/>
        <a:font script="Cher" typeface="Plantagenet Cherokee"/>
        <a:font script="Hans" typeface="宋体"/>
        <a:font script="Hebr" typeface="Times New Roman"/>
        <a:font script="Uigh" typeface="Microsoft Uighur"/>
        <a:font script="Guru" typeface="Raavi"/>
        <a:font script="Cans" typeface="Euphemia"/>
        <a:font script="Jpan" typeface="ＭＳ Ｐゴシック"/>
        <a:font script="Arab" typeface="Times New Roman"/>
        <a:font script="Syrc" typeface="Estrangelo Edessa"/>
        <a:font script="Hang" typeface="맑은 고딕"/>
        <a:font script="Viet" typeface="Times New Roman"/>
        <a:font script="Thai" typeface="Angsana New"/>
        <a:font script="Yiii" typeface="Microsoft Yi Baiti"/>
        <a:font script="Thaa" typeface="MV Boli"/>
        <a:font script="Beng" typeface="Vrinda"/>
        <a:font script="Telu" typeface="Gautami"/>
        <a:font script="Knda" typeface="Tunga"/>
      </a:majorFont>
      <a:minorFont>
        <a:latin typeface="Calibri"/>
        <a:ea typeface=""/>
        <a:cs typeface=""/>
        <a:font script="Orya" typeface="Kalinga"/>
        <a:font script="Mlym" typeface="Kartika"/>
        <a:font script="Deva" typeface="Mangal"/>
        <a:font script="Mong" typeface="Mongolian Baiti"/>
        <a:font script="Ethi" typeface="Nyala"/>
        <a:font script="Geor" typeface="Sylfaen"/>
        <a:font script="Sinh" typeface="Iskoola Pota"/>
        <a:font script="Taml" typeface="Latha"/>
        <a:font script="Tibt" typeface="Microsoft Himalaya"/>
        <a:font script="Gujr" typeface="Shruti"/>
        <a:font script="Hant" typeface="新細明體"/>
        <a:font script="Khmr" typeface="DaunPenh"/>
        <a:font script="Laoo" typeface="DokChampa"/>
        <a:font script="Cher" typeface="Plantagenet Cherokee"/>
        <a:font script="Hans" typeface="宋体"/>
        <a:font script="Hebr" typeface="Arial"/>
        <a:font script="Uigh" typeface="Microsoft Uighur"/>
        <a:font script="Guru" typeface="Raavi"/>
        <a:font script="Cans" typeface="Euphemia"/>
        <a:font script="Jpan" typeface="ＭＳ Ｐゴシック"/>
        <a:font script="Arab" typeface="Arial"/>
        <a:font script="Syrc" typeface="Estrangelo Edessa"/>
        <a:font script="Hang" typeface="맑은 고딕"/>
        <a:font script="Viet" typeface="Arial"/>
        <a:font script="Thai" typeface="Cordia New"/>
        <a:font script="Yiii" typeface="Microsoft Yi Baiti"/>
        <a:font script="Thaa" typeface="MV Boli"/>
        <a:font script="Beng" typeface="Vrinda"/>
        <a:font script="Telu" typeface="Gautami"/>
        <a:font script="Knda" typeface="Tung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740</TotalTime>
  <Words>2664</Words>
  <Application>Microsoft Office PowerPoint</Application>
  <PresentationFormat>宽屏</PresentationFormat>
  <Paragraphs>181</Paragraphs>
  <Slides>32</Slides>
  <Notes>29</Notes>
  <HiddenSlides>0</HiddenSlides>
  <MMClips>1</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32</vt:i4>
      </vt:variant>
    </vt:vector>
  </HeadingPairs>
  <TitlesOfParts>
    <vt:vector size="40" baseType="lpstr">
      <vt:lpstr>Linux Libertine</vt:lpstr>
      <vt:lpstr>Microsoft YaHei Light</vt:lpstr>
      <vt:lpstr>PingFangSC-Regular</vt:lpstr>
      <vt:lpstr>Microsoft YaHei</vt:lpstr>
      <vt:lpstr>Microsoft YaHei</vt:lpstr>
      <vt:lpstr>Arial</vt:lpstr>
      <vt:lpstr>Calibri</vt:lpstr>
      <vt:lpstr>Designed By OfficePLUS-ed205d64-002d-afba-eba6-3a071ef37f38</vt:lpstr>
      <vt:lpstr>PowerPoint 演示文稿</vt:lpstr>
      <vt:lpstr>PowerPoint 演示文稿</vt:lpstr>
      <vt:lpstr>PowerPoint 演示文稿</vt:lpstr>
      <vt:lpstr>扩音器</vt:lpstr>
      <vt:lpstr>PowerPoint 演示文稿</vt:lpstr>
      <vt:lpstr>PowerPoint 演示文稿</vt:lpstr>
      <vt:lpstr>PowerPoint 演示文稿</vt:lpstr>
      <vt:lpstr>PowerPoint 演示文稿</vt:lpstr>
      <vt:lpstr>DTMF是什么？</vt:lpstr>
      <vt:lpstr>来听一听吧</vt:lpstr>
      <vt:lpstr>PowerPoint 演示文稿</vt:lpstr>
      <vt:lpstr>PowerPoint 演示文稿</vt:lpstr>
      <vt:lpstr>PowerPoint 演示文稿</vt:lpstr>
      <vt:lpstr>PowerPoint 演示文稿</vt:lpstr>
      <vt:lpstr>PowerPoint 演示文稿</vt:lpstr>
      <vt:lpstr>答案是智能卡(Smart card)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可能见过和没见过的码</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wefio tom</cp:lastModifiedBy>
  <cp:revision>12</cp:revision>
  <dcterms:created xsi:type="dcterms:W3CDTF">2024-03-24T13:24:13Z</dcterms:created>
  <dcterms:modified xsi:type="dcterms:W3CDTF">2024-04-10T13:21:41Z</dcterms:modified>
</cp:coreProperties>
</file>