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wmf" ContentType="image/x-wmf"/>
  <Default Extension="emf" ContentType="image/x-e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9"/>
  </p:notesMasterIdLst>
  <p:sldIdLst>
    <p:sldId id="317" r:id="rId3"/>
    <p:sldId id="318" r:id="rId4"/>
    <p:sldId id="258" r:id="rId5"/>
    <p:sldId id="304" r:id="rId6"/>
    <p:sldId id="335" r:id="rId7"/>
    <p:sldId id="303" r:id="rId8"/>
    <p:sldId id="259" r:id="rId9"/>
    <p:sldId id="265" r:id="rId10"/>
    <p:sldId id="309" r:id="rId11"/>
    <p:sldId id="336" r:id="rId12"/>
    <p:sldId id="337" r:id="rId13"/>
    <p:sldId id="310" r:id="rId14"/>
    <p:sldId id="373" r:id="rId15"/>
    <p:sldId id="315" r:id="rId16"/>
    <p:sldId id="339" r:id="rId17"/>
    <p:sldId id="340" r:id="rId18"/>
    <p:sldId id="341" r:id="rId19"/>
    <p:sldId id="342" r:id="rId20"/>
    <p:sldId id="343" r:id="rId21"/>
    <p:sldId id="344" r:id="rId22"/>
    <p:sldId id="345" r:id="rId23"/>
    <p:sldId id="346" r:id="rId24"/>
    <p:sldId id="348" r:id="rId25"/>
    <p:sldId id="383" r:id="rId26"/>
    <p:sldId id="374" r:id="rId27"/>
    <p:sldId id="382" r:id="rId28"/>
    <p:sldId id="375" r:id="rId29"/>
    <p:sldId id="376" r:id="rId30"/>
    <p:sldId id="377" r:id="rId31"/>
    <p:sldId id="378" r:id="rId32"/>
    <p:sldId id="379" r:id="rId33"/>
    <p:sldId id="380" r:id="rId34"/>
    <p:sldId id="381" r:id="rId35"/>
    <p:sldId id="394" r:id="rId36"/>
    <p:sldId id="395" r:id="rId37"/>
    <p:sldId id="397" r:id="rId38"/>
  </p:sldIdLst>
  <p:sldSz cx="9144000" cy="6858000" type="screen4x3"/>
  <p:notesSz cx="6858000" cy="9144000"/>
  <p:custDataLst>
    <p:tags r:id="rId43"/>
  </p:custDataLst>
  <p:defaultTextStyle>
    <a:defPPr>
      <a:defRPr lang="zh-CN"/>
    </a:defPPr>
    <a:lvl1pPr marL="0" lvl="0"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FF33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06"/>
    <p:restoredTop sz="94660"/>
  </p:normalViewPr>
  <p:slideViewPr>
    <p:cSldViewPr showGuides="1">
      <p:cViewPr varScale="1">
        <p:scale>
          <a:sx n="83" d="100"/>
          <a:sy n="83" d="100"/>
        </p:scale>
        <p:origin x="1440" y="62"/>
      </p:cViewPr>
      <p:guideLst>
        <p:guide orient="horz" pos="4057"/>
        <p:guide pos="2879"/>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3" Type="http://schemas.openxmlformats.org/officeDocument/2006/relationships/tags" Target="tags/tag9.xml"/><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slide" Target="slides/slide2.xml"/><Relationship Id="rId39" Type="http://schemas.openxmlformats.org/officeDocument/2006/relationships/notesMaster" Target="notesMasters/notesMaster1.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4.wmf"/><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4" Type="http://schemas.openxmlformats.org/officeDocument/2006/relationships/image" Target="../media/image60.wmf"/><Relationship Id="rId3" Type="http://schemas.openxmlformats.org/officeDocument/2006/relationships/image" Target="../media/image59.wmf"/><Relationship Id="rId2" Type="http://schemas.openxmlformats.org/officeDocument/2006/relationships/image" Target="../media/image33.wmf"/><Relationship Id="rId1" Type="http://schemas.openxmlformats.org/officeDocument/2006/relationships/image" Target="../media/image58.wmf"/></Relationships>
</file>

<file path=ppt/drawings/_rels/vmlDrawing11.vml.rels><?xml version="1.0" encoding="UTF-8" standalone="yes"?>
<Relationships xmlns="http://schemas.openxmlformats.org/package/2006/relationships"><Relationship Id="rId7" Type="http://schemas.openxmlformats.org/officeDocument/2006/relationships/image" Target="../media/image5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13.vml.rels><?xml version="1.0" encoding="UTF-8" standalone="yes"?>
<Relationships xmlns="http://schemas.openxmlformats.org/package/2006/relationships"><Relationship Id="rId6" Type="http://schemas.openxmlformats.org/officeDocument/2006/relationships/image" Target="../media/image74.wmf"/><Relationship Id="rId5" Type="http://schemas.openxmlformats.org/officeDocument/2006/relationships/image" Target="../media/image73.wmf"/><Relationship Id="rId4" Type="http://schemas.openxmlformats.org/officeDocument/2006/relationships/image" Target="../media/image72.wmf"/><Relationship Id="rId3" Type="http://schemas.openxmlformats.org/officeDocument/2006/relationships/image" Target="../media/image54.wmf"/><Relationship Id="rId2" Type="http://schemas.openxmlformats.org/officeDocument/2006/relationships/image" Target="../media/image71.wmf"/><Relationship Id="rId1" Type="http://schemas.openxmlformats.org/officeDocument/2006/relationships/image" Target="../media/image70.wmf"/></Relationships>
</file>

<file path=ppt/drawings/_rels/vmlDrawing14.vml.rels><?xml version="1.0" encoding="UTF-8" standalone="yes"?>
<Relationships xmlns="http://schemas.openxmlformats.org/package/2006/relationships"><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s>
</file>

<file path=ppt/drawings/_rels/vmlDrawing15.vml.rels><?xml version="1.0" encoding="UTF-8" standalone="yes"?>
<Relationships xmlns="http://schemas.openxmlformats.org/package/2006/relationships"><Relationship Id="rId5" Type="http://schemas.openxmlformats.org/officeDocument/2006/relationships/image" Target="../media/image82.wmf"/><Relationship Id="rId4" Type="http://schemas.openxmlformats.org/officeDocument/2006/relationships/image" Target="../media/image81.wmf"/><Relationship Id="rId3" Type="http://schemas.openxmlformats.org/officeDocument/2006/relationships/image" Target="../media/image80.wmf"/><Relationship Id="rId2" Type="http://schemas.openxmlformats.org/officeDocument/2006/relationships/image" Target="../media/image79.wmf"/><Relationship Id="rId1" Type="http://schemas.openxmlformats.org/officeDocument/2006/relationships/image" Target="../media/image78.wmf"/></Relationships>
</file>

<file path=ppt/drawings/_rels/vmlDrawing16.vml.rels><?xml version="1.0" encoding="UTF-8" standalone="yes"?>
<Relationships xmlns="http://schemas.openxmlformats.org/package/2006/relationships"><Relationship Id="rId9" Type="http://schemas.openxmlformats.org/officeDocument/2006/relationships/image" Target="../media/image91.wmf"/><Relationship Id="rId8" Type="http://schemas.openxmlformats.org/officeDocument/2006/relationships/image" Target="../media/image90.wmf"/><Relationship Id="rId7" Type="http://schemas.openxmlformats.org/officeDocument/2006/relationships/image" Target="../media/image89.wmf"/><Relationship Id="rId6" Type="http://schemas.openxmlformats.org/officeDocument/2006/relationships/image" Target="../media/image88.emf"/><Relationship Id="rId5" Type="http://schemas.openxmlformats.org/officeDocument/2006/relationships/image" Target="../media/image87.emf"/><Relationship Id="rId4" Type="http://schemas.openxmlformats.org/officeDocument/2006/relationships/image" Target="../media/image86.emf"/><Relationship Id="rId3" Type="http://schemas.openxmlformats.org/officeDocument/2006/relationships/image" Target="../media/image85.emf"/><Relationship Id="rId2" Type="http://schemas.openxmlformats.org/officeDocument/2006/relationships/image" Target="../media/image84.wmf"/><Relationship Id="rId13" Type="http://schemas.openxmlformats.org/officeDocument/2006/relationships/image" Target="../media/image95.emf"/><Relationship Id="rId12" Type="http://schemas.openxmlformats.org/officeDocument/2006/relationships/image" Target="../media/image94.wmf"/><Relationship Id="rId11" Type="http://schemas.openxmlformats.org/officeDocument/2006/relationships/image" Target="../media/image93.emf"/><Relationship Id="rId10" Type="http://schemas.openxmlformats.org/officeDocument/2006/relationships/image" Target="../media/image92.wmf"/><Relationship Id="rId1" Type="http://schemas.openxmlformats.org/officeDocument/2006/relationships/image" Target="../media/image83.emf"/></Relationships>
</file>

<file path=ppt/drawings/_rels/vmlDrawing17.vml.rels><?xml version="1.0" encoding="UTF-8" standalone="yes"?>
<Relationships xmlns="http://schemas.openxmlformats.org/package/2006/relationships"><Relationship Id="rId9" Type="http://schemas.openxmlformats.org/officeDocument/2006/relationships/image" Target="../media/image104.wmf"/><Relationship Id="rId8" Type="http://schemas.openxmlformats.org/officeDocument/2006/relationships/image" Target="../media/image103.wmf"/><Relationship Id="rId7" Type="http://schemas.openxmlformats.org/officeDocument/2006/relationships/image" Target="../media/image102.wmf"/><Relationship Id="rId6" Type="http://schemas.openxmlformats.org/officeDocument/2006/relationships/image" Target="../media/image101.wmf"/><Relationship Id="rId5" Type="http://schemas.openxmlformats.org/officeDocument/2006/relationships/image" Target="../media/image100.wmf"/><Relationship Id="rId4" Type="http://schemas.openxmlformats.org/officeDocument/2006/relationships/image" Target="../media/image99.wmf"/><Relationship Id="rId3" Type="http://schemas.openxmlformats.org/officeDocument/2006/relationships/image" Target="../media/image98.wmf"/><Relationship Id="rId25" Type="http://schemas.openxmlformats.org/officeDocument/2006/relationships/image" Target="../media/image120.wmf"/><Relationship Id="rId24" Type="http://schemas.openxmlformats.org/officeDocument/2006/relationships/image" Target="../media/image119.wmf"/><Relationship Id="rId23" Type="http://schemas.openxmlformats.org/officeDocument/2006/relationships/image" Target="../media/image118.wmf"/><Relationship Id="rId22" Type="http://schemas.openxmlformats.org/officeDocument/2006/relationships/image" Target="../media/image117.wmf"/><Relationship Id="rId21" Type="http://schemas.openxmlformats.org/officeDocument/2006/relationships/image" Target="../media/image116.wmf"/><Relationship Id="rId20" Type="http://schemas.openxmlformats.org/officeDocument/2006/relationships/image" Target="../media/image115.wmf"/><Relationship Id="rId2" Type="http://schemas.openxmlformats.org/officeDocument/2006/relationships/image" Target="../media/image97.wmf"/><Relationship Id="rId19" Type="http://schemas.openxmlformats.org/officeDocument/2006/relationships/image" Target="../media/image114.wmf"/><Relationship Id="rId18" Type="http://schemas.openxmlformats.org/officeDocument/2006/relationships/image" Target="../media/image113.wmf"/><Relationship Id="rId17" Type="http://schemas.openxmlformats.org/officeDocument/2006/relationships/image" Target="../media/image112.wmf"/><Relationship Id="rId16" Type="http://schemas.openxmlformats.org/officeDocument/2006/relationships/image" Target="../media/image111.wmf"/><Relationship Id="rId15" Type="http://schemas.openxmlformats.org/officeDocument/2006/relationships/image" Target="../media/image110.wmf"/><Relationship Id="rId14" Type="http://schemas.openxmlformats.org/officeDocument/2006/relationships/image" Target="../media/image109.wmf"/><Relationship Id="rId13" Type="http://schemas.openxmlformats.org/officeDocument/2006/relationships/image" Target="../media/image108.wmf"/><Relationship Id="rId12" Type="http://schemas.openxmlformats.org/officeDocument/2006/relationships/image" Target="../media/image107.wmf"/><Relationship Id="rId11" Type="http://schemas.openxmlformats.org/officeDocument/2006/relationships/image" Target="../media/image106.wmf"/><Relationship Id="rId10" Type="http://schemas.openxmlformats.org/officeDocument/2006/relationships/image" Target="../media/image105.wmf"/><Relationship Id="rId1" Type="http://schemas.openxmlformats.org/officeDocument/2006/relationships/image" Target="../media/image96.wmf"/></Relationships>
</file>

<file path=ppt/drawings/_rels/vmlDrawing18.vml.rels><?xml version="1.0" encoding="UTF-8" standalone="yes"?>
<Relationships xmlns="http://schemas.openxmlformats.org/package/2006/relationships"><Relationship Id="rId9" Type="http://schemas.openxmlformats.org/officeDocument/2006/relationships/image" Target="../media/image128.wmf"/><Relationship Id="rId8" Type="http://schemas.openxmlformats.org/officeDocument/2006/relationships/image" Target="../media/image127.wmf"/><Relationship Id="rId7" Type="http://schemas.openxmlformats.org/officeDocument/2006/relationships/image" Target="../media/image126.wmf"/><Relationship Id="rId6" Type="http://schemas.openxmlformats.org/officeDocument/2006/relationships/image" Target="../media/image125.wmf"/><Relationship Id="rId5" Type="http://schemas.openxmlformats.org/officeDocument/2006/relationships/image" Target="../media/image124.wmf"/><Relationship Id="rId4" Type="http://schemas.openxmlformats.org/officeDocument/2006/relationships/image" Target="../media/image123.wmf"/><Relationship Id="rId35" Type="http://schemas.openxmlformats.org/officeDocument/2006/relationships/image" Target="../media/image149.wmf"/><Relationship Id="rId34" Type="http://schemas.openxmlformats.org/officeDocument/2006/relationships/image" Target="../media/image148.wmf"/><Relationship Id="rId33" Type="http://schemas.openxmlformats.org/officeDocument/2006/relationships/image" Target="../media/image147.wmf"/><Relationship Id="rId32" Type="http://schemas.openxmlformats.org/officeDocument/2006/relationships/image" Target="../media/image146.wmf"/><Relationship Id="rId31" Type="http://schemas.openxmlformats.org/officeDocument/2006/relationships/image" Target="../media/image145.wmf"/><Relationship Id="rId30" Type="http://schemas.openxmlformats.org/officeDocument/2006/relationships/image" Target="../media/image144.wmf"/><Relationship Id="rId3" Type="http://schemas.openxmlformats.org/officeDocument/2006/relationships/image" Target="../media/image122.wmf"/><Relationship Id="rId29" Type="http://schemas.openxmlformats.org/officeDocument/2006/relationships/image" Target="../media/image143.wmf"/><Relationship Id="rId28" Type="http://schemas.openxmlformats.org/officeDocument/2006/relationships/image" Target="../media/image142.wmf"/><Relationship Id="rId27" Type="http://schemas.openxmlformats.org/officeDocument/2006/relationships/image" Target="../media/image141.wmf"/><Relationship Id="rId26" Type="http://schemas.openxmlformats.org/officeDocument/2006/relationships/image" Target="../media/image114.wmf"/><Relationship Id="rId25" Type="http://schemas.openxmlformats.org/officeDocument/2006/relationships/image" Target="../media/image113.wmf"/><Relationship Id="rId24" Type="http://schemas.openxmlformats.org/officeDocument/2006/relationships/image" Target="../media/image112.wmf"/><Relationship Id="rId23" Type="http://schemas.openxmlformats.org/officeDocument/2006/relationships/image" Target="../media/image111.wmf"/><Relationship Id="rId22" Type="http://schemas.openxmlformats.org/officeDocument/2006/relationships/image" Target="../media/image110.wmf"/><Relationship Id="rId21" Type="http://schemas.openxmlformats.org/officeDocument/2006/relationships/image" Target="../media/image140.wmf"/><Relationship Id="rId20" Type="http://schemas.openxmlformats.org/officeDocument/2006/relationships/image" Target="../media/image139.wmf"/><Relationship Id="rId2" Type="http://schemas.openxmlformats.org/officeDocument/2006/relationships/image" Target="../media/image121.wmf"/><Relationship Id="rId19" Type="http://schemas.openxmlformats.org/officeDocument/2006/relationships/image" Target="../media/image138.wmf"/><Relationship Id="rId18" Type="http://schemas.openxmlformats.org/officeDocument/2006/relationships/image" Target="../media/image137.wmf"/><Relationship Id="rId17" Type="http://schemas.openxmlformats.org/officeDocument/2006/relationships/image" Target="../media/image136.wmf"/><Relationship Id="rId16" Type="http://schemas.openxmlformats.org/officeDocument/2006/relationships/image" Target="../media/image135.wmf"/><Relationship Id="rId15" Type="http://schemas.openxmlformats.org/officeDocument/2006/relationships/image" Target="../media/image134.wmf"/><Relationship Id="rId14" Type="http://schemas.openxmlformats.org/officeDocument/2006/relationships/image" Target="../media/image133.wmf"/><Relationship Id="rId13" Type="http://schemas.openxmlformats.org/officeDocument/2006/relationships/image" Target="../media/image132.wmf"/><Relationship Id="rId12" Type="http://schemas.openxmlformats.org/officeDocument/2006/relationships/image" Target="../media/image131.wmf"/><Relationship Id="rId11" Type="http://schemas.openxmlformats.org/officeDocument/2006/relationships/image" Target="../media/image130.wmf"/><Relationship Id="rId10" Type="http://schemas.openxmlformats.org/officeDocument/2006/relationships/image" Target="../media/image129.wmf"/><Relationship Id="rId1" Type="http://schemas.openxmlformats.org/officeDocument/2006/relationships/image" Target="../media/image117.wmf"/></Relationships>
</file>

<file path=ppt/drawings/_rels/vmlDrawing19.vml.rels><?xml version="1.0" encoding="UTF-8" standalone="yes"?>
<Relationships xmlns="http://schemas.openxmlformats.org/package/2006/relationships"><Relationship Id="rId4" Type="http://schemas.openxmlformats.org/officeDocument/2006/relationships/image" Target="../media/image153.wmf"/><Relationship Id="rId3" Type="http://schemas.openxmlformats.org/officeDocument/2006/relationships/image" Target="../media/image152.wmf"/><Relationship Id="rId2" Type="http://schemas.openxmlformats.org/officeDocument/2006/relationships/image" Target="../media/image151.wmf"/><Relationship Id="rId1" Type="http://schemas.openxmlformats.org/officeDocument/2006/relationships/image" Target="../media/image150.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5.wmf"/><Relationship Id="rId8" Type="http://schemas.openxmlformats.org/officeDocument/2006/relationships/image" Target="../media/image14.wmf"/><Relationship Id="rId7" Type="http://schemas.openxmlformats.org/officeDocument/2006/relationships/image" Target="../media/image13.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3" Type="http://schemas.openxmlformats.org/officeDocument/2006/relationships/image" Target="../media/image9.wmf"/><Relationship Id="rId2" Type="http://schemas.openxmlformats.org/officeDocument/2006/relationships/image" Target="../media/image8.wmf"/><Relationship Id="rId11" Type="http://schemas.openxmlformats.org/officeDocument/2006/relationships/image" Target="../media/image17.wmf"/><Relationship Id="rId10" Type="http://schemas.openxmlformats.org/officeDocument/2006/relationships/image" Target="../media/image16.wmf"/><Relationship Id="rId1" Type="http://schemas.openxmlformats.org/officeDocument/2006/relationships/image" Target="../media/image7.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61.wmf"/><Relationship Id="rId8" Type="http://schemas.openxmlformats.org/officeDocument/2006/relationships/image" Target="../media/image160.wmf"/><Relationship Id="rId7" Type="http://schemas.openxmlformats.org/officeDocument/2006/relationships/image" Target="../media/image159.wmf"/><Relationship Id="rId6" Type="http://schemas.openxmlformats.org/officeDocument/2006/relationships/image" Target="../media/image158.wmf"/><Relationship Id="rId5" Type="http://schemas.openxmlformats.org/officeDocument/2006/relationships/image" Target="../media/image157.wmf"/><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44.wmf"/><Relationship Id="rId11" Type="http://schemas.openxmlformats.org/officeDocument/2006/relationships/image" Target="../media/image163.wmf"/><Relationship Id="rId10" Type="http://schemas.openxmlformats.org/officeDocument/2006/relationships/image" Target="../media/image162.wmf"/><Relationship Id="rId1" Type="http://schemas.openxmlformats.org/officeDocument/2006/relationships/image" Target="../media/image154.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66.emf"/><Relationship Id="rId2" Type="http://schemas.openxmlformats.org/officeDocument/2006/relationships/image" Target="../media/image165.emf"/><Relationship Id="rId1" Type="http://schemas.openxmlformats.org/officeDocument/2006/relationships/image" Target="../media/image164.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170.wmf"/><Relationship Id="rId2" Type="http://schemas.openxmlformats.org/officeDocument/2006/relationships/image" Target="../media/image169.wmf"/><Relationship Id="rId1" Type="http://schemas.openxmlformats.org/officeDocument/2006/relationships/image" Target="../media/image168.wmf"/></Relationships>
</file>

<file path=ppt/drawings/_rels/vmlDrawing23.vml.rels><?xml version="1.0" encoding="UTF-8" standalone="yes"?>
<Relationships xmlns="http://schemas.openxmlformats.org/package/2006/relationships"><Relationship Id="rId4" Type="http://schemas.openxmlformats.org/officeDocument/2006/relationships/image" Target="../media/image173.wmf"/><Relationship Id="rId3" Type="http://schemas.openxmlformats.org/officeDocument/2006/relationships/image" Target="../media/image172.wmf"/><Relationship Id="rId2" Type="http://schemas.openxmlformats.org/officeDocument/2006/relationships/image" Target="../media/image171.wmf"/><Relationship Id="rId1" Type="http://schemas.openxmlformats.org/officeDocument/2006/relationships/image" Target="../media/image74.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62.wmf"/></Relationships>
</file>

<file path=ppt/drawings/_rels/vmlDrawing25.vml.rels><?xml version="1.0" encoding="UTF-8" standalone="yes"?>
<Relationships xmlns="http://schemas.openxmlformats.org/package/2006/relationships"><Relationship Id="rId9" Type="http://schemas.openxmlformats.org/officeDocument/2006/relationships/image" Target="../media/image181.wmf"/><Relationship Id="rId8" Type="http://schemas.openxmlformats.org/officeDocument/2006/relationships/image" Target="../media/image180.wmf"/><Relationship Id="rId7" Type="http://schemas.openxmlformats.org/officeDocument/2006/relationships/image" Target="../media/image179.wmf"/><Relationship Id="rId6" Type="http://schemas.openxmlformats.org/officeDocument/2006/relationships/image" Target="../media/image178.wmf"/><Relationship Id="rId5" Type="http://schemas.openxmlformats.org/officeDocument/2006/relationships/image" Target="../media/image177.wmf"/><Relationship Id="rId4" Type="http://schemas.openxmlformats.org/officeDocument/2006/relationships/image" Target="../media/image176.wmf"/><Relationship Id="rId3" Type="http://schemas.openxmlformats.org/officeDocument/2006/relationships/image" Target="../media/image38.wmf"/><Relationship Id="rId2" Type="http://schemas.openxmlformats.org/officeDocument/2006/relationships/image" Target="../media/image175.wmf"/><Relationship Id="rId1" Type="http://schemas.openxmlformats.org/officeDocument/2006/relationships/image" Target="../media/image174.wmf"/></Relationships>
</file>

<file path=ppt/drawings/_rels/vmlDrawing26.vml.rels><?xml version="1.0" encoding="UTF-8" standalone="yes"?>
<Relationships xmlns="http://schemas.openxmlformats.org/package/2006/relationships"><Relationship Id="rId9" Type="http://schemas.openxmlformats.org/officeDocument/2006/relationships/image" Target="../media/image175.wmf"/><Relationship Id="rId8" Type="http://schemas.openxmlformats.org/officeDocument/2006/relationships/image" Target="../media/image174.wmf"/><Relationship Id="rId7" Type="http://schemas.openxmlformats.org/officeDocument/2006/relationships/image" Target="../media/image188.wmf"/><Relationship Id="rId6" Type="http://schemas.openxmlformats.org/officeDocument/2006/relationships/image" Target="../media/image187.wmf"/><Relationship Id="rId5" Type="http://schemas.openxmlformats.org/officeDocument/2006/relationships/image" Target="../media/image186.wmf"/><Relationship Id="rId4" Type="http://schemas.openxmlformats.org/officeDocument/2006/relationships/image" Target="../media/image185.wmf"/><Relationship Id="rId3" Type="http://schemas.openxmlformats.org/officeDocument/2006/relationships/image" Target="../media/image184.wmf"/><Relationship Id="rId2" Type="http://schemas.openxmlformats.org/officeDocument/2006/relationships/image" Target="../media/image183.wmf"/><Relationship Id="rId17" Type="http://schemas.openxmlformats.org/officeDocument/2006/relationships/image" Target="../media/image190.wmf"/><Relationship Id="rId16" Type="http://schemas.openxmlformats.org/officeDocument/2006/relationships/image" Target="../media/image181.wmf"/><Relationship Id="rId15" Type="http://schemas.openxmlformats.org/officeDocument/2006/relationships/image" Target="../media/image180.wmf"/><Relationship Id="rId14" Type="http://schemas.openxmlformats.org/officeDocument/2006/relationships/image" Target="../media/image179.wmf"/><Relationship Id="rId13" Type="http://schemas.openxmlformats.org/officeDocument/2006/relationships/image" Target="../media/image189.wmf"/><Relationship Id="rId12" Type="http://schemas.openxmlformats.org/officeDocument/2006/relationships/image" Target="../media/image177.wmf"/><Relationship Id="rId11" Type="http://schemas.openxmlformats.org/officeDocument/2006/relationships/image" Target="../media/image176.wmf"/><Relationship Id="rId10" Type="http://schemas.openxmlformats.org/officeDocument/2006/relationships/image" Target="../media/image38.wmf"/><Relationship Id="rId1" Type="http://schemas.openxmlformats.org/officeDocument/2006/relationships/image" Target="../media/image182.wmf"/></Relationships>
</file>

<file path=ppt/drawings/_rels/vmlDrawing27.vml.rels><?xml version="1.0" encoding="UTF-8" standalone="yes"?>
<Relationships xmlns="http://schemas.openxmlformats.org/package/2006/relationships"><Relationship Id="rId9" Type="http://schemas.openxmlformats.org/officeDocument/2006/relationships/image" Target="../media/image175.wmf"/><Relationship Id="rId8" Type="http://schemas.openxmlformats.org/officeDocument/2006/relationships/image" Target="../media/image174.wmf"/><Relationship Id="rId7" Type="http://schemas.openxmlformats.org/officeDocument/2006/relationships/image" Target="../media/image197.wmf"/><Relationship Id="rId6" Type="http://schemas.openxmlformats.org/officeDocument/2006/relationships/image" Target="../media/image196.wmf"/><Relationship Id="rId5" Type="http://schemas.openxmlformats.org/officeDocument/2006/relationships/image" Target="../media/image195.wmf"/><Relationship Id="rId4" Type="http://schemas.openxmlformats.org/officeDocument/2006/relationships/image" Target="../media/image194.wmf"/><Relationship Id="rId3" Type="http://schemas.openxmlformats.org/officeDocument/2006/relationships/image" Target="../media/image193.wmf"/><Relationship Id="rId2" Type="http://schemas.openxmlformats.org/officeDocument/2006/relationships/image" Target="../media/image192.wmf"/><Relationship Id="rId17" Type="http://schemas.openxmlformats.org/officeDocument/2006/relationships/image" Target="../media/image190.wmf"/><Relationship Id="rId16" Type="http://schemas.openxmlformats.org/officeDocument/2006/relationships/image" Target="../media/image181.wmf"/><Relationship Id="rId15" Type="http://schemas.openxmlformats.org/officeDocument/2006/relationships/image" Target="../media/image180.wmf"/><Relationship Id="rId14" Type="http://schemas.openxmlformats.org/officeDocument/2006/relationships/image" Target="../media/image179.wmf"/><Relationship Id="rId13" Type="http://schemas.openxmlformats.org/officeDocument/2006/relationships/image" Target="../media/image189.wmf"/><Relationship Id="rId12" Type="http://schemas.openxmlformats.org/officeDocument/2006/relationships/image" Target="../media/image177.wmf"/><Relationship Id="rId11" Type="http://schemas.openxmlformats.org/officeDocument/2006/relationships/image" Target="../media/image176.wmf"/><Relationship Id="rId10" Type="http://schemas.openxmlformats.org/officeDocument/2006/relationships/image" Target="../media/image38.wmf"/><Relationship Id="rId1" Type="http://schemas.openxmlformats.org/officeDocument/2006/relationships/image" Target="../media/image191.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38.wmf"/><Relationship Id="rId8" Type="http://schemas.openxmlformats.org/officeDocument/2006/relationships/image" Target="../media/image175.wmf"/><Relationship Id="rId7" Type="http://schemas.openxmlformats.org/officeDocument/2006/relationships/image" Target="../media/image174.wmf"/><Relationship Id="rId6" Type="http://schemas.openxmlformats.org/officeDocument/2006/relationships/image" Target="../media/image202.wmf"/><Relationship Id="rId5" Type="http://schemas.openxmlformats.org/officeDocument/2006/relationships/image" Target="../media/image197.wmf"/><Relationship Id="rId4" Type="http://schemas.openxmlformats.org/officeDocument/2006/relationships/image" Target="../media/image201.wmf"/><Relationship Id="rId3" Type="http://schemas.openxmlformats.org/officeDocument/2006/relationships/image" Target="../media/image200.wmf"/><Relationship Id="rId2" Type="http://schemas.openxmlformats.org/officeDocument/2006/relationships/image" Target="../media/image199.wmf"/><Relationship Id="rId16" Type="http://schemas.openxmlformats.org/officeDocument/2006/relationships/image" Target="../media/image190.wmf"/><Relationship Id="rId15" Type="http://schemas.openxmlformats.org/officeDocument/2006/relationships/image" Target="../media/image181.wmf"/><Relationship Id="rId14" Type="http://schemas.openxmlformats.org/officeDocument/2006/relationships/image" Target="../media/image180.wmf"/><Relationship Id="rId13" Type="http://schemas.openxmlformats.org/officeDocument/2006/relationships/image" Target="../media/image179.wmf"/><Relationship Id="rId12" Type="http://schemas.openxmlformats.org/officeDocument/2006/relationships/image" Target="../media/image189.wmf"/><Relationship Id="rId11" Type="http://schemas.openxmlformats.org/officeDocument/2006/relationships/image" Target="../media/image177.wmf"/><Relationship Id="rId10" Type="http://schemas.openxmlformats.org/officeDocument/2006/relationships/image" Target="../media/image176.wmf"/><Relationship Id="rId1" Type="http://schemas.openxmlformats.org/officeDocument/2006/relationships/image" Target="../media/image198.wmf"/></Relationships>
</file>

<file path=ppt/drawings/_rels/vmlDrawing29.vml.rels><?xml version="1.0" encoding="UTF-8" standalone="yes"?>
<Relationships xmlns="http://schemas.openxmlformats.org/package/2006/relationships"><Relationship Id="rId7" Type="http://schemas.openxmlformats.org/officeDocument/2006/relationships/image" Target="../media/image208.wmf"/><Relationship Id="rId6" Type="http://schemas.openxmlformats.org/officeDocument/2006/relationships/image" Target="../media/image207.wmf"/><Relationship Id="rId5" Type="http://schemas.openxmlformats.org/officeDocument/2006/relationships/image" Target="../media/image206.wmf"/><Relationship Id="rId4" Type="http://schemas.openxmlformats.org/officeDocument/2006/relationships/image" Target="../media/image205.wmf"/><Relationship Id="rId3" Type="http://schemas.openxmlformats.org/officeDocument/2006/relationships/image" Target="../media/image204.wmf"/><Relationship Id="rId2" Type="http://schemas.openxmlformats.org/officeDocument/2006/relationships/image" Target="../media/image203.wmf"/><Relationship Id="rId1" Type="http://schemas.openxmlformats.org/officeDocument/2006/relationships/image" Target="../media/image201.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image" Target="../media/image19.wmf"/><Relationship Id="rId1" Type="http://schemas.openxmlformats.org/officeDocument/2006/relationships/image" Target="../media/image18.wmf"/></Relationships>
</file>

<file path=ppt/drawings/_rels/vmlDrawing30.vml.rels><?xml version="1.0" encoding="UTF-8" standalone="yes"?>
<Relationships xmlns="http://schemas.openxmlformats.org/package/2006/relationships"><Relationship Id="rId9" Type="http://schemas.openxmlformats.org/officeDocument/2006/relationships/image" Target="../media/image215.wmf"/><Relationship Id="rId8" Type="http://schemas.openxmlformats.org/officeDocument/2006/relationships/image" Target="../media/image214.wmf"/><Relationship Id="rId7" Type="http://schemas.openxmlformats.org/officeDocument/2006/relationships/image" Target="../media/image213.wmf"/><Relationship Id="rId6" Type="http://schemas.openxmlformats.org/officeDocument/2006/relationships/image" Target="../media/image205.wmf"/><Relationship Id="rId5" Type="http://schemas.openxmlformats.org/officeDocument/2006/relationships/image" Target="../media/image212.wmf"/><Relationship Id="rId4" Type="http://schemas.openxmlformats.org/officeDocument/2006/relationships/image" Target="../media/image211.wmf"/><Relationship Id="rId3" Type="http://schemas.openxmlformats.org/officeDocument/2006/relationships/image" Target="../media/image197.wmf"/><Relationship Id="rId2" Type="http://schemas.openxmlformats.org/officeDocument/2006/relationships/image" Target="../media/image210.wmf"/><Relationship Id="rId19" Type="http://schemas.openxmlformats.org/officeDocument/2006/relationships/image" Target="../media/image190.wmf"/><Relationship Id="rId18" Type="http://schemas.openxmlformats.org/officeDocument/2006/relationships/image" Target="../media/image181.wmf"/><Relationship Id="rId17" Type="http://schemas.openxmlformats.org/officeDocument/2006/relationships/image" Target="../media/image180.wmf"/><Relationship Id="rId16" Type="http://schemas.openxmlformats.org/officeDocument/2006/relationships/image" Target="../media/image179.wmf"/><Relationship Id="rId15" Type="http://schemas.openxmlformats.org/officeDocument/2006/relationships/image" Target="../media/image189.wmf"/><Relationship Id="rId14" Type="http://schemas.openxmlformats.org/officeDocument/2006/relationships/image" Target="../media/image177.wmf"/><Relationship Id="rId13" Type="http://schemas.openxmlformats.org/officeDocument/2006/relationships/image" Target="../media/image176.wmf"/><Relationship Id="rId12" Type="http://schemas.openxmlformats.org/officeDocument/2006/relationships/image" Target="../media/image38.wmf"/><Relationship Id="rId11" Type="http://schemas.openxmlformats.org/officeDocument/2006/relationships/image" Target="../media/image175.wmf"/><Relationship Id="rId10" Type="http://schemas.openxmlformats.org/officeDocument/2006/relationships/image" Target="../media/image174.wmf"/><Relationship Id="rId1" Type="http://schemas.openxmlformats.org/officeDocument/2006/relationships/image" Target="../media/image209.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17.wmf"/></Relationships>
</file>

<file path=ppt/drawings/_rels/vmlDrawing32.vml.rels><?xml version="1.0" encoding="UTF-8" standalone="yes"?>
<Relationships xmlns="http://schemas.openxmlformats.org/package/2006/relationships"><Relationship Id="rId4" Type="http://schemas.openxmlformats.org/officeDocument/2006/relationships/image" Target="../media/image221.wmf"/><Relationship Id="rId3" Type="http://schemas.openxmlformats.org/officeDocument/2006/relationships/image" Target="../media/image220.wmf"/><Relationship Id="rId2" Type="http://schemas.openxmlformats.org/officeDocument/2006/relationships/image" Target="../media/image219.wmf"/><Relationship Id="rId1" Type="http://schemas.openxmlformats.org/officeDocument/2006/relationships/image" Target="../media/image218.wmf"/></Relationships>
</file>

<file path=ppt/drawings/_rels/vmlDrawing33.vml.rels><?xml version="1.0" encoding="UTF-8" standalone="yes"?>
<Relationships xmlns="http://schemas.openxmlformats.org/package/2006/relationships"><Relationship Id="rId6" Type="http://schemas.openxmlformats.org/officeDocument/2006/relationships/image" Target="../media/image227.wmf"/><Relationship Id="rId5" Type="http://schemas.openxmlformats.org/officeDocument/2006/relationships/image" Target="../media/image226.wmf"/><Relationship Id="rId4" Type="http://schemas.openxmlformats.org/officeDocument/2006/relationships/image" Target="../media/image225.wmf"/><Relationship Id="rId3" Type="http://schemas.openxmlformats.org/officeDocument/2006/relationships/image" Target="../media/image224.wmf"/><Relationship Id="rId2" Type="http://schemas.openxmlformats.org/officeDocument/2006/relationships/image" Target="../media/image223.wmf"/><Relationship Id="rId1" Type="http://schemas.openxmlformats.org/officeDocument/2006/relationships/image" Target="../media/image222.w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229.wmf"/><Relationship Id="rId1" Type="http://schemas.openxmlformats.org/officeDocument/2006/relationships/image" Target="../media/image228.wmf"/></Relationships>
</file>

<file path=ppt/drawings/_rels/vmlDrawing4.vml.rels><?xml version="1.0" encoding="UTF-8" standalone="yes"?>
<Relationships xmlns="http://schemas.openxmlformats.org/package/2006/relationships"><Relationship Id="rId4" Type="http://schemas.openxmlformats.org/officeDocument/2006/relationships/image" Target="../media/image26.wmf"/><Relationship Id="rId3" Type="http://schemas.openxmlformats.org/officeDocument/2006/relationships/image" Target="../media/image25.wmf"/><Relationship Id="rId2" Type="http://schemas.openxmlformats.org/officeDocument/2006/relationships/image" Target="../media/image24.wmf"/><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0.wmf"/><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9" Type="http://schemas.openxmlformats.org/officeDocument/2006/relationships/image" Target="../media/image46.wmf"/><Relationship Id="rId8" Type="http://schemas.openxmlformats.org/officeDocument/2006/relationships/image" Target="../media/image45.wmf"/><Relationship Id="rId7" Type="http://schemas.openxmlformats.org/officeDocument/2006/relationships/image" Target="../media/image44.wmf"/><Relationship Id="rId6" Type="http://schemas.openxmlformats.org/officeDocument/2006/relationships/image" Target="../media/image43.wmf"/><Relationship Id="rId5" Type="http://schemas.openxmlformats.org/officeDocument/2006/relationships/image" Target="../media/image42.wmf"/><Relationship Id="rId4" Type="http://schemas.openxmlformats.org/officeDocument/2006/relationships/image" Target="../media/image41.wmf"/><Relationship Id="rId3" Type="http://schemas.openxmlformats.org/officeDocument/2006/relationships/image" Target="../media/image40.wmf"/><Relationship Id="rId2" Type="http://schemas.openxmlformats.org/officeDocument/2006/relationships/image" Target="../media/image39.wmf"/><Relationship Id="rId13" Type="http://schemas.openxmlformats.org/officeDocument/2006/relationships/image" Target="../media/image50.wmf"/><Relationship Id="rId12" Type="http://schemas.openxmlformats.org/officeDocument/2006/relationships/image" Target="../media/image49.wmf"/><Relationship Id="rId11" Type="http://schemas.openxmlformats.org/officeDocument/2006/relationships/image" Target="../media/image48.wmf"/><Relationship Id="rId10" Type="http://schemas.openxmlformats.org/officeDocument/2006/relationships/image" Target="../media/image47.wmf"/><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页眉占位符 12289"/>
          <p:cNvSpPr>
            <a:spLocks noGrp="1"/>
          </p:cNvSpPr>
          <p:nvPr>
            <p:ph type="hdr" sz="quarter"/>
          </p:nvPr>
        </p:nvSpPr>
        <p:spPr>
          <a:xfrm>
            <a:off x="0" y="0"/>
            <a:ext cx="2971800" cy="457200"/>
          </a:xfrm>
          <a:prstGeom prst="rect">
            <a:avLst/>
          </a:prstGeom>
          <a:noFill/>
          <a:ln w="9525">
            <a:noFill/>
          </a:ln>
        </p:spPr>
        <p:txBody>
          <a:bodyPr/>
          <a:lstStyle/>
          <a:p>
            <a:pPr lvl="0" fontAlgn="base"/>
            <a:endParaRPr lang="zh-CN" altLang="en-US" sz="1200" b="1" strike="noStrike" noProof="1">
              <a:latin typeface="Century Schoolbook" panose="02040604050505020304" pitchFamily="18" charset="0"/>
            </a:endParaRPr>
          </a:p>
        </p:txBody>
      </p:sp>
      <p:sp>
        <p:nvSpPr>
          <p:cNvPr id="12291" name="日期占位符 12290"/>
          <p:cNvSpPr>
            <a:spLocks noGrp="1"/>
          </p:cNvSpPr>
          <p:nvPr>
            <p:ph type="dt" idx="1"/>
          </p:nvPr>
        </p:nvSpPr>
        <p:spPr>
          <a:xfrm>
            <a:off x="3886200" y="0"/>
            <a:ext cx="2971800" cy="457200"/>
          </a:xfrm>
          <a:prstGeom prst="rect">
            <a:avLst/>
          </a:prstGeom>
          <a:noFill/>
          <a:ln w="9525">
            <a:noFill/>
          </a:ln>
        </p:spPr>
        <p:txBody>
          <a:bodyPr/>
          <a:lstStyle/>
          <a:p>
            <a:pPr lvl="0" algn="r" fontAlgn="base"/>
            <a:endParaRPr lang="zh-CN" altLang="en-US" sz="1200" b="1" strike="noStrike" noProof="1">
              <a:latin typeface="Century Schoolbook" panose="02040604050505020304" pitchFamily="18" charset="0"/>
            </a:endParaRPr>
          </a:p>
        </p:txBody>
      </p:sp>
      <p:sp>
        <p:nvSpPr>
          <p:cNvPr id="2052" name="幻灯片图像占位符 12291"/>
          <p:cNvSpPr>
            <a:spLocks noGrp="1" noRot="1" noChangeAspect="1" noTextEdit="1"/>
          </p:cNvSpPr>
          <p:nvPr>
            <p:ph type="sldImg"/>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053" name="文本占位符 12292"/>
          <p:cNvSpPr>
            <a:spLocks noGrp="1"/>
          </p:cNvSpPr>
          <p:nvPr>
            <p:ph type="body" sz="quarter"/>
          </p:nvPr>
        </p:nvSpPr>
        <p:spPr>
          <a:xfrm>
            <a:off x="914400" y="4343400"/>
            <a:ext cx="5029200" cy="4114800"/>
          </a:xfrm>
          <a:prstGeom prst="rect">
            <a:avLst/>
          </a:prstGeom>
          <a:noFill/>
          <a:ln w="9525">
            <a:noFill/>
          </a:ln>
        </p:spPr>
        <p:txBody>
          <a:bodyPr anchor="t" anchorCtr="0"/>
          <a:lstStyle/>
          <a:p>
            <a:pPr lvl="0"/>
            <a:r>
              <a:rPr lang="zh-CN" altLang="en-US" dirty="0"/>
              <a:t>单击此处编辑母版文本样式</a:t>
            </a:r>
            <a:endParaRPr lang="zh-CN" altLang="en-US" dirty="0"/>
          </a:p>
          <a:p>
            <a:pPr lvl="1" indent="0"/>
            <a:r>
              <a:rPr lang="zh-CN" altLang="en-US" dirty="0"/>
              <a:t>第二级</a:t>
            </a:r>
            <a:endParaRPr lang="zh-CN" altLang="en-US" dirty="0"/>
          </a:p>
          <a:p>
            <a:pPr lvl="2" indent="0"/>
            <a:r>
              <a:rPr lang="zh-CN" altLang="en-US" dirty="0"/>
              <a:t>第三级</a:t>
            </a:r>
            <a:endParaRPr lang="zh-CN" altLang="en-US" dirty="0"/>
          </a:p>
          <a:p>
            <a:pPr lvl="3" indent="0"/>
            <a:r>
              <a:rPr lang="zh-CN" altLang="en-US" dirty="0"/>
              <a:t>第四级</a:t>
            </a:r>
            <a:endParaRPr lang="zh-CN" altLang="en-US" dirty="0"/>
          </a:p>
          <a:p>
            <a:pPr lvl="4" indent="0"/>
            <a:r>
              <a:rPr lang="zh-CN" altLang="en-US" dirty="0"/>
              <a:t>第五级</a:t>
            </a:r>
            <a:endParaRPr lang="zh-CN" altLang="en-US" dirty="0"/>
          </a:p>
        </p:txBody>
      </p:sp>
      <p:sp>
        <p:nvSpPr>
          <p:cNvPr id="12294" name="页脚占位符 12293"/>
          <p:cNvSpPr>
            <a:spLocks noGrp="1"/>
          </p:cNvSpPr>
          <p:nvPr>
            <p:ph type="ftr" sz="quarter" idx="4"/>
          </p:nvPr>
        </p:nvSpPr>
        <p:spPr>
          <a:xfrm>
            <a:off x="0" y="8686800"/>
            <a:ext cx="2971800" cy="457200"/>
          </a:xfrm>
          <a:prstGeom prst="rect">
            <a:avLst/>
          </a:prstGeom>
          <a:noFill/>
          <a:ln w="9525">
            <a:noFill/>
          </a:ln>
        </p:spPr>
        <p:txBody>
          <a:bodyPr anchor="b"/>
          <a:lstStyle/>
          <a:p>
            <a:pPr lvl="0" fontAlgn="base"/>
            <a:endParaRPr lang="zh-CN" altLang="en-US" sz="1200" b="1" strike="noStrike" noProof="1">
              <a:latin typeface="Century Schoolbook" panose="02040604050505020304" pitchFamily="18" charset="0"/>
            </a:endParaRPr>
          </a:p>
        </p:txBody>
      </p:sp>
      <p:sp>
        <p:nvSpPr>
          <p:cNvPr id="12295" name="灯片编号占位符 12294"/>
          <p:cNvSpPr>
            <a:spLocks noGrp="1"/>
          </p:cNvSpPr>
          <p:nvPr>
            <p:ph type="sldNum" sz="quarter" idx="5"/>
          </p:nvPr>
        </p:nvSpPr>
        <p:spPr>
          <a:xfrm>
            <a:off x="3886200" y="8686800"/>
            <a:ext cx="2971800" cy="457200"/>
          </a:xfrm>
          <a:prstGeom prst="rect">
            <a:avLst/>
          </a:prstGeom>
          <a:noFill/>
          <a:ln w="9525">
            <a:noFill/>
          </a:ln>
        </p:spPr>
        <p:txBody>
          <a:bodyPr anchor="b"/>
          <a:lstStyle/>
          <a:p>
            <a:pPr lvl="0" algn="r" fontAlgn="base"/>
            <a:fld id="{9A0DB2DC-4C9A-4742-B13C-FB6460FD3503}" type="slidenum">
              <a:rPr lang="zh-CN" altLang="en-US" sz="1200" b="1" strike="noStrike" noProof="1" dirty="0">
                <a:latin typeface="Century Schoolbook" panose="02040604050505020304" pitchFamily="18" charset="0"/>
                <a:ea typeface="宋体" panose="02010600030101010101" pitchFamily="2" charset="-122"/>
                <a:cs typeface="+mn-cs"/>
              </a:rPr>
            </a:fld>
            <a:endParaRPr lang="zh-CN" altLang="en-US" sz="1200" b="1" strike="noStrike" noProof="1">
              <a:latin typeface="Century Schoolbook" panose="02040604050505020304" pitchFamily="18" charset="0"/>
            </a:endParaRPr>
          </a:p>
        </p:txBody>
      </p:sp>
    </p:spTree>
  </p:cSld>
  <p:clrMap bg1="lt1" tx1="dk1" bg2="lt2" tx2="dk2" accent1="accent1" accent2="accent2" accent3="accent3" accent4="accent4" accent5="accent5" accent6="accent6" hlink="hlink" folHlink="folHlink"/>
  <p:hf sldNum="0"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smtClean="0"/>
              <a:t>单击此处编辑母版副标题样式</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pPr fontAlgn="base"/>
            <a:r>
              <a:rPr lang="zh-CN" altLang="en-US" strike="noStrike" noProof="1" smtClean="0"/>
              <a:t>单击此处编辑母版标题样式</a:t>
            </a:r>
            <a:endParaRPr lang="zh-CN" altLang="en-US" strike="noStrike" noProof="1"/>
          </a:p>
        </p:txBody>
      </p:sp>
      <p:sp>
        <p:nvSpPr>
          <p:cNvPr id="3" name="竖排文字占位符 2"/>
          <p:cNvSpPr>
            <a:spLocks noGrp="1"/>
          </p:cNvSpPr>
          <p:nvPr>
            <p:ph type="body" orient="vert" idx="1"/>
          </p:nvPr>
        </p:nvSpPr>
        <p:spPr>
          <a:xfrm>
            <a:off x="685800" y="609600"/>
            <a:ext cx="5716657" cy="5486400"/>
          </a:xfrm>
        </p:spPr>
        <p:txBody>
          <a:bodyPr vert="eaVert"/>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 name="日期占位符 3"/>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sz="half" idx="1"/>
          </p:nvPr>
        </p:nvSpPr>
        <p:spPr>
          <a:xfrm>
            <a:off x="685800"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内容占位符 3"/>
          <p:cNvSpPr>
            <a:spLocks noGrp="1"/>
          </p:cNvSpPr>
          <p:nvPr>
            <p:ph sz="half" idx="2"/>
          </p:nvPr>
        </p:nvSpPr>
        <p:spPr>
          <a:xfrm>
            <a:off x="4649724" y="1981200"/>
            <a:ext cx="3808476" cy="4114800"/>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4" name="内容占位符 3"/>
          <p:cNvSpPr>
            <a:spLocks noGrp="1"/>
          </p:cNvSpPr>
          <p:nvPr>
            <p:ph sz="half" idx="2"/>
          </p:nvPr>
        </p:nvSpPr>
        <p:spPr>
          <a:xfrm>
            <a:off x="890081" y="2665379"/>
            <a:ext cx="3655181"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smtClean="0"/>
              <a:t>单击此处编辑母版文本样式</a:t>
            </a:r>
            <a:endParaRPr lang="zh-CN" altLang="en-US" strike="noStrike" noProof="1" smtClean="0"/>
          </a:p>
        </p:txBody>
      </p:sp>
      <p:sp>
        <p:nvSpPr>
          <p:cNvPr id="6" name="内容占位符 5"/>
          <p:cNvSpPr>
            <a:spLocks noGrp="1"/>
          </p:cNvSpPr>
          <p:nvPr>
            <p:ph sz="quarter" idx="4"/>
          </p:nvPr>
        </p:nvSpPr>
        <p:spPr>
          <a:xfrm>
            <a:off x="4692704" y="2665379"/>
            <a:ext cx="3673182" cy="3524284"/>
          </a:xfrm>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7" name="日期占位符 6"/>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日期占位符 2"/>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pPr fontAlgn="base"/>
            <a:r>
              <a:rPr lang="zh-CN" altLang="en-US" strike="noStrike" noProof="1" smtClean="0"/>
              <a:t>单击此处编辑母版标题样式</a:t>
            </a:r>
            <a:endParaRPr lang="zh-CN" altLang="en-US" strike="noStrike" noProof="1"/>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smtClean="0"/>
              <a:t>单击此处编辑母版文本样式</a:t>
            </a:r>
            <a:endParaRPr lang="zh-CN" altLang="en-US" strike="noStrike" noProof="1" smtClean="0"/>
          </a:p>
        </p:txBody>
      </p:sp>
      <p:sp>
        <p:nvSpPr>
          <p:cNvPr id="5" name="日期占位符 4"/>
          <p:cNvSpPr>
            <a:spLocks noGrp="1"/>
          </p:cNvSpPr>
          <p:nvPr>
            <p:ph type="dt" sz="half" idx="10"/>
          </p:nvPr>
        </p:nvSpPr>
        <p:spPr/>
        <p:txBody>
          <a:bodyPr/>
          <a:lstStyle/>
          <a:p>
            <a:pPr lvl="0" fontAlgn="base"/>
            <a:endParaRPr lang="zh-CN" altLang="en-US" strike="noStrike" noProof="1">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Times New Roman" panose="02020603050405020304" pitchFamily="18"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Ovr>
    <a:masterClrMapping/>
  </p:clrMapOvr>
  <p:transition spd="med">
    <p:random/>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85800" y="609600"/>
            <a:ext cx="7772400" cy="1143000"/>
          </a:xfrm>
          <a:prstGeom prst="rect">
            <a:avLst/>
          </a:prstGeom>
          <a:noFill/>
          <a:ln w="9525">
            <a:noFill/>
          </a:ln>
        </p:spPr>
        <p:txBody>
          <a:bodyPr anchor="ctr" anchorCtr="0"/>
          <a:lstStyle/>
          <a:p>
            <a:pPr lvl="0"/>
            <a:r>
              <a:rPr lang="zh-CN" altLang="en-US" dirty="0"/>
              <a:t>单击此处编辑母版标题样式</a:t>
            </a:r>
            <a:endParaRPr lang="zh-CN" altLang="en-US" dirty="0"/>
          </a:p>
        </p:txBody>
      </p:sp>
      <p:sp>
        <p:nvSpPr>
          <p:cNvPr id="1027" name="文本占位符 1026"/>
          <p:cNvSpPr>
            <a:spLocks noGrp="1"/>
          </p:cNvSpPr>
          <p:nvPr>
            <p:ph type="body"/>
          </p:nvPr>
        </p:nvSpPr>
        <p:spPr>
          <a:xfrm>
            <a:off x="685800" y="1981200"/>
            <a:ext cx="7772400" cy="4114800"/>
          </a:xfrm>
          <a:prstGeom prst="rect">
            <a:avLst/>
          </a:prstGeom>
          <a:noFill/>
          <a:ln w="9525">
            <a:noFill/>
          </a:ln>
        </p:spPr>
        <p:txBody>
          <a:bodyPr anchor="t" anchorCtr="0"/>
          <a:lstStyle/>
          <a:p>
            <a:pPr lvl="0"/>
            <a:r>
              <a:rPr lang="zh-CN" altLang="en-US" dirty="0"/>
              <a:t>单击此处编辑母版文本样式</a:t>
            </a:r>
            <a:endParaRPr lang="zh-CN" altLang="en-US" dirty="0"/>
          </a:p>
          <a:p>
            <a:pPr lvl="1" indent="-285750"/>
            <a:r>
              <a:rPr lang="zh-CN" altLang="en-US" dirty="0"/>
              <a:t>第二级</a:t>
            </a:r>
            <a:endParaRPr lang="zh-CN" altLang="en-US" dirty="0"/>
          </a:p>
          <a:p>
            <a:pPr lvl="2" indent="-228600"/>
            <a:r>
              <a:rPr lang="zh-CN" altLang="en-US" dirty="0"/>
              <a:t>第三级</a:t>
            </a:r>
            <a:endParaRPr lang="zh-CN" altLang="en-US" dirty="0"/>
          </a:p>
          <a:p>
            <a:pPr lvl="3" indent="-228600"/>
            <a:r>
              <a:rPr lang="zh-CN" altLang="en-US" dirty="0"/>
              <a:t>第四级</a:t>
            </a:r>
            <a:endParaRPr lang="zh-CN" altLang="en-US" dirty="0"/>
          </a:p>
          <a:p>
            <a:pPr lvl="4" indent="-228600"/>
            <a:r>
              <a:rPr lang="zh-CN" altLang="en-US" dirty="0"/>
              <a:t>第五级</a:t>
            </a:r>
            <a:endParaRPr lang="zh-CN" altLang="en-US" dirty="0"/>
          </a:p>
        </p:txBody>
      </p:sp>
      <p:sp>
        <p:nvSpPr>
          <p:cNvPr id="1028" name="日期占位符 1027"/>
          <p:cNvSpPr>
            <a:spLocks noGrp="1"/>
          </p:cNvSpPr>
          <p:nvPr>
            <p:ph type="dt" sz="half" idx="2"/>
          </p:nvPr>
        </p:nvSpPr>
        <p:spPr>
          <a:xfrm>
            <a:off x="685800" y="6248400"/>
            <a:ext cx="1905000" cy="457200"/>
          </a:xfrm>
          <a:prstGeom prst="rect">
            <a:avLst/>
          </a:prstGeom>
          <a:noFill/>
          <a:ln w="9525">
            <a:noFill/>
          </a:ln>
        </p:spPr>
        <p:txBody>
          <a:bodyPr/>
          <a:lstStyle>
            <a:lvl1pPr>
              <a:defRPr sz="1400" b="0"/>
            </a:lvl1pPr>
          </a:lstStyle>
          <a:p>
            <a:pPr lvl="0" fontAlgn="base"/>
            <a:endParaRPr lang="zh-CN" altLang="en-US" strike="noStrike" noProof="1">
              <a:latin typeface="Times New Roman" panose="02020603050405020304" pitchFamily="18" charset="0"/>
            </a:endParaRPr>
          </a:p>
        </p:txBody>
      </p:sp>
      <p:sp>
        <p:nvSpPr>
          <p:cNvPr id="1029" name="页脚占位符 1028"/>
          <p:cNvSpPr>
            <a:spLocks noGrp="1"/>
          </p:cNvSpPr>
          <p:nvPr>
            <p:ph type="ftr" sz="quarter" idx="3"/>
          </p:nvPr>
        </p:nvSpPr>
        <p:spPr>
          <a:xfrm>
            <a:off x="3124200" y="6248400"/>
            <a:ext cx="2895600" cy="457200"/>
          </a:xfrm>
          <a:prstGeom prst="rect">
            <a:avLst/>
          </a:prstGeom>
          <a:noFill/>
          <a:ln w="9525">
            <a:noFill/>
          </a:ln>
        </p:spPr>
        <p:txBody>
          <a:bodyPr/>
          <a:lstStyle>
            <a:lvl1pPr algn="ctr">
              <a:defRPr sz="1400" b="0"/>
            </a:lvl1pPr>
          </a:lstStyle>
          <a:p>
            <a:pPr lvl="0" fontAlgn="base"/>
            <a:endParaRPr lang="zh-CN" altLang="en-US" strike="noStrike" noProof="1">
              <a:latin typeface="Times New Roman" panose="02020603050405020304" pitchFamily="18" charset="0"/>
            </a:endParaRPr>
          </a:p>
        </p:txBody>
      </p:sp>
      <p:sp>
        <p:nvSpPr>
          <p:cNvPr id="1030" name="灯片编号占位符 1029"/>
          <p:cNvSpPr>
            <a:spLocks noGrp="1"/>
          </p:cNvSpPr>
          <p:nvPr>
            <p:ph type="sldNum" sz="quarter" idx="4"/>
          </p:nvPr>
        </p:nvSpPr>
        <p:spPr>
          <a:xfrm>
            <a:off x="6553200" y="6248400"/>
            <a:ext cx="1905000" cy="457200"/>
          </a:xfrm>
          <a:prstGeom prst="rect">
            <a:avLst/>
          </a:prstGeom>
          <a:noFill/>
          <a:ln w="9525">
            <a:noFill/>
          </a:ln>
        </p:spPr>
        <p:txBody>
          <a:bodyPr/>
          <a:lstStyle>
            <a:lvl1pPr algn="r">
              <a:defRPr sz="1400" b="0"/>
            </a:lvl1pPr>
          </a:lstStyle>
          <a:p>
            <a:pPr lvl="0" fontAlgn="base"/>
            <a:fld id="{9A0DB2DC-4C9A-4742-B13C-FB6460FD3503}" type="slidenum">
              <a:rPr lang="zh-CN" altLang="en-US" strike="noStrike" noProof="1" dirty="0">
                <a:latin typeface="Times New Roman" panose="02020603050405020304" pitchFamily="18" charset="0"/>
                <a:ea typeface="宋体" panose="02010600030101010101" pitchFamily="2" charset="-122"/>
                <a:cs typeface="+mn-cs"/>
              </a:rPr>
            </a:fld>
            <a:endParaRPr lang="zh-CN" altLang="en-US" strike="noStrike" noProof="1">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random/>
  </p:transition>
  <p:hf sldNum="0" hdr="0" ftr="0" dt="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3600" b="1" i="0" u="none" kern="1200" baseline="0">
          <a:solidFill>
            <a:schemeClr val="tx1"/>
          </a:solidFill>
          <a:latin typeface="Century Schoolbook" panose="020406040505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4.wmf"/><Relationship Id="rId7" Type="http://schemas.openxmlformats.org/officeDocument/2006/relationships/oleObject" Target="../embeddings/oleObject4.bin"/><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4" Type="http://schemas.openxmlformats.org/officeDocument/2006/relationships/vmlDrawing" Target="../drawings/vmlDrawing1.vml"/><Relationship Id="rId13" Type="http://schemas.openxmlformats.org/officeDocument/2006/relationships/slideLayout" Target="../slideLayouts/slideLayout7.xml"/><Relationship Id="rId12" Type="http://schemas.openxmlformats.org/officeDocument/2006/relationships/audio" Target="../media/audio1.wav"/><Relationship Id="rId11" Type="http://schemas.openxmlformats.org/officeDocument/2006/relationships/tags" Target="../tags/tag1.xml"/><Relationship Id="rId10" Type="http://schemas.openxmlformats.org/officeDocument/2006/relationships/image" Target="../media/image6.png"/><Relationship Id="rId1" Type="http://schemas.openxmlformats.org/officeDocument/2006/relationships/oleObject" Target="../embeddings/oleObject1.bin"/></Relationships>
</file>

<file path=ppt/slides/_rels/slide10.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0.wmf"/><Relationship Id="rId7" Type="http://schemas.openxmlformats.org/officeDocument/2006/relationships/oleObject" Target="../embeddings/oleObject62.bin"/><Relationship Id="rId6" Type="http://schemas.openxmlformats.org/officeDocument/2006/relationships/image" Target="../media/image59.wmf"/><Relationship Id="rId5" Type="http://schemas.openxmlformats.org/officeDocument/2006/relationships/oleObject" Target="../embeddings/oleObject61.bin"/><Relationship Id="rId4" Type="http://schemas.openxmlformats.org/officeDocument/2006/relationships/image" Target="../media/image33.wmf"/><Relationship Id="rId3" Type="http://schemas.openxmlformats.org/officeDocument/2006/relationships/oleObject" Target="../embeddings/oleObject60.bin"/><Relationship Id="rId2" Type="http://schemas.openxmlformats.org/officeDocument/2006/relationships/image" Target="../media/image58.wmf"/><Relationship Id="rId10" Type="http://schemas.openxmlformats.org/officeDocument/2006/relationships/vmlDrawing" Target="../drawings/vmlDrawing10.vml"/><Relationship Id="rId1" Type="http://schemas.openxmlformats.org/officeDocument/2006/relationships/oleObject" Target="../embeddings/oleObject59.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64.wmf"/><Relationship Id="rId7" Type="http://schemas.openxmlformats.org/officeDocument/2006/relationships/oleObject" Target="../embeddings/oleObject66.bin"/><Relationship Id="rId6" Type="http://schemas.openxmlformats.org/officeDocument/2006/relationships/image" Target="../media/image63.wmf"/><Relationship Id="rId5" Type="http://schemas.openxmlformats.org/officeDocument/2006/relationships/oleObject" Target="../embeddings/oleObject65.bin"/><Relationship Id="rId4" Type="http://schemas.openxmlformats.org/officeDocument/2006/relationships/image" Target="../media/image62.wmf"/><Relationship Id="rId3" Type="http://schemas.openxmlformats.org/officeDocument/2006/relationships/oleObject" Target="../embeddings/oleObject64.bin"/><Relationship Id="rId2" Type="http://schemas.openxmlformats.org/officeDocument/2006/relationships/image" Target="../media/image61.wmf"/><Relationship Id="rId19" Type="http://schemas.openxmlformats.org/officeDocument/2006/relationships/vmlDrawing" Target="../drawings/vmlDrawing11.vml"/><Relationship Id="rId18" Type="http://schemas.openxmlformats.org/officeDocument/2006/relationships/slideLayout" Target="../slideLayouts/slideLayout2.xml"/><Relationship Id="rId17" Type="http://schemas.openxmlformats.org/officeDocument/2006/relationships/image" Target="../media/image51.wmf"/><Relationship Id="rId16" Type="http://schemas.openxmlformats.org/officeDocument/2006/relationships/oleObject" Target="../embeddings/oleObject69.bin"/><Relationship Id="rId15" Type="http://schemas.openxmlformats.org/officeDocument/2006/relationships/tags" Target="../tags/tag8.xml"/><Relationship Id="rId14" Type="http://schemas.openxmlformats.org/officeDocument/2006/relationships/image" Target="../media/image67.png"/><Relationship Id="rId13" Type="http://schemas.openxmlformats.org/officeDocument/2006/relationships/hyperlink" Target="12-0&#25945;&#23398;&#22522;&#26412;&#35201;&#27714;.ppt" TargetMode="External"/><Relationship Id="rId12" Type="http://schemas.openxmlformats.org/officeDocument/2006/relationships/image" Target="../media/image66.wmf"/><Relationship Id="rId11" Type="http://schemas.openxmlformats.org/officeDocument/2006/relationships/oleObject" Target="../embeddings/oleObject68.bin"/><Relationship Id="rId10" Type="http://schemas.openxmlformats.org/officeDocument/2006/relationships/image" Target="../media/image65.wmf"/><Relationship Id="rId1" Type="http://schemas.openxmlformats.org/officeDocument/2006/relationships/oleObject" Target="../embeddings/oleObject63.bin"/></Relationships>
</file>

<file path=ppt/slides/_rels/slide12.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image" Target="../media/image69.wmf"/><Relationship Id="rId4" Type="http://schemas.openxmlformats.org/officeDocument/2006/relationships/oleObject" Target="../embeddings/oleObject70.bin"/><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68.wmf"/></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75.bin"/><Relationship Id="rId8" Type="http://schemas.openxmlformats.org/officeDocument/2006/relationships/image" Target="../media/image72.wmf"/><Relationship Id="rId7" Type="http://schemas.openxmlformats.org/officeDocument/2006/relationships/oleObject" Target="../embeddings/oleObject74.bin"/><Relationship Id="rId6" Type="http://schemas.openxmlformats.org/officeDocument/2006/relationships/image" Target="../media/image54.wmf"/><Relationship Id="rId5" Type="http://schemas.openxmlformats.org/officeDocument/2006/relationships/oleObject" Target="../embeddings/oleObject73.bin"/><Relationship Id="rId4" Type="http://schemas.openxmlformats.org/officeDocument/2006/relationships/image" Target="../media/image71.wmf"/><Relationship Id="rId3" Type="http://schemas.openxmlformats.org/officeDocument/2006/relationships/oleObject" Target="../embeddings/oleObject72.bin"/><Relationship Id="rId2" Type="http://schemas.openxmlformats.org/officeDocument/2006/relationships/image" Target="../media/image70.wmf"/><Relationship Id="rId14" Type="http://schemas.openxmlformats.org/officeDocument/2006/relationships/vmlDrawing" Target="../drawings/vmlDrawing13.vml"/><Relationship Id="rId13" Type="http://schemas.openxmlformats.org/officeDocument/2006/relationships/slideLayout" Target="../slideLayouts/slideLayout7.xml"/><Relationship Id="rId12" Type="http://schemas.openxmlformats.org/officeDocument/2006/relationships/image" Target="../media/image74.wmf"/><Relationship Id="rId11" Type="http://schemas.openxmlformats.org/officeDocument/2006/relationships/oleObject" Target="../embeddings/oleObject76.bin"/><Relationship Id="rId10" Type="http://schemas.openxmlformats.org/officeDocument/2006/relationships/image" Target="../media/image73.wmf"/><Relationship Id="rId1" Type="http://schemas.openxmlformats.org/officeDocument/2006/relationships/oleObject" Target="../embeddings/oleObject71.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81.bin"/><Relationship Id="rId8" Type="http://schemas.openxmlformats.org/officeDocument/2006/relationships/image" Target="../media/image75.wmf"/><Relationship Id="rId7" Type="http://schemas.openxmlformats.org/officeDocument/2006/relationships/oleObject" Target="../embeddings/oleObject80.bin"/><Relationship Id="rId6" Type="http://schemas.openxmlformats.org/officeDocument/2006/relationships/image" Target="../media/image40.wmf"/><Relationship Id="rId5" Type="http://schemas.openxmlformats.org/officeDocument/2006/relationships/oleObject" Target="../embeddings/oleObject79.bin"/><Relationship Id="rId4" Type="http://schemas.openxmlformats.org/officeDocument/2006/relationships/image" Target="../media/image39.wmf"/><Relationship Id="rId3" Type="http://schemas.openxmlformats.org/officeDocument/2006/relationships/oleObject" Target="../embeddings/oleObject78.bin"/><Relationship Id="rId2" Type="http://schemas.openxmlformats.org/officeDocument/2006/relationships/image" Target="../media/image38.wmf"/><Relationship Id="rId16" Type="http://schemas.openxmlformats.org/officeDocument/2006/relationships/vmlDrawing" Target="../drawings/vmlDrawing14.vml"/><Relationship Id="rId15" Type="http://schemas.openxmlformats.org/officeDocument/2006/relationships/slideLayout" Target="../slideLayouts/slideLayout7.xml"/><Relationship Id="rId14" Type="http://schemas.openxmlformats.org/officeDocument/2006/relationships/image" Target="../media/image21.png"/><Relationship Id="rId13" Type="http://schemas.openxmlformats.org/officeDocument/2006/relationships/image" Target="../media/image20.png"/><Relationship Id="rId12" Type="http://schemas.openxmlformats.org/officeDocument/2006/relationships/image" Target="../media/image77.wmf"/><Relationship Id="rId11" Type="http://schemas.openxmlformats.org/officeDocument/2006/relationships/oleObject" Target="../embeddings/oleObject82.bin"/><Relationship Id="rId10" Type="http://schemas.openxmlformats.org/officeDocument/2006/relationships/image" Target="../media/image76.wmf"/><Relationship Id="rId1" Type="http://schemas.openxmlformats.org/officeDocument/2006/relationships/oleObject" Target="../embeddings/oleObject77.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81.wmf"/><Relationship Id="rId7" Type="http://schemas.openxmlformats.org/officeDocument/2006/relationships/oleObject" Target="../embeddings/oleObject86.bin"/><Relationship Id="rId6" Type="http://schemas.openxmlformats.org/officeDocument/2006/relationships/image" Target="../media/image80.wmf"/><Relationship Id="rId5" Type="http://schemas.openxmlformats.org/officeDocument/2006/relationships/oleObject" Target="../embeddings/oleObject85.bin"/><Relationship Id="rId4" Type="http://schemas.openxmlformats.org/officeDocument/2006/relationships/image" Target="../media/image79.wmf"/><Relationship Id="rId3" Type="http://schemas.openxmlformats.org/officeDocument/2006/relationships/oleObject" Target="../embeddings/oleObject84.bin"/><Relationship Id="rId2" Type="http://schemas.openxmlformats.org/officeDocument/2006/relationships/image" Target="../media/image78.wmf"/><Relationship Id="rId12" Type="http://schemas.openxmlformats.org/officeDocument/2006/relationships/vmlDrawing" Target="../drawings/vmlDrawing15.vml"/><Relationship Id="rId11" Type="http://schemas.openxmlformats.org/officeDocument/2006/relationships/slideLayout" Target="../slideLayouts/slideLayout7.xml"/><Relationship Id="rId10" Type="http://schemas.openxmlformats.org/officeDocument/2006/relationships/image" Target="../media/image82.wmf"/><Relationship Id="rId1" Type="http://schemas.openxmlformats.org/officeDocument/2006/relationships/oleObject" Target="../embeddings/oleObject83.bin"/></Relationships>
</file>

<file path=ppt/slides/_rels/slide16.xml.rels><?xml version="1.0" encoding="UTF-8" standalone="yes"?>
<Relationships xmlns="http://schemas.openxmlformats.org/package/2006/relationships"><Relationship Id="rId9" Type="http://schemas.openxmlformats.org/officeDocument/2006/relationships/oleObject" Target="../embeddings/oleObject92.bin"/><Relationship Id="rId8" Type="http://schemas.openxmlformats.org/officeDocument/2006/relationships/image" Target="../media/image86.emf"/><Relationship Id="rId7" Type="http://schemas.openxmlformats.org/officeDocument/2006/relationships/oleObject" Target="../embeddings/oleObject91.bin"/><Relationship Id="rId6" Type="http://schemas.openxmlformats.org/officeDocument/2006/relationships/image" Target="../media/image85.emf"/><Relationship Id="rId5" Type="http://schemas.openxmlformats.org/officeDocument/2006/relationships/oleObject" Target="../embeddings/oleObject90.bin"/><Relationship Id="rId4" Type="http://schemas.openxmlformats.org/officeDocument/2006/relationships/image" Target="../media/image84.wmf"/><Relationship Id="rId30" Type="http://schemas.openxmlformats.org/officeDocument/2006/relationships/vmlDrawing" Target="../drawings/vmlDrawing16.vml"/><Relationship Id="rId3" Type="http://schemas.openxmlformats.org/officeDocument/2006/relationships/oleObject" Target="../embeddings/oleObject89.bin"/><Relationship Id="rId29" Type="http://schemas.openxmlformats.org/officeDocument/2006/relationships/slideLayout" Target="../slideLayouts/slideLayout7.xml"/><Relationship Id="rId28" Type="http://schemas.openxmlformats.org/officeDocument/2006/relationships/audio" Target="../media/audio4.wav"/><Relationship Id="rId27" Type="http://schemas.openxmlformats.org/officeDocument/2006/relationships/audio" Target="../media/audio3.wav"/><Relationship Id="rId26" Type="http://schemas.openxmlformats.org/officeDocument/2006/relationships/image" Target="../media/image95.emf"/><Relationship Id="rId25" Type="http://schemas.openxmlformats.org/officeDocument/2006/relationships/oleObject" Target="../embeddings/oleObject100.bin"/><Relationship Id="rId24" Type="http://schemas.openxmlformats.org/officeDocument/2006/relationships/image" Target="../media/image94.wmf"/><Relationship Id="rId23" Type="http://schemas.openxmlformats.org/officeDocument/2006/relationships/oleObject" Target="../embeddings/oleObject99.bin"/><Relationship Id="rId22" Type="http://schemas.openxmlformats.org/officeDocument/2006/relationships/image" Target="../media/image93.emf"/><Relationship Id="rId21" Type="http://schemas.openxmlformats.org/officeDocument/2006/relationships/oleObject" Target="../embeddings/oleObject98.bin"/><Relationship Id="rId20" Type="http://schemas.openxmlformats.org/officeDocument/2006/relationships/image" Target="../media/image92.wmf"/><Relationship Id="rId2" Type="http://schemas.openxmlformats.org/officeDocument/2006/relationships/image" Target="../media/image83.emf"/><Relationship Id="rId19" Type="http://schemas.openxmlformats.org/officeDocument/2006/relationships/oleObject" Target="../embeddings/oleObject97.bin"/><Relationship Id="rId18" Type="http://schemas.openxmlformats.org/officeDocument/2006/relationships/image" Target="../media/image91.wmf"/><Relationship Id="rId17" Type="http://schemas.openxmlformats.org/officeDocument/2006/relationships/oleObject" Target="../embeddings/oleObject96.bin"/><Relationship Id="rId16" Type="http://schemas.openxmlformats.org/officeDocument/2006/relationships/image" Target="../media/image90.wmf"/><Relationship Id="rId15" Type="http://schemas.openxmlformats.org/officeDocument/2006/relationships/oleObject" Target="../embeddings/oleObject95.bin"/><Relationship Id="rId14" Type="http://schemas.openxmlformats.org/officeDocument/2006/relationships/image" Target="../media/image89.wmf"/><Relationship Id="rId13" Type="http://schemas.openxmlformats.org/officeDocument/2006/relationships/oleObject" Target="../embeddings/oleObject94.bin"/><Relationship Id="rId12" Type="http://schemas.openxmlformats.org/officeDocument/2006/relationships/image" Target="../media/image88.emf"/><Relationship Id="rId11" Type="http://schemas.openxmlformats.org/officeDocument/2006/relationships/oleObject" Target="../embeddings/oleObject93.bin"/><Relationship Id="rId10" Type="http://schemas.openxmlformats.org/officeDocument/2006/relationships/image" Target="../media/image87.emf"/><Relationship Id="rId1" Type="http://schemas.openxmlformats.org/officeDocument/2006/relationships/oleObject" Target="../embeddings/oleObject88.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105.bin"/><Relationship Id="rId8" Type="http://schemas.openxmlformats.org/officeDocument/2006/relationships/image" Target="../media/image99.wmf"/><Relationship Id="rId7" Type="http://schemas.openxmlformats.org/officeDocument/2006/relationships/oleObject" Target="../embeddings/oleObject104.bin"/><Relationship Id="rId6" Type="http://schemas.openxmlformats.org/officeDocument/2006/relationships/image" Target="../media/image98.wmf"/><Relationship Id="rId54" Type="http://schemas.openxmlformats.org/officeDocument/2006/relationships/vmlDrawing" Target="../drawings/vmlDrawing17.vml"/><Relationship Id="rId53" Type="http://schemas.openxmlformats.org/officeDocument/2006/relationships/slideLayout" Target="../slideLayouts/slideLayout7.xml"/><Relationship Id="rId52" Type="http://schemas.openxmlformats.org/officeDocument/2006/relationships/image" Target="../media/image120.wmf"/><Relationship Id="rId51" Type="http://schemas.openxmlformats.org/officeDocument/2006/relationships/oleObject" Target="../embeddings/oleObject127.bin"/><Relationship Id="rId50" Type="http://schemas.openxmlformats.org/officeDocument/2006/relationships/image" Target="../media/image119.wmf"/><Relationship Id="rId5" Type="http://schemas.openxmlformats.org/officeDocument/2006/relationships/oleObject" Target="../embeddings/oleObject103.bin"/><Relationship Id="rId49" Type="http://schemas.openxmlformats.org/officeDocument/2006/relationships/oleObject" Target="../embeddings/oleObject126.bin"/><Relationship Id="rId48" Type="http://schemas.openxmlformats.org/officeDocument/2006/relationships/image" Target="../media/image118.wmf"/><Relationship Id="rId47" Type="http://schemas.openxmlformats.org/officeDocument/2006/relationships/oleObject" Target="../embeddings/oleObject125.bin"/><Relationship Id="rId46" Type="http://schemas.openxmlformats.org/officeDocument/2006/relationships/oleObject" Target="../embeddings/oleObject124.bin"/><Relationship Id="rId45" Type="http://schemas.openxmlformats.org/officeDocument/2006/relationships/oleObject" Target="../embeddings/oleObject123.bin"/><Relationship Id="rId44" Type="http://schemas.openxmlformats.org/officeDocument/2006/relationships/image" Target="../media/image117.wmf"/><Relationship Id="rId43" Type="http://schemas.openxmlformats.org/officeDocument/2006/relationships/oleObject" Target="../embeddings/oleObject122.bin"/><Relationship Id="rId42" Type="http://schemas.openxmlformats.org/officeDocument/2006/relationships/image" Target="../media/image116.wmf"/><Relationship Id="rId41" Type="http://schemas.openxmlformats.org/officeDocument/2006/relationships/oleObject" Target="../embeddings/oleObject121.bin"/><Relationship Id="rId40" Type="http://schemas.openxmlformats.org/officeDocument/2006/relationships/image" Target="../media/image115.wmf"/><Relationship Id="rId4" Type="http://schemas.openxmlformats.org/officeDocument/2006/relationships/image" Target="../media/image97.wmf"/><Relationship Id="rId39" Type="http://schemas.openxmlformats.org/officeDocument/2006/relationships/oleObject" Target="../embeddings/oleObject120.bin"/><Relationship Id="rId38" Type="http://schemas.openxmlformats.org/officeDocument/2006/relationships/image" Target="../media/image114.wmf"/><Relationship Id="rId37" Type="http://schemas.openxmlformats.org/officeDocument/2006/relationships/oleObject" Target="../embeddings/oleObject119.bin"/><Relationship Id="rId36" Type="http://schemas.openxmlformats.org/officeDocument/2006/relationships/image" Target="../media/image113.wmf"/><Relationship Id="rId35" Type="http://schemas.openxmlformats.org/officeDocument/2006/relationships/oleObject" Target="../embeddings/oleObject118.bin"/><Relationship Id="rId34" Type="http://schemas.openxmlformats.org/officeDocument/2006/relationships/image" Target="../media/image112.wmf"/><Relationship Id="rId33" Type="http://schemas.openxmlformats.org/officeDocument/2006/relationships/oleObject" Target="../embeddings/oleObject117.bin"/><Relationship Id="rId32" Type="http://schemas.openxmlformats.org/officeDocument/2006/relationships/image" Target="../media/image111.wmf"/><Relationship Id="rId31" Type="http://schemas.openxmlformats.org/officeDocument/2006/relationships/oleObject" Target="../embeddings/oleObject116.bin"/><Relationship Id="rId30" Type="http://schemas.openxmlformats.org/officeDocument/2006/relationships/image" Target="../media/image110.wmf"/><Relationship Id="rId3" Type="http://schemas.openxmlformats.org/officeDocument/2006/relationships/oleObject" Target="../embeddings/oleObject102.bin"/><Relationship Id="rId29" Type="http://schemas.openxmlformats.org/officeDocument/2006/relationships/oleObject" Target="../embeddings/oleObject115.bin"/><Relationship Id="rId28" Type="http://schemas.openxmlformats.org/officeDocument/2006/relationships/image" Target="../media/image109.wmf"/><Relationship Id="rId27" Type="http://schemas.openxmlformats.org/officeDocument/2006/relationships/oleObject" Target="../embeddings/oleObject114.bin"/><Relationship Id="rId26" Type="http://schemas.openxmlformats.org/officeDocument/2006/relationships/image" Target="../media/image108.wmf"/><Relationship Id="rId25" Type="http://schemas.openxmlformats.org/officeDocument/2006/relationships/oleObject" Target="../embeddings/oleObject113.bin"/><Relationship Id="rId24" Type="http://schemas.openxmlformats.org/officeDocument/2006/relationships/image" Target="../media/image107.wmf"/><Relationship Id="rId23" Type="http://schemas.openxmlformats.org/officeDocument/2006/relationships/oleObject" Target="../embeddings/oleObject112.bin"/><Relationship Id="rId22" Type="http://schemas.openxmlformats.org/officeDocument/2006/relationships/image" Target="../media/image106.wmf"/><Relationship Id="rId21" Type="http://schemas.openxmlformats.org/officeDocument/2006/relationships/oleObject" Target="../embeddings/oleObject111.bin"/><Relationship Id="rId20" Type="http://schemas.openxmlformats.org/officeDocument/2006/relationships/image" Target="../media/image105.wmf"/><Relationship Id="rId2" Type="http://schemas.openxmlformats.org/officeDocument/2006/relationships/image" Target="../media/image96.wmf"/><Relationship Id="rId19" Type="http://schemas.openxmlformats.org/officeDocument/2006/relationships/oleObject" Target="../embeddings/oleObject110.bin"/><Relationship Id="rId18" Type="http://schemas.openxmlformats.org/officeDocument/2006/relationships/image" Target="../media/image104.wmf"/><Relationship Id="rId17" Type="http://schemas.openxmlformats.org/officeDocument/2006/relationships/oleObject" Target="../embeddings/oleObject109.bin"/><Relationship Id="rId16" Type="http://schemas.openxmlformats.org/officeDocument/2006/relationships/image" Target="../media/image103.wmf"/><Relationship Id="rId15" Type="http://schemas.openxmlformats.org/officeDocument/2006/relationships/oleObject" Target="../embeddings/oleObject108.bin"/><Relationship Id="rId14" Type="http://schemas.openxmlformats.org/officeDocument/2006/relationships/image" Target="../media/image102.wmf"/><Relationship Id="rId13" Type="http://schemas.openxmlformats.org/officeDocument/2006/relationships/oleObject" Target="../embeddings/oleObject107.bin"/><Relationship Id="rId12" Type="http://schemas.openxmlformats.org/officeDocument/2006/relationships/image" Target="../media/image101.wmf"/><Relationship Id="rId11" Type="http://schemas.openxmlformats.org/officeDocument/2006/relationships/oleObject" Target="../embeddings/oleObject106.bin"/><Relationship Id="rId10" Type="http://schemas.openxmlformats.org/officeDocument/2006/relationships/image" Target="../media/image100.wmf"/><Relationship Id="rId1" Type="http://schemas.openxmlformats.org/officeDocument/2006/relationships/oleObject" Target="../embeddings/oleObject101.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132.bin"/><Relationship Id="rId8" Type="http://schemas.openxmlformats.org/officeDocument/2006/relationships/image" Target="../media/image123.wmf"/><Relationship Id="rId74" Type="http://schemas.openxmlformats.org/officeDocument/2006/relationships/vmlDrawing" Target="../drawings/vmlDrawing18.vml"/><Relationship Id="rId73" Type="http://schemas.openxmlformats.org/officeDocument/2006/relationships/slideLayout" Target="../slideLayouts/slideLayout7.xml"/><Relationship Id="rId72" Type="http://schemas.openxmlformats.org/officeDocument/2006/relationships/image" Target="../media/image149.wmf"/><Relationship Id="rId71" Type="http://schemas.openxmlformats.org/officeDocument/2006/relationships/oleObject" Target="../embeddings/oleObject164.bin"/><Relationship Id="rId70" Type="http://schemas.openxmlformats.org/officeDocument/2006/relationships/image" Target="../media/image148.wmf"/><Relationship Id="rId7" Type="http://schemas.openxmlformats.org/officeDocument/2006/relationships/oleObject" Target="../embeddings/oleObject131.bin"/><Relationship Id="rId69" Type="http://schemas.openxmlformats.org/officeDocument/2006/relationships/oleObject" Target="../embeddings/oleObject163.bin"/><Relationship Id="rId68" Type="http://schemas.openxmlformats.org/officeDocument/2006/relationships/image" Target="../media/image147.wmf"/><Relationship Id="rId67" Type="http://schemas.openxmlformats.org/officeDocument/2006/relationships/oleObject" Target="../embeddings/oleObject162.bin"/><Relationship Id="rId66" Type="http://schemas.openxmlformats.org/officeDocument/2006/relationships/image" Target="../media/image146.wmf"/><Relationship Id="rId65" Type="http://schemas.openxmlformats.org/officeDocument/2006/relationships/oleObject" Target="../embeddings/oleObject161.bin"/><Relationship Id="rId64" Type="http://schemas.openxmlformats.org/officeDocument/2006/relationships/image" Target="../media/image145.wmf"/><Relationship Id="rId63" Type="http://schemas.openxmlformats.org/officeDocument/2006/relationships/oleObject" Target="../embeddings/oleObject160.bin"/><Relationship Id="rId62" Type="http://schemas.openxmlformats.org/officeDocument/2006/relationships/image" Target="../media/image144.wmf"/><Relationship Id="rId61" Type="http://schemas.openxmlformats.org/officeDocument/2006/relationships/oleObject" Target="../embeddings/oleObject159.bin"/><Relationship Id="rId60" Type="http://schemas.openxmlformats.org/officeDocument/2006/relationships/image" Target="../media/image143.wmf"/><Relationship Id="rId6" Type="http://schemas.openxmlformats.org/officeDocument/2006/relationships/image" Target="../media/image122.wmf"/><Relationship Id="rId59" Type="http://schemas.openxmlformats.org/officeDocument/2006/relationships/oleObject" Target="../embeddings/oleObject158.bin"/><Relationship Id="rId58" Type="http://schemas.openxmlformats.org/officeDocument/2006/relationships/image" Target="../media/image142.wmf"/><Relationship Id="rId57" Type="http://schemas.openxmlformats.org/officeDocument/2006/relationships/oleObject" Target="../embeddings/oleObject157.bin"/><Relationship Id="rId56" Type="http://schemas.openxmlformats.org/officeDocument/2006/relationships/image" Target="../media/image141.wmf"/><Relationship Id="rId55" Type="http://schemas.openxmlformats.org/officeDocument/2006/relationships/oleObject" Target="../embeddings/oleObject156.bin"/><Relationship Id="rId54" Type="http://schemas.openxmlformats.org/officeDocument/2006/relationships/image" Target="../media/image114.wmf"/><Relationship Id="rId53" Type="http://schemas.openxmlformats.org/officeDocument/2006/relationships/oleObject" Target="../embeddings/oleObject155.bin"/><Relationship Id="rId52" Type="http://schemas.openxmlformats.org/officeDocument/2006/relationships/image" Target="../media/image113.wmf"/><Relationship Id="rId51" Type="http://schemas.openxmlformats.org/officeDocument/2006/relationships/oleObject" Target="../embeddings/oleObject154.bin"/><Relationship Id="rId50" Type="http://schemas.openxmlformats.org/officeDocument/2006/relationships/image" Target="../media/image112.wmf"/><Relationship Id="rId5" Type="http://schemas.openxmlformats.org/officeDocument/2006/relationships/oleObject" Target="../embeddings/oleObject130.bin"/><Relationship Id="rId49" Type="http://schemas.openxmlformats.org/officeDocument/2006/relationships/oleObject" Target="../embeddings/oleObject153.bin"/><Relationship Id="rId48" Type="http://schemas.openxmlformats.org/officeDocument/2006/relationships/image" Target="../media/image111.wmf"/><Relationship Id="rId47" Type="http://schemas.openxmlformats.org/officeDocument/2006/relationships/oleObject" Target="../embeddings/oleObject152.bin"/><Relationship Id="rId46" Type="http://schemas.openxmlformats.org/officeDocument/2006/relationships/image" Target="../media/image110.wmf"/><Relationship Id="rId45" Type="http://schemas.openxmlformats.org/officeDocument/2006/relationships/oleObject" Target="../embeddings/oleObject151.bin"/><Relationship Id="rId44" Type="http://schemas.openxmlformats.org/officeDocument/2006/relationships/image" Target="../media/image140.wmf"/><Relationship Id="rId43" Type="http://schemas.openxmlformats.org/officeDocument/2006/relationships/oleObject" Target="../embeddings/oleObject150.bin"/><Relationship Id="rId42" Type="http://schemas.openxmlformats.org/officeDocument/2006/relationships/image" Target="../media/image139.wmf"/><Relationship Id="rId41" Type="http://schemas.openxmlformats.org/officeDocument/2006/relationships/oleObject" Target="../embeddings/oleObject149.bin"/><Relationship Id="rId40" Type="http://schemas.openxmlformats.org/officeDocument/2006/relationships/image" Target="../media/image138.wmf"/><Relationship Id="rId4" Type="http://schemas.openxmlformats.org/officeDocument/2006/relationships/image" Target="../media/image121.wmf"/><Relationship Id="rId39" Type="http://schemas.openxmlformats.org/officeDocument/2006/relationships/oleObject" Target="../embeddings/oleObject148.bin"/><Relationship Id="rId38" Type="http://schemas.openxmlformats.org/officeDocument/2006/relationships/image" Target="../media/image137.wmf"/><Relationship Id="rId37" Type="http://schemas.openxmlformats.org/officeDocument/2006/relationships/oleObject" Target="../embeddings/oleObject147.bin"/><Relationship Id="rId36" Type="http://schemas.openxmlformats.org/officeDocument/2006/relationships/image" Target="../media/image136.wmf"/><Relationship Id="rId35" Type="http://schemas.openxmlformats.org/officeDocument/2006/relationships/oleObject" Target="../embeddings/oleObject146.bin"/><Relationship Id="rId34" Type="http://schemas.openxmlformats.org/officeDocument/2006/relationships/image" Target="../media/image135.wmf"/><Relationship Id="rId33" Type="http://schemas.openxmlformats.org/officeDocument/2006/relationships/oleObject" Target="../embeddings/oleObject145.bin"/><Relationship Id="rId32" Type="http://schemas.openxmlformats.org/officeDocument/2006/relationships/oleObject" Target="../embeddings/oleObject144.bin"/><Relationship Id="rId31" Type="http://schemas.openxmlformats.org/officeDocument/2006/relationships/image" Target="../media/image134.wmf"/><Relationship Id="rId30" Type="http://schemas.openxmlformats.org/officeDocument/2006/relationships/oleObject" Target="../embeddings/oleObject143.bin"/><Relationship Id="rId3" Type="http://schemas.openxmlformats.org/officeDocument/2006/relationships/oleObject" Target="../embeddings/oleObject129.bin"/><Relationship Id="rId29" Type="http://schemas.openxmlformats.org/officeDocument/2006/relationships/image" Target="../media/image133.wmf"/><Relationship Id="rId28" Type="http://schemas.openxmlformats.org/officeDocument/2006/relationships/oleObject" Target="../embeddings/oleObject142.bin"/><Relationship Id="rId27" Type="http://schemas.openxmlformats.org/officeDocument/2006/relationships/image" Target="../media/image132.wmf"/><Relationship Id="rId26" Type="http://schemas.openxmlformats.org/officeDocument/2006/relationships/oleObject" Target="../embeddings/oleObject141.bin"/><Relationship Id="rId25" Type="http://schemas.openxmlformats.org/officeDocument/2006/relationships/image" Target="../media/image131.wmf"/><Relationship Id="rId24" Type="http://schemas.openxmlformats.org/officeDocument/2006/relationships/oleObject" Target="../embeddings/oleObject140.bin"/><Relationship Id="rId23" Type="http://schemas.openxmlformats.org/officeDocument/2006/relationships/image" Target="../media/image130.wmf"/><Relationship Id="rId22" Type="http://schemas.openxmlformats.org/officeDocument/2006/relationships/oleObject" Target="../embeddings/oleObject139.bin"/><Relationship Id="rId21" Type="http://schemas.openxmlformats.org/officeDocument/2006/relationships/image" Target="../media/image129.wmf"/><Relationship Id="rId20" Type="http://schemas.openxmlformats.org/officeDocument/2006/relationships/oleObject" Target="../embeddings/oleObject138.bin"/><Relationship Id="rId2" Type="http://schemas.openxmlformats.org/officeDocument/2006/relationships/image" Target="../media/image117.wmf"/><Relationship Id="rId19" Type="http://schemas.openxmlformats.org/officeDocument/2006/relationships/image" Target="../media/image128.wmf"/><Relationship Id="rId18" Type="http://schemas.openxmlformats.org/officeDocument/2006/relationships/oleObject" Target="../embeddings/oleObject137.bin"/><Relationship Id="rId17" Type="http://schemas.openxmlformats.org/officeDocument/2006/relationships/oleObject" Target="../embeddings/oleObject136.bin"/><Relationship Id="rId16" Type="http://schemas.openxmlformats.org/officeDocument/2006/relationships/image" Target="../media/image127.wmf"/><Relationship Id="rId15" Type="http://schemas.openxmlformats.org/officeDocument/2006/relationships/oleObject" Target="../embeddings/oleObject135.bin"/><Relationship Id="rId14" Type="http://schemas.openxmlformats.org/officeDocument/2006/relationships/image" Target="../media/image126.wmf"/><Relationship Id="rId13" Type="http://schemas.openxmlformats.org/officeDocument/2006/relationships/oleObject" Target="../embeddings/oleObject134.bin"/><Relationship Id="rId12" Type="http://schemas.openxmlformats.org/officeDocument/2006/relationships/image" Target="../media/image125.wmf"/><Relationship Id="rId11" Type="http://schemas.openxmlformats.org/officeDocument/2006/relationships/oleObject" Target="../embeddings/oleObject133.bin"/><Relationship Id="rId10" Type="http://schemas.openxmlformats.org/officeDocument/2006/relationships/image" Target="../media/image124.wmf"/><Relationship Id="rId1" Type="http://schemas.openxmlformats.org/officeDocument/2006/relationships/oleObject" Target="../embeddings/oleObject128.bin"/></Relationships>
</file>

<file path=ppt/slides/_rels/slide19.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53.wmf"/><Relationship Id="rId7" Type="http://schemas.openxmlformats.org/officeDocument/2006/relationships/oleObject" Target="../embeddings/oleObject168.bin"/><Relationship Id="rId6" Type="http://schemas.openxmlformats.org/officeDocument/2006/relationships/image" Target="../media/image152.wmf"/><Relationship Id="rId5" Type="http://schemas.openxmlformats.org/officeDocument/2006/relationships/oleObject" Target="../embeddings/oleObject167.bin"/><Relationship Id="rId4" Type="http://schemas.openxmlformats.org/officeDocument/2006/relationships/image" Target="../media/image151.wmf"/><Relationship Id="rId3" Type="http://schemas.openxmlformats.org/officeDocument/2006/relationships/oleObject" Target="../embeddings/oleObject166.bin"/><Relationship Id="rId2" Type="http://schemas.openxmlformats.org/officeDocument/2006/relationships/image" Target="../media/image150.wmf"/><Relationship Id="rId10" Type="http://schemas.openxmlformats.org/officeDocument/2006/relationships/vmlDrawing" Target="../drawings/vmlDrawing19.vml"/><Relationship Id="rId1" Type="http://schemas.openxmlformats.org/officeDocument/2006/relationships/oleObject" Target="../embeddings/oleObject165.bin"/></Relationships>
</file>

<file path=ppt/slides/_rels/slide2.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0.wmf"/><Relationship Id="rId7" Type="http://schemas.openxmlformats.org/officeDocument/2006/relationships/oleObject" Target="../embeddings/oleObject8.bin"/><Relationship Id="rId6" Type="http://schemas.openxmlformats.org/officeDocument/2006/relationships/image" Target="../media/image9.wmf"/><Relationship Id="rId5" Type="http://schemas.openxmlformats.org/officeDocument/2006/relationships/oleObject" Target="../embeddings/oleObject7.bin"/><Relationship Id="rId4" Type="http://schemas.openxmlformats.org/officeDocument/2006/relationships/image" Target="../media/image8.wmf"/><Relationship Id="rId3" Type="http://schemas.openxmlformats.org/officeDocument/2006/relationships/oleObject" Target="../embeddings/oleObject6.bin"/><Relationship Id="rId26" Type="http://schemas.openxmlformats.org/officeDocument/2006/relationships/vmlDrawing" Target="../drawings/vmlDrawing2.vml"/><Relationship Id="rId25" Type="http://schemas.openxmlformats.org/officeDocument/2006/relationships/slideLayout" Target="../slideLayouts/slideLayout7.xml"/><Relationship Id="rId24" Type="http://schemas.openxmlformats.org/officeDocument/2006/relationships/image" Target="../media/image6.png"/><Relationship Id="rId23" Type="http://schemas.openxmlformats.org/officeDocument/2006/relationships/image" Target="../media/image5.png"/><Relationship Id="rId22" Type="http://schemas.openxmlformats.org/officeDocument/2006/relationships/image" Target="../media/image17.wmf"/><Relationship Id="rId21" Type="http://schemas.openxmlformats.org/officeDocument/2006/relationships/oleObject" Target="../embeddings/oleObject15.bin"/><Relationship Id="rId20" Type="http://schemas.openxmlformats.org/officeDocument/2006/relationships/image" Target="../media/image16.wmf"/><Relationship Id="rId2" Type="http://schemas.openxmlformats.org/officeDocument/2006/relationships/image" Target="../media/image7.wmf"/><Relationship Id="rId19" Type="http://schemas.openxmlformats.org/officeDocument/2006/relationships/oleObject" Target="../embeddings/oleObject14.bin"/><Relationship Id="rId18" Type="http://schemas.openxmlformats.org/officeDocument/2006/relationships/image" Target="../media/image15.wmf"/><Relationship Id="rId17" Type="http://schemas.openxmlformats.org/officeDocument/2006/relationships/oleObject" Target="../embeddings/oleObject13.bin"/><Relationship Id="rId16" Type="http://schemas.openxmlformats.org/officeDocument/2006/relationships/image" Target="../media/image14.wmf"/><Relationship Id="rId15" Type="http://schemas.openxmlformats.org/officeDocument/2006/relationships/oleObject" Target="../embeddings/oleObject12.bin"/><Relationship Id="rId14" Type="http://schemas.openxmlformats.org/officeDocument/2006/relationships/image" Target="../media/image13.wmf"/><Relationship Id="rId13" Type="http://schemas.openxmlformats.org/officeDocument/2006/relationships/oleObject" Target="../embeddings/oleObject11.bin"/><Relationship Id="rId12" Type="http://schemas.openxmlformats.org/officeDocument/2006/relationships/image" Target="../media/image12.wmf"/><Relationship Id="rId11" Type="http://schemas.openxmlformats.org/officeDocument/2006/relationships/oleObject" Target="../embeddings/oleObject10.bin"/><Relationship Id="rId10" Type="http://schemas.openxmlformats.org/officeDocument/2006/relationships/image" Target="../media/image11.wmf"/><Relationship Id="rId1" Type="http://schemas.openxmlformats.org/officeDocument/2006/relationships/oleObject" Target="../embeddings/oleObject5.bin"/></Relationships>
</file>

<file path=ppt/slides/_rels/slide20.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56.wmf"/><Relationship Id="rId7" Type="http://schemas.openxmlformats.org/officeDocument/2006/relationships/oleObject" Target="../embeddings/oleObject172.bin"/><Relationship Id="rId6" Type="http://schemas.openxmlformats.org/officeDocument/2006/relationships/image" Target="../media/image155.wmf"/><Relationship Id="rId5" Type="http://schemas.openxmlformats.org/officeDocument/2006/relationships/oleObject" Target="../embeddings/oleObject171.bin"/><Relationship Id="rId4" Type="http://schemas.openxmlformats.org/officeDocument/2006/relationships/image" Target="../media/image44.wmf"/><Relationship Id="rId3" Type="http://schemas.openxmlformats.org/officeDocument/2006/relationships/oleObject" Target="../embeddings/oleObject170.bin"/><Relationship Id="rId24" Type="http://schemas.openxmlformats.org/officeDocument/2006/relationships/vmlDrawing" Target="../drawings/vmlDrawing20.vml"/><Relationship Id="rId23" Type="http://schemas.openxmlformats.org/officeDocument/2006/relationships/slideLayout" Target="../slideLayouts/slideLayout7.xml"/><Relationship Id="rId22" Type="http://schemas.openxmlformats.org/officeDocument/2006/relationships/image" Target="../media/image163.wmf"/><Relationship Id="rId21" Type="http://schemas.openxmlformats.org/officeDocument/2006/relationships/oleObject" Target="../embeddings/oleObject179.bin"/><Relationship Id="rId20" Type="http://schemas.openxmlformats.org/officeDocument/2006/relationships/image" Target="../media/image162.wmf"/><Relationship Id="rId2" Type="http://schemas.openxmlformats.org/officeDocument/2006/relationships/image" Target="../media/image154.wmf"/><Relationship Id="rId19" Type="http://schemas.openxmlformats.org/officeDocument/2006/relationships/oleObject" Target="../embeddings/oleObject178.bin"/><Relationship Id="rId18" Type="http://schemas.openxmlformats.org/officeDocument/2006/relationships/image" Target="../media/image161.wmf"/><Relationship Id="rId17" Type="http://schemas.openxmlformats.org/officeDocument/2006/relationships/oleObject" Target="../embeddings/oleObject177.bin"/><Relationship Id="rId16" Type="http://schemas.openxmlformats.org/officeDocument/2006/relationships/image" Target="../media/image160.wmf"/><Relationship Id="rId15" Type="http://schemas.openxmlformats.org/officeDocument/2006/relationships/oleObject" Target="../embeddings/oleObject176.bin"/><Relationship Id="rId14" Type="http://schemas.openxmlformats.org/officeDocument/2006/relationships/image" Target="../media/image159.wmf"/><Relationship Id="rId13" Type="http://schemas.openxmlformats.org/officeDocument/2006/relationships/oleObject" Target="../embeddings/oleObject175.bin"/><Relationship Id="rId12" Type="http://schemas.openxmlformats.org/officeDocument/2006/relationships/image" Target="../media/image158.wmf"/><Relationship Id="rId11" Type="http://schemas.openxmlformats.org/officeDocument/2006/relationships/oleObject" Target="../embeddings/oleObject174.bin"/><Relationship Id="rId10" Type="http://schemas.openxmlformats.org/officeDocument/2006/relationships/image" Target="../media/image157.wmf"/><Relationship Id="rId1" Type="http://schemas.openxmlformats.org/officeDocument/2006/relationships/oleObject" Target="../embeddings/oleObject169.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6.png"/><Relationship Id="rId7" Type="http://schemas.openxmlformats.org/officeDocument/2006/relationships/image" Target="../media/image5.png"/><Relationship Id="rId6" Type="http://schemas.openxmlformats.org/officeDocument/2006/relationships/image" Target="../media/image166.emf"/><Relationship Id="rId5" Type="http://schemas.openxmlformats.org/officeDocument/2006/relationships/oleObject" Target="../embeddings/oleObject182.bin"/><Relationship Id="rId4" Type="http://schemas.openxmlformats.org/officeDocument/2006/relationships/image" Target="../media/image165.emf"/><Relationship Id="rId3" Type="http://schemas.openxmlformats.org/officeDocument/2006/relationships/oleObject" Target="../embeddings/oleObject181.bin"/><Relationship Id="rId2" Type="http://schemas.openxmlformats.org/officeDocument/2006/relationships/image" Target="../media/image164.wmf"/><Relationship Id="rId10" Type="http://schemas.openxmlformats.org/officeDocument/2006/relationships/vmlDrawing" Target="../drawings/vmlDrawing21.vml"/><Relationship Id="rId1" Type="http://schemas.openxmlformats.org/officeDocument/2006/relationships/oleObject" Target="../embeddings/oleObject180.bin"/></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7.GIF"/></Relationships>
</file>

<file path=ppt/slides/_rels/slide24.xml.rels><?xml version="1.0" encoding="UTF-8" standalone="yes"?>
<Relationships xmlns="http://schemas.openxmlformats.org/package/2006/relationships"><Relationship Id="rId8" Type="http://schemas.openxmlformats.org/officeDocument/2006/relationships/vmlDrawing" Target="../drawings/vmlDrawing22.vml"/><Relationship Id="rId7" Type="http://schemas.openxmlformats.org/officeDocument/2006/relationships/slideLayout" Target="../slideLayouts/slideLayout7.xml"/><Relationship Id="rId6" Type="http://schemas.openxmlformats.org/officeDocument/2006/relationships/image" Target="../media/image170.wmf"/><Relationship Id="rId5" Type="http://schemas.openxmlformats.org/officeDocument/2006/relationships/oleObject" Target="../embeddings/oleObject185.bin"/><Relationship Id="rId4" Type="http://schemas.openxmlformats.org/officeDocument/2006/relationships/image" Target="../media/image169.wmf"/><Relationship Id="rId3" Type="http://schemas.openxmlformats.org/officeDocument/2006/relationships/oleObject" Target="../embeddings/oleObject184.bin"/><Relationship Id="rId2" Type="http://schemas.openxmlformats.org/officeDocument/2006/relationships/image" Target="../media/image168.wmf"/><Relationship Id="rId1" Type="http://schemas.openxmlformats.org/officeDocument/2006/relationships/oleObject" Target="../embeddings/oleObject183.bin"/></Relationships>
</file>

<file path=ppt/slides/_rels/slide2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73.wmf"/><Relationship Id="rId7" Type="http://schemas.openxmlformats.org/officeDocument/2006/relationships/oleObject" Target="../embeddings/oleObject189.bin"/><Relationship Id="rId6" Type="http://schemas.openxmlformats.org/officeDocument/2006/relationships/image" Target="../media/image172.wmf"/><Relationship Id="rId5" Type="http://schemas.openxmlformats.org/officeDocument/2006/relationships/oleObject" Target="../embeddings/oleObject188.bin"/><Relationship Id="rId4" Type="http://schemas.openxmlformats.org/officeDocument/2006/relationships/image" Target="../media/image171.wmf"/><Relationship Id="rId3" Type="http://schemas.openxmlformats.org/officeDocument/2006/relationships/oleObject" Target="../embeddings/oleObject187.bin"/><Relationship Id="rId2" Type="http://schemas.openxmlformats.org/officeDocument/2006/relationships/image" Target="../media/image74.wmf"/><Relationship Id="rId10" Type="http://schemas.openxmlformats.org/officeDocument/2006/relationships/vmlDrawing" Target="../drawings/vmlDrawing23.vml"/><Relationship Id="rId1" Type="http://schemas.openxmlformats.org/officeDocument/2006/relationships/oleObject" Target="../embeddings/oleObject186.bin"/></Relationships>
</file>

<file path=ppt/slides/_rels/slide26.xml.rels><?xml version="1.0" encoding="UTF-8" standalone="yes"?>
<Relationships xmlns="http://schemas.openxmlformats.org/package/2006/relationships"><Relationship Id="rId6" Type="http://schemas.openxmlformats.org/officeDocument/2006/relationships/vmlDrawing" Target="../drawings/vmlDrawing24.vml"/><Relationship Id="rId5" Type="http://schemas.openxmlformats.org/officeDocument/2006/relationships/slideLayout" Target="../slideLayouts/slideLayout7.xml"/><Relationship Id="rId4" Type="http://schemas.openxmlformats.org/officeDocument/2006/relationships/image" Target="../media/image162.wmf"/><Relationship Id="rId3" Type="http://schemas.openxmlformats.org/officeDocument/2006/relationships/oleObject" Target="../embeddings/oleObject190.bin"/><Relationship Id="rId2" Type="http://schemas.openxmlformats.org/officeDocument/2006/relationships/image" Target="../media/image21.png"/><Relationship Id="rId1" Type="http://schemas.openxmlformats.org/officeDocument/2006/relationships/image" Target="../media/image20.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195.bin"/><Relationship Id="rId8" Type="http://schemas.openxmlformats.org/officeDocument/2006/relationships/image" Target="../media/image176.wmf"/><Relationship Id="rId7" Type="http://schemas.openxmlformats.org/officeDocument/2006/relationships/oleObject" Target="../embeddings/oleObject194.bin"/><Relationship Id="rId6" Type="http://schemas.openxmlformats.org/officeDocument/2006/relationships/image" Target="../media/image38.wmf"/><Relationship Id="rId5" Type="http://schemas.openxmlformats.org/officeDocument/2006/relationships/oleObject" Target="../embeddings/oleObject193.bin"/><Relationship Id="rId4" Type="http://schemas.openxmlformats.org/officeDocument/2006/relationships/image" Target="../media/image175.wmf"/><Relationship Id="rId3" Type="http://schemas.openxmlformats.org/officeDocument/2006/relationships/oleObject" Target="../embeddings/oleObject192.bin"/><Relationship Id="rId20" Type="http://schemas.openxmlformats.org/officeDocument/2006/relationships/vmlDrawing" Target="../drawings/vmlDrawing25.vml"/><Relationship Id="rId2" Type="http://schemas.openxmlformats.org/officeDocument/2006/relationships/image" Target="../media/image174.wmf"/><Relationship Id="rId19" Type="http://schemas.openxmlformats.org/officeDocument/2006/relationships/slideLayout" Target="../slideLayouts/slideLayout7.xml"/><Relationship Id="rId18" Type="http://schemas.openxmlformats.org/officeDocument/2006/relationships/image" Target="../media/image181.wmf"/><Relationship Id="rId17" Type="http://schemas.openxmlformats.org/officeDocument/2006/relationships/oleObject" Target="../embeddings/oleObject199.bin"/><Relationship Id="rId16" Type="http://schemas.openxmlformats.org/officeDocument/2006/relationships/image" Target="../media/image180.wmf"/><Relationship Id="rId15" Type="http://schemas.openxmlformats.org/officeDocument/2006/relationships/oleObject" Target="../embeddings/oleObject198.bin"/><Relationship Id="rId14" Type="http://schemas.openxmlformats.org/officeDocument/2006/relationships/image" Target="../media/image179.wmf"/><Relationship Id="rId13" Type="http://schemas.openxmlformats.org/officeDocument/2006/relationships/oleObject" Target="../embeddings/oleObject197.bin"/><Relationship Id="rId12" Type="http://schemas.openxmlformats.org/officeDocument/2006/relationships/image" Target="../media/image178.wmf"/><Relationship Id="rId11" Type="http://schemas.openxmlformats.org/officeDocument/2006/relationships/oleObject" Target="../embeddings/oleObject196.bin"/><Relationship Id="rId10" Type="http://schemas.openxmlformats.org/officeDocument/2006/relationships/image" Target="../media/image177.wmf"/><Relationship Id="rId1" Type="http://schemas.openxmlformats.org/officeDocument/2006/relationships/oleObject" Target="../embeddings/oleObject191.bin"/></Relationships>
</file>

<file path=ppt/slides/_rels/slide28.xml.rels><?xml version="1.0" encoding="UTF-8" standalone="yes"?>
<Relationships xmlns="http://schemas.openxmlformats.org/package/2006/relationships"><Relationship Id="rId9" Type="http://schemas.openxmlformats.org/officeDocument/2006/relationships/oleObject" Target="../embeddings/oleObject204.bin"/><Relationship Id="rId8" Type="http://schemas.openxmlformats.org/officeDocument/2006/relationships/image" Target="../media/image185.wmf"/><Relationship Id="rId7" Type="http://schemas.openxmlformats.org/officeDocument/2006/relationships/oleObject" Target="../embeddings/oleObject203.bin"/><Relationship Id="rId6" Type="http://schemas.openxmlformats.org/officeDocument/2006/relationships/image" Target="../media/image184.wmf"/><Relationship Id="rId5" Type="http://schemas.openxmlformats.org/officeDocument/2006/relationships/oleObject" Target="../embeddings/oleObject202.bin"/><Relationship Id="rId4" Type="http://schemas.openxmlformats.org/officeDocument/2006/relationships/image" Target="../media/image183.wmf"/><Relationship Id="rId36" Type="http://schemas.openxmlformats.org/officeDocument/2006/relationships/vmlDrawing" Target="../drawings/vmlDrawing26.vml"/><Relationship Id="rId35" Type="http://schemas.openxmlformats.org/officeDocument/2006/relationships/slideLayout" Target="../slideLayouts/slideLayout7.xml"/><Relationship Id="rId34" Type="http://schemas.openxmlformats.org/officeDocument/2006/relationships/image" Target="../media/image190.wmf"/><Relationship Id="rId33" Type="http://schemas.openxmlformats.org/officeDocument/2006/relationships/oleObject" Target="../embeddings/oleObject216.bin"/><Relationship Id="rId32" Type="http://schemas.openxmlformats.org/officeDocument/2006/relationships/image" Target="../media/image181.wmf"/><Relationship Id="rId31" Type="http://schemas.openxmlformats.org/officeDocument/2006/relationships/oleObject" Target="../embeddings/oleObject215.bin"/><Relationship Id="rId30" Type="http://schemas.openxmlformats.org/officeDocument/2006/relationships/image" Target="../media/image180.wmf"/><Relationship Id="rId3" Type="http://schemas.openxmlformats.org/officeDocument/2006/relationships/oleObject" Target="../embeddings/oleObject201.bin"/><Relationship Id="rId29" Type="http://schemas.openxmlformats.org/officeDocument/2006/relationships/oleObject" Target="../embeddings/oleObject214.bin"/><Relationship Id="rId28" Type="http://schemas.openxmlformats.org/officeDocument/2006/relationships/image" Target="../media/image179.wmf"/><Relationship Id="rId27" Type="http://schemas.openxmlformats.org/officeDocument/2006/relationships/oleObject" Target="../embeddings/oleObject213.bin"/><Relationship Id="rId26" Type="http://schemas.openxmlformats.org/officeDocument/2006/relationships/image" Target="../media/image189.wmf"/><Relationship Id="rId25" Type="http://schemas.openxmlformats.org/officeDocument/2006/relationships/oleObject" Target="../embeddings/oleObject212.bin"/><Relationship Id="rId24" Type="http://schemas.openxmlformats.org/officeDocument/2006/relationships/image" Target="../media/image177.wmf"/><Relationship Id="rId23" Type="http://schemas.openxmlformats.org/officeDocument/2006/relationships/oleObject" Target="../embeddings/oleObject211.bin"/><Relationship Id="rId22" Type="http://schemas.openxmlformats.org/officeDocument/2006/relationships/image" Target="../media/image176.wmf"/><Relationship Id="rId21" Type="http://schemas.openxmlformats.org/officeDocument/2006/relationships/oleObject" Target="../embeddings/oleObject210.bin"/><Relationship Id="rId20" Type="http://schemas.openxmlformats.org/officeDocument/2006/relationships/image" Target="../media/image38.wmf"/><Relationship Id="rId2" Type="http://schemas.openxmlformats.org/officeDocument/2006/relationships/image" Target="../media/image182.wmf"/><Relationship Id="rId19" Type="http://schemas.openxmlformats.org/officeDocument/2006/relationships/oleObject" Target="../embeddings/oleObject209.bin"/><Relationship Id="rId18" Type="http://schemas.openxmlformats.org/officeDocument/2006/relationships/image" Target="../media/image175.wmf"/><Relationship Id="rId17" Type="http://schemas.openxmlformats.org/officeDocument/2006/relationships/oleObject" Target="../embeddings/oleObject208.bin"/><Relationship Id="rId16" Type="http://schemas.openxmlformats.org/officeDocument/2006/relationships/image" Target="../media/image174.wmf"/><Relationship Id="rId15" Type="http://schemas.openxmlformats.org/officeDocument/2006/relationships/oleObject" Target="../embeddings/oleObject207.bin"/><Relationship Id="rId14" Type="http://schemas.openxmlformats.org/officeDocument/2006/relationships/image" Target="../media/image188.wmf"/><Relationship Id="rId13" Type="http://schemas.openxmlformats.org/officeDocument/2006/relationships/oleObject" Target="../embeddings/oleObject206.bin"/><Relationship Id="rId12" Type="http://schemas.openxmlformats.org/officeDocument/2006/relationships/image" Target="../media/image187.wmf"/><Relationship Id="rId11" Type="http://schemas.openxmlformats.org/officeDocument/2006/relationships/oleObject" Target="../embeddings/oleObject205.bin"/><Relationship Id="rId10" Type="http://schemas.openxmlformats.org/officeDocument/2006/relationships/image" Target="../media/image186.wmf"/><Relationship Id="rId1" Type="http://schemas.openxmlformats.org/officeDocument/2006/relationships/oleObject" Target="../embeddings/oleObject200.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221.bin"/><Relationship Id="rId8" Type="http://schemas.openxmlformats.org/officeDocument/2006/relationships/image" Target="../media/image194.wmf"/><Relationship Id="rId7" Type="http://schemas.openxmlformats.org/officeDocument/2006/relationships/oleObject" Target="../embeddings/oleObject220.bin"/><Relationship Id="rId6" Type="http://schemas.openxmlformats.org/officeDocument/2006/relationships/image" Target="../media/image193.wmf"/><Relationship Id="rId5" Type="http://schemas.openxmlformats.org/officeDocument/2006/relationships/oleObject" Target="../embeddings/oleObject219.bin"/><Relationship Id="rId4" Type="http://schemas.openxmlformats.org/officeDocument/2006/relationships/image" Target="../media/image192.wmf"/><Relationship Id="rId36" Type="http://schemas.openxmlformats.org/officeDocument/2006/relationships/vmlDrawing" Target="../drawings/vmlDrawing27.vml"/><Relationship Id="rId35" Type="http://schemas.openxmlformats.org/officeDocument/2006/relationships/slideLayout" Target="../slideLayouts/slideLayout7.xml"/><Relationship Id="rId34" Type="http://schemas.openxmlformats.org/officeDocument/2006/relationships/image" Target="../media/image190.wmf"/><Relationship Id="rId33" Type="http://schemas.openxmlformats.org/officeDocument/2006/relationships/oleObject" Target="../embeddings/oleObject233.bin"/><Relationship Id="rId32" Type="http://schemas.openxmlformats.org/officeDocument/2006/relationships/image" Target="../media/image181.wmf"/><Relationship Id="rId31" Type="http://schemas.openxmlformats.org/officeDocument/2006/relationships/oleObject" Target="../embeddings/oleObject232.bin"/><Relationship Id="rId30" Type="http://schemas.openxmlformats.org/officeDocument/2006/relationships/image" Target="../media/image180.wmf"/><Relationship Id="rId3" Type="http://schemas.openxmlformats.org/officeDocument/2006/relationships/oleObject" Target="../embeddings/oleObject218.bin"/><Relationship Id="rId29" Type="http://schemas.openxmlformats.org/officeDocument/2006/relationships/oleObject" Target="../embeddings/oleObject231.bin"/><Relationship Id="rId28" Type="http://schemas.openxmlformats.org/officeDocument/2006/relationships/image" Target="../media/image179.wmf"/><Relationship Id="rId27" Type="http://schemas.openxmlformats.org/officeDocument/2006/relationships/oleObject" Target="../embeddings/oleObject230.bin"/><Relationship Id="rId26" Type="http://schemas.openxmlformats.org/officeDocument/2006/relationships/image" Target="../media/image189.wmf"/><Relationship Id="rId25" Type="http://schemas.openxmlformats.org/officeDocument/2006/relationships/oleObject" Target="../embeddings/oleObject229.bin"/><Relationship Id="rId24" Type="http://schemas.openxmlformats.org/officeDocument/2006/relationships/image" Target="../media/image177.wmf"/><Relationship Id="rId23" Type="http://schemas.openxmlformats.org/officeDocument/2006/relationships/oleObject" Target="../embeddings/oleObject228.bin"/><Relationship Id="rId22" Type="http://schemas.openxmlformats.org/officeDocument/2006/relationships/image" Target="../media/image176.wmf"/><Relationship Id="rId21" Type="http://schemas.openxmlformats.org/officeDocument/2006/relationships/oleObject" Target="../embeddings/oleObject227.bin"/><Relationship Id="rId20" Type="http://schemas.openxmlformats.org/officeDocument/2006/relationships/image" Target="../media/image38.wmf"/><Relationship Id="rId2" Type="http://schemas.openxmlformats.org/officeDocument/2006/relationships/image" Target="../media/image191.wmf"/><Relationship Id="rId19" Type="http://schemas.openxmlformats.org/officeDocument/2006/relationships/oleObject" Target="../embeddings/oleObject226.bin"/><Relationship Id="rId18" Type="http://schemas.openxmlformats.org/officeDocument/2006/relationships/image" Target="../media/image175.wmf"/><Relationship Id="rId17" Type="http://schemas.openxmlformats.org/officeDocument/2006/relationships/oleObject" Target="../embeddings/oleObject225.bin"/><Relationship Id="rId16" Type="http://schemas.openxmlformats.org/officeDocument/2006/relationships/image" Target="../media/image174.wmf"/><Relationship Id="rId15" Type="http://schemas.openxmlformats.org/officeDocument/2006/relationships/oleObject" Target="../embeddings/oleObject224.bin"/><Relationship Id="rId14" Type="http://schemas.openxmlformats.org/officeDocument/2006/relationships/image" Target="../media/image197.wmf"/><Relationship Id="rId13" Type="http://schemas.openxmlformats.org/officeDocument/2006/relationships/oleObject" Target="../embeddings/oleObject223.bin"/><Relationship Id="rId12" Type="http://schemas.openxmlformats.org/officeDocument/2006/relationships/image" Target="../media/image196.wmf"/><Relationship Id="rId11" Type="http://schemas.openxmlformats.org/officeDocument/2006/relationships/oleObject" Target="../embeddings/oleObject222.bin"/><Relationship Id="rId10" Type="http://schemas.openxmlformats.org/officeDocument/2006/relationships/image" Target="../media/image195.wmf"/><Relationship Id="rId1" Type="http://schemas.openxmlformats.org/officeDocument/2006/relationships/oleObject" Target="../embeddings/oleObject217.bin"/></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22.wmf"/><Relationship Id="rId7" Type="http://schemas.openxmlformats.org/officeDocument/2006/relationships/oleObject" Target="../embeddings/oleObject18.bin"/><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wmf"/><Relationship Id="rId3" Type="http://schemas.openxmlformats.org/officeDocument/2006/relationships/oleObject" Target="../embeddings/oleObject17.bin"/><Relationship Id="rId2" Type="http://schemas.openxmlformats.org/officeDocument/2006/relationships/image" Target="../media/image18.wmf"/><Relationship Id="rId10" Type="http://schemas.openxmlformats.org/officeDocument/2006/relationships/vmlDrawing" Target="../drawings/vmlDrawing3.vml"/><Relationship Id="rId1" Type="http://schemas.openxmlformats.org/officeDocument/2006/relationships/oleObject" Target="../embeddings/oleObject16.bin"/></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238.bin"/><Relationship Id="rId8" Type="http://schemas.openxmlformats.org/officeDocument/2006/relationships/image" Target="../media/image201.wmf"/><Relationship Id="rId7" Type="http://schemas.openxmlformats.org/officeDocument/2006/relationships/oleObject" Target="../embeddings/oleObject237.bin"/><Relationship Id="rId6" Type="http://schemas.openxmlformats.org/officeDocument/2006/relationships/image" Target="../media/image200.wmf"/><Relationship Id="rId5" Type="http://schemas.openxmlformats.org/officeDocument/2006/relationships/oleObject" Target="../embeddings/oleObject236.bin"/><Relationship Id="rId4" Type="http://schemas.openxmlformats.org/officeDocument/2006/relationships/image" Target="../media/image199.wmf"/><Relationship Id="rId34" Type="http://schemas.openxmlformats.org/officeDocument/2006/relationships/vmlDrawing" Target="../drawings/vmlDrawing28.vml"/><Relationship Id="rId33" Type="http://schemas.openxmlformats.org/officeDocument/2006/relationships/slideLayout" Target="../slideLayouts/slideLayout7.xml"/><Relationship Id="rId32" Type="http://schemas.openxmlformats.org/officeDocument/2006/relationships/image" Target="../media/image190.wmf"/><Relationship Id="rId31" Type="http://schemas.openxmlformats.org/officeDocument/2006/relationships/oleObject" Target="../embeddings/oleObject249.bin"/><Relationship Id="rId30" Type="http://schemas.openxmlformats.org/officeDocument/2006/relationships/image" Target="../media/image181.wmf"/><Relationship Id="rId3" Type="http://schemas.openxmlformats.org/officeDocument/2006/relationships/oleObject" Target="../embeddings/oleObject235.bin"/><Relationship Id="rId29" Type="http://schemas.openxmlformats.org/officeDocument/2006/relationships/oleObject" Target="../embeddings/oleObject248.bin"/><Relationship Id="rId28" Type="http://schemas.openxmlformats.org/officeDocument/2006/relationships/image" Target="../media/image180.wmf"/><Relationship Id="rId27" Type="http://schemas.openxmlformats.org/officeDocument/2006/relationships/oleObject" Target="../embeddings/oleObject247.bin"/><Relationship Id="rId26" Type="http://schemas.openxmlformats.org/officeDocument/2006/relationships/image" Target="../media/image179.wmf"/><Relationship Id="rId25" Type="http://schemas.openxmlformats.org/officeDocument/2006/relationships/oleObject" Target="../embeddings/oleObject246.bin"/><Relationship Id="rId24" Type="http://schemas.openxmlformats.org/officeDocument/2006/relationships/image" Target="../media/image189.wmf"/><Relationship Id="rId23" Type="http://schemas.openxmlformats.org/officeDocument/2006/relationships/oleObject" Target="../embeddings/oleObject245.bin"/><Relationship Id="rId22" Type="http://schemas.openxmlformats.org/officeDocument/2006/relationships/image" Target="../media/image177.wmf"/><Relationship Id="rId21" Type="http://schemas.openxmlformats.org/officeDocument/2006/relationships/oleObject" Target="../embeddings/oleObject244.bin"/><Relationship Id="rId20" Type="http://schemas.openxmlformats.org/officeDocument/2006/relationships/image" Target="../media/image176.wmf"/><Relationship Id="rId2" Type="http://schemas.openxmlformats.org/officeDocument/2006/relationships/image" Target="../media/image198.wmf"/><Relationship Id="rId19" Type="http://schemas.openxmlformats.org/officeDocument/2006/relationships/oleObject" Target="../embeddings/oleObject243.bin"/><Relationship Id="rId18" Type="http://schemas.openxmlformats.org/officeDocument/2006/relationships/image" Target="../media/image38.wmf"/><Relationship Id="rId17" Type="http://schemas.openxmlformats.org/officeDocument/2006/relationships/oleObject" Target="../embeddings/oleObject242.bin"/><Relationship Id="rId16" Type="http://schemas.openxmlformats.org/officeDocument/2006/relationships/image" Target="../media/image175.wmf"/><Relationship Id="rId15" Type="http://schemas.openxmlformats.org/officeDocument/2006/relationships/oleObject" Target="../embeddings/oleObject241.bin"/><Relationship Id="rId14" Type="http://schemas.openxmlformats.org/officeDocument/2006/relationships/image" Target="../media/image174.wmf"/><Relationship Id="rId13" Type="http://schemas.openxmlformats.org/officeDocument/2006/relationships/oleObject" Target="../embeddings/oleObject240.bin"/><Relationship Id="rId12" Type="http://schemas.openxmlformats.org/officeDocument/2006/relationships/image" Target="../media/image202.wmf"/><Relationship Id="rId11" Type="http://schemas.openxmlformats.org/officeDocument/2006/relationships/oleObject" Target="../embeddings/oleObject239.bin"/><Relationship Id="rId10" Type="http://schemas.openxmlformats.org/officeDocument/2006/relationships/image" Target="../media/image197.wmf"/><Relationship Id="rId1" Type="http://schemas.openxmlformats.org/officeDocument/2006/relationships/oleObject" Target="../embeddings/oleObject234.bin"/></Relationships>
</file>

<file path=ppt/slides/_rels/slide31.xml.rels><?xml version="1.0" encoding="UTF-8" standalone="yes"?>
<Relationships xmlns="http://schemas.openxmlformats.org/package/2006/relationships"><Relationship Id="rId9" Type="http://schemas.openxmlformats.org/officeDocument/2006/relationships/oleObject" Target="../embeddings/oleObject254.bin"/><Relationship Id="rId8" Type="http://schemas.openxmlformats.org/officeDocument/2006/relationships/image" Target="../media/image205.wmf"/><Relationship Id="rId7" Type="http://schemas.openxmlformats.org/officeDocument/2006/relationships/oleObject" Target="../embeddings/oleObject253.bin"/><Relationship Id="rId6" Type="http://schemas.openxmlformats.org/officeDocument/2006/relationships/image" Target="../media/image204.wmf"/><Relationship Id="rId5" Type="http://schemas.openxmlformats.org/officeDocument/2006/relationships/oleObject" Target="../embeddings/oleObject252.bin"/><Relationship Id="rId4" Type="http://schemas.openxmlformats.org/officeDocument/2006/relationships/image" Target="../media/image203.wmf"/><Relationship Id="rId3" Type="http://schemas.openxmlformats.org/officeDocument/2006/relationships/oleObject" Target="../embeddings/oleObject251.bin"/><Relationship Id="rId2" Type="http://schemas.openxmlformats.org/officeDocument/2006/relationships/image" Target="../media/image201.wmf"/><Relationship Id="rId16" Type="http://schemas.openxmlformats.org/officeDocument/2006/relationships/vmlDrawing" Target="../drawings/vmlDrawing29.vml"/><Relationship Id="rId15" Type="http://schemas.openxmlformats.org/officeDocument/2006/relationships/slideLayout" Target="../slideLayouts/slideLayout7.xml"/><Relationship Id="rId14" Type="http://schemas.openxmlformats.org/officeDocument/2006/relationships/image" Target="../media/image208.wmf"/><Relationship Id="rId13" Type="http://schemas.openxmlformats.org/officeDocument/2006/relationships/oleObject" Target="../embeddings/oleObject256.bin"/><Relationship Id="rId12" Type="http://schemas.openxmlformats.org/officeDocument/2006/relationships/image" Target="../media/image207.wmf"/><Relationship Id="rId11" Type="http://schemas.openxmlformats.org/officeDocument/2006/relationships/oleObject" Target="../embeddings/oleObject255.bin"/><Relationship Id="rId10" Type="http://schemas.openxmlformats.org/officeDocument/2006/relationships/image" Target="../media/image206.wmf"/><Relationship Id="rId1" Type="http://schemas.openxmlformats.org/officeDocument/2006/relationships/oleObject" Target="../embeddings/oleObject250.bin"/></Relationships>
</file>

<file path=ppt/slides/_rels/slide32.xml.rels><?xml version="1.0" encoding="UTF-8" standalone="yes"?>
<Relationships xmlns="http://schemas.openxmlformats.org/package/2006/relationships"><Relationship Id="rId9" Type="http://schemas.openxmlformats.org/officeDocument/2006/relationships/oleObject" Target="../embeddings/oleObject261.bin"/><Relationship Id="rId8" Type="http://schemas.openxmlformats.org/officeDocument/2006/relationships/image" Target="../media/image211.wmf"/><Relationship Id="rId7" Type="http://schemas.openxmlformats.org/officeDocument/2006/relationships/oleObject" Target="../embeddings/oleObject260.bin"/><Relationship Id="rId6" Type="http://schemas.openxmlformats.org/officeDocument/2006/relationships/image" Target="../media/image197.wmf"/><Relationship Id="rId5" Type="http://schemas.openxmlformats.org/officeDocument/2006/relationships/oleObject" Target="../embeddings/oleObject259.bin"/><Relationship Id="rId40" Type="http://schemas.openxmlformats.org/officeDocument/2006/relationships/vmlDrawing" Target="../drawings/vmlDrawing30.vml"/><Relationship Id="rId4" Type="http://schemas.openxmlformats.org/officeDocument/2006/relationships/image" Target="../media/image210.wmf"/><Relationship Id="rId39" Type="http://schemas.openxmlformats.org/officeDocument/2006/relationships/slideLayout" Target="../slideLayouts/slideLayout7.xml"/><Relationship Id="rId38" Type="http://schemas.openxmlformats.org/officeDocument/2006/relationships/image" Target="../media/image190.wmf"/><Relationship Id="rId37" Type="http://schemas.openxmlformats.org/officeDocument/2006/relationships/oleObject" Target="../embeddings/oleObject275.bin"/><Relationship Id="rId36" Type="http://schemas.openxmlformats.org/officeDocument/2006/relationships/image" Target="../media/image181.wmf"/><Relationship Id="rId35" Type="http://schemas.openxmlformats.org/officeDocument/2006/relationships/oleObject" Target="../embeddings/oleObject274.bin"/><Relationship Id="rId34" Type="http://schemas.openxmlformats.org/officeDocument/2006/relationships/image" Target="../media/image180.wmf"/><Relationship Id="rId33" Type="http://schemas.openxmlformats.org/officeDocument/2006/relationships/oleObject" Target="../embeddings/oleObject273.bin"/><Relationship Id="rId32" Type="http://schemas.openxmlformats.org/officeDocument/2006/relationships/image" Target="../media/image179.wmf"/><Relationship Id="rId31" Type="http://schemas.openxmlformats.org/officeDocument/2006/relationships/oleObject" Target="../embeddings/oleObject272.bin"/><Relationship Id="rId30" Type="http://schemas.openxmlformats.org/officeDocument/2006/relationships/image" Target="../media/image189.wmf"/><Relationship Id="rId3" Type="http://schemas.openxmlformats.org/officeDocument/2006/relationships/oleObject" Target="../embeddings/oleObject258.bin"/><Relationship Id="rId29" Type="http://schemas.openxmlformats.org/officeDocument/2006/relationships/oleObject" Target="../embeddings/oleObject271.bin"/><Relationship Id="rId28" Type="http://schemas.openxmlformats.org/officeDocument/2006/relationships/image" Target="../media/image177.wmf"/><Relationship Id="rId27" Type="http://schemas.openxmlformats.org/officeDocument/2006/relationships/oleObject" Target="../embeddings/oleObject270.bin"/><Relationship Id="rId26" Type="http://schemas.openxmlformats.org/officeDocument/2006/relationships/image" Target="../media/image176.wmf"/><Relationship Id="rId25" Type="http://schemas.openxmlformats.org/officeDocument/2006/relationships/oleObject" Target="../embeddings/oleObject269.bin"/><Relationship Id="rId24" Type="http://schemas.openxmlformats.org/officeDocument/2006/relationships/image" Target="../media/image38.wmf"/><Relationship Id="rId23" Type="http://schemas.openxmlformats.org/officeDocument/2006/relationships/oleObject" Target="../embeddings/oleObject268.bin"/><Relationship Id="rId22" Type="http://schemas.openxmlformats.org/officeDocument/2006/relationships/image" Target="../media/image175.wmf"/><Relationship Id="rId21" Type="http://schemas.openxmlformats.org/officeDocument/2006/relationships/oleObject" Target="../embeddings/oleObject267.bin"/><Relationship Id="rId20" Type="http://schemas.openxmlformats.org/officeDocument/2006/relationships/image" Target="../media/image174.wmf"/><Relationship Id="rId2" Type="http://schemas.openxmlformats.org/officeDocument/2006/relationships/image" Target="../media/image209.wmf"/><Relationship Id="rId19" Type="http://schemas.openxmlformats.org/officeDocument/2006/relationships/oleObject" Target="../embeddings/oleObject266.bin"/><Relationship Id="rId18" Type="http://schemas.openxmlformats.org/officeDocument/2006/relationships/image" Target="../media/image215.wmf"/><Relationship Id="rId17" Type="http://schemas.openxmlformats.org/officeDocument/2006/relationships/oleObject" Target="../embeddings/oleObject265.bin"/><Relationship Id="rId16" Type="http://schemas.openxmlformats.org/officeDocument/2006/relationships/image" Target="../media/image214.wmf"/><Relationship Id="rId15" Type="http://schemas.openxmlformats.org/officeDocument/2006/relationships/oleObject" Target="../embeddings/oleObject264.bin"/><Relationship Id="rId14" Type="http://schemas.openxmlformats.org/officeDocument/2006/relationships/image" Target="../media/image213.wmf"/><Relationship Id="rId13" Type="http://schemas.openxmlformats.org/officeDocument/2006/relationships/oleObject" Target="../embeddings/oleObject263.bin"/><Relationship Id="rId12" Type="http://schemas.openxmlformats.org/officeDocument/2006/relationships/image" Target="../media/image205.wmf"/><Relationship Id="rId11" Type="http://schemas.openxmlformats.org/officeDocument/2006/relationships/oleObject" Target="../embeddings/oleObject262.bin"/><Relationship Id="rId10" Type="http://schemas.openxmlformats.org/officeDocument/2006/relationships/image" Target="../media/image212.wmf"/><Relationship Id="rId1" Type="http://schemas.openxmlformats.org/officeDocument/2006/relationships/oleObject" Target="../embeddings/oleObject257.bin"/></Relationships>
</file>

<file path=ppt/slides/_rels/slide33.xml.rels><?xml version="1.0" encoding="UTF-8" standalone="yes"?>
<Relationships xmlns="http://schemas.openxmlformats.org/package/2006/relationships"><Relationship Id="rId5" Type="http://schemas.openxmlformats.org/officeDocument/2006/relationships/vmlDrawing" Target="../drawings/vmlDrawing31.vml"/><Relationship Id="rId4" Type="http://schemas.openxmlformats.org/officeDocument/2006/relationships/slideLayout" Target="../slideLayouts/slideLayout7.xml"/><Relationship Id="rId3" Type="http://schemas.openxmlformats.org/officeDocument/2006/relationships/image" Target="../media/image217.wmf"/><Relationship Id="rId2" Type="http://schemas.openxmlformats.org/officeDocument/2006/relationships/oleObject" Target="../embeddings/oleObject276.bin"/><Relationship Id="rId1" Type="http://schemas.openxmlformats.org/officeDocument/2006/relationships/image" Target="../media/image216.jpeg"/></Relationships>
</file>

<file path=ppt/slides/_rels/slide34.xml.rels><?xml version="1.0" encoding="UTF-8" standalone="yes"?>
<Relationships xmlns="http://schemas.openxmlformats.org/package/2006/relationships"><Relationship Id="rId9" Type="http://schemas.openxmlformats.org/officeDocument/2006/relationships/slideLayout" Target="../slideLayouts/slideLayout1.xml"/><Relationship Id="rId8" Type="http://schemas.openxmlformats.org/officeDocument/2006/relationships/image" Target="../media/image221.wmf"/><Relationship Id="rId7" Type="http://schemas.openxmlformats.org/officeDocument/2006/relationships/oleObject" Target="../embeddings/oleObject280.bin"/><Relationship Id="rId6" Type="http://schemas.openxmlformats.org/officeDocument/2006/relationships/image" Target="../media/image220.wmf"/><Relationship Id="rId5" Type="http://schemas.openxmlformats.org/officeDocument/2006/relationships/oleObject" Target="../embeddings/oleObject279.bin"/><Relationship Id="rId4" Type="http://schemas.openxmlformats.org/officeDocument/2006/relationships/image" Target="../media/image219.wmf"/><Relationship Id="rId3" Type="http://schemas.openxmlformats.org/officeDocument/2006/relationships/oleObject" Target="../embeddings/oleObject278.bin"/><Relationship Id="rId2" Type="http://schemas.openxmlformats.org/officeDocument/2006/relationships/image" Target="../media/image218.wmf"/><Relationship Id="rId10" Type="http://schemas.openxmlformats.org/officeDocument/2006/relationships/vmlDrawing" Target="../drawings/vmlDrawing32.vml"/><Relationship Id="rId1" Type="http://schemas.openxmlformats.org/officeDocument/2006/relationships/oleObject" Target="../embeddings/oleObject277.bin"/></Relationships>
</file>

<file path=ppt/slides/_rels/slide35.xml.rels><?xml version="1.0" encoding="UTF-8" standalone="yes"?>
<Relationships xmlns="http://schemas.openxmlformats.org/package/2006/relationships"><Relationship Id="rId9" Type="http://schemas.openxmlformats.org/officeDocument/2006/relationships/oleObject" Target="../embeddings/oleObject285.bin"/><Relationship Id="rId8" Type="http://schemas.openxmlformats.org/officeDocument/2006/relationships/image" Target="../media/image225.wmf"/><Relationship Id="rId7" Type="http://schemas.openxmlformats.org/officeDocument/2006/relationships/oleObject" Target="../embeddings/oleObject284.bin"/><Relationship Id="rId6" Type="http://schemas.openxmlformats.org/officeDocument/2006/relationships/image" Target="../media/image224.wmf"/><Relationship Id="rId5" Type="http://schemas.openxmlformats.org/officeDocument/2006/relationships/oleObject" Target="../embeddings/oleObject283.bin"/><Relationship Id="rId4" Type="http://schemas.openxmlformats.org/officeDocument/2006/relationships/image" Target="../media/image223.wmf"/><Relationship Id="rId3" Type="http://schemas.openxmlformats.org/officeDocument/2006/relationships/oleObject" Target="../embeddings/oleObject282.bin"/><Relationship Id="rId2" Type="http://schemas.openxmlformats.org/officeDocument/2006/relationships/image" Target="../media/image222.wmf"/><Relationship Id="rId14" Type="http://schemas.openxmlformats.org/officeDocument/2006/relationships/vmlDrawing" Target="../drawings/vmlDrawing33.vml"/><Relationship Id="rId13" Type="http://schemas.openxmlformats.org/officeDocument/2006/relationships/slideLayout" Target="../slideLayouts/slideLayout1.xml"/><Relationship Id="rId12" Type="http://schemas.openxmlformats.org/officeDocument/2006/relationships/image" Target="../media/image227.wmf"/><Relationship Id="rId11" Type="http://schemas.openxmlformats.org/officeDocument/2006/relationships/oleObject" Target="../embeddings/oleObject286.bin"/><Relationship Id="rId10" Type="http://schemas.openxmlformats.org/officeDocument/2006/relationships/image" Target="../media/image226.wmf"/><Relationship Id="rId1" Type="http://schemas.openxmlformats.org/officeDocument/2006/relationships/oleObject" Target="../embeddings/oleObject281.bin"/></Relationships>
</file>

<file path=ppt/slides/_rels/slide36.xml.rels><?xml version="1.0" encoding="UTF-8" standalone="yes"?>
<Relationships xmlns="http://schemas.openxmlformats.org/package/2006/relationships"><Relationship Id="rId6" Type="http://schemas.openxmlformats.org/officeDocument/2006/relationships/vmlDrawing" Target="../drawings/vmlDrawing34.vml"/><Relationship Id="rId5" Type="http://schemas.openxmlformats.org/officeDocument/2006/relationships/slideLayout" Target="../slideLayouts/slideLayout1.xml"/><Relationship Id="rId4" Type="http://schemas.openxmlformats.org/officeDocument/2006/relationships/image" Target="../media/image229.wmf"/><Relationship Id="rId3" Type="http://schemas.openxmlformats.org/officeDocument/2006/relationships/oleObject" Target="../embeddings/oleObject288.bin"/><Relationship Id="rId2" Type="http://schemas.openxmlformats.org/officeDocument/2006/relationships/image" Target="../media/image228.wmf"/><Relationship Id="rId1" Type="http://schemas.openxmlformats.org/officeDocument/2006/relationships/oleObject" Target="../embeddings/oleObject287.bin"/></Relationships>
</file>

<file path=ppt/slides/_rels/slide4.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26.wmf"/><Relationship Id="rId7" Type="http://schemas.openxmlformats.org/officeDocument/2006/relationships/oleObject" Target="../embeddings/oleObject22.bin"/><Relationship Id="rId6" Type="http://schemas.openxmlformats.org/officeDocument/2006/relationships/image" Target="../media/image25.wmf"/><Relationship Id="rId5" Type="http://schemas.openxmlformats.org/officeDocument/2006/relationships/oleObject" Target="../embeddings/oleObject21.bin"/><Relationship Id="rId4" Type="http://schemas.openxmlformats.org/officeDocument/2006/relationships/image" Target="../media/image24.wmf"/><Relationship Id="rId3" Type="http://schemas.openxmlformats.org/officeDocument/2006/relationships/oleObject" Target="../embeddings/oleObject20.bin"/><Relationship Id="rId2" Type="http://schemas.openxmlformats.org/officeDocument/2006/relationships/image" Target="../media/image23.wmf"/><Relationship Id="rId12" Type="http://schemas.openxmlformats.org/officeDocument/2006/relationships/vmlDrawing" Target="../drawings/vmlDrawing4.vml"/><Relationship Id="rId11" Type="http://schemas.openxmlformats.org/officeDocument/2006/relationships/slideLayout" Target="../slideLayouts/slideLayout7.xml"/><Relationship Id="rId10" Type="http://schemas.openxmlformats.org/officeDocument/2006/relationships/image" Target="../media/image6.png"/><Relationship Id="rId1" Type="http://schemas.openxmlformats.org/officeDocument/2006/relationships/oleObject" Target="../embeddings/oleObject19.bin"/></Relationships>
</file>

<file path=ppt/slides/_rels/slide5.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30.wmf"/><Relationship Id="rId7" Type="http://schemas.openxmlformats.org/officeDocument/2006/relationships/oleObject" Target="../embeddings/oleObject26.bin"/><Relationship Id="rId6" Type="http://schemas.openxmlformats.org/officeDocument/2006/relationships/image" Target="../media/image29.wmf"/><Relationship Id="rId5" Type="http://schemas.openxmlformats.org/officeDocument/2006/relationships/oleObject" Target="../embeddings/oleObject25.bin"/><Relationship Id="rId4" Type="http://schemas.openxmlformats.org/officeDocument/2006/relationships/image" Target="../media/image28.wmf"/><Relationship Id="rId3" Type="http://schemas.openxmlformats.org/officeDocument/2006/relationships/oleObject" Target="../embeddings/oleObject24.bin"/><Relationship Id="rId2" Type="http://schemas.openxmlformats.org/officeDocument/2006/relationships/image" Target="../media/image27.wmf"/><Relationship Id="rId10" Type="http://schemas.openxmlformats.org/officeDocument/2006/relationships/vmlDrawing" Target="../drawings/vmlDrawing5.vml"/><Relationship Id="rId1"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31.bin"/><Relationship Id="rId8" Type="http://schemas.openxmlformats.org/officeDocument/2006/relationships/image" Target="../media/image34.wmf"/><Relationship Id="rId7" Type="http://schemas.openxmlformats.org/officeDocument/2006/relationships/oleObject" Target="../embeddings/oleObject30.bin"/><Relationship Id="rId6" Type="http://schemas.openxmlformats.org/officeDocument/2006/relationships/image" Target="../media/image33.wmf"/><Relationship Id="rId5" Type="http://schemas.openxmlformats.org/officeDocument/2006/relationships/oleObject" Target="../embeddings/oleObject29.bin"/><Relationship Id="rId4" Type="http://schemas.openxmlformats.org/officeDocument/2006/relationships/image" Target="../media/image32.wmf"/><Relationship Id="rId3" Type="http://schemas.openxmlformats.org/officeDocument/2006/relationships/oleObject" Target="../embeddings/oleObject28.bin"/><Relationship Id="rId2" Type="http://schemas.openxmlformats.org/officeDocument/2006/relationships/image" Target="../media/image31.wmf"/><Relationship Id="rId19" Type="http://schemas.openxmlformats.org/officeDocument/2006/relationships/vmlDrawing" Target="../drawings/vmlDrawing6.vml"/><Relationship Id="rId18" Type="http://schemas.openxmlformats.org/officeDocument/2006/relationships/slideLayout" Target="../slideLayouts/slideLayout7.xml"/><Relationship Id="rId17" Type="http://schemas.openxmlformats.org/officeDocument/2006/relationships/audio" Target="../media/audio2.wav"/><Relationship Id="rId16" Type="http://schemas.openxmlformats.org/officeDocument/2006/relationships/image" Target="../media/image6.png"/><Relationship Id="rId15" Type="http://schemas.openxmlformats.org/officeDocument/2006/relationships/image" Target="../media/image5.png"/><Relationship Id="rId14" Type="http://schemas.openxmlformats.org/officeDocument/2006/relationships/image" Target="../media/image37.png"/><Relationship Id="rId13" Type="http://schemas.openxmlformats.org/officeDocument/2006/relationships/image" Target="../media/image36.wmf"/><Relationship Id="rId12" Type="http://schemas.openxmlformats.org/officeDocument/2006/relationships/oleObject" Target="../embeddings/oleObject33.bin"/><Relationship Id="rId11" Type="http://schemas.openxmlformats.org/officeDocument/2006/relationships/image" Target="../media/image35.wmf"/><Relationship Id="rId10" Type="http://schemas.openxmlformats.org/officeDocument/2006/relationships/oleObject" Target="../embeddings/oleObject32.bin"/><Relationship Id="rId1"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image" Target="../media/image40.wmf"/><Relationship Id="rId7" Type="http://schemas.openxmlformats.org/officeDocument/2006/relationships/oleObject" Target="../embeddings/oleObject36.bin"/><Relationship Id="rId6" Type="http://schemas.openxmlformats.org/officeDocument/2006/relationships/image" Target="../media/image39.wmf"/><Relationship Id="rId5" Type="http://schemas.openxmlformats.org/officeDocument/2006/relationships/oleObject" Target="../embeddings/oleObject35.bin"/><Relationship Id="rId4" Type="http://schemas.openxmlformats.org/officeDocument/2006/relationships/image" Target="../media/image38.wmf"/><Relationship Id="rId35" Type="http://schemas.openxmlformats.org/officeDocument/2006/relationships/vmlDrawing" Target="../drawings/vmlDrawing7.vml"/><Relationship Id="rId34" Type="http://schemas.openxmlformats.org/officeDocument/2006/relationships/slideLayout" Target="../slideLayouts/slideLayout7.xml"/><Relationship Id="rId33" Type="http://schemas.openxmlformats.org/officeDocument/2006/relationships/image" Target="../media/image50.wmf"/><Relationship Id="rId32" Type="http://schemas.openxmlformats.org/officeDocument/2006/relationships/oleObject" Target="../embeddings/oleObject51.bin"/><Relationship Id="rId31" Type="http://schemas.openxmlformats.org/officeDocument/2006/relationships/image" Target="../media/image49.wmf"/><Relationship Id="rId30" Type="http://schemas.openxmlformats.org/officeDocument/2006/relationships/oleObject" Target="../embeddings/oleObject50.bin"/><Relationship Id="rId3" Type="http://schemas.openxmlformats.org/officeDocument/2006/relationships/oleObject" Target="../embeddings/oleObject34.bin"/><Relationship Id="rId29" Type="http://schemas.openxmlformats.org/officeDocument/2006/relationships/image" Target="../media/image48.wmf"/><Relationship Id="rId28" Type="http://schemas.openxmlformats.org/officeDocument/2006/relationships/oleObject" Target="../embeddings/oleObject49.bin"/><Relationship Id="rId27" Type="http://schemas.openxmlformats.org/officeDocument/2006/relationships/image" Target="../media/image47.wmf"/><Relationship Id="rId26" Type="http://schemas.openxmlformats.org/officeDocument/2006/relationships/oleObject" Target="../embeddings/oleObject48.bin"/><Relationship Id="rId25" Type="http://schemas.openxmlformats.org/officeDocument/2006/relationships/image" Target="../media/image46.wmf"/><Relationship Id="rId24" Type="http://schemas.openxmlformats.org/officeDocument/2006/relationships/oleObject" Target="../embeddings/oleObject47.bin"/><Relationship Id="rId23" Type="http://schemas.openxmlformats.org/officeDocument/2006/relationships/oleObject" Target="../embeddings/oleObject46.bin"/><Relationship Id="rId22" Type="http://schemas.openxmlformats.org/officeDocument/2006/relationships/oleObject" Target="../embeddings/oleObject45.bin"/><Relationship Id="rId21" Type="http://schemas.openxmlformats.org/officeDocument/2006/relationships/oleObject" Target="../embeddings/oleObject44.bin"/><Relationship Id="rId20" Type="http://schemas.openxmlformats.org/officeDocument/2006/relationships/oleObject" Target="../embeddings/oleObject43.bin"/><Relationship Id="rId2" Type="http://schemas.openxmlformats.org/officeDocument/2006/relationships/image" Target="../media/image21.png"/><Relationship Id="rId19" Type="http://schemas.openxmlformats.org/officeDocument/2006/relationships/oleObject" Target="../embeddings/oleObject42.bin"/><Relationship Id="rId18" Type="http://schemas.openxmlformats.org/officeDocument/2006/relationships/image" Target="../media/image45.wmf"/><Relationship Id="rId17" Type="http://schemas.openxmlformats.org/officeDocument/2006/relationships/oleObject" Target="../embeddings/oleObject41.bin"/><Relationship Id="rId16" Type="http://schemas.openxmlformats.org/officeDocument/2006/relationships/image" Target="../media/image44.wmf"/><Relationship Id="rId15" Type="http://schemas.openxmlformats.org/officeDocument/2006/relationships/oleObject" Target="../embeddings/oleObject40.bin"/><Relationship Id="rId14" Type="http://schemas.openxmlformats.org/officeDocument/2006/relationships/image" Target="../media/image43.wmf"/><Relationship Id="rId13" Type="http://schemas.openxmlformats.org/officeDocument/2006/relationships/oleObject" Target="../embeddings/oleObject39.bin"/><Relationship Id="rId12" Type="http://schemas.openxmlformats.org/officeDocument/2006/relationships/image" Target="../media/image42.wmf"/><Relationship Id="rId11" Type="http://schemas.openxmlformats.org/officeDocument/2006/relationships/oleObject" Target="../embeddings/oleObject38.bin"/><Relationship Id="rId10" Type="http://schemas.openxmlformats.org/officeDocument/2006/relationships/image" Target="../media/image41.wmf"/><Relationship Id="rId1" Type="http://schemas.openxmlformats.org/officeDocument/2006/relationships/image" Target="../media/image20.png"/></Relationships>
</file>

<file path=ppt/slides/_rels/slide8.xml.rels><?xml version="1.0" encoding="UTF-8" standalone="yes"?>
<Relationships xmlns="http://schemas.openxmlformats.org/package/2006/relationships"><Relationship Id="rId9" Type="http://schemas.openxmlformats.org/officeDocument/2006/relationships/oleObject" Target="../embeddings/oleObject53.bin"/><Relationship Id="rId8" Type="http://schemas.openxmlformats.org/officeDocument/2006/relationships/tags" Target="../tags/tag5.xml"/><Relationship Id="rId7" Type="http://schemas.openxmlformats.org/officeDocument/2006/relationships/tags" Target="../tags/tag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tags" Target="../tags/tag3.xml"/><Relationship Id="rId3" Type="http://schemas.openxmlformats.org/officeDocument/2006/relationships/image" Target="../media/image51.wmf"/><Relationship Id="rId2" Type="http://schemas.openxmlformats.org/officeDocument/2006/relationships/oleObject" Target="../embeddings/oleObject52.bin"/><Relationship Id="rId16" Type="http://schemas.openxmlformats.org/officeDocument/2006/relationships/vmlDrawing" Target="../drawings/vmlDrawing8.vml"/><Relationship Id="rId15" Type="http://schemas.openxmlformats.org/officeDocument/2006/relationships/slideLayout" Target="../slideLayouts/slideLayout7.xml"/><Relationship Id="rId14" Type="http://schemas.openxmlformats.org/officeDocument/2006/relationships/image" Target="../media/image53.wmf"/><Relationship Id="rId13" Type="http://schemas.openxmlformats.org/officeDocument/2006/relationships/oleObject" Target="../embeddings/oleObject54.bin"/><Relationship Id="rId12" Type="http://schemas.openxmlformats.org/officeDocument/2006/relationships/tags" Target="../tags/tag7.xml"/><Relationship Id="rId11" Type="http://schemas.openxmlformats.org/officeDocument/2006/relationships/tags" Target="../tags/tag6.xml"/><Relationship Id="rId10" Type="http://schemas.openxmlformats.org/officeDocument/2006/relationships/image" Target="../media/image52.wmf"/><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9" Type="http://schemas.openxmlformats.org/officeDocument/2006/relationships/oleObject" Target="../embeddings/oleObject58.bin"/><Relationship Id="rId8" Type="http://schemas.openxmlformats.org/officeDocument/2006/relationships/image" Target="../media/image56.wmf"/><Relationship Id="rId7" Type="http://schemas.openxmlformats.org/officeDocument/2006/relationships/oleObject" Target="../embeddings/oleObject57.bin"/><Relationship Id="rId6" Type="http://schemas.openxmlformats.org/officeDocument/2006/relationships/image" Target="../media/image55.wmf"/><Relationship Id="rId5" Type="http://schemas.openxmlformats.org/officeDocument/2006/relationships/oleObject" Target="../embeddings/oleObject56.bin"/><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54.wmf"/><Relationship Id="rId12" Type="http://schemas.openxmlformats.org/officeDocument/2006/relationships/vmlDrawing" Target="../drawings/vmlDrawing9.vml"/><Relationship Id="rId11" Type="http://schemas.openxmlformats.org/officeDocument/2006/relationships/slideLayout" Target="../slideLayouts/slideLayout7.xml"/><Relationship Id="rId10" Type="http://schemas.openxmlformats.org/officeDocument/2006/relationships/image" Target="../media/image57.wmf"/><Relationship Id="rId1" Type="http://schemas.openxmlformats.org/officeDocument/2006/relationships/oleObject" Target="../embeddings/oleObject5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4" name="文本框 81923"/>
          <p:cNvSpPr txBox="1"/>
          <p:nvPr/>
        </p:nvSpPr>
        <p:spPr>
          <a:xfrm>
            <a:off x="164465" y="909003"/>
            <a:ext cx="3581400" cy="641350"/>
          </a:xfrm>
          <a:prstGeom prst="rect">
            <a:avLst/>
          </a:prstGeom>
          <a:solidFill>
            <a:srgbClr val="FFFF00"/>
          </a:solidFill>
          <a:ln w="9525">
            <a:noFill/>
          </a:ln>
          <a:effectLst>
            <a:outerShdw dist="35921" dir="2699999" algn="ctr" rotWithShape="0">
              <a:schemeClr val="bg2"/>
            </a:outerShdw>
          </a:effectLst>
        </p:spPr>
        <p:txBody>
          <a:bodyPr>
            <a:spAutoFit/>
          </a:bodyPr>
          <a:lstStyle/>
          <a:p>
            <a:pPr>
              <a:spcBef>
                <a:spcPct val="50000"/>
              </a:spcBef>
            </a:pPr>
            <a:r>
              <a:rPr lang="zh-CN" altLang="en-US" noProof="1">
                <a:solidFill>
                  <a:srgbClr val="FF3300"/>
                </a:solidFill>
                <a:effectLst>
                  <a:outerShdw blurRad="38100" dist="38100" dir="2700000">
                    <a:srgbClr val="000000"/>
                  </a:outerShdw>
                </a:effectLst>
                <a:latin typeface="Century Schoolbook" panose="02040604050505020304" pitchFamily="18" charset="0"/>
                <a:ea typeface="楷体_GB2312" pitchFamily="49" charset="-122"/>
                <a:cs typeface="+mn-cs"/>
              </a:rPr>
              <a:t>一、基本概念</a:t>
            </a:r>
            <a:endParaRPr lang="zh-CN" altLang="en-US" noProof="1">
              <a:solidFill>
                <a:schemeClr val="accent2"/>
              </a:solidFill>
              <a:effectLst>
                <a:outerShdw blurRad="38100" dist="38100" dir="2700000">
                  <a:srgbClr val="000000"/>
                </a:outerShdw>
              </a:effectLst>
              <a:latin typeface="Century Schoolbook" panose="02040604050505020304" pitchFamily="18" charset="0"/>
              <a:ea typeface="楷体_GB2312" pitchFamily="49" charset="-122"/>
            </a:endParaRPr>
          </a:p>
        </p:txBody>
      </p:sp>
      <p:sp>
        <p:nvSpPr>
          <p:cNvPr id="81925" name="文本框 81924"/>
          <p:cNvSpPr txBox="1"/>
          <p:nvPr/>
        </p:nvSpPr>
        <p:spPr>
          <a:xfrm>
            <a:off x="468313" y="1628140"/>
            <a:ext cx="6913562" cy="579438"/>
          </a:xfrm>
          <a:prstGeom prst="rect">
            <a:avLst/>
          </a:prstGeom>
          <a:noFill/>
          <a:ln w="19050">
            <a:noFill/>
          </a:ln>
        </p:spPr>
        <p:txBody>
          <a:bodyPr anchor="t" anchorCtr="0">
            <a:spAutoFit/>
          </a:bodyPr>
          <a:lstStyle/>
          <a:p>
            <a:r>
              <a:rPr lang="en-US" altLang="zh-CN" sz="3200" dirty="0">
                <a:solidFill>
                  <a:srgbClr val="CC0000"/>
                </a:solidFill>
                <a:latin typeface="Times New Roman" panose="02020603050405020304" pitchFamily="18" charset="0"/>
                <a:ea typeface="宋体" panose="02010600030101010101" pitchFamily="2" charset="-122"/>
              </a:rPr>
              <a:t>1.</a:t>
            </a:r>
            <a:r>
              <a:rPr lang="zh-CN" altLang="en-US" sz="3200" dirty="0">
                <a:solidFill>
                  <a:srgbClr val="CC0000"/>
                </a:solidFill>
                <a:latin typeface="Times New Roman" panose="02020603050405020304" pitchFamily="18" charset="0"/>
                <a:ea typeface="宋体" panose="02010600030101010101" pitchFamily="2" charset="-122"/>
              </a:rPr>
              <a:t>理想</a:t>
            </a:r>
            <a:r>
              <a:rPr lang="zh-CN" altLang="en-US" sz="3200" dirty="0">
                <a:solidFill>
                  <a:srgbClr val="0033CC"/>
                </a:solidFill>
                <a:latin typeface="宋体" panose="02010600030101010101" pitchFamily="2" charset="-122"/>
                <a:ea typeface="宋体" panose="02010600030101010101" pitchFamily="2" charset="-122"/>
              </a:rPr>
              <a:t>气体的状态参量</a:t>
            </a:r>
            <a:r>
              <a:rPr lang="en-US" altLang="zh-CN" sz="3200" dirty="0">
                <a:solidFill>
                  <a:srgbClr val="0033CC"/>
                </a:solidFill>
                <a:latin typeface="宋体" panose="02010600030101010101" pitchFamily="2" charset="-122"/>
                <a:ea typeface="宋体" panose="02010600030101010101" pitchFamily="2" charset="-122"/>
              </a:rPr>
              <a:t>——</a:t>
            </a:r>
            <a:r>
              <a:rPr lang="zh-CN" altLang="en-US" sz="3200" dirty="0">
                <a:solidFill>
                  <a:srgbClr val="0033CC"/>
                </a:solidFill>
                <a:latin typeface="宋体" panose="02010600030101010101" pitchFamily="2" charset="-122"/>
                <a:ea typeface="宋体" panose="02010600030101010101" pitchFamily="2" charset="-122"/>
              </a:rPr>
              <a:t>宏观量</a:t>
            </a:r>
            <a:endParaRPr lang="zh-CN" altLang="en-US" sz="3200">
              <a:solidFill>
                <a:srgbClr val="0033CC"/>
              </a:solidFill>
              <a:latin typeface="宋体" panose="02010600030101010101" pitchFamily="2" charset="-122"/>
              <a:ea typeface="宋体" panose="02010600030101010101" pitchFamily="2" charset="-122"/>
            </a:endParaRPr>
          </a:p>
        </p:txBody>
      </p:sp>
      <p:sp>
        <p:nvSpPr>
          <p:cNvPr id="81926" name="文本框 81925"/>
          <p:cNvSpPr txBox="1"/>
          <p:nvPr/>
        </p:nvSpPr>
        <p:spPr>
          <a:xfrm>
            <a:off x="683895" y="2419350"/>
            <a:ext cx="3048000" cy="579438"/>
          </a:xfrm>
          <a:prstGeom prst="rect">
            <a:avLst/>
          </a:prstGeom>
          <a:noFill/>
          <a:ln w="12700">
            <a:noFill/>
          </a:ln>
        </p:spPr>
        <p:txBody>
          <a:bodyPr anchor="t" anchorCtr="0">
            <a:spAutoFit/>
          </a:bodyPr>
          <a:lstStyle/>
          <a:p>
            <a:pPr defTabSz="762000" eaLnBrk="0" hangingPunct="0">
              <a:spcBef>
                <a:spcPct val="50000"/>
              </a:spcBef>
            </a:pP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1</a:t>
            </a:r>
            <a:r>
              <a:rPr lang="zh-CN" altLang="en-US" sz="3200" dirty="0">
                <a:latin typeface="楷体_GB2312" pitchFamily="49" charset="-122"/>
                <a:ea typeface="楷体_GB2312" pitchFamily="49" charset="-122"/>
              </a:rPr>
              <a:t>）压强</a:t>
            </a:r>
            <a:r>
              <a:rPr lang="en-US" altLang="zh-CN" sz="3200">
                <a:latin typeface="Times New Roman" panose="02020603050405020304" pitchFamily="18" charset="0"/>
                <a:ea typeface="楷体_GB2312" pitchFamily="49" charset="-122"/>
              </a:rPr>
              <a:t>P</a:t>
            </a:r>
            <a:endParaRPr lang="en-US" altLang="zh-CN" sz="3200">
              <a:latin typeface="Times New Roman" panose="02020603050405020304" pitchFamily="18" charset="0"/>
              <a:ea typeface="楷体_GB2312" pitchFamily="49" charset="-122"/>
            </a:endParaRPr>
          </a:p>
        </p:txBody>
      </p:sp>
      <p:sp>
        <p:nvSpPr>
          <p:cNvPr id="81927" name="文本框 81926"/>
          <p:cNvSpPr txBox="1"/>
          <p:nvPr/>
        </p:nvSpPr>
        <p:spPr>
          <a:xfrm>
            <a:off x="684530" y="2997200"/>
            <a:ext cx="2971800" cy="579438"/>
          </a:xfrm>
          <a:prstGeom prst="rect">
            <a:avLst/>
          </a:prstGeom>
          <a:noFill/>
          <a:ln w="12700">
            <a:noFill/>
          </a:ln>
        </p:spPr>
        <p:txBody>
          <a:bodyPr anchor="t" anchorCtr="0">
            <a:spAutoFit/>
          </a:bodyPr>
          <a:lstStyle/>
          <a:p>
            <a:pPr defTabSz="762000" eaLnBrk="0" hangingPunct="0">
              <a:spcBef>
                <a:spcPct val="50000"/>
              </a:spcBef>
            </a:pP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2</a:t>
            </a:r>
            <a:r>
              <a:rPr lang="zh-CN" altLang="en-US" sz="3200" dirty="0">
                <a:latin typeface="楷体_GB2312" pitchFamily="49" charset="-122"/>
                <a:ea typeface="楷体_GB2312" pitchFamily="49" charset="-122"/>
              </a:rPr>
              <a:t>）体积</a:t>
            </a:r>
            <a:r>
              <a:rPr lang="en-US" altLang="zh-CN" sz="3200">
                <a:latin typeface="Times New Roman" panose="02020603050405020304" pitchFamily="18" charset="0"/>
                <a:ea typeface="楷体_GB2312" pitchFamily="49" charset="-122"/>
              </a:rPr>
              <a:t>V</a:t>
            </a:r>
            <a:endParaRPr lang="en-US" altLang="zh-CN" sz="3200">
              <a:latin typeface="Times New Roman" panose="02020603050405020304" pitchFamily="18" charset="0"/>
              <a:ea typeface="楷体_GB2312" pitchFamily="49" charset="-122"/>
            </a:endParaRPr>
          </a:p>
        </p:txBody>
      </p:sp>
      <p:sp>
        <p:nvSpPr>
          <p:cNvPr id="81928" name="文本框 81927"/>
          <p:cNvSpPr txBox="1"/>
          <p:nvPr/>
        </p:nvSpPr>
        <p:spPr>
          <a:xfrm>
            <a:off x="684213" y="3575685"/>
            <a:ext cx="4953000" cy="579438"/>
          </a:xfrm>
          <a:prstGeom prst="rect">
            <a:avLst/>
          </a:prstGeom>
          <a:noFill/>
          <a:ln w="12700">
            <a:noFill/>
          </a:ln>
        </p:spPr>
        <p:txBody>
          <a:bodyPr anchor="t" anchorCtr="0">
            <a:spAutoFit/>
          </a:bodyPr>
          <a:lstStyle/>
          <a:p>
            <a:pPr defTabSz="762000" eaLnBrk="0" hangingPunct="0">
              <a:spcBef>
                <a:spcPct val="50000"/>
              </a:spcBef>
            </a:pPr>
            <a:r>
              <a:rPr lang="zh-CN" altLang="en-US" sz="3200" dirty="0">
                <a:latin typeface="楷体_GB2312" pitchFamily="49" charset="-122"/>
                <a:ea typeface="楷体_GB2312" pitchFamily="49" charset="-122"/>
              </a:rPr>
              <a:t>（</a:t>
            </a:r>
            <a:r>
              <a:rPr lang="en-US" altLang="zh-CN" sz="3200" dirty="0">
                <a:latin typeface="楷体_GB2312" pitchFamily="49" charset="-122"/>
                <a:ea typeface="楷体_GB2312" pitchFamily="49" charset="-122"/>
              </a:rPr>
              <a:t>3</a:t>
            </a:r>
            <a:r>
              <a:rPr lang="zh-CN" altLang="en-US" sz="3200" dirty="0">
                <a:latin typeface="楷体_GB2312" pitchFamily="49" charset="-122"/>
                <a:ea typeface="楷体_GB2312" pitchFamily="49" charset="-122"/>
              </a:rPr>
              <a:t>）温度</a:t>
            </a:r>
            <a:r>
              <a:rPr lang="en-US" altLang="zh-CN" sz="3200">
                <a:latin typeface="Times New Roman" panose="02020603050405020304" pitchFamily="18" charset="0"/>
                <a:ea typeface="楷体_GB2312" pitchFamily="49" charset="-122"/>
              </a:rPr>
              <a:t>T</a:t>
            </a:r>
            <a:endParaRPr lang="en-US" altLang="zh-CN" sz="3200">
              <a:latin typeface="Times New Roman" panose="02020603050405020304" pitchFamily="18" charset="0"/>
              <a:ea typeface="楷体_GB2312" pitchFamily="49" charset="-122"/>
            </a:endParaRPr>
          </a:p>
        </p:txBody>
      </p:sp>
      <p:sp>
        <p:nvSpPr>
          <p:cNvPr id="81929" name="矩形 81928"/>
          <p:cNvSpPr/>
          <p:nvPr/>
        </p:nvSpPr>
        <p:spPr>
          <a:xfrm>
            <a:off x="468313" y="4436428"/>
            <a:ext cx="4319587" cy="579437"/>
          </a:xfrm>
          <a:prstGeom prst="rect">
            <a:avLst/>
          </a:prstGeom>
          <a:noFill/>
          <a:ln w="19050">
            <a:noFill/>
          </a:ln>
        </p:spPr>
        <p:txBody>
          <a:bodyPr anchor="t" anchorCtr="0">
            <a:spAutoFit/>
          </a:bodyPr>
          <a:lstStyle/>
          <a:p>
            <a:r>
              <a:rPr lang="en-US" altLang="zh-CN" sz="3200">
                <a:solidFill>
                  <a:srgbClr val="CC0000"/>
                </a:solidFill>
                <a:latin typeface="Times New Roman" panose="02020603050405020304" pitchFamily="18" charset="0"/>
                <a:ea typeface="宋体" panose="02010600030101010101" pitchFamily="2" charset="-122"/>
              </a:rPr>
              <a:t>2.</a:t>
            </a:r>
            <a:r>
              <a:rPr lang="en-US" altLang="zh-CN" sz="3200" dirty="0">
                <a:solidFill>
                  <a:srgbClr val="0033CC"/>
                </a:solidFill>
                <a:latin typeface="Times New Roman" panose="02020603050405020304" pitchFamily="18" charset="0"/>
                <a:ea typeface="宋体" panose="02010600030101010101" pitchFamily="2" charset="-122"/>
              </a:rPr>
              <a:t> </a:t>
            </a:r>
            <a:r>
              <a:rPr lang="zh-CN" altLang="en-US" sz="3200" dirty="0">
                <a:solidFill>
                  <a:srgbClr val="0033CC"/>
                </a:solidFill>
                <a:latin typeface="Times New Roman" panose="02020603050405020304" pitchFamily="18" charset="0"/>
                <a:ea typeface="宋体" panose="02010600030101010101" pitchFamily="2" charset="-122"/>
              </a:rPr>
              <a:t>平衡态</a:t>
            </a:r>
            <a:endParaRPr lang="zh-CN" altLang="en-US" sz="3200">
              <a:solidFill>
                <a:srgbClr val="0033CC"/>
              </a:solidFill>
              <a:latin typeface="Times New Roman" panose="02020603050405020304" pitchFamily="18" charset="0"/>
              <a:ea typeface="宋体" panose="02010600030101010101" pitchFamily="2" charset="-122"/>
            </a:endParaRPr>
          </a:p>
        </p:txBody>
      </p:sp>
      <p:grpSp>
        <p:nvGrpSpPr>
          <p:cNvPr id="81930" name="组合 81929"/>
          <p:cNvGrpSpPr/>
          <p:nvPr/>
        </p:nvGrpSpPr>
        <p:grpSpPr>
          <a:xfrm>
            <a:off x="4859338" y="3500438"/>
            <a:ext cx="3241675" cy="2449512"/>
            <a:chOff x="3792" y="1194"/>
            <a:chExt cx="1344" cy="1062"/>
          </a:xfrm>
        </p:grpSpPr>
        <p:sp>
          <p:nvSpPr>
            <p:cNvPr id="4104" name="直接连接符 81930"/>
            <p:cNvSpPr/>
            <p:nvPr/>
          </p:nvSpPr>
          <p:spPr>
            <a:xfrm>
              <a:off x="3888" y="2036"/>
              <a:ext cx="1184" cy="0"/>
            </a:xfrm>
            <a:prstGeom prst="line">
              <a:avLst/>
            </a:prstGeom>
            <a:ln w="19050" cap="flat" cmpd="sng">
              <a:solidFill>
                <a:srgbClr val="0000FF"/>
              </a:solidFill>
              <a:prstDash val="solid"/>
              <a:round/>
              <a:headEnd type="none" w="med" len="med"/>
              <a:tailEnd type="triangle" w="med" len="med"/>
            </a:ln>
          </p:spPr>
        </p:sp>
        <p:sp>
          <p:nvSpPr>
            <p:cNvPr id="4105" name="直接连接符 81931"/>
            <p:cNvSpPr/>
            <p:nvPr/>
          </p:nvSpPr>
          <p:spPr>
            <a:xfrm flipV="1">
              <a:off x="3888" y="1248"/>
              <a:ext cx="0" cy="788"/>
            </a:xfrm>
            <a:prstGeom prst="line">
              <a:avLst/>
            </a:prstGeom>
            <a:ln w="19050" cap="flat" cmpd="sng">
              <a:solidFill>
                <a:srgbClr val="0000FF"/>
              </a:solidFill>
              <a:prstDash val="solid"/>
              <a:round/>
              <a:headEnd type="none" w="med" len="med"/>
              <a:tailEnd type="triangle" w="med" len="med"/>
            </a:ln>
          </p:spPr>
        </p:sp>
        <p:graphicFrame>
          <p:nvGraphicFramePr>
            <p:cNvPr id="4106" name="对象 81932"/>
            <p:cNvGraphicFramePr/>
            <p:nvPr/>
          </p:nvGraphicFramePr>
          <p:xfrm>
            <a:off x="3943" y="1194"/>
            <a:ext cx="281" cy="252"/>
          </p:xfrm>
          <a:graphic>
            <a:graphicData uri="http://schemas.openxmlformats.org/presentationml/2006/ole">
              <mc:AlternateContent xmlns:mc="http://schemas.openxmlformats.org/markup-compatibility/2006">
                <mc:Choice xmlns:v="urn:schemas-microsoft-com:vml" Requires="v">
                  <p:oleObj spid="_x0000_s3088" name="" r:id="rId1" imgW="203200" imgH="241300" progId="Equation.3">
                    <p:embed/>
                  </p:oleObj>
                </mc:Choice>
                <mc:Fallback>
                  <p:oleObj name="" r:id="rId1" imgW="203200" imgH="241300" progId="Equation.3">
                    <p:embed/>
                    <p:pic>
                      <p:nvPicPr>
                        <p:cNvPr id="0" name="图片 3078"/>
                        <p:cNvPicPr/>
                        <p:nvPr/>
                      </p:nvPicPr>
                      <p:blipFill>
                        <a:blip r:embed="rId2"/>
                        <a:stretch>
                          <a:fillRect/>
                        </a:stretch>
                      </p:blipFill>
                      <p:spPr>
                        <a:xfrm>
                          <a:off x="3943" y="1194"/>
                          <a:ext cx="281" cy="252"/>
                        </a:xfrm>
                        <a:prstGeom prst="rect">
                          <a:avLst/>
                        </a:prstGeom>
                        <a:noFill/>
                        <a:ln w="38100">
                          <a:noFill/>
                          <a:miter/>
                        </a:ln>
                      </p:spPr>
                    </p:pic>
                  </p:oleObj>
                </mc:Fallback>
              </mc:AlternateContent>
            </a:graphicData>
          </a:graphic>
        </p:graphicFrame>
        <p:graphicFrame>
          <p:nvGraphicFramePr>
            <p:cNvPr id="4107" name="对象 81933"/>
            <p:cNvGraphicFramePr/>
            <p:nvPr/>
          </p:nvGraphicFramePr>
          <p:xfrm>
            <a:off x="4800" y="2064"/>
            <a:ext cx="172" cy="192"/>
          </p:xfrm>
          <a:graphic>
            <a:graphicData uri="http://schemas.openxmlformats.org/presentationml/2006/ole">
              <mc:AlternateContent xmlns:mc="http://schemas.openxmlformats.org/markup-compatibility/2006">
                <mc:Choice xmlns:v="urn:schemas-microsoft-com:vml" Requires="v">
                  <p:oleObj spid="_x0000_s3089" name="" r:id="rId3" imgW="215900" imgH="241300" progId="Equation.3">
                    <p:embed/>
                  </p:oleObj>
                </mc:Choice>
                <mc:Fallback>
                  <p:oleObj name="" r:id="rId3" imgW="215900" imgH="241300" progId="Equation.3">
                    <p:embed/>
                    <p:pic>
                      <p:nvPicPr>
                        <p:cNvPr id="0" name="图片 3075"/>
                        <p:cNvPicPr/>
                        <p:nvPr/>
                      </p:nvPicPr>
                      <p:blipFill>
                        <a:blip r:embed="rId4"/>
                        <a:stretch>
                          <a:fillRect/>
                        </a:stretch>
                      </p:blipFill>
                      <p:spPr>
                        <a:xfrm>
                          <a:off x="4800" y="2064"/>
                          <a:ext cx="172" cy="192"/>
                        </a:xfrm>
                        <a:prstGeom prst="rect">
                          <a:avLst/>
                        </a:prstGeom>
                        <a:noFill/>
                        <a:ln w="38100">
                          <a:noFill/>
                          <a:miter/>
                        </a:ln>
                      </p:spPr>
                    </p:pic>
                  </p:oleObj>
                </mc:Fallback>
              </mc:AlternateContent>
            </a:graphicData>
          </a:graphic>
        </p:graphicFrame>
        <p:graphicFrame>
          <p:nvGraphicFramePr>
            <p:cNvPr id="4108" name="对象 81934"/>
            <p:cNvGraphicFramePr/>
            <p:nvPr/>
          </p:nvGraphicFramePr>
          <p:xfrm>
            <a:off x="4368" y="1392"/>
            <a:ext cx="768" cy="248"/>
          </p:xfrm>
          <a:graphic>
            <a:graphicData uri="http://schemas.openxmlformats.org/presentationml/2006/ole">
              <mc:AlternateContent xmlns:mc="http://schemas.openxmlformats.org/markup-compatibility/2006">
                <mc:Choice xmlns:v="urn:schemas-microsoft-com:vml" Requires="v">
                  <p:oleObj spid="_x0000_s3090" name="" r:id="rId5" imgW="888365" imgH="304800" progId="Equation.3">
                    <p:embed/>
                  </p:oleObj>
                </mc:Choice>
                <mc:Fallback>
                  <p:oleObj name="" r:id="rId5" imgW="888365" imgH="304800" progId="Equation.3">
                    <p:embed/>
                    <p:pic>
                      <p:nvPicPr>
                        <p:cNvPr id="0" name="图片 3077"/>
                        <p:cNvPicPr/>
                        <p:nvPr/>
                      </p:nvPicPr>
                      <p:blipFill>
                        <a:blip r:embed="rId6"/>
                        <a:stretch>
                          <a:fillRect/>
                        </a:stretch>
                      </p:blipFill>
                      <p:spPr>
                        <a:xfrm>
                          <a:off x="4368" y="1392"/>
                          <a:ext cx="768" cy="248"/>
                        </a:xfrm>
                        <a:prstGeom prst="rect">
                          <a:avLst/>
                        </a:prstGeom>
                        <a:noFill/>
                        <a:ln w="38100">
                          <a:noFill/>
                          <a:miter/>
                        </a:ln>
                      </p:spPr>
                    </p:pic>
                  </p:oleObj>
                </mc:Fallback>
              </mc:AlternateContent>
            </a:graphicData>
          </a:graphic>
        </p:graphicFrame>
        <p:sp>
          <p:nvSpPr>
            <p:cNvPr id="4109" name="文本框 81935"/>
            <p:cNvSpPr txBox="1"/>
            <p:nvPr/>
          </p:nvSpPr>
          <p:spPr>
            <a:xfrm>
              <a:off x="4224" y="1392"/>
              <a:ext cx="192" cy="198"/>
            </a:xfrm>
            <a:prstGeom prst="rect">
              <a:avLst/>
            </a:prstGeom>
            <a:noFill/>
            <a:ln w="9525">
              <a:noFill/>
            </a:ln>
          </p:spPr>
          <p:txBody>
            <a:bodyPr anchor="t" anchorCtr="0">
              <a:spAutoFit/>
            </a:bodyPr>
            <a:lstStyle/>
            <a:p>
              <a:pPr eaLnBrk="0" hangingPunct="0">
                <a:spcBef>
                  <a:spcPct val="50000"/>
                </a:spcBef>
              </a:pPr>
              <a:r>
                <a:rPr lang="en-US" altLang="zh-CN" sz="2400">
                  <a:solidFill>
                    <a:srgbClr val="CC0000"/>
                  </a:solidFill>
                  <a:latin typeface="Times New Roman" panose="02020603050405020304" pitchFamily="18" charset="0"/>
                  <a:ea typeface="宋体" panose="02010600030101010101" pitchFamily="2" charset="-122"/>
                </a:rPr>
                <a:t>*</a:t>
              </a:r>
              <a:endParaRPr lang="en-US" altLang="zh-CN" sz="2400">
                <a:solidFill>
                  <a:srgbClr val="CC0000"/>
                </a:solidFill>
                <a:latin typeface="Times New Roman" panose="02020603050405020304" pitchFamily="18" charset="0"/>
                <a:ea typeface="宋体" panose="02010600030101010101" pitchFamily="2" charset="-122"/>
              </a:endParaRPr>
            </a:p>
          </p:txBody>
        </p:sp>
        <p:graphicFrame>
          <p:nvGraphicFramePr>
            <p:cNvPr id="4110" name="对象 81936"/>
            <p:cNvGraphicFramePr/>
            <p:nvPr/>
          </p:nvGraphicFramePr>
          <p:xfrm>
            <a:off x="3792" y="2016"/>
            <a:ext cx="166" cy="192"/>
          </p:xfrm>
          <a:graphic>
            <a:graphicData uri="http://schemas.openxmlformats.org/presentationml/2006/ole">
              <mc:AlternateContent xmlns:mc="http://schemas.openxmlformats.org/markup-compatibility/2006">
                <mc:Choice xmlns:v="urn:schemas-microsoft-com:vml" Requires="v">
                  <p:oleObj spid="_x0000_s3091" name="" r:id="rId7" imgW="165100" imgH="190500" progId="Equation.3">
                    <p:embed/>
                  </p:oleObj>
                </mc:Choice>
                <mc:Fallback>
                  <p:oleObj name="" r:id="rId7" imgW="165100" imgH="190500" progId="Equation.3">
                    <p:embed/>
                    <p:pic>
                      <p:nvPicPr>
                        <p:cNvPr id="0" name="图片 3076"/>
                        <p:cNvPicPr/>
                        <p:nvPr/>
                      </p:nvPicPr>
                      <p:blipFill>
                        <a:blip r:embed="rId8"/>
                        <a:stretch>
                          <a:fillRect/>
                        </a:stretch>
                      </p:blipFill>
                      <p:spPr>
                        <a:xfrm>
                          <a:off x="3792" y="2016"/>
                          <a:ext cx="166" cy="192"/>
                        </a:xfrm>
                        <a:prstGeom prst="rect">
                          <a:avLst/>
                        </a:prstGeom>
                        <a:noFill/>
                        <a:ln w="38100">
                          <a:noFill/>
                          <a:miter/>
                        </a:ln>
                      </p:spPr>
                    </p:pic>
                  </p:oleObj>
                </mc:Fallback>
              </mc:AlternateContent>
            </a:graphicData>
          </a:graphic>
        </p:graphicFrame>
      </p:grpSp>
      <p:pic>
        <p:nvPicPr>
          <p:cNvPr id="4111" name="图片 81937" descr="Image-011">
            <a:hlinkClick r:id="" action="ppaction://hlinkshowjump?jump=previousslide"/>
          </p:cNvPr>
          <p:cNvPicPr>
            <a:picLocks noChangeAspect="1"/>
          </p:cNvPicPr>
          <p:nvPr/>
        </p:nvPicPr>
        <p:blipFill>
          <a:blip r:embed="rId9"/>
          <a:stretch>
            <a:fillRect/>
          </a:stretch>
        </p:blipFill>
        <p:spPr>
          <a:xfrm>
            <a:off x="8383588" y="6446838"/>
            <a:ext cx="381000" cy="409575"/>
          </a:xfrm>
          <a:prstGeom prst="rect">
            <a:avLst/>
          </a:prstGeom>
          <a:noFill/>
          <a:ln w="9525">
            <a:noFill/>
          </a:ln>
        </p:spPr>
      </p:pic>
      <p:pic>
        <p:nvPicPr>
          <p:cNvPr id="4112" name="图片 81938" descr="Image-010">
            <a:hlinkClick r:id="" action="ppaction://hlinkshowjump?jump=nextslide"/>
          </p:cNvPr>
          <p:cNvPicPr>
            <a:picLocks noChangeAspect="1"/>
          </p:cNvPicPr>
          <p:nvPr/>
        </p:nvPicPr>
        <p:blipFill>
          <a:blip r:embed="rId10"/>
          <a:stretch>
            <a:fillRect/>
          </a:stretch>
        </p:blipFill>
        <p:spPr>
          <a:xfrm>
            <a:off x="8743950" y="6448425"/>
            <a:ext cx="390525" cy="409575"/>
          </a:xfrm>
          <a:prstGeom prst="rect">
            <a:avLst/>
          </a:prstGeom>
          <a:noFill/>
          <a:ln w="9525">
            <a:noFill/>
          </a:ln>
        </p:spPr>
      </p:pic>
      <p:sp>
        <p:nvSpPr>
          <p:cNvPr id="59396" name="文本框 59395"/>
          <p:cNvSpPr txBox="1"/>
          <p:nvPr>
            <p:custDataLst>
              <p:tags r:id="rId11"/>
            </p:custDataLst>
          </p:nvPr>
        </p:nvSpPr>
        <p:spPr>
          <a:xfrm>
            <a:off x="-171450" y="-170815"/>
            <a:ext cx="5430520" cy="730250"/>
          </a:xfrm>
          <a:prstGeom prst="rect">
            <a:avLst/>
          </a:prstGeom>
          <a:noFill/>
          <a:ln w="9525">
            <a:noFill/>
          </a:ln>
          <a:effectLst>
            <a:outerShdw dist="107763" dir="2699999" algn="ctr" rotWithShape="0">
              <a:schemeClr val="bg2"/>
            </a:outerShdw>
          </a:effectLst>
        </p:spPr>
        <p:txBody>
          <a:bodyPr wrap="square">
            <a:noAutofit/>
          </a:bodyPr>
          <a:lstStyle/>
          <a:p>
            <a:pPr>
              <a:lnSpc>
                <a:spcPct val="110000"/>
              </a:lnSpc>
              <a:spcBef>
                <a:spcPct val="50000"/>
              </a:spcBef>
            </a:pPr>
            <a:r>
              <a:rPr lang="zh-CN" altLang="en-US" sz="4800" noProof="1">
                <a:solidFill>
                  <a:srgbClr val="FF3300"/>
                </a:solidFill>
                <a:effectLst>
                  <a:outerShdw blurRad="38100" dist="38100" dir="2700000">
                    <a:srgbClr val="C0C0C0"/>
                  </a:outerShdw>
                </a:effectLst>
                <a:latin typeface="Times New Roman" panose="02020603050405020304" pitchFamily="18" charset="0"/>
                <a:ea typeface="隶书" panose="02010509060101010101" pitchFamily="49" charset="-122"/>
                <a:cs typeface="+mn-cs"/>
              </a:rPr>
              <a:t>第七章气体动理论</a:t>
            </a:r>
            <a:endParaRPr lang="zh-CN" altLang="en-US" sz="4800" noProof="1">
              <a:solidFill>
                <a:srgbClr val="FF3300"/>
              </a:solidFill>
              <a:effectLst>
                <a:outerShdw blurRad="38100" dist="38100" dir="2700000">
                  <a:srgbClr val="C0C0C0"/>
                </a:outerShdw>
              </a:effectLst>
              <a:latin typeface="Times New Roman" panose="02020603050405020304" pitchFamily="18" charset="0"/>
              <a:ea typeface="隶书" panose="02010509060101010101" pitchFamily="49" charset="-122"/>
              <a:cs typeface="+mn-cs"/>
            </a:endParaRPr>
          </a:p>
        </p:txBody>
      </p:sp>
      <p:sp>
        <p:nvSpPr>
          <p:cNvPr id="2" name="文本框 1"/>
          <p:cNvSpPr txBox="1"/>
          <p:nvPr/>
        </p:nvSpPr>
        <p:spPr>
          <a:xfrm>
            <a:off x="3420745" y="4004310"/>
            <a:ext cx="3364230" cy="149860"/>
          </a:xfrm>
          <a:prstGeom prst="rect">
            <a:avLst/>
          </a:prstGeom>
          <a:noFill/>
        </p:spPr>
        <p:txBody>
          <a:bodyPr wrap="square" rtlCol="0">
            <a:noAutofit/>
          </a:bodyPr>
          <a:lstStyle/>
          <a:p>
            <a:endParaRPr lang="zh-CN" altLang="en-US"/>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81924"/>
                                        </p:tgtEl>
                                        <p:attrNameLst>
                                          <p:attrName>style.visibility</p:attrName>
                                        </p:attrNameLst>
                                      </p:cBhvr>
                                      <p:to>
                                        <p:strVal val="visible"/>
                                      </p:to>
                                    </p:set>
                                    <p:anim calcmode="lin" valueType="num">
                                      <p:cBhvr>
                                        <p:cTn id="7" dur="75" fill="hold"/>
                                        <p:tgtEl>
                                          <p:spTgt spid="81924"/>
                                        </p:tgtEl>
                                        <p:attrNameLst>
                                          <p:attrName>ppt_w</p:attrName>
                                        </p:attrNameLst>
                                      </p:cBhvr>
                                      <p:tavLst>
                                        <p:tav tm="0">
                                          <p:val>
                                            <p:fltVal val="0"/>
                                          </p:val>
                                        </p:tav>
                                        <p:tav tm="100000">
                                          <p:val>
                                            <p:strVal val="#ppt_w"/>
                                          </p:val>
                                        </p:tav>
                                      </p:tavLst>
                                    </p:anim>
                                    <p:anim calcmode="lin" valueType="num">
                                      <p:cBhvr>
                                        <p:cTn id="8" dur="75" fill="hold"/>
                                        <p:tgtEl>
                                          <p:spTgt spid="8192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1925"/>
                                        </p:tgtEl>
                                        <p:attrNameLst>
                                          <p:attrName>style.visibility</p:attrName>
                                        </p:attrNameLst>
                                      </p:cBhvr>
                                      <p:to>
                                        <p:strVal val="visible"/>
                                      </p:to>
                                    </p:set>
                                    <p:animEffect transition="in" filter="wipe(left)">
                                      <p:cBhvr>
                                        <p:cTn id="13" dur="500"/>
                                        <p:tgtEl>
                                          <p:spTgt spid="8192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grpId="0" nodeType="clickEffect">
                                  <p:stCondLst>
                                    <p:cond delay="0"/>
                                  </p:stCondLst>
                                  <p:iterate type="lt">
                                    <p:tmPct val="100000"/>
                                  </p:iterate>
                                  <p:childTnLst>
                                    <p:set>
                                      <p:cBhvr>
                                        <p:cTn id="17" dur="1" fill="hold">
                                          <p:stCondLst>
                                            <p:cond delay="0"/>
                                          </p:stCondLst>
                                        </p:cTn>
                                        <p:tgtEl>
                                          <p:spTgt spid="81926">
                                            <p:txEl>
                                              <p:pRg st="0" end="0"/>
                                            </p:txEl>
                                          </p:spTgt>
                                        </p:tgtEl>
                                        <p:attrNameLst>
                                          <p:attrName>style.visibility</p:attrName>
                                        </p:attrNameLst>
                                      </p:cBhvr>
                                      <p:to>
                                        <p:strVal val="visible"/>
                                      </p:to>
                                    </p:set>
                                    <p:animEffect transition="in" filter="wipe(up)">
                                      <p:cBhvr>
                                        <p:cTn id="18" dur="75"/>
                                        <p:tgtEl>
                                          <p:spTgt spid="81926">
                                            <p:txEl>
                                              <p:pRg st="0" end="0"/>
                                            </p:txEl>
                                          </p:spTgt>
                                        </p:tgtEl>
                                      </p:cBhvr>
                                    </p:animEffect>
                                  </p:childTnLst>
                                  <p:subTnLst>
                                    <p:audio>
                                      <p:cMediaNode>
                                        <p:cTn display="0" masterRel="sameClick">
                                          <p:stCondLst>
                                            <p:cond evt="begin" delay="0">
                                              <p:tn val="16"/>
                                            </p:cond>
                                          </p:stCondLst>
                                          <p:endCondLst>
                                            <p:cond evt="onStopAudio" delay="0">
                                              <p:tgtEl>
                                                <p:sldTgt/>
                                              </p:tgtEl>
                                            </p:cond>
                                          </p:endCondLst>
                                        </p:cTn>
                                        <p:tgtEl>
                                          <p:sndTgt r:embed="rId12" name="TYPE.WAV"/>
                                        </p:tgtEl>
                                      </p:cMediaNode>
                                    </p:audio>
                                  </p:sub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iterate type="lt">
                                    <p:tmPct val="100000"/>
                                  </p:iterate>
                                  <p:childTnLst>
                                    <p:set>
                                      <p:cBhvr>
                                        <p:cTn id="22" dur="1" fill="hold">
                                          <p:stCondLst>
                                            <p:cond delay="0"/>
                                          </p:stCondLst>
                                        </p:cTn>
                                        <p:tgtEl>
                                          <p:spTgt spid="81927">
                                            <p:txEl>
                                              <p:pRg st="0" end="0"/>
                                            </p:txEl>
                                          </p:spTgt>
                                        </p:tgtEl>
                                        <p:attrNameLst>
                                          <p:attrName>style.visibility</p:attrName>
                                        </p:attrNameLst>
                                      </p:cBhvr>
                                      <p:to>
                                        <p:strVal val="visible"/>
                                      </p:to>
                                    </p:set>
                                    <p:animEffect transition="in" filter="wipe(up)">
                                      <p:cBhvr>
                                        <p:cTn id="23" dur="75"/>
                                        <p:tgtEl>
                                          <p:spTgt spid="81927">
                                            <p:txEl>
                                              <p:pRg st="0" end="0"/>
                                            </p:txEl>
                                          </p:spTgt>
                                        </p:tgtEl>
                                      </p:cBhvr>
                                    </p:animEffect>
                                  </p:childTnLst>
                                  <p:subTnLst>
                                    <p:audio>
                                      <p:cMediaNode>
                                        <p:cTn display="0" masterRel="sameClick">
                                          <p:stCondLst>
                                            <p:cond evt="begin" delay="0">
                                              <p:tn val="21"/>
                                            </p:cond>
                                          </p:stCondLst>
                                          <p:endCondLst>
                                            <p:cond evt="onStopAudio" delay="0">
                                              <p:tgtEl>
                                                <p:sldTgt/>
                                              </p:tgtEl>
                                            </p:cond>
                                          </p:endCondLst>
                                        </p:cTn>
                                        <p:tgtEl>
                                          <p:sndTgt r:embed="rId12" name="TYPE.WAV"/>
                                        </p:tgtEl>
                                      </p:cMediaNode>
                                    </p:audio>
                                  </p:subTnLst>
                                </p:cTn>
                              </p:par>
                            </p:childTnLst>
                          </p:cTn>
                        </p:par>
                      </p:childTnLst>
                    </p:cTn>
                  </p:par>
                  <p:par>
                    <p:cTn id="24" fill="hold">
                      <p:stCondLst>
                        <p:cond delay="indefinite"/>
                      </p:stCondLst>
                      <p:childTnLst>
                        <p:par>
                          <p:cTn id="25" fill="hold">
                            <p:stCondLst>
                              <p:cond delay="0"/>
                            </p:stCondLst>
                            <p:childTnLst>
                              <p:par>
                                <p:cTn id="26" presetID="22" presetClass="entr" presetSubtype="1" fill="hold" grpId="0" nodeType="clickEffect">
                                  <p:stCondLst>
                                    <p:cond delay="0"/>
                                  </p:stCondLst>
                                  <p:iterate type="lt">
                                    <p:tmPct val="100000"/>
                                  </p:iterate>
                                  <p:childTnLst>
                                    <p:set>
                                      <p:cBhvr>
                                        <p:cTn id="27" dur="1" fill="hold">
                                          <p:stCondLst>
                                            <p:cond delay="0"/>
                                          </p:stCondLst>
                                        </p:cTn>
                                        <p:tgtEl>
                                          <p:spTgt spid="81928">
                                            <p:txEl>
                                              <p:pRg st="0" end="0"/>
                                            </p:txEl>
                                          </p:spTgt>
                                        </p:tgtEl>
                                        <p:attrNameLst>
                                          <p:attrName>style.visibility</p:attrName>
                                        </p:attrNameLst>
                                      </p:cBhvr>
                                      <p:to>
                                        <p:strVal val="visible"/>
                                      </p:to>
                                    </p:set>
                                    <p:animEffect transition="in" filter="wipe(up)">
                                      <p:cBhvr>
                                        <p:cTn id="28" dur="75"/>
                                        <p:tgtEl>
                                          <p:spTgt spid="81928">
                                            <p:txEl>
                                              <p:pRg st="0" end="0"/>
                                            </p:txEl>
                                          </p:spTgt>
                                        </p:tgtEl>
                                      </p:cBhvr>
                                    </p:animEffect>
                                  </p:childTnLst>
                                  <p:subTnLst>
                                    <p:audio>
                                      <p:cMediaNode>
                                        <p:cTn display="0" masterRel="sameClick">
                                          <p:stCondLst>
                                            <p:cond evt="begin" delay="0">
                                              <p:tn val="26"/>
                                            </p:cond>
                                          </p:stCondLst>
                                          <p:endCondLst>
                                            <p:cond evt="onStopAudio" delay="0">
                                              <p:tgtEl>
                                                <p:sldTgt/>
                                              </p:tgtEl>
                                            </p:cond>
                                          </p:endCondLst>
                                        </p:cTn>
                                        <p:tgtEl>
                                          <p:sndTgt r:embed="rId12" name="TYPE.WAV"/>
                                        </p:tgtEl>
                                      </p:cMediaNode>
                                    </p:audio>
                                  </p:subTnLst>
                                </p:cTn>
                              </p:par>
                            </p:childTnLst>
                          </p:cTn>
                        </p:par>
                      </p:childTnLst>
                    </p:cTn>
                  </p:par>
                  <p:par>
                    <p:cTn id="29" fill="hold">
                      <p:stCondLst>
                        <p:cond delay="indefinite"/>
                      </p:stCondLst>
                      <p:childTnLst>
                        <p:par>
                          <p:cTn id="30" fill="hold">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81929"/>
                                        </p:tgtEl>
                                        <p:attrNameLst>
                                          <p:attrName>style.visibility</p:attrName>
                                        </p:attrNameLst>
                                      </p:cBhvr>
                                      <p:to>
                                        <p:strVal val="visible"/>
                                      </p:to>
                                    </p:set>
                                    <p:animEffect transition="in" filter="blinds(horizontal)">
                                      <p:cBhvr>
                                        <p:cTn id="33" dur="500"/>
                                        <p:tgtEl>
                                          <p:spTgt spid="81929"/>
                                        </p:tgtEl>
                                      </p:cBhvr>
                                    </p:animEffect>
                                  </p:childTnLst>
                                </p:cTn>
                              </p:par>
                            </p:childTnLst>
                          </p:cTn>
                        </p:par>
                      </p:childTnLst>
                    </p:cTn>
                  </p:par>
                  <p:par>
                    <p:cTn id="34" fill="hold">
                      <p:stCondLst>
                        <p:cond delay="indefinite"/>
                      </p:stCondLst>
                      <p:childTnLst>
                        <p:par>
                          <p:cTn id="35" fill="hold">
                            <p:stCondLst>
                              <p:cond delay="0"/>
                            </p:stCondLst>
                            <p:childTnLst>
                              <p:par>
                                <p:cTn id="36" presetID="3" presetClass="entr" presetSubtype="10" fill="hold" nodeType="clickEffect">
                                  <p:stCondLst>
                                    <p:cond delay="0"/>
                                  </p:stCondLst>
                                  <p:childTnLst>
                                    <p:set>
                                      <p:cBhvr>
                                        <p:cTn id="37" dur="1" fill="hold">
                                          <p:stCondLst>
                                            <p:cond delay="0"/>
                                          </p:stCondLst>
                                        </p:cTn>
                                        <p:tgtEl>
                                          <p:spTgt spid="81930"/>
                                        </p:tgtEl>
                                        <p:attrNameLst>
                                          <p:attrName>style.visibility</p:attrName>
                                        </p:attrNameLst>
                                      </p:cBhvr>
                                      <p:to>
                                        <p:strVal val="visible"/>
                                      </p:to>
                                    </p:set>
                                    <p:animEffect transition="in" filter="blinds(horizontal)">
                                      <p:cBhvr>
                                        <p:cTn id="38"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4" grpId="0" bldLvl="0" animBg="1"/>
      <p:bldP spid="81925" grpId="0"/>
      <p:bldP spid="81926" grpId="0" build="p"/>
      <p:bldP spid="81927" grpId="0" build="p"/>
      <p:bldP spid="81928" grpId="0" build="p"/>
      <p:bldP spid="8192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481" name="Group 2"/>
          <p:cNvGrpSpPr/>
          <p:nvPr/>
        </p:nvGrpSpPr>
        <p:grpSpPr>
          <a:xfrm>
            <a:off x="684213" y="908050"/>
            <a:ext cx="8064500" cy="1863725"/>
            <a:chOff x="431" y="572"/>
            <a:chExt cx="5080" cy="1174"/>
          </a:xfrm>
        </p:grpSpPr>
        <p:sp>
          <p:nvSpPr>
            <p:cNvPr id="20482" name="Text Box 3"/>
            <p:cNvSpPr txBox="1"/>
            <p:nvPr/>
          </p:nvSpPr>
          <p:spPr>
            <a:xfrm>
              <a:off x="431" y="572"/>
              <a:ext cx="5080" cy="1174"/>
            </a:xfrm>
            <a:prstGeom prst="rect">
              <a:avLst/>
            </a:prstGeom>
            <a:noFill/>
            <a:ln w="9525">
              <a:noFill/>
            </a:ln>
          </p:spPr>
          <p:txBody>
            <a:bodyPr anchor="t" anchorCtr="0">
              <a:spAutoFit/>
            </a:bodyPr>
            <a:lstStyle/>
            <a:p>
              <a:pPr>
                <a:lnSpc>
                  <a:spcPct val="120000"/>
                </a:lnSpc>
                <a:spcBef>
                  <a:spcPct val="50000"/>
                </a:spcBef>
              </a:pPr>
              <a:r>
                <a:rPr lang="en-US" altLang="zh-CN" sz="3200" dirty="0">
                  <a:solidFill>
                    <a:srgbClr val="CC0000"/>
                  </a:solidFill>
                  <a:latin typeface="Times New Roman" panose="02020603050405020304" pitchFamily="18" charset="0"/>
                  <a:ea typeface="宋体" panose="02010600030101010101" pitchFamily="2" charset="-122"/>
                </a:rPr>
                <a:t>        2. </a:t>
              </a:r>
              <a:r>
                <a:rPr lang="en-US" altLang="zh-CN" sz="3200" dirty="0">
                  <a:solidFill>
                    <a:srgbClr val="A50021"/>
                  </a:solidFill>
                  <a:latin typeface="Times New Roman" panose="02020603050405020304" pitchFamily="18" charset="0"/>
                  <a:ea typeface="宋体" panose="02010600030101010101" pitchFamily="2" charset="-122"/>
                </a:rPr>
                <a:t>  </a:t>
              </a:r>
              <a:r>
                <a:rPr lang="zh-CN" altLang="en-US" sz="3200" dirty="0">
                  <a:solidFill>
                    <a:srgbClr val="1C1C1C"/>
                  </a:solidFill>
                  <a:latin typeface="Times New Roman" panose="02020603050405020304" pitchFamily="18" charset="0"/>
                  <a:ea typeface="宋体" panose="02010600030101010101" pitchFamily="2" charset="-122"/>
                </a:rPr>
                <a:t>如图示两条              曲线分别表示氢气和氧气在同一温度下的麦克斯韦速率分布曲线， 从图上数据求出两气体最概然速率</a:t>
              </a:r>
              <a:r>
                <a:rPr lang="en-US" altLang="zh-CN" sz="3200" dirty="0">
                  <a:solidFill>
                    <a:srgbClr val="1C1C1C"/>
                  </a:solidFill>
                  <a:latin typeface="Times New Roman" panose="02020603050405020304" pitchFamily="18" charset="0"/>
                  <a:ea typeface="宋体" panose="02010600030101010101" pitchFamily="2" charset="-122"/>
                </a:rPr>
                <a:t>.</a:t>
              </a:r>
              <a:endParaRPr lang="en-US" altLang="zh-CN" sz="3200" dirty="0">
                <a:solidFill>
                  <a:srgbClr val="1C1C1C"/>
                </a:solidFill>
                <a:latin typeface="Times New Roman" panose="02020603050405020304" pitchFamily="18" charset="0"/>
                <a:ea typeface="宋体" panose="02010600030101010101" pitchFamily="2" charset="-122"/>
              </a:endParaRPr>
            </a:p>
          </p:txBody>
        </p:sp>
        <p:graphicFrame>
          <p:nvGraphicFramePr>
            <p:cNvPr id="20483" name="Object 4"/>
            <p:cNvGraphicFramePr>
              <a:graphicFrameLocks noChangeAspect="1"/>
            </p:cNvGraphicFramePr>
            <p:nvPr/>
          </p:nvGraphicFramePr>
          <p:xfrm>
            <a:off x="2652" y="663"/>
            <a:ext cx="863" cy="318"/>
          </p:xfrm>
          <a:graphic>
            <a:graphicData uri="http://schemas.openxmlformats.org/presentationml/2006/ole">
              <mc:AlternateContent xmlns:mc="http://schemas.openxmlformats.org/markup-compatibility/2006">
                <mc:Choice xmlns:v="urn:schemas-microsoft-com:vml" Requires="v">
                  <p:oleObj spid="_x0000_s12293" name="" r:id="rId1" imgW="926465" imgH="304800" progId="Equation.3">
                    <p:embed/>
                  </p:oleObj>
                </mc:Choice>
                <mc:Fallback>
                  <p:oleObj name="" r:id="rId1" imgW="926465" imgH="304800" progId="Equation.3">
                    <p:embed/>
                    <p:pic>
                      <p:nvPicPr>
                        <p:cNvPr id="0" name="图片 3108"/>
                        <p:cNvPicPr/>
                        <p:nvPr/>
                      </p:nvPicPr>
                      <p:blipFill>
                        <a:blip r:embed="rId2"/>
                        <a:stretch>
                          <a:fillRect/>
                        </a:stretch>
                      </p:blipFill>
                      <p:spPr>
                        <a:xfrm>
                          <a:off x="2652" y="663"/>
                          <a:ext cx="863" cy="318"/>
                        </a:xfrm>
                        <a:prstGeom prst="rect">
                          <a:avLst/>
                        </a:prstGeom>
                        <a:noFill/>
                        <a:ln w="38100">
                          <a:noFill/>
                          <a:miter/>
                        </a:ln>
                      </p:spPr>
                    </p:pic>
                  </p:oleObj>
                </mc:Fallback>
              </mc:AlternateContent>
            </a:graphicData>
          </a:graphic>
        </p:graphicFrame>
      </p:grpSp>
      <p:grpSp>
        <p:nvGrpSpPr>
          <p:cNvPr id="20484" name="Group 5"/>
          <p:cNvGrpSpPr/>
          <p:nvPr/>
        </p:nvGrpSpPr>
        <p:grpSpPr>
          <a:xfrm>
            <a:off x="1692275" y="3141663"/>
            <a:ext cx="4343400" cy="2438400"/>
            <a:chOff x="336" y="1680"/>
            <a:chExt cx="2736" cy="1536"/>
          </a:xfrm>
        </p:grpSpPr>
        <p:sp>
          <p:nvSpPr>
            <p:cNvPr id="20485" name="Rectangle 6"/>
            <p:cNvSpPr/>
            <p:nvPr/>
          </p:nvSpPr>
          <p:spPr>
            <a:xfrm>
              <a:off x="336" y="1680"/>
              <a:ext cx="2736" cy="1536"/>
            </a:xfrm>
            <a:prstGeom prst="rect">
              <a:avLst/>
            </a:prstGeom>
            <a:solidFill>
              <a:srgbClr val="FFFFFF"/>
            </a:solidFill>
            <a:ln w="9525" cap="flat" cmpd="sng">
              <a:solidFill>
                <a:schemeClr val="tx1"/>
              </a:solidFill>
              <a:prstDash val="solid"/>
              <a:miter/>
              <a:headEnd type="none" w="med" len="med"/>
              <a:tailEnd type="none" w="med" len="med"/>
            </a:ln>
          </p:spPr>
          <p:txBody>
            <a:bodyPr wrap="none" anchor="ctr" anchorCtr="0"/>
            <a:lstStyle/>
            <a:p>
              <a:pPr>
                <a:spcBef>
                  <a:spcPct val="20000"/>
                </a:spcBef>
              </a:pPr>
              <a:endParaRPr lang="zh-CN" altLang="en-US" dirty="0">
                <a:latin typeface="Times New Roman" panose="02020603050405020304" pitchFamily="18" charset="0"/>
                <a:ea typeface="楷体_GB2312" pitchFamily="49" charset="-122"/>
              </a:endParaRPr>
            </a:p>
          </p:txBody>
        </p:sp>
        <p:sp>
          <p:nvSpPr>
            <p:cNvPr id="20486" name="Line 7"/>
            <p:cNvSpPr/>
            <p:nvPr/>
          </p:nvSpPr>
          <p:spPr>
            <a:xfrm>
              <a:off x="480" y="2880"/>
              <a:ext cx="2544" cy="0"/>
            </a:xfrm>
            <a:prstGeom prst="line">
              <a:avLst/>
            </a:prstGeom>
            <a:ln w="19050" cap="flat" cmpd="sng">
              <a:solidFill>
                <a:srgbClr val="000000"/>
              </a:solidFill>
              <a:prstDash val="solid"/>
              <a:round/>
              <a:headEnd type="none" w="med" len="med"/>
              <a:tailEnd type="triangle" w="sm" len="lg"/>
            </a:ln>
          </p:spPr>
        </p:sp>
        <p:sp>
          <p:nvSpPr>
            <p:cNvPr id="20487" name="Line 8"/>
            <p:cNvSpPr/>
            <p:nvPr/>
          </p:nvSpPr>
          <p:spPr>
            <a:xfrm flipV="1">
              <a:off x="480" y="1776"/>
              <a:ext cx="0" cy="1087"/>
            </a:xfrm>
            <a:prstGeom prst="line">
              <a:avLst/>
            </a:prstGeom>
            <a:ln w="19050" cap="flat" cmpd="sng">
              <a:solidFill>
                <a:srgbClr val="000000"/>
              </a:solidFill>
              <a:prstDash val="solid"/>
              <a:round/>
              <a:headEnd type="none" w="med" len="med"/>
              <a:tailEnd type="triangle" w="sm" len="lg"/>
            </a:ln>
          </p:spPr>
        </p:sp>
        <p:sp>
          <p:nvSpPr>
            <p:cNvPr id="20488" name="Freeform 9"/>
            <p:cNvSpPr/>
            <p:nvPr/>
          </p:nvSpPr>
          <p:spPr>
            <a:xfrm>
              <a:off x="470" y="2044"/>
              <a:ext cx="1639" cy="836"/>
            </a:xfrm>
            <a:custGeom>
              <a:avLst/>
              <a:gdLst/>
              <a:ahLst/>
              <a:cxnLst>
                <a:cxn ang="0">
                  <a:pos x="0" y="836"/>
                </a:cxn>
                <a:cxn ang="0">
                  <a:pos x="133" y="620"/>
                </a:cxn>
                <a:cxn ang="0">
                  <a:pos x="243" y="339"/>
                </a:cxn>
                <a:cxn ang="0">
                  <a:pos x="332" y="119"/>
                </a:cxn>
                <a:cxn ang="0">
                  <a:pos x="449" y="3"/>
                </a:cxn>
                <a:cxn ang="0">
                  <a:pos x="620" y="99"/>
                </a:cxn>
                <a:cxn ang="0">
                  <a:pos x="805" y="318"/>
                </a:cxn>
                <a:cxn ang="0">
                  <a:pos x="1032" y="530"/>
                </a:cxn>
                <a:cxn ang="0">
                  <a:pos x="1285" y="702"/>
                </a:cxn>
                <a:cxn ang="0">
                  <a:pos x="1639" y="791"/>
                </a:cxn>
              </a:cxnLst>
              <a:rect l="0" t="0" r="0" b="0"/>
              <a:pathLst>
                <a:path w="1639" h="836">
                  <a:moveTo>
                    <a:pt x="0" y="836"/>
                  </a:moveTo>
                  <a:cubicBezTo>
                    <a:pt x="22" y="800"/>
                    <a:pt x="93" y="703"/>
                    <a:pt x="133" y="620"/>
                  </a:cubicBezTo>
                  <a:cubicBezTo>
                    <a:pt x="173" y="537"/>
                    <a:pt x="210" y="422"/>
                    <a:pt x="243" y="339"/>
                  </a:cubicBezTo>
                  <a:cubicBezTo>
                    <a:pt x="276" y="256"/>
                    <a:pt x="298" y="175"/>
                    <a:pt x="332" y="119"/>
                  </a:cubicBezTo>
                  <a:cubicBezTo>
                    <a:pt x="366" y="63"/>
                    <a:pt x="401" y="6"/>
                    <a:pt x="449" y="3"/>
                  </a:cubicBezTo>
                  <a:cubicBezTo>
                    <a:pt x="497" y="0"/>
                    <a:pt x="561" y="47"/>
                    <a:pt x="620" y="99"/>
                  </a:cubicBezTo>
                  <a:cubicBezTo>
                    <a:pt x="679" y="151"/>
                    <a:pt x="736" y="246"/>
                    <a:pt x="805" y="318"/>
                  </a:cubicBezTo>
                  <a:cubicBezTo>
                    <a:pt x="874" y="390"/>
                    <a:pt x="952" y="466"/>
                    <a:pt x="1032" y="530"/>
                  </a:cubicBezTo>
                  <a:cubicBezTo>
                    <a:pt x="1112" y="594"/>
                    <a:pt x="1184" y="659"/>
                    <a:pt x="1285" y="702"/>
                  </a:cubicBezTo>
                  <a:cubicBezTo>
                    <a:pt x="1386" y="746"/>
                    <a:pt x="1566" y="773"/>
                    <a:pt x="1639" y="791"/>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20489" name="Freeform 10"/>
            <p:cNvSpPr/>
            <p:nvPr/>
          </p:nvSpPr>
          <p:spPr>
            <a:xfrm>
              <a:off x="480" y="2292"/>
              <a:ext cx="2496" cy="588"/>
            </a:xfrm>
            <a:custGeom>
              <a:avLst/>
              <a:gdLst/>
              <a:ahLst/>
              <a:cxnLst>
                <a:cxn ang="0">
                  <a:pos x="0" y="588"/>
                </a:cxn>
                <a:cxn ang="0">
                  <a:pos x="590" y="437"/>
                </a:cxn>
                <a:cxn ang="0">
                  <a:pos x="1063" y="245"/>
                </a:cxn>
                <a:cxn ang="0">
                  <a:pos x="1539" y="1"/>
                </a:cxn>
                <a:cxn ang="0">
                  <a:pos x="1923" y="241"/>
                </a:cxn>
                <a:cxn ang="0">
                  <a:pos x="2209" y="385"/>
                </a:cxn>
                <a:cxn ang="0">
                  <a:pos x="2496" y="474"/>
                </a:cxn>
              </a:cxnLst>
              <a:rect l="0" t="0" r="0" b="0"/>
              <a:pathLst>
                <a:path w="2496" h="588">
                  <a:moveTo>
                    <a:pt x="0" y="588"/>
                  </a:moveTo>
                  <a:cubicBezTo>
                    <a:pt x="98" y="563"/>
                    <a:pt x="413" y="494"/>
                    <a:pt x="590" y="437"/>
                  </a:cubicBezTo>
                  <a:cubicBezTo>
                    <a:pt x="767" y="380"/>
                    <a:pt x="905" y="318"/>
                    <a:pt x="1063" y="245"/>
                  </a:cubicBezTo>
                  <a:cubicBezTo>
                    <a:pt x="1221" y="172"/>
                    <a:pt x="1396" y="2"/>
                    <a:pt x="1539" y="1"/>
                  </a:cubicBezTo>
                  <a:cubicBezTo>
                    <a:pt x="1682" y="0"/>
                    <a:pt x="1811" y="177"/>
                    <a:pt x="1923" y="241"/>
                  </a:cubicBezTo>
                  <a:cubicBezTo>
                    <a:pt x="2034" y="305"/>
                    <a:pt x="2113" y="346"/>
                    <a:pt x="2209" y="385"/>
                  </a:cubicBezTo>
                  <a:cubicBezTo>
                    <a:pt x="2304" y="424"/>
                    <a:pt x="2437" y="455"/>
                    <a:pt x="2496" y="474"/>
                  </a:cubicBezTo>
                </a:path>
              </a:pathLst>
            </a:custGeom>
            <a:noFill/>
            <a:ln w="28575" cap="flat" cmpd="sng">
              <a:solidFill>
                <a:srgbClr val="0000FF"/>
              </a:solidFill>
              <a:prstDash val="solid"/>
              <a:round/>
              <a:headEnd type="none" w="med" len="med"/>
              <a:tailEnd type="none" w="med" len="med"/>
            </a:ln>
          </p:spPr>
          <p:txBody>
            <a:bodyPr/>
            <a:lstStyle/>
            <a:p>
              <a:endParaRPr lang="zh-CN" altLang="en-US"/>
            </a:p>
          </p:txBody>
        </p:sp>
        <p:sp>
          <p:nvSpPr>
            <p:cNvPr id="20490" name="Line 11"/>
            <p:cNvSpPr/>
            <p:nvPr/>
          </p:nvSpPr>
          <p:spPr>
            <a:xfrm>
              <a:off x="2016" y="2304"/>
              <a:ext cx="0" cy="553"/>
            </a:xfrm>
            <a:prstGeom prst="line">
              <a:avLst/>
            </a:prstGeom>
            <a:ln w="19050" cap="flat" cmpd="sng">
              <a:solidFill>
                <a:srgbClr val="000000"/>
              </a:solidFill>
              <a:prstDash val="dash"/>
              <a:round/>
              <a:headEnd type="none" w="med" len="med"/>
              <a:tailEnd type="none" w="med" len="med"/>
            </a:ln>
          </p:spPr>
        </p:sp>
        <p:graphicFrame>
          <p:nvGraphicFramePr>
            <p:cNvPr id="20491" name="Object 12"/>
            <p:cNvGraphicFramePr>
              <a:graphicFrameLocks noChangeAspect="1"/>
            </p:cNvGraphicFramePr>
            <p:nvPr/>
          </p:nvGraphicFramePr>
          <p:xfrm>
            <a:off x="528" y="1776"/>
            <a:ext cx="354" cy="264"/>
          </p:xfrm>
          <a:graphic>
            <a:graphicData uri="http://schemas.openxmlformats.org/presentationml/2006/ole">
              <mc:AlternateContent xmlns:mc="http://schemas.openxmlformats.org/markup-compatibility/2006">
                <mc:Choice xmlns:v="urn:schemas-microsoft-com:vml" Requires="v">
                  <p:oleObj spid="_x0000_s12294" name="" r:id="rId3" imgW="533400" imgH="304800" progId="Equation.3">
                    <p:embed/>
                  </p:oleObj>
                </mc:Choice>
                <mc:Fallback>
                  <p:oleObj name="" r:id="rId3" imgW="533400" imgH="304800" progId="Equation.3">
                    <p:embed/>
                    <p:pic>
                      <p:nvPicPr>
                        <p:cNvPr id="0" name="图片 3109"/>
                        <p:cNvPicPr/>
                        <p:nvPr/>
                      </p:nvPicPr>
                      <p:blipFill>
                        <a:blip r:embed="rId4"/>
                        <a:stretch>
                          <a:fillRect/>
                        </a:stretch>
                      </p:blipFill>
                      <p:spPr>
                        <a:xfrm>
                          <a:off x="528" y="1776"/>
                          <a:ext cx="354" cy="264"/>
                        </a:xfrm>
                        <a:prstGeom prst="rect">
                          <a:avLst/>
                        </a:prstGeom>
                        <a:noFill/>
                        <a:ln w="38100">
                          <a:noFill/>
                          <a:miter/>
                        </a:ln>
                      </p:spPr>
                    </p:pic>
                  </p:oleObj>
                </mc:Fallback>
              </mc:AlternateContent>
            </a:graphicData>
          </a:graphic>
        </p:graphicFrame>
        <p:graphicFrame>
          <p:nvGraphicFramePr>
            <p:cNvPr id="20492" name="Object 13"/>
            <p:cNvGraphicFramePr>
              <a:graphicFrameLocks noChangeAspect="1"/>
            </p:cNvGraphicFramePr>
            <p:nvPr/>
          </p:nvGraphicFramePr>
          <p:xfrm>
            <a:off x="2352" y="2880"/>
            <a:ext cx="655" cy="298"/>
          </p:xfrm>
          <a:graphic>
            <a:graphicData uri="http://schemas.openxmlformats.org/presentationml/2006/ole">
              <mc:AlternateContent xmlns:mc="http://schemas.openxmlformats.org/markup-compatibility/2006">
                <mc:Choice xmlns:v="urn:schemas-microsoft-com:vml" Requires="v">
                  <p:oleObj spid="_x0000_s12295" name="" r:id="rId5" imgW="913765" imgH="317500" progId="Equation.3">
                    <p:embed/>
                  </p:oleObj>
                </mc:Choice>
                <mc:Fallback>
                  <p:oleObj name="" r:id="rId5" imgW="913765" imgH="317500" progId="Equation.3">
                    <p:embed/>
                    <p:pic>
                      <p:nvPicPr>
                        <p:cNvPr id="0" name="图片 3114"/>
                        <p:cNvPicPr/>
                        <p:nvPr/>
                      </p:nvPicPr>
                      <p:blipFill>
                        <a:blip r:embed="rId6"/>
                        <a:stretch>
                          <a:fillRect/>
                        </a:stretch>
                      </p:blipFill>
                      <p:spPr>
                        <a:xfrm>
                          <a:off x="2352" y="2880"/>
                          <a:ext cx="655" cy="298"/>
                        </a:xfrm>
                        <a:prstGeom prst="rect">
                          <a:avLst/>
                        </a:prstGeom>
                        <a:noFill/>
                        <a:ln w="38100">
                          <a:noFill/>
                          <a:miter/>
                        </a:ln>
                      </p:spPr>
                    </p:pic>
                  </p:oleObj>
                </mc:Fallback>
              </mc:AlternateContent>
            </a:graphicData>
          </a:graphic>
        </p:graphicFrame>
        <p:sp>
          <p:nvSpPr>
            <p:cNvPr id="20493" name="Text Box 14"/>
            <p:cNvSpPr txBox="1"/>
            <p:nvPr/>
          </p:nvSpPr>
          <p:spPr>
            <a:xfrm>
              <a:off x="1776" y="2880"/>
              <a:ext cx="548" cy="288"/>
            </a:xfrm>
            <a:prstGeom prst="rect">
              <a:avLst/>
            </a:prstGeom>
            <a:noFill/>
            <a:ln w="9525">
              <a:noFill/>
            </a:ln>
          </p:spPr>
          <p:txBody>
            <a:bodyPr wrap="none" anchor="t" anchorCtr="0">
              <a:spAutoFit/>
            </a:bodyPr>
            <a:lstStyle/>
            <a:p>
              <a:pPr>
                <a:spcBef>
                  <a:spcPct val="50000"/>
                </a:spcBef>
              </a:pPr>
              <a:r>
                <a:rPr lang="en-US" altLang="zh-CN" sz="2400" b="0" dirty="0">
                  <a:solidFill>
                    <a:srgbClr val="1C1C1C"/>
                  </a:solidFill>
                  <a:latin typeface="Times New Roman" panose="02020603050405020304" pitchFamily="18" charset="0"/>
                  <a:ea typeface="宋体" panose="02010600030101010101" pitchFamily="2" charset="-122"/>
                </a:rPr>
                <a:t>2 000</a:t>
              </a:r>
              <a:endParaRPr lang="en-US" altLang="zh-CN" sz="2400" b="0" dirty="0">
                <a:solidFill>
                  <a:srgbClr val="1C1C1C"/>
                </a:solidFill>
                <a:latin typeface="Times New Roman" panose="02020603050405020304" pitchFamily="18" charset="0"/>
                <a:ea typeface="宋体" panose="02010600030101010101" pitchFamily="2" charset="-122"/>
              </a:endParaRPr>
            </a:p>
          </p:txBody>
        </p:sp>
        <p:sp>
          <p:nvSpPr>
            <p:cNvPr id="20494" name="Line 15"/>
            <p:cNvSpPr/>
            <p:nvPr/>
          </p:nvSpPr>
          <p:spPr>
            <a:xfrm flipH="1">
              <a:off x="912" y="2064"/>
              <a:ext cx="0" cy="864"/>
            </a:xfrm>
            <a:prstGeom prst="line">
              <a:avLst/>
            </a:prstGeom>
            <a:ln w="19050" cap="flat" cmpd="sng">
              <a:solidFill>
                <a:srgbClr val="000000"/>
              </a:solidFill>
              <a:prstDash val="dash"/>
              <a:round/>
              <a:headEnd type="none" w="med" len="med"/>
              <a:tailEnd type="none" w="med" len="med"/>
            </a:ln>
          </p:spPr>
        </p:sp>
        <p:graphicFrame>
          <p:nvGraphicFramePr>
            <p:cNvPr id="20495" name="Object 16"/>
            <p:cNvGraphicFramePr>
              <a:graphicFrameLocks noChangeAspect="1"/>
            </p:cNvGraphicFramePr>
            <p:nvPr/>
          </p:nvGraphicFramePr>
          <p:xfrm>
            <a:off x="406" y="2928"/>
            <a:ext cx="166" cy="192"/>
          </p:xfrm>
          <a:graphic>
            <a:graphicData uri="http://schemas.openxmlformats.org/presentationml/2006/ole">
              <mc:AlternateContent xmlns:mc="http://schemas.openxmlformats.org/markup-compatibility/2006">
                <mc:Choice xmlns:v="urn:schemas-microsoft-com:vml" Requires="v">
                  <p:oleObj spid="_x0000_s12296" name="" r:id="rId7" imgW="165100" imgH="190500" progId="Equation.3">
                    <p:embed/>
                  </p:oleObj>
                </mc:Choice>
                <mc:Fallback>
                  <p:oleObj name="" r:id="rId7" imgW="165100" imgH="190500" progId="Equation.3">
                    <p:embed/>
                    <p:pic>
                      <p:nvPicPr>
                        <p:cNvPr id="0" name="图片 3116"/>
                        <p:cNvPicPr/>
                        <p:nvPr/>
                      </p:nvPicPr>
                      <p:blipFill>
                        <a:blip r:embed="rId8"/>
                        <a:stretch>
                          <a:fillRect/>
                        </a:stretch>
                      </p:blipFill>
                      <p:spPr>
                        <a:xfrm>
                          <a:off x="406" y="2928"/>
                          <a:ext cx="166" cy="192"/>
                        </a:xfrm>
                        <a:prstGeom prst="rect">
                          <a:avLst/>
                        </a:prstGeom>
                        <a:noFill/>
                        <a:ln w="38100">
                          <a:noFill/>
                          <a:miter/>
                        </a:ln>
                      </p:spPr>
                    </p:pic>
                  </p:oleObj>
                </mc:Fallback>
              </mc:AlternateContent>
            </a:graphicData>
          </a:graphic>
        </p:graphicFrame>
      </p:grpSp>
    </p:spTree>
  </p:cSld>
  <p:clrMapOvr>
    <a:masterClrMapping/>
  </p:clrMapOvr>
  <p:transition>
    <p:rand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505" name="Object 2"/>
          <p:cNvGraphicFramePr>
            <a:graphicFrameLocks noChangeAspect="1"/>
          </p:cNvGraphicFramePr>
          <p:nvPr/>
        </p:nvGraphicFramePr>
        <p:xfrm>
          <a:off x="2051050" y="1052513"/>
          <a:ext cx="1944688" cy="1038225"/>
        </p:xfrm>
        <a:graphic>
          <a:graphicData uri="http://schemas.openxmlformats.org/presentationml/2006/ole">
            <mc:AlternateContent xmlns:mc="http://schemas.openxmlformats.org/markup-compatibility/2006">
              <mc:Choice xmlns:v="urn:schemas-microsoft-com:vml" Requires="v">
                <p:oleObj spid="_x0000_s13319" name="" r:id="rId1" imgW="1384300" imgH="762000" progId="Equation.3">
                  <p:embed/>
                </p:oleObj>
              </mc:Choice>
              <mc:Fallback>
                <p:oleObj name="" r:id="rId1" imgW="1384300" imgH="762000" progId="Equation.3">
                  <p:embed/>
                  <p:pic>
                    <p:nvPicPr>
                      <p:cNvPr id="0" name="图片 3112"/>
                      <p:cNvPicPr/>
                      <p:nvPr/>
                    </p:nvPicPr>
                    <p:blipFill>
                      <a:blip r:embed="rId2"/>
                      <a:stretch>
                        <a:fillRect/>
                      </a:stretch>
                    </p:blipFill>
                    <p:spPr>
                      <a:xfrm>
                        <a:off x="2051050" y="1052513"/>
                        <a:ext cx="1944688" cy="1038225"/>
                      </a:xfrm>
                      <a:prstGeom prst="rect">
                        <a:avLst/>
                      </a:prstGeom>
                      <a:noFill/>
                      <a:ln w="38100">
                        <a:noFill/>
                        <a:miter/>
                      </a:ln>
                    </p:spPr>
                  </p:pic>
                </p:oleObj>
              </mc:Fallback>
            </mc:AlternateContent>
          </a:graphicData>
        </a:graphic>
      </p:graphicFrame>
      <p:graphicFrame>
        <p:nvGraphicFramePr>
          <p:cNvPr id="155651" name="Object 3"/>
          <p:cNvGraphicFramePr>
            <a:graphicFrameLocks noChangeAspect="1"/>
          </p:cNvGraphicFramePr>
          <p:nvPr/>
        </p:nvGraphicFramePr>
        <p:xfrm>
          <a:off x="5506244" y="1417479"/>
          <a:ext cx="1876425" cy="322580"/>
        </p:xfrm>
        <a:graphic>
          <a:graphicData uri="http://schemas.openxmlformats.org/presentationml/2006/ole">
            <mc:AlternateContent xmlns:mc="http://schemas.openxmlformats.org/markup-compatibility/2006">
              <mc:Choice xmlns:v="urn:schemas-microsoft-com:vml" Requires="v">
                <p:oleObj spid="_x0000_s13320" name="" r:id="rId3" imgW="1206500" imgH="215900" progId="Equation.3">
                  <p:embed/>
                </p:oleObj>
              </mc:Choice>
              <mc:Fallback>
                <p:oleObj name="" r:id="rId3" imgW="1206500" imgH="215900" progId="Equation.3">
                  <p:embed/>
                  <p:pic>
                    <p:nvPicPr>
                      <p:cNvPr id="0" name="图片 3110"/>
                      <p:cNvPicPr/>
                      <p:nvPr/>
                    </p:nvPicPr>
                    <p:blipFill>
                      <a:blip r:embed="rId4"/>
                      <a:stretch>
                        <a:fillRect/>
                      </a:stretch>
                    </p:blipFill>
                    <p:spPr>
                      <a:xfrm>
                        <a:off x="5506244" y="1417479"/>
                        <a:ext cx="1876425" cy="322580"/>
                      </a:xfrm>
                      <a:prstGeom prst="rect">
                        <a:avLst/>
                      </a:prstGeom>
                      <a:noFill/>
                      <a:ln w="38100">
                        <a:noFill/>
                        <a:miter/>
                      </a:ln>
                    </p:spPr>
                  </p:pic>
                </p:oleObj>
              </mc:Fallback>
            </mc:AlternateContent>
          </a:graphicData>
        </a:graphic>
      </p:graphicFrame>
      <p:graphicFrame>
        <p:nvGraphicFramePr>
          <p:cNvPr id="155652" name="Object 4"/>
          <p:cNvGraphicFramePr>
            <a:graphicFrameLocks noChangeAspect="1"/>
          </p:cNvGraphicFramePr>
          <p:nvPr/>
        </p:nvGraphicFramePr>
        <p:xfrm>
          <a:off x="1403350" y="2492375"/>
          <a:ext cx="2520950" cy="520700"/>
        </p:xfrm>
        <a:graphic>
          <a:graphicData uri="http://schemas.openxmlformats.org/presentationml/2006/ole">
            <mc:AlternateContent xmlns:mc="http://schemas.openxmlformats.org/markup-compatibility/2006">
              <mc:Choice xmlns:v="urn:schemas-microsoft-com:vml" Requires="v">
                <p:oleObj spid="_x0000_s13321" name="" r:id="rId5" imgW="2311400" imgH="419100" progId="Equation.3">
                  <p:embed/>
                </p:oleObj>
              </mc:Choice>
              <mc:Fallback>
                <p:oleObj name="" r:id="rId5" imgW="2311400" imgH="419100" progId="Equation.3">
                  <p:embed/>
                  <p:pic>
                    <p:nvPicPr>
                      <p:cNvPr id="0" name="图片 3111"/>
                      <p:cNvPicPr/>
                      <p:nvPr/>
                    </p:nvPicPr>
                    <p:blipFill>
                      <a:blip r:embed="rId6"/>
                      <a:stretch>
                        <a:fillRect/>
                      </a:stretch>
                    </p:blipFill>
                    <p:spPr>
                      <a:xfrm>
                        <a:off x="1403350" y="2492375"/>
                        <a:ext cx="2520950" cy="520700"/>
                      </a:xfrm>
                      <a:prstGeom prst="rect">
                        <a:avLst/>
                      </a:prstGeom>
                      <a:noFill/>
                      <a:ln w="38100">
                        <a:noFill/>
                        <a:miter/>
                      </a:ln>
                    </p:spPr>
                  </p:pic>
                </p:oleObj>
              </mc:Fallback>
            </mc:AlternateContent>
          </a:graphicData>
        </a:graphic>
      </p:graphicFrame>
      <p:graphicFrame>
        <p:nvGraphicFramePr>
          <p:cNvPr id="155653" name="Object 5"/>
          <p:cNvGraphicFramePr>
            <a:graphicFrameLocks noChangeAspect="1"/>
          </p:cNvGraphicFramePr>
          <p:nvPr/>
        </p:nvGraphicFramePr>
        <p:xfrm>
          <a:off x="4859338" y="2455863"/>
          <a:ext cx="3241675" cy="596900"/>
        </p:xfrm>
        <a:graphic>
          <a:graphicData uri="http://schemas.openxmlformats.org/presentationml/2006/ole">
            <mc:AlternateContent xmlns:mc="http://schemas.openxmlformats.org/markup-compatibility/2006">
              <mc:Choice xmlns:v="urn:schemas-microsoft-com:vml" Requires="v">
                <p:oleObj spid="_x0000_s13322" name="" r:id="rId7" imgW="1409065" imgH="254000" progId="Equation.3">
                  <p:embed/>
                </p:oleObj>
              </mc:Choice>
              <mc:Fallback>
                <p:oleObj name="" r:id="rId7" imgW="1409065" imgH="254000" progId="Equation.3">
                  <p:embed/>
                  <p:pic>
                    <p:nvPicPr>
                      <p:cNvPr id="0" name="图片 3115"/>
                      <p:cNvPicPr/>
                      <p:nvPr/>
                    </p:nvPicPr>
                    <p:blipFill>
                      <a:blip r:embed="rId8"/>
                      <a:stretch>
                        <a:fillRect/>
                      </a:stretch>
                    </p:blipFill>
                    <p:spPr>
                      <a:xfrm>
                        <a:off x="4859338" y="2455863"/>
                        <a:ext cx="3241675" cy="596900"/>
                      </a:xfrm>
                      <a:prstGeom prst="rect">
                        <a:avLst/>
                      </a:prstGeom>
                      <a:noFill/>
                      <a:ln w="38100">
                        <a:noFill/>
                        <a:miter/>
                      </a:ln>
                    </p:spPr>
                  </p:pic>
                </p:oleObj>
              </mc:Fallback>
            </mc:AlternateContent>
          </a:graphicData>
        </a:graphic>
      </p:graphicFrame>
      <p:graphicFrame>
        <p:nvGraphicFramePr>
          <p:cNvPr id="155654" name="Object 6"/>
          <p:cNvGraphicFramePr>
            <a:graphicFrameLocks noChangeAspect="1"/>
          </p:cNvGraphicFramePr>
          <p:nvPr/>
        </p:nvGraphicFramePr>
        <p:xfrm>
          <a:off x="1835785" y="3500755"/>
          <a:ext cx="4824730" cy="1276350"/>
        </p:xfrm>
        <a:graphic>
          <a:graphicData uri="http://schemas.openxmlformats.org/presentationml/2006/ole">
            <mc:AlternateContent xmlns:mc="http://schemas.openxmlformats.org/markup-compatibility/2006">
              <mc:Choice xmlns:v="urn:schemas-microsoft-com:vml" Requires="v">
                <p:oleObj spid="_x0000_s13323" name="" r:id="rId9" imgW="1917065" imgH="482600" progId="Equation.3">
                  <p:embed/>
                </p:oleObj>
              </mc:Choice>
              <mc:Fallback>
                <p:oleObj name="" r:id="rId9" imgW="1917065" imgH="482600" progId="Equation.3">
                  <p:embed/>
                  <p:pic>
                    <p:nvPicPr>
                      <p:cNvPr id="0" name="图片 3117"/>
                      <p:cNvPicPr/>
                      <p:nvPr/>
                    </p:nvPicPr>
                    <p:blipFill>
                      <a:blip r:embed="rId10"/>
                      <a:stretch>
                        <a:fillRect/>
                      </a:stretch>
                    </p:blipFill>
                    <p:spPr>
                      <a:xfrm>
                        <a:off x="1835785" y="3500755"/>
                        <a:ext cx="4824730" cy="1276350"/>
                      </a:xfrm>
                      <a:prstGeom prst="rect">
                        <a:avLst/>
                      </a:prstGeom>
                      <a:noFill/>
                      <a:ln w="38100">
                        <a:noFill/>
                        <a:miter/>
                      </a:ln>
                    </p:spPr>
                  </p:pic>
                </p:oleObj>
              </mc:Fallback>
            </mc:AlternateContent>
          </a:graphicData>
        </a:graphic>
      </p:graphicFrame>
      <p:graphicFrame>
        <p:nvGraphicFramePr>
          <p:cNvPr id="155655" name="Object 7"/>
          <p:cNvGraphicFramePr>
            <a:graphicFrameLocks noChangeAspect="1"/>
          </p:cNvGraphicFramePr>
          <p:nvPr/>
        </p:nvGraphicFramePr>
        <p:xfrm>
          <a:off x="1978025" y="5046663"/>
          <a:ext cx="3275013" cy="631825"/>
        </p:xfrm>
        <a:graphic>
          <a:graphicData uri="http://schemas.openxmlformats.org/presentationml/2006/ole">
            <mc:AlternateContent xmlns:mc="http://schemas.openxmlformats.org/markup-compatibility/2006">
              <mc:Choice xmlns:v="urn:schemas-microsoft-com:vml" Requires="v">
                <p:oleObj spid="_x0000_s13324" name="" r:id="rId11" imgW="1295400" imgH="254000" progId="Equation.3">
                  <p:embed/>
                </p:oleObj>
              </mc:Choice>
              <mc:Fallback>
                <p:oleObj name="" r:id="rId11" imgW="1295400" imgH="254000" progId="Equation.3">
                  <p:embed/>
                  <p:pic>
                    <p:nvPicPr>
                      <p:cNvPr id="0" name="图片 3113"/>
                      <p:cNvPicPr/>
                      <p:nvPr/>
                    </p:nvPicPr>
                    <p:blipFill>
                      <a:blip r:embed="rId12"/>
                      <a:stretch>
                        <a:fillRect/>
                      </a:stretch>
                    </p:blipFill>
                    <p:spPr>
                      <a:xfrm>
                        <a:off x="1978025" y="5046663"/>
                        <a:ext cx="3275013" cy="631825"/>
                      </a:xfrm>
                      <a:prstGeom prst="rect">
                        <a:avLst/>
                      </a:prstGeom>
                      <a:noFill/>
                      <a:ln w="38100">
                        <a:noFill/>
                        <a:miter/>
                      </a:ln>
                    </p:spPr>
                  </p:pic>
                </p:oleObj>
              </mc:Fallback>
            </mc:AlternateContent>
          </a:graphicData>
        </a:graphic>
      </p:graphicFrame>
      <p:sp>
        <p:nvSpPr>
          <p:cNvPr id="21511" name="Text Box 8"/>
          <p:cNvSpPr txBox="1"/>
          <p:nvPr/>
        </p:nvSpPr>
        <p:spPr>
          <a:xfrm>
            <a:off x="1101725" y="1341438"/>
            <a:ext cx="590550" cy="579437"/>
          </a:xfrm>
          <a:prstGeom prst="rect">
            <a:avLst/>
          </a:prstGeom>
          <a:noFill/>
          <a:ln w="9525">
            <a:noFill/>
          </a:ln>
        </p:spPr>
        <p:txBody>
          <a:bodyPr wrap="none" anchor="t" anchorCtr="0">
            <a:spAutoFit/>
          </a:bodyPr>
          <a:lstStyle/>
          <a:p>
            <a:r>
              <a:rPr lang="zh-CN" altLang="en-US" sz="3200" dirty="0">
                <a:solidFill>
                  <a:srgbClr val="CC0000"/>
                </a:solidFill>
                <a:latin typeface="Arial" panose="020B0604020202020204" pitchFamily="34" charset="0"/>
                <a:ea typeface="宋体" panose="02010600030101010101" pitchFamily="2" charset="-122"/>
              </a:rPr>
              <a:t>解</a:t>
            </a:r>
            <a:endParaRPr lang="zh-CN" altLang="en-US" sz="3200" dirty="0">
              <a:solidFill>
                <a:srgbClr val="CC0000"/>
              </a:solidFill>
              <a:latin typeface="Arial" panose="020B0604020202020204" pitchFamily="34" charset="0"/>
              <a:ea typeface="宋体" panose="02010600030101010101" pitchFamily="2" charset="-122"/>
            </a:endParaRPr>
          </a:p>
        </p:txBody>
      </p:sp>
      <p:pic>
        <p:nvPicPr>
          <p:cNvPr id="21512" name="Picture 9" descr="BOOK05">
            <a:hlinkClick r:id="rId13" action="ppaction://hlinkpres?slideindex=1&amp;slidetitle="/>
          </p:cNvPr>
          <p:cNvPicPr>
            <a:picLocks noChangeAspect="1"/>
          </p:cNvPicPr>
          <p:nvPr/>
        </p:nvPicPr>
        <p:blipFill>
          <a:blip r:embed="rId14"/>
          <a:stretch>
            <a:fillRect/>
          </a:stretch>
        </p:blipFill>
        <p:spPr>
          <a:xfrm>
            <a:off x="8458200" y="5867400"/>
            <a:ext cx="533400" cy="533400"/>
          </a:xfrm>
          <a:prstGeom prst="rect">
            <a:avLst/>
          </a:prstGeom>
          <a:noFill/>
          <a:ln w="9525">
            <a:noFill/>
          </a:ln>
        </p:spPr>
      </p:pic>
      <p:sp>
        <p:nvSpPr>
          <p:cNvPr id="21513" name="WordArt 10">
            <a:hlinkClick r:id="rId13" action="ppaction://hlinkpres?slideindex=1&amp;slidetitle="/>
          </p:cNvPr>
          <p:cNvSpPr/>
          <p:nvPr/>
        </p:nvSpPr>
        <p:spPr>
          <a:xfrm>
            <a:off x="8602663" y="5978525"/>
            <a:ext cx="327025" cy="241300"/>
          </a:xfrm>
          <a:prstGeom prst="rect">
            <a:avLst/>
          </a:prstGeom>
        </p:spPr>
        <p:txBody>
          <a:bodyPr wrap="none" fromWordArt="1">
            <a:prstTxWarp prst="textChevronInverted">
              <a:avLst>
                <a:gd name="adj" fmla="val 75000"/>
              </a:avLst>
            </a:prstTxWarp>
            <a:normAutofit fontScale="25000" lnSpcReduction="20000"/>
          </a:bodyPr>
          <a:lstStyle/>
          <a:p>
            <a:pPr algn="ctr"/>
            <a:r>
              <a:rPr lang="zh-CN" altLang="en-US" sz="3600" b="1">
                <a:ln w="9525" cap="flat" cmpd="sng">
                  <a:solidFill>
                    <a:srgbClr val="000066"/>
                  </a:solidFill>
                  <a:prstDash val="solid"/>
                  <a:round/>
                  <a:headEnd type="none" w="med" len="med"/>
                  <a:tailEnd type="none" w="med" len="me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rPr>
              <a:t>END</a:t>
            </a:r>
            <a:endParaRPr lang="zh-CN" altLang="en-US" sz="3600" b="1">
              <a:ln w="9525" cap="flat" cmpd="sng">
                <a:solidFill>
                  <a:srgbClr val="000066"/>
                </a:solidFill>
                <a:prstDash val="solid"/>
                <a:round/>
                <a:headEnd type="none" w="med" len="med"/>
                <a:tailEnd type="none" w="med" len="med"/>
              </a:ln>
              <a:solidFill>
                <a:srgbClr val="000066"/>
              </a:solidFill>
              <a:effectLst>
                <a:outerShdw dist="45791" dir="2021404" algn="ctr" rotWithShape="0">
                  <a:srgbClr val="C0C0C0"/>
                </a:outerShdw>
              </a:effectLst>
              <a:latin typeface="宋体" panose="02010600030101010101" pitchFamily="2" charset="-122"/>
              <a:ea typeface="宋体" panose="02010600030101010101" pitchFamily="2" charset="-122"/>
            </a:endParaRPr>
          </a:p>
        </p:txBody>
      </p:sp>
      <p:graphicFrame>
        <p:nvGraphicFramePr>
          <p:cNvPr id="13317" name="对象 13316"/>
          <p:cNvGraphicFramePr/>
          <p:nvPr>
            <p:custDataLst>
              <p:tags r:id="rId15"/>
            </p:custDataLst>
          </p:nvPr>
        </p:nvGraphicFramePr>
        <p:xfrm>
          <a:off x="6084570" y="4779010"/>
          <a:ext cx="2680970" cy="1007745"/>
        </p:xfrm>
        <a:graphic>
          <a:graphicData uri="http://schemas.openxmlformats.org/presentationml/2006/ole">
            <mc:AlternateContent xmlns:mc="http://schemas.openxmlformats.org/markup-compatibility/2006">
              <mc:Choice xmlns:v="urn:schemas-microsoft-com:vml" Requires="v">
                <p:oleObj spid="_x0000_s10244" name="" r:id="rId16" imgW="1307465" imgH="444500" progId="Equation.3">
                  <p:embed/>
                </p:oleObj>
              </mc:Choice>
              <mc:Fallback>
                <p:oleObj name="" r:id="rId16" imgW="1307465" imgH="444500" progId="Equation.3">
                  <p:embed/>
                  <p:pic>
                    <p:nvPicPr>
                      <p:cNvPr id="0" name="图片 3119"/>
                      <p:cNvPicPr/>
                      <p:nvPr/>
                    </p:nvPicPr>
                    <p:blipFill>
                      <a:blip r:embed="rId17"/>
                      <a:stretch>
                        <a:fillRect/>
                      </a:stretch>
                    </p:blipFill>
                    <p:spPr>
                      <a:xfrm>
                        <a:off x="6084570" y="4779010"/>
                        <a:ext cx="2680970" cy="1007745"/>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5" fill="hold" nodeType="clickEffect">
                                  <p:stCondLst>
                                    <p:cond delay="0"/>
                                  </p:stCondLst>
                                  <p:childTnLst>
                                    <p:set>
                                      <p:cBhvr>
                                        <p:cTn id="6" dur="1" fill="hold">
                                          <p:stCondLst>
                                            <p:cond delay="0"/>
                                          </p:stCondLst>
                                        </p:cTn>
                                        <p:tgtEl>
                                          <p:spTgt spid="155651"/>
                                        </p:tgtEl>
                                        <p:attrNameLst>
                                          <p:attrName>style.visibility</p:attrName>
                                        </p:attrNameLst>
                                      </p:cBhvr>
                                      <p:to>
                                        <p:strVal val="visible"/>
                                      </p:to>
                                    </p:set>
                                    <p:animEffect transition="in" filter="blinds(vertical)">
                                      <p:cBhvr>
                                        <p:cTn id="7" dur="500"/>
                                        <p:tgtEl>
                                          <p:spTgt spid="1556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5" fill="hold" nodeType="clickEffect">
                                  <p:stCondLst>
                                    <p:cond delay="0"/>
                                  </p:stCondLst>
                                  <p:childTnLst>
                                    <p:set>
                                      <p:cBhvr>
                                        <p:cTn id="11" dur="1" fill="hold">
                                          <p:stCondLst>
                                            <p:cond delay="0"/>
                                          </p:stCondLst>
                                        </p:cTn>
                                        <p:tgtEl>
                                          <p:spTgt spid="155652"/>
                                        </p:tgtEl>
                                        <p:attrNameLst>
                                          <p:attrName>style.visibility</p:attrName>
                                        </p:attrNameLst>
                                      </p:cBhvr>
                                      <p:to>
                                        <p:strVal val="visible"/>
                                      </p:to>
                                    </p:set>
                                    <p:animEffect transition="in" filter="blinds(vertical)">
                                      <p:cBhvr>
                                        <p:cTn id="12" dur="500"/>
                                        <p:tgtEl>
                                          <p:spTgt spid="15565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55653"/>
                                        </p:tgtEl>
                                        <p:attrNameLst>
                                          <p:attrName>style.visibility</p:attrName>
                                        </p:attrNameLst>
                                      </p:cBhvr>
                                      <p:to>
                                        <p:strVal val="visible"/>
                                      </p:to>
                                    </p:set>
                                    <p:animEffect transition="in" filter="box(in)">
                                      <p:cBhvr>
                                        <p:cTn id="17" dur="500"/>
                                        <p:tgtEl>
                                          <p:spTgt spid="15565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5" fill="hold" nodeType="clickEffect">
                                  <p:stCondLst>
                                    <p:cond delay="0"/>
                                  </p:stCondLst>
                                  <p:childTnLst>
                                    <p:set>
                                      <p:cBhvr>
                                        <p:cTn id="21" dur="1" fill="hold">
                                          <p:stCondLst>
                                            <p:cond delay="0"/>
                                          </p:stCondLst>
                                        </p:cTn>
                                        <p:tgtEl>
                                          <p:spTgt spid="155654"/>
                                        </p:tgtEl>
                                        <p:attrNameLst>
                                          <p:attrName>style.visibility</p:attrName>
                                        </p:attrNameLst>
                                      </p:cBhvr>
                                      <p:to>
                                        <p:strVal val="visible"/>
                                      </p:to>
                                    </p:set>
                                    <p:animEffect transition="in" filter="blinds(vertical)">
                                      <p:cBhvr>
                                        <p:cTn id="22" dur="500"/>
                                        <p:tgtEl>
                                          <p:spTgt spid="15565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55655"/>
                                        </p:tgtEl>
                                        <p:attrNameLst>
                                          <p:attrName>style.visibility</p:attrName>
                                        </p:attrNameLst>
                                      </p:cBhvr>
                                      <p:to>
                                        <p:strVal val="visible"/>
                                      </p:to>
                                    </p:set>
                                    <p:animEffect transition="in" filter="blinds(horizontal)">
                                      <p:cBhvr>
                                        <p:cTn id="27" dur="500"/>
                                        <p:tgtEl>
                                          <p:spTgt spid="15565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317"/>
                                        </p:tgtEl>
                                        <p:attrNameLst>
                                          <p:attrName>style.visibility</p:attrName>
                                        </p:attrNameLst>
                                      </p:cBhvr>
                                      <p:to>
                                        <p:strVal val="visible"/>
                                      </p:to>
                                    </p:set>
                                    <p:animEffect transition="in" filter="wipe(left)">
                                      <p:cBhvr>
                                        <p:cTn id="32" dur="500"/>
                                        <p:tgtEl>
                                          <p:spTgt spid="13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文本占位符 74753"/>
          <p:cNvSpPr>
            <a:spLocks noGrp="1"/>
          </p:cNvSpPr>
          <p:nvPr>
            <p:ph idx="1"/>
          </p:nvPr>
        </p:nvSpPr>
        <p:spPr>
          <a:xfrm>
            <a:off x="684213" y="404813"/>
            <a:ext cx="7772400" cy="4114800"/>
          </a:xfrm>
        </p:spPr>
        <p:txBody>
          <a:bodyPr anchor="t" anchorCtr="0"/>
          <a:lstStyle/>
          <a:p>
            <a:pPr>
              <a:lnSpc>
                <a:spcPct val="110000"/>
              </a:lnSpc>
              <a:buNone/>
            </a:pPr>
            <a:r>
              <a:rPr lang="en-US" altLang="zh-CN" b="1" dirty="0">
                <a:solidFill>
                  <a:srgbClr val="FF0000"/>
                </a:solidFill>
              </a:rPr>
              <a:t>3.</a:t>
            </a:r>
            <a:r>
              <a:rPr lang="en-US" altLang="zh-CN" b="1" dirty="0"/>
              <a:t> </a:t>
            </a:r>
            <a:r>
              <a:rPr lang="zh-CN" altLang="en-US" b="1" dirty="0"/>
              <a:t>图示的曲线分别表示了氢气和氦气在同一温度下的分子速率的分布情况．由图可知，氦气分子的最概然速率为</a:t>
            </a:r>
            <a:r>
              <a:rPr lang="en-US" altLang="zh-CN" b="1" dirty="0"/>
              <a:t>___________</a:t>
            </a:r>
            <a:r>
              <a:rPr lang="zh-CN" altLang="en-US" b="1" dirty="0"/>
              <a:t>，氢气分子的最概然速率为</a:t>
            </a:r>
            <a:r>
              <a:rPr lang="en-US" altLang="zh-CN" b="1" dirty="0"/>
              <a:t>________________</a:t>
            </a:r>
            <a:r>
              <a:rPr lang="zh-CN" altLang="en-US" b="1" dirty="0"/>
              <a:t>． </a:t>
            </a:r>
            <a:endParaRPr lang="zh-CN" altLang="en-US" b="1" dirty="0"/>
          </a:p>
        </p:txBody>
      </p:sp>
      <p:pic>
        <p:nvPicPr>
          <p:cNvPr id="12290" name="图片 74754"/>
          <p:cNvPicPr>
            <a:picLocks noChangeAspect="1"/>
          </p:cNvPicPr>
          <p:nvPr/>
        </p:nvPicPr>
        <p:blipFill>
          <a:blip r:embed="rId1"/>
          <a:stretch>
            <a:fillRect/>
          </a:stretch>
        </p:blipFill>
        <p:spPr>
          <a:xfrm>
            <a:off x="3563938" y="3429000"/>
            <a:ext cx="4818062" cy="3035300"/>
          </a:xfrm>
          <a:prstGeom prst="rect">
            <a:avLst/>
          </a:prstGeom>
          <a:noFill/>
          <a:ln w="9525">
            <a:noFill/>
          </a:ln>
        </p:spPr>
      </p:pic>
      <p:sp>
        <p:nvSpPr>
          <p:cNvPr id="74756" name="矩形 74755"/>
          <p:cNvSpPr/>
          <p:nvPr/>
        </p:nvSpPr>
        <p:spPr>
          <a:xfrm>
            <a:off x="1187450" y="1989138"/>
            <a:ext cx="2520950" cy="579437"/>
          </a:xfrm>
          <a:prstGeom prst="rect">
            <a:avLst/>
          </a:prstGeom>
          <a:noFill/>
          <a:ln w="9525">
            <a:noFill/>
          </a:ln>
        </p:spPr>
        <p:txBody>
          <a:bodyPr anchor="ctr" anchorCtr="0">
            <a:spAutoFit/>
          </a:bodyPr>
          <a:lstStyle/>
          <a:p>
            <a:r>
              <a:rPr lang="en-US" altLang="zh-CN" sz="3200">
                <a:solidFill>
                  <a:srgbClr val="FF3300"/>
                </a:solidFill>
                <a:latin typeface="Times New Roman" panose="02020603050405020304" pitchFamily="18" charset="0"/>
                <a:ea typeface="宋体" panose="02010600030101010101" pitchFamily="2" charset="-122"/>
              </a:rPr>
              <a:t>500m/s</a:t>
            </a:r>
            <a:endParaRPr lang="en-US" altLang="zh-CN" sz="3200">
              <a:solidFill>
                <a:srgbClr val="FF3300"/>
              </a:solidFill>
              <a:latin typeface="Times New Roman" panose="02020603050405020304" pitchFamily="18" charset="0"/>
              <a:ea typeface="宋体" panose="02010600030101010101" pitchFamily="2" charset="-122"/>
            </a:endParaRPr>
          </a:p>
        </p:txBody>
      </p:sp>
      <p:sp>
        <p:nvSpPr>
          <p:cNvPr id="12292" name="矩形 74756"/>
          <p:cNvSpPr/>
          <p:nvPr/>
        </p:nvSpPr>
        <p:spPr>
          <a:xfrm>
            <a:off x="4160838" y="3538538"/>
            <a:ext cx="557212" cy="274637"/>
          </a:xfrm>
          <a:prstGeom prst="rect">
            <a:avLst/>
          </a:prstGeom>
          <a:noFill/>
          <a:ln w="9525">
            <a:noFill/>
          </a:ln>
        </p:spPr>
        <p:txBody>
          <a:bodyPr wrap="none" anchor="ctr" anchorCtr="0">
            <a:spAutoFit/>
          </a:bodyPr>
          <a:lstStyle/>
          <a:p>
            <a:r>
              <a:rPr lang="en-US" altLang="zh-CN" sz="1200" b="0" dirty="0">
                <a:latin typeface="Times New Roman" panose="02020603050405020304" pitchFamily="18" charset="0"/>
                <a:ea typeface="宋体" panose="02010600030101010101" pitchFamily="2" charset="-122"/>
              </a:rPr>
              <a:t> </a:t>
            </a:r>
            <a:r>
              <a:rPr lang="en-US" altLang="zh-CN" sz="1200" b="0" err="1">
                <a:latin typeface="Times New Roman" panose="02020603050405020304" pitchFamily="18" charset="0"/>
                <a:ea typeface="宋体" panose="02010600030101010101" pitchFamily="2" charset="-122"/>
              </a:rPr>
              <a:t>m/s</a:t>
            </a:r>
            <a:r>
              <a:rPr lang="en-US" altLang="zh-CN" sz="1200" b="0">
                <a:latin typeface="Times New Roman" panose="02020603050405020304" pitchFamily="18" charset="0"/>
                <a:ea typeface="宋体" panose="02010600030101010101" pitchFamily="2" charset="-122"/>
              </a:rPr>
              <a:t>   </a:t>
            </a:r>
            <a:endParaRPr lang="en-US" altLang="zh-CN" sz="2400" b="0">
              <a:latin typeface="Times New Roman" panose="02020603050405020304" pitchFamily="18" charset="0"/>
              <a:ea typeface="宋体" panose="02010600030101010101" pitchFamily="2" charset="-122"/>
            </a:endParaRPr>
          </a:p>
        </p:txBody>
      </p:sp>
      <p:sp>
        <p:nvSpPr>
          <p:cNvPr id="12295" name="矩形 74759"/>
          <p:cNvSpPr/>
          <p:nvPr/>
        </p:nvSpPr>
        <p:spPr>
          <a:xfrm>
            <a:off x="3675380" y="2038350"/>
            <a:ext cx="1364615" cy="1753235"/>
          </a:xfrm>
          <a:prstGeom prst="rect">
            <a:avLst/>
          </a:prstGeom>
          <a:noFill/>
          <a:ln w="9525">
            <a:noFill/>
          </a:ln>
        </p:spPr>
        <p:txBody>
          <a:bodyPr wrap="square" anchor="ctr" anchorCtr="0">
            <a:spAutoFit/>
          </a:bodyPr>
          <a:lstStyle/>
          <a:p>
            <a:r>
              <a:rPr lang="en-US" altLang="zh-CN" err="1">
                <a:solidFill>
                  <a:srgbClr val="FF3300"/>
                </a:solidFill>
                <a:latin typeface="Century Schoolbook" panose="02040604050505020304" pitchFamily="18" charset="0"/>
                <a:ea typeface="宋体" panose="02010600030101010101" pitchFamily="2" charset="-122"/>
              </a:rPr>
              <a:t>m/s</a:t>
            </a:r>
            <a:r>
              <a:rPr lang="en-US" altLang="zh-CN">
                <a:latin typeface="Century Schoolbook" panose="02040604050505020304" pitchFamily="18" charset="0"/>
                <a:ea typeface="宋体" panose="02010600030101010101" pitchFamily="2" charset="-122"/>
              </a:rPr>
              <a:t> </a:t>
            </a:r>
            <a:endParaRPr lang="en-US" altLang="zh-CN">
              <a:latin typeface="Century Schoolbook" panose="02040604050505020304" pitchFamily="18" charset="0"/>
              <a:ea typeface="宋体" panose="02010600030101010101" pitchFamily="2" charset="-122"/>
            </a:endParaRPr>
          </a:p>
        </p:txBody>
      </p:sp>
      <p:pic>
        <p:nvPicPr>
          <p:cNvPr id="12296" name="图片 74760" descr="Image-011">
            <a:hlinkClick r:id="" action="ppaction://hlinkshowjump?jump=previousslide"/>
          </p:cNvPr>
          <p:cNvPicPr>
            <a:picLocks noChangeAspect="1"/>
          </p:cNvPicPr>
          <p:nvPr/>
        </p:nvPicPr>
        <p:blipFill>
          <a:blip r:embed="rId2"/>
          <a:stretch>
            <a:fillRect/>
          </a:stretch>
        </p:blipFill>
        <p:spPr>
          <a:xfrm>
            <a:off x="8383588" y="6446838"/>
            <a:ext cx="381000" cy="409575"/>
          </a:xfrm>
          <a:prstGeom prst="rect">
            <a:avLst/>
          </a:prstGeom>
          <a:noFill/>
          <a:ln w="9525">
            <a:noFill/>
          </a:ln>
        </p:spPr>
      </p:pic>
      <p:pic>
        <p:nvPicPr>
          <p:cNvPr id="12297" name="图片 74761" descr="Image-010">
            <a:hlinkClick r:id="" action="ppaction://hlinkshowjump?jump=nextslide"/>
          </p:cNvPr>
          <p:cNvPicPr>
            <a:picLocks noChangeAspect="1"/>
          </p:cNvPicPr>
          <p:nvPr/>
        </p:nvPicPr>
        <p:blipFill>
          <a:blip r:embed="rId3"/>
          <a:stretch>
            <a:fillRect/>
          </a:stretch>
        </p:blipFill>
        <p:spPr>
          <a:xfrm>
            <a:off x="8743950" y="6448425"/>
            <a:ext cx="390525" cy="409575"/>
          </a:xfrm>
          <a:prstGeom prst="rect">
            <a:avLst/>
          </a:prstGeom>
          <a:noFill/>
          <a:ln w="9525">
            <a:noFill/>
          </a:ln>
        </p:spPr>
      </p:pic>
      <p:graphicFrame>
        <p:nvGraphicFramePr>
          <p:cNvPr id="2" name="对象 1">
            <a:hlinkClick r:id="" action="ppaction://ole?verb="/>
          </p:cNvPr>
          <p:cNvGraphicFramePr>
            <a:graphicFrameLocks noChangeAspect="1"/>
          </p:cNvGraphicFramePr>
          <p:nvPr/>
        </p:nvGraphicFramePr>
        <p:xfrm>
          <a:off x="2051685" y="2564765"/>
          <a:ext cx="1473200" cy="544830"/>
        </p:xfrm>
        <a:graphic>
          <a:graphicData uri="http://schemas.openxmlformats.org/presentationml/2006/ole">
            <mc:AlternateContent xmlns:mc="http://schemas.openxmlformats.org/markup-compatibility/2006">
              <mc:Choice xmlns:v="urn:schemas-microsoft-com:vml" Requires="v">
                <p:oleObj spid="_x0000_s4097" name="" r:id="rId4" imgW="584200" imgH="215900" progId="Equation.KSEE3">
                  <p:embed/>
                </p:oleObj>
              </mc:Choice>
              <mc:Fallback>
                <p:oleObj name="" r:id="rId4" imgW="584200" imgH="215900" progId="Equation.KSEE3">
                  <p:embed/>
                  <p:pic>
                    <p:nvPicPr>
                      <p:cNvPr id="0" name="图片 4096"/>
                      <p:cNvPicPr/>
                      <p:nvPr/>
                    </p:nvPicPr>
                    <p:blipFill>
                      <a:blip r:embed="rId5"/>
                      <a:stretch>
                        <a:fillRect/>
                      </a:stretch>
                    </p:blipFill>
                    <p:spPr>
                      <a:xfrm>
                        <a:off x="2051685" y="2564765"/>
                        <a:ext cx="1473200" cy="544830"/>
                      </a:xfrm>
                      <a:prstGeom prst="rect">
                        <a:avLst/>
                      </a:prstGeom>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4756"/>
                                        </p:tgtEl>
                                        <p:attrNameLst>
                                          <p:attrName>style.visibility</p:attrName>
                                        </p:attrNameLst>
                                      </p:cBhvr>
                                      <p:to>
                                        <p:strVal val="visible"/>
                                      </p:to>
                                    </p:set>
                                    <p:animEffect transition="in" filter="blinds(horizontal)">
                                      <p:cBhvr>
                                        <p:cTn id="7" dur="500"/>
                                        <p:tgtEl>
                                          <p:spTgt spid="747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Text Box 2"/>
          <p:cNvSpPr txBox="1"/>
          <p:nvPr/>
        </p:nvSpPr>
        <p:spPr>
          <a:xfrm>
            <a:off x="179705" y="332105"/>
            <a:ext cx="9201785" cy="5759450"/>
          </a:xfrm>
          <a:prstGeom prst="rect">
            <a:avLst/>
          </a:prstGeom>
          <a:noFill/>
          <a:ln w="9525">
            <a:noFill/>
          </a:ln>
        </p:spPr>
        <p:txBody>
          <a:bodyPr wrap="square">
            <a:spAutoFit/>
          </a:bodyPr>
          <a:p>
            <a:pPr eaLnBrk="1" hangingPunct="1">
              <a:lnSpc>
                <a:spcPct val="125000"/>
              </a:lnSpc>
            </a:pPr>
            <a:r>
              <a:rPr lang="en-US" altLang="zh-CN" sz="3200" b="1" dirty="0">
                <a:solidFill>
                  <a:srgbClr val="FF0000"/>
                </a:solidFill>
                <a:latin typeface="Times New Roman" panose="02020603050405020304" pitchFamily="18" charset="0"/>
                <a:ea typeface="楷体_GB2312" pitchFamily="49" charset="-122"/>
              </a:rPr>
              <a:t>4. </a:t>
            </a:r>
            <a:r>
              <a:rPr lang="en-US" altLang="zh-CN" sz="2800" dirty="0">
                <a:latin typeface="Times New Roman" panose="02020603050405020304" pitchFamily="18" charset="0"/>
                <a:ea typeface="楷体_GB2312" pitchFamily="49" charset="-122"/>
              </a:rPr>
              <a:t>1 mol</a:t>
            </a:r>
            <a:r>
              <a:rPr lang="zh-CN" altLang="en-US" sz="2800" dirty="0">
                <a:latin typeface="Times New Roman" panose="02020603050405020304" pitchFamily="18" charset="0"/>
                <a:ea typeface="楷体_GB2312" pitchFamily="49" charset="-122"/>
              </a:rPr>
              <a:t>氧气</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刚性双原子分子</a:t>
            </a:r>
            <a:r>
              <a:rPr lang="en-US" altLang="zh-CN" sz="2800" dirty="0">
                <a:latin typeface="Times New Roman" panose="02020603050405020304" pitchFamily="18" charset="0"/>
                <a:ea typeface="楷体_GB2312" pitchFamily="49" charset="-122"/>
              </a:rPr>
              <a:t>)</a:t>
            </a:r>
            <a:r>
              <a:rPr lang="zh-CN" altLang="en-US" sz="2800" dirty="0">
                <a:latin typeface="Times New Roman" panose="02020603050405020304" pitchFamily="18" charset="0"/>
                <a:ea typeface="楷体_GB2312" pitchFamily="49" charset="-122"/>
              </a:rPr>
              <a:t>贮于一氧气瓶中</a:t>
            </a:r>
            <a:r>
              <a:rPr lang="en-US" altLang="zh-CN" sz="2800" dirty="0">
                <a:latin typeface="Times New Roman" panose="02020603050405020304" pitchFamily="18" charset="0"/>
                <a:ea typeface="楷体_GB2312" pitchFamily="49" charset="-122"/>
              </a:rPr>
              <a:t>, </a:t>
            </a:r>
            <a:r>
              <a:rPr lang="zh-CN" altLang="en-US" sz="2800" dirty="0">
                <a:latin typeface="Times New Roman" panose="02020603050405020304" pitchFamily="18" charset="0"/>
                <a:ea typeface="楷体_GB2312" pitchFamily="49" charset="-122"/>
              </a:rPr>
              <a:t>温度为</a:t>
            </a:r>
            <a:r>
              <a:rPr lang="en-US" altLang="zh-CN" sz="2800" dirty="0">
                <a:latin typeface="Times New Roman" panose="02020603050405020304" pitchFamily="18" charset="0"/>
                <a:ea typeface="楷体_GB2312" pitchFamily="49" charset="-122"/>
              </a:rPr>
              <a:t>27</a:t>
            </a:r>
            <a:r>
              <a:rPr lang="zh-CN" altLang="zh-CN" sz="2800" dirty="0">
                <a:latin typeface="Arial" panose="020B0604020202020204" pitchFamily="34" charset="0"/>
              </a:rPr>
              <a:t>℃</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eaLnBrk="1" hangingPunct="1">
              <a:lnSpc>
                <a:spcPct val="125000"/>
              </a:lnSpc>
            </a:pPr>
            <a:r>
              <a:rPr lang="zh-CN" altLang="en-US" sz="2800" dirty="0">
                <a:latin typeface="Times New Roman" panose="02020603050405020304" pitchFamily="18" charset="0"/>
                <a:ea typeface="楷体_GB2312" pitchFamily="49" charset="-122"/>
              </a:rPr>
              <a:t>其内能为</a:t>
            </a:r>
            <a:r>
              <a:rPr lang="en-US" altLang="zh-CN" sz="2800" dirty="0">
                <a:latin typeface="Times New Roman" panose="02020603050405020304" pitchFamily="18" charset="0"/>
                <a:ea typeface="楷体_GB2312" pitchFamily="49" charset="-122"/>
              </a:rPr>
              <a:t>_________J</a:t>
            </a:r>
            <a:r>
              <a:rPr lang="zh-CN" altLang="en-US" sz="2800" dirty="0">
                <a:latin typeface="Times New Roman" panose="02020603050405020304" pitchFamily="18" charset="0"/>
                <a:ea typeface="楷体_GB2312" pitchFamily="49" charset="-122"/>
              </a:rPr>
              <a:t>；                              </a:t>
            </a:r>
            <a:endParaRPr lang="zh-CN" altLang="en-US" sz="2800" dirty="0">
              <a:latin typeface="Times New Roman" panose="02020603050405020304" pitchFamily="18" charset="0"/>
              <a:ea typeface="楷体_GB2312" pitchFamily="49" charset="-122"/>
            </a:endParaRPr>
          </a:p>
          <a:p>
            <a:pPr eaLnBrk="1" hangingPunct="1">
              <a:lnSpc>
                <a:spcPct val="140000"/>
              </a:lnSpc>
            </a:pPr>
            <a:r>
              <a:rPr lang="zh-CN" altLang="en-US" sz="2800" dirty="0">
                <a:latin typeface="Times New Roman" panose="02020603050405020304" pitchFamily="18" charset="0"/>
                <a:ea typeface="楷体_GB2312" pitchFamily="49" charset="-122"/>
              </a:rPr>
              <a:t>分子的平均平动动能为</a:t>
            </a:r>
            <a:r>
              <a:rPr lang="en-US" altLang="zh-CN" sz="2800" dirty="0">
                <a:latin typeface="Times New Roman" panose="02020603050405020304" pitchFamily="18" charset="0"/>
                <a:ea typeface="楷体_GB2312" pitchFamily="49" charset="-122"/>
              </a:rPr>
              <a:t>__________________J</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eaLnBrk="1" hangingPunct="1">
              <a:lnSpc>
                <a:spcPct val="140000"/>
              </a:lnSpc>
            </a:pPr>
            <a:r>
              <a:rPr lang="zh-CN" altLang="en-US" sz="2800" dirty="0">
                <a:latin typeface="Times New Roman" panose="02020603050405020304" pitchFamily="18" charset="0"/>
                <a:ea typeface="楷体_GB2312" pitchFamily="49" charset="-122"/>
              </a:rPr>
              <a:t>                                </a:t>
            </a:r>
            <a:endParaRPr lang="zh-CN" altLang="en-US" sz="2800" dirty="0">
              <a:latin typeface="Times New Roman" panose="02020603050405020304" pitchFamily="18" charset="0"/>
              <a:ea typeface="楷体_GB2312" pitchFamily="49" charset="-122"/>
            </a:endParaRPr>
          </a:p>
          <a:p>
            <a:pPr eaLnBrk="1" hangingPunct="1">
              <a:lnSpc>
                <a:spcPct val="125000"/>
              </a:lnSpc>
            </a:pPr>
            <a:r>
              <a:rPr lang="zh-CN" altLang="en-US" sz="2800" dirty="0">
                <a:latin typeface="Times New Roman" panose="02020603050405020304" pitchFamily="18" charset="0"/>
                <a:ea typeface="楷体_GB2312" pitchFamily="49" charset="-122"/>
              </a:rPr>
              <a:t>分子的平均总能量为</a:t>
            </a:r>
            <a:r>
              <a:rPr lang="en-US" altLang="zh-CN" sz="2800" dirty="0">
                <a:latin typeface="Times New Roman" panose="02020603050405020304" pitchFamily="18" charset="0"/>
                <a:ea typeface="楷体_GB2312" pitchFamily="49" charset="-122"/>
              </a:rPr>
              <a:t>___________________J</a:t>
            </a:r>
            <a:r>
              <a:rPr lang="zh-CN" altLang="en-US" sz="2800" dirty="0">
                <a:latin typeface="Times New Roman" panose="02020603050405020304" pitchFamily="18" charset="0"/>
                <a:ea typeface="楷体_GB2312" pitchFamily="49" charset="-122"/>
              </a:rPr>
              <a:t>．</a:t>
            </a:r>
            <a:endParaRPr lang="zh-CN" altLang="en-US" sz="2800" dirty="0">
              <a:latin typeface="Times New Roman" panose="02020603050405020304" pitchFamily="18" charset="0"/>
              <a:ea typeface="楷体_GB2312" pitchFamily="49" charset="-122"/>
            </a:endParaRPr>
          </a:p>
          <a:p>
            <a:pPr eaLnBrk="1" hangingPunct="1">
              <a:lnSpc>
                <a:spcPct val="125000"/>
              </a:lnSpc>
            </a:pPr>
            <a:endParaRPr lang="en-US" altLang="zh-CN" sz="2800" dirty="0">
              <a:latin typeface="Times New Roman" panose="02020603050405020304" pitchFamily="18" charset="0"/>
              <a:ea typeface="楷体_GB2312" pitchFamily="49" charset="-122"/>
            </a:endParaRPr>
          </a:p>
          <a:p>
            <a:pPr eaLnBrk="1" hangingPunct="1">
              <a:lnSpc>
                <a:spcPct val="125000"/>
              </a:lnSpc>
            </a:pPr>
            <a:r>
              <a:rPr lang="zh-CN" altLang="en-US" sz="2800" dirty="0">
                <a:latin typeface="Times New Roman" panose="02020603050405020304" pitchFamily="18" charset="0"/>
                <a:ea typeface="楷体_GB2312" pitchFamily="49" charset="-122"/>
              </a:rPr>
              <a:t>当温度升高</a:t>
            </a:r>
            <a:r>
              <a:rPr lang="en-US" altLang="zh-CN" sz="2800" dirty="0">
                <a:latin typeface="Times New Roman" panose="02020603050405020304" pitchFamily="18" charset="0"/>
                <a:ea typeface="楷体_GB2312" pitchFamily="49" charset="-122"/>
              </a:rPr>
              <a:t>1K</a:t>
            </a:r>
            <a:r>
              <a:rPr lang="zh-CN" altLang="en-US" sz="2800" dirty="0">
                <a:latin typeface="Times New Roman" panose="02020603050405020304" pitchFamily="18" charset="0"/>
                <a:ea typeface="楷体_GB2312" pitchFamily="49" charset="-122"/>
              </a:rPr>
              <a:t>时，气体内能的增量为</a:t>
            </a:r>
            <a:r>
              <a:rPr lang="zh-CN" altLang="en-US" sz="2800" u="sng" dirty="0">
                <a:latin typeface="Times New Roman" panose="02020603050405020304" pitchFamily="18" charset="0"/>
                <a:ea typeface="楷体_GB2312" pitchFamily="49" charset="-122"/>
              </a:rPr>
              <a:t>       </a:t>
            </a:r>
            <a:r>
              <a:rPr lang="en-US" altLang="zh-CN" sz="2800" u="sng" dirty="0">
                <a:latin typeface="Times New Roman" panose="02020603050405020304" pitchFamily="18" charset="0"/>
                <a:ea typeface="楷体_GB2312" pitchFamily="49" charset="-122"/>
              </a:rPr>
              <a:t>          </a:t>
            </a:r>
            <a:r>
              <a:rPr lang="en-US" altLang="zh-CN" sz="2800" dirty="0">
                <a:latin typeface="Times New Roman" panose="02020603050405020304" pitchFamily="18" charset="0"/>
                <a:ea typeface="楷体_GB2312" pitchFamily="49" charset="-122"/>
              </a:rPr>
              <a:t>J</a:t>
            </a:r>
            <a:r>
              <a:rPr lang="zh-CN" altLang="en-US" sz="3200" dirty="0">
                <a:latin typeface="Times New Roman" panose="02020603050405020304" pitchFamily="18" charset="0"/>
                <a:ea typeface="楷体_GB2312" pitchFamily="49" charset="-122"/>
              </a:rPr>
              <a:t>。</a:t>
            </a:r>
            <a:endParaRPr lang="zh-CN" altLang="en-US" sz="3200" dirty="0">
              <a:latin typeface="Times New Roman" panose="02020603050405020304" pitchFamily="18" charset="0"/>
              <a:ea typeface="楷体_GB2312" pitchFamily="49" charset="-122"/>
            </a:endParaRPr>
          </a:p>
          <a:p>
            <a:pPr eaLnBrk="1" hangingPunct="1">
              <a:lnSpc>
                <a:spcPct val="125000"/>
              </a:lnSpc>
            </a:pPr>
            <a:r>
              <a:rPr lang="en-US" altLang="zh-CN" sz="2800" dirty="0">
                <a:latin typeface="Arial" panose="020B0604020202020204" pitchFamily="34" charset="0"/>
              </a:rPr>
              <a:t>(</a:t>
            </a:r>
            <a:r>
              <a:rPr lang="zh-CN" altLang="en-US" sz="2400" dirty="0">
                <a:solidFill>
                  <a:srgbClr val="FF0000"/>
                </a:solidFill>
                <a:latin typeface="Arial" panose="020B0604020202020204" pitchFamily="34" charset="0"/>
              </a:rPr>
              <a:t>普适气体常量</a:t>
            </a:r>
            <a:r>
              <a:rPr lang="en-US" altLang="zh-CN" sz="2400" i="1" dirty="0">
                <a:solidFill>
                  <a:srgbClr val="FF0000"/>
                </a:solidFill>
                <a:latin typeface="Arial" panose="020B0604020202020204" pitchFamily="34" charset="0"/>
              </a:rPr>
              <a:t>R</a:t>
            </a:r>
            <a:r>
              <a:rPr lang="en-US" altLang="zh-CN" sz="2400" dirty="0">
                <a:solidFill>
                  <a:srgbClr val="FF0000"/>
                </a:solidFill>
                <a:latin typeface="Arial" panose="020B0604020202020204" pitchFamily="34" charset="0"/>
              </a:rPr>
              <a:t>=8.31 J·mol </a:t>
            </a:r>
            <a:r>
              <a:rPr lang="en-US" altLang="zh-CN" sz="2400" baseline="30000" dirty="0">
                <a:solidFill>
                  <a:srgbClr val="FF0000"/>
                </a:solidFill>
                <a:latin typeface="Arial" panose="020B0604020202020204" pitchFamily="34" charset="0"/>
              </a:rPr>
              <a:t>-1</a:t>
            </a:r>
            <a:r>
              <a:rPr lang="en-US" altLang="zh-CN" sz="2400" dirty="0">
                <a:solidFill>
                  <a:srgbClr val="FF0000"/>
                </a:solidFill>
                <a:latin typeface="Arial" panose="020B0604020202020204" pitchFamily="34" charset="0"/>
              </a:rPr>
              <a:t>·K </a:t>
            </a:r>
            <a:r>
              <a:rPr lang="en-US" altLang="zh-CN" sz="2400" baseline="30000" dirty="0">
                <a:solidFill>
                  <a:srgbClr val="FF0000"/>
                </a:solidFill>
                <a:latin typeface="Arial" panose="020B0604020202020204" pitchFamily="34" charset="0"/>
              </a:rPr>
              <a:t>-1    </a:t>
            </a:r>
            <a:r>
              <a:rPr lang="zh-CN" altLang="en-US" sz="2400" dirty="0">
                <a:solidFill>
                  <a:srgbClr val="FF0000"/>
                </a:solidFill>
                <a:latin typeface="Arial" panose="020B0604020202020204" pitchFamily="34" charset="0"/>
              </a:rPr>
              <a:t>玻尔兹曼常量 </a:t>
            </a:r>
            <a:r>
              <a:rPr lang="en-US" altLang="zh-CN" sz="2400" i="1" dirty="0">
                <a:solidFill>
                  <a:srgbClr val="FF0000"/>
                </a:solidFill>
                <a:latin typeface="Arial" panose="020B0604020202020204" pitchFamily="34" charset="0"/>
              </a:rPr>
              <a:t>k</a:t>
            </a:r>
            <a:r>
              <a:rPr lang="en-US" altLang="zh-CN" sz="2400" dirty="0">
                <a:solidFill>
                  <a:srgbClr val="FF0000"/>
                </a:solidFill>
                <a:latin typeface="Arial" panose="020B0604020202020204" pitchFamily="34" charset="0"/>
              </a:rPr>
              <a:t>=1.38</a:t>
            </a:r>
            <a:r>
              <a:rPr lang="en-US" altLang="en-US" sz="2400" dirty="0">
                <a:solidFill>
                  <a:srgbClr val="FF0000"/>
                </a:solidFill>
                <a:latin typeface="Arial" panose="020B0604020202020204" pitchFamily="34" charset="0"/>
              </a:rPr>
              <a:t>×</a:t>
            </a:r>
            <a:r>
              <a:rPr lang="en-US" altLang="zh-CN" sz="2400" dirty="0">
                <a:solidFill>
                  <a:srgbClr val="FF0000"/>
                </a:solidFill>
                <a:latin typeface="Arial" panose="020B0604020202020204" pitchFamily="34" charset="0"/>
              </a:rPr>
              <a:t>10</a:t>
            </a:r>
            <a:r>
              <a:rPr lang="en-US" altLang="zh-CN" sz="2400" baseline="30000" dirty="0">
                <a:solidFill>
                  <a:srgbClr val="FF0000"/>
                </a:solidFill>
                <a:latin typeface="Arial" panose="020B0604020202020204" pitchFamily="34" charset="0"/>
              </a:rPr>
              <a:t>-23 </a:t>
            </a:r>
            <a:r>
              <a:rPr lang="en-US" altLang="zh-CN" sz="2400" dirty="0">
                <a:solidFill>
                  <a:srgbClr val="FF0000"/>
                </a:solidFill>
                <a:latin typeface="Arial" panose="020B0604020202020204" pitchFamily="34" charset="0"/>
              </a:rPr>
              <a:t>J·K </a:t>
            </a:r>
            <a:r>
              <a:rPr lang="en-US" altLang="zh-CN" sz="2400" baseline="30000" dirty="0">
                <a:solidFill>
                  <a:srgbClr val="FF0000"/>
                </a:solidFill>
                <a:latin typeface="Arial" panose="020B0604020202020204" pitchFamily="34" charset="0"/>
              </a:rPr>
              <a:t>-1</a:t>
            </a:r>
            <a:r>
              <a:rPr lang="en-US" altLang="zh-CN" sz="2400" dirty="0">
                <a:solidFill>
                  <a:srgbClr val="FF0000"/>
                </a:solidFill>
                <a:latin typeface="Arial" panose="020B0604020202020204" pitchFamily="34" charset="0"/>
              </a:rPr>
              <a:t> </a:t>
            </a:r>
            <a:r>
              <a:rPr lang="en-US" altLang="zh-CN" sz="2800" dirty="0">
                <a:latin typeface="Arial" panose="020B0604020202020204" pitchFamily="34" charset="0"/>
              </a:rPr>
              <a:t>)</a:t>
            </a:r>
            <a:r>
              <a:rPr lang="en-US" altLang="zh-CN" sz="2800" dirty="0">
                <a:latin typeface="Times New Roman" panose="02020603050405020304" pitchFamily="18" charset="0"/>
                <a:ea typeface="楷体_GB2312" pitchFamily="49" charset="-122"/>
              </a:rPr>
              <a:t> </a:t>
            </a:r>
            <a:endParaRPr lang="en-US" altLang="zh-CN" sz="2800" dirty="0">
              <a:latin typeface="Times New Roman" panose="02020603050405020304" pitchFamily="18" charset="0"/>
              <a:ea typeface="楷体_GB2312" pitchFamily="49" charset="-122"/>
            </a:endParaRPr>
          </a:p>
        </p:txBody>
      </p:sp>
      <p:graphicFrame>
        <p:nvGraphicFramePr>
          <p:cNvPr id="2" name="对象 1">
            <a:hlinkClick r:id="" action="ppaction://ole?verb="/>
          </p:cNvPr>
          <p:cNvGraphicFramePr>
            <a:graphicFrameLocks noChangeAspect="1"/>
          </p:cNvGraphicFramePr>
          <p:nvPr/>
        </p:nvGraphicFramePr>
        <p:xfrm>
          <a:off x="2195830" y="1124585"/>
          <a:ext cx="902970" cy="965200"/>
        </p:xfrm>
        <a:graphic>
          <a:graphicData uri="http://schemas.openxmlformats.org/presentationml/2006/ole">
            <mc:AlternateContent xmlns:mc="http://schemas.openxmlformats.org/markup-compatibility/2006">
              <mc:Choice xmlns:v="urn:schemas-microsoft-com:vml" Requires="v">
                <p:oleObj spid="_x0000_s5121" name="" r:id="rId1" imgW="368300" imgH="393700" progId="Equation.KSEE3">
                  <p:embed/>
                </p:oleObj>
              </mc:Choice>
              <mc:Fallback>
                <p:oleObj name="" r:id="rId1" imgW="368300" imgH="393700" progId="Equation.KSEE3">
                  <p:embed/>
                  <p:pic>
                    <p:nvPicPr>
                      <p:cNvPr id="0" name="图片 5120"/>
                      <p:cNvPicPr/>
                      <p:nvPr/>
                    </p:nvPicPr>
                    <p:blipFill>
                      <a:blip r:embed="rId2"/>
                      <a:stretch>
                        <a:fillRect/>
                      </a:stretch>
                    </p:blipFill>
                    <p:spPr>
                      <a:xfrm>
                        <a:off x="2195830" y="1124585"/>
                        <a:ext cx="902970" cy="965200"/>
                      </a:xfrm>
                      <a:prstGeom prst="rect">
                        <a:avLst/>
                      </a:prstGeom>
                    </p:spPr>
                  </p:pic>
                </p:oleObj>
              </mc:Fallback>
            </mc:AlternateContent>
          </a:graphicData>
        </a:graphic>
      </p:graphicFrame>
      <p:graphicFrame>
        <p:nvGraphicFramePr>
          <p:cNvPr id="3" name="对象 2">
            <a:hlinkClick r:id="" action="ppaction://ole?verb="/>
          </p:cNvPr>
          <p:cNvGraphicFramePr>
            <a:graphicFrameLocks noChangeAspect="1"/>
          </p:cNvGraphicFramePr>
          <p:nvPr/>
        </p:nvGraphicFramePr>
        <p:xfrm>
          <a:off x="5546408" y="1628775"/>
          <a:ext cx="841375" cy="965200"/>
        </p:xfrm>
        <a:graphic>
          <a:graphicData uri="http://schemas.openxmlformats.org/presentationml/2006/ole">
            <mc:AlternateContent xmlns:mc="http://schemas.openxmlformats.org/markup-compatibility/2006">
              <mc:Choice xmlns:v="urn:schemas-microsoft-com:vml" Requires="v">
                <p:oleObj spid="_x0000_s4" name="" r:id="rId3" imgW="342900" imgH="393700" progId="Equation.KSEE3">
                  <p:embed/>
                </p:oleObj>
              </mc:Choice>
              <mc:Fallback>
                <p:oleObj name="" r:id="rId3" imgW="342900" imgH="393700" progId="Equation.KSEE3">
                  <p:embed/>
                  <p:pic>
                    <p:nvPicPr>
                      <p:cNvPr id="0" name="图片 5120"/>
                      <p:cNvPicPr/>
                      <p:nvPr/>
                    </p:nvPicPr>
                    <p:blipFill>
                      <a:blip r:embed="rId4"/>
                      <a:stretch>
                        <a:fillRect/>
                      </a:stretch>
                    </p:blipFill>
                    <p:spPr>
                      <a:xfrm>
                        <a:off x="5546408" y="1628775"/>
                        <a:ext cx="841375" cy="96520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6107430" y="3070225"/>
          <a:ext cx="280670" cy="529590"/>
        </p:xfrm>
        <a:graphic>
          <a:graphicData uri="http://schemas.openxmlformats.org/presentationml/2006/ole">
            <mc:AlternateContent xmlns:mc="http://schemas.openxmlformats.org/markup-compatibility/2006">
              <mc:Choice xmlns:v="urn:schemas-microsoft-com:vml" Requires="v">
                <p:oleObj spid="_x0000_s6" name="" r:id="rId5" imgW="114300" imgH="215900" progId="Equation.KSEE3">
                  <p:embed/>
                </p:oleObj>
              </mc:Choice>
              <mc:Fallback>
                <p:oleObj name="" r:id="rId5" imgW="114300" imgH="215900" progId="Equation.KSEE3">
                  <p:embed/>
                  <p:pic>
                    <p:nvPicPr>
                      <p:cNvPr id="0" name="图片 5120"/>
                      <p:cNvPicPr/>
                      <p:nvPr/>
                    </p:nvPicPr>
                    <p:blipFill>
                      <a:blip r:embed="rId6"/>
                      <a:stretch>
                        <a:fillRect/>
                      </a:stretch>
                    </p:blipFill>
                    <p:spPr>
                      <a:xfrm>
                        <a:off x="6107430" y="3070225"/>
                        <a:ext cx="280670" cy="52959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705985" y="2852420"/>
          <a:ext cx="840740" cy="965200"/>
        </p:xfrm>
        <a:graphic>
          <a:graphicData uri="http://schemas.openxmlformats.org/presentationml/2006/ole">
            <mc:AlternateContent xmlns:mc="http://schemas.openxmlformats.org/markup-compatibility/2006">
              <mc:Choice xmlns:v="urn:schemas-microsoft-com:vml" Requires="v">
                <p:oleObj spid="_x0000_s8" name="" r:id="rId7" imgW="342900" imgH="393700" progId="Equation.KSEE3">
                  <p:embed/>
                </p:oleObj>
              </mc:Choice>
              <mc:Fallback>
                <p:oleObj name="" r:id="rId7" imgW="342900" imgH="393700" progId="Equation.KSEE3">
                  <p:embed/>
                  <p:pic>
                    <p:nvPicPr>
                      <p:cNvPr id="0" name="图片 5120"/>
                      <p:cNvPicPr/>
                      <p:nvPr/>
                    </p:nvPicPr>
                    <p:blipFill>
                      <a:blip r:embed="rId8"/>
                      <a:stretch>
                        <a:fillRect/>
                      </a:stretch>
                    </p:blipFill>
                    <p:spPr>
                      <a:xfrm>
                        <a:off x="4705985" y="2852420"/>
                        <a:ext cx="840740" cy="96520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6516053" y="3932555"/>
          <a:ext cx="654685" cy="965200"/>
        </p:xfrm>
        <a:graphic>
          <a:graphicData uri="http://schemas.openxmlformats.org/presentationml/2006/ole">
            <mc:AlternateContent xmlns:mc="http://schemas.openxmlformats.org/markup-compatibility/2006">
              <mc:Choice xmlns:v="urn:schemas-microsoft-com:vml" Requires="v">
                <p:oleObj spid="_x0000_s10" name="" r:id="rId9" imgW="266700" imgH="393700" progId="Equation.KSEE3">
                  <p:embed/>
                </p:oleObj>
              </mc:Choice>
              <mc:Fallback>
                <p:oleObj name="" r:id="rId9" imgW="266700" imgH="393700" progId="Equation.KSEE3">
                  <p:embed/>
                  <p:pic>
                    <p:nvPicPr>
                      <p:cNvPr id="0" name="图片 5120"/>
                      <p:cNvPicPr/>
                      <p:nvPr/>
                    </p:nvPicPr>
                    <p:blipFill>
                      <a:blip r:embed="rId10"/>
                      <a:stretch>
                        <a:fillRect/>
                      </a:stretch>
                    </p:blipFill>
                    <p:spPr>
                      <a:xfrm>
                        <a:off x="6516053" y="3932555"/>
                        <a:ext cx="654685" cy="965200"/>
                      </a:xfrm>
                      <a:prstGeom prst="rect">
                        <a:avLst/>
                      </a:prstGeom>
                    </p:spPr>
                  </p:pic>
                </p:oleObj>
              </mc:Fallback>
            </mc:AlternateContent>
          </a:graphicData>
        </a:graphic>
      </p:graphicFrame>
      <p:graphicFrame>
        <p:nvGraphicFramePr>
          <p:cNvPr id="11" name="对象 10">
            <a:hlinkClick r:id="" action="ppaction://ole?verb="/>
          </p:cNvPr>
          <p:cNvGraphicFramePr>
            <a:graphicFrameLocks noChangeAspect="1"/>
          </p:cNvGraphicFramePr>
          <p:nvPr/>
        </p:nvGraphicFramePr>
        <p:xfrm>
          <a:off x="1835785" y="5948680"/>
          <a:ext cx="3570605" cy="885825"/>
        </p:xfrm>
        <a:graphic>
          <a:graphicData uri="http://schemas.openxmlformats.org/presentationml/2006/ole">
            <mc:AlternateContent xmlns:mc="http://schemas.openxmlformats.org/markup-compatibility/2006">
              <mc:Choice xmlns:v="urn:schemas-microsoft-com:vml" Requires="v">
                <p:oleObj spid="_x0000_s5122" name="" r:id="rId11" imgW="1587500" imgH="393700" progId="Equation.KSEE3">
                  <p:embed/>
                </p:oleObj>
              </mc:Choice>
              <mc:Fallback>
                <p:oleObj name="" r:id="rId11" imgW="1587500" imgH="393700" progId="Equation.KSEE3">
                  <p:embed/>
                  <p:pic>
                    <p:nvPicPr>
                      <p:cNvPr id="0" name="图片 5121"/>
                      <p:cNvPicPr/>
                      <p:nvPr/>
                    </p:nvPicPr>
                    <p:blipFill>
                      <a:blip r:embed="rId12"/>
                      <a:stretch>
                        <a:fillRect/>
                      </a:stretch>
                    </p:blipFill>
                    <p:spPr>
                      <a:xfrm>
                        <a:off x="1835785" y="5948680"/>
                        <a:ext cx="3570605" cy="885825"/>
                      </a:xfrm>
                      <a:prstGeom prst="rect">
                        <a:avLst/>
                      </a:prstGeom>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文本框 79873"/>
          <p:cNvSpPr txBox="1"/>
          <p:nvPr/>
        </p:nvSpPr>
        <p:spPr>
          <a:xfrm>
            <a:off x="304800" y="254000"/>
            <a:ext cx="8443913" cy="1309370"/>
          </a:xfrm>
          <a:prstGeom prst="rect">
            <a:avLst/>
          </a:prstGeom>
          <a:noFill/>
          <a:ln w="9525">
            <a:noFill/>
          </a:ln>
        </p:spPr>
        <p:txBody>
          <a:bodyPr anchor="t" anchorCtr="0">
            <a:spAutoFit/>
          </a:bodyPr>
          <a:lstStyle/>
          <a:p>
            <a:pPr>
              <a:lnSpc>
                <a:spcPct val="110000"/>
              </a:lnSpc>
            </a:pPr>
            <a:r>
              <a:rPr lang="en-US" altLang="zh-CN" dirty="0">
                <a:solidFill>
                  <a:srgbClr val="FF0000"/>
                </a:solidFill>
                <a:latin typeface="Century Schoolbook" panose="02040604050505020304" pitchFamily="18" charset="0"/>
                <a:ea typeface="宋体" panose="02010600030101010101" pitchFamily="2" charset="-122"/>
              </a:rPr>
              <a:t>5.</a:t>
            </a:r>
            <a:r>
              <a:rPr lang="zh-CN" altLang="en-US" dirty="0">
                <a:solidFill>
                  <a:schemeClr val="accent2"/>
                </a:solidFill>
                <a:latin typeface="Century Schoolbook" panose="02040604050505020304" pitchFamily="18" charset="0"/>
                <a:ea typeface="宋体" panose="02010600030101010101" pitchFamily="2" charset="-122"/>
              </a:rPr>
              <a:t>麦克斯韦速率分布曲线如图所示</a:t>
            </a:r>
            <a:r>
              <a:rPr lang="en-US" altLang="zh-CN" dirty="0">
                <a:solidFill>
                  <a:schemeClr val="accent2"/>
                </a:solidFill>
                <a:latin typeface="Century Schoolbook" panose="02040604050505020304" pitchFamily="18" charset="0"/>
                <a:ea typeface="宋体" panose="02010600030101010101" pitchFamily="2" charset="-122"/>
              </a:rPr>
              <a:t>,</a:t>
            </a:r>
            <a:r>
              <a:rPr lang="zh-CN" altLang="en-US" dirty="0">
                <a:solidFill>
                  <a:schemeClr val="accent2"/>
                </a:solidFill>
                <a:latin typeface="Century Schoolbook" panose="02040604050505020304" pitchFamily="18" charset="0"/>
                <a:ea typeface="宋体" panose="02010600030101010101" pitchFamily="2" charset="-122"/>
              </a:rPr>
              <a:t>图中</a:t>
            </a:r>
            <a:r>
              <a:rPr lang="en-US" altLang="zh-CN" i="1">
                <a:solidFill>
                  <a:schemeClr val="accent2"/>
                </a:solidFill>
                <a:latin typeface="Century Schoolbook" panose="02040604050505020304" pitchFamily="18" charset="0"/>
                <a:ea typeface="宋体" panose="02010600030101010101" pitchFamily="2" charset="-122"/>
              </a:rPr>
              <a:t>A</a:t>
            </a:r>
            <a:r>
              <a:rPr lang="zh-CN" altLang="en-US">
                <a:solidFill>
                  <a:schemeClr val="accent2"/>
                </a:solidFill>
                <a:latin typeface="Century Schoolbook" panose="02040604050505020304" pitchFamily="18" charset="0"/>
                <a:ea typeface="宋体" panose="02010600030101010101" pitchFamily="2" charset="-122"/>
              </a:rPr>
              <a:t>、</a:t>
            </a:r>
            <a:r>
              <a:rPr lang="en-US" altLang="zh-CN" i="1">
                <a:solidFill>
                  <a:schemeClr val="accent2"/>
                </a:solidFill>
                <a:latin typeface="Century Schoolbook" panose="02040604050505020304" pitchFamily="18" charset="0"/>
                <a:ea typeface="宋体" panose="02010600030101010101" pitchFamily="2" charset="-122"/>
              </a:rPr>
              <a:t>B</a:t>
            </a:r>
            <a:r>
              <a:rPr lang="zh-CN" altLang="en-US" dirty="0">
                <a:solidFill>
                  <a:schemeClr val="accent2"/>
                </a:solidFill>
                <a:latin typeface="Century Schoolbook" panose="02040604050505020304" pitchFamily="18" charset="0"/>
                <a:ea typeface="宋体" panose="02010600030101010101" pitchFamily="2" charset="-122"/>
              </a:rPr>
              <a:t>两部分面积相等</a:t>
            </a:r>
            <a:r>
              <a:rPr lang="en-US" altLang="zh-CN" dirty="0">
                <a:solidFill>
                  <a:schemeClr val="accent2"/>
                </a:solidFill>
                <a:latin typeface="Century Schoolbook" panose="02040604050505020304" pitchFamily="18" charset="0"/>
                <a:ea typeface="宋体" panose="02010600030101010101" pitchFamily="2" charset="-122"/>
              </a:rPr>
              <a:t>,</a:t>
            </a:r>
            <a:r>
              <a:rPr lang="zh-CN" altLang="en-US" dirty="0">
                <a:solidFill>
                  <a:schemeClr val="accent2"/>
                </a:solidFill>
                <a:latin typeface="Century Schoolbook" panose="02040604050505020304" pitchFamily="18" charset="0"/>
                <a:ea typeface="宋体" panose="02010600030101010101" pitchFamily="2" charset="-122"/>
              </a:rPr>
              <a:t>则该图表示</a:t>
            </a:r>
            <a:r>
              <a:rPr lang="en-US" altLang="zh-CN">
                <a:solidFill>
                  <a:schemeClr val="accent2"/>
                </a:solidFill>
                <a:latin typeface="Century Schoolbook" panose="02040604050505020304" pitchFamily="18" charset="0"/>
                <a:ea typeface="宋体" panose="02010600030101010101" pitchFamily="2" charset="-122"/>
              </a:rPr>
              <a:t>:</a:t>
            </a:r>
            <a:endParaRPr lang="en-US" altLang="zh-CN">
              <a:solidFill>
                <a:schemeClr val="accent2"/>
              </a:solidFill>
              <a:latin typeface="Century Schoolbook" panose="02040604050505020304" pitchFamily="18" charset="0"/>
              <a:ea typeface="宋体" panose="02010600030101010101" pitchFamily="2" charset="-122"/>
            </a:endParaRPr>
          </a:p>
        </p:txBody>
      </p:sp>
      <p:sp>
        <p:nvSpPr>
          <p:cNvPr id="79875" name="矩形 79874"/>
          <p:cNvSpPr/>
          <p:nvPr/>
        </p:nvSpPr>
        <p:spPr>
          <a:xfrm>
            <a:off x="7391400" y="5713413"/>
            <a:ext cx="1352550" cy="641350"/>
          </a:xfrm>
          <a:prstGeom prst="rect">
            <a:avLst/>
          </a:prstGeom>
          <a:noFill/>
          <a:ln w="9525">
            <a:noFill/>
          </a:ln>
        </p:spPr>
        <p:txBody>
          <a:bodyPr wrap="none" anchor="t" anchorCtr="0">
            <a:spAutoFit/>
          </a:bodyPr>
          <a:lstStyle/>
          <a:p>
            <a:r>
              <a:rPr lang="en-US" altLang="zh-CN" b="0">
                <a:solidFill>
                  <a:srgbClr val="FF3300"/>
                </a:solidFill>
                <a:latin typeface="Century Schoolbook" panose="02040604050505020304" pitchFamily="18" charset="0"/>
                <a:ea typeface="宋体" panose="02010600030101010101" pitchFamily="2" charset="-122"/>
              </a:rPr>
              <a:t>[  D  ]</a:t>
            </a:r>
            <a:endParaRPr lang="en-US" altLang="zh-CN" b="0">
              <a:solidFill>
                <a:srgbClr val="FF3300"/>
              </a:solidFill>
              <a:latin typeface="Century Schoolbook" panose="02040604050505020304" pitchFamily="18" charset="0"/>
              <a:ea typeface="宋体" panose="02010600030101010101" pitchFamily="2" charset="-122"/>
            </a:endParaRPr>
          </a:p>
        </p:txBody>
      </p:sp>
      <p:grpSp>
        <p:nvGrpSpPr>
          <p:cNvPr id="17411" name="组合 79875"/>
          <p:cNvGrpSpPr/>
          <p:nvPr/>
        </p:nvGrpSpPr>
        <p:grpSpPr>
          <a:xfrm>
            <a:off x="5257800" y="1981200"/>
            <a:ext cx="3632200" cy="3516313"/>
            <a:chOff x="3312" y="1248"/>
            <a:chExt cx="2288" cy="2215"/>
          </a:xfrm>
        </p:grpSpPr>
        <p:sp>
          <p:nvSpPr>
            <p:cNvPr id="17412" name="直接连接符 79876"/>
            <p:cNvSpPr/>
            <p:nvPr/>
          </p:nvSpPr>
          <p:spPr>
            <a:xfrm>
              <a:off x="4128" y="2064"/>
              <a:ext cx="0" cy="989"/>
            </a:xfrm>
            <a:prstGeom prst="line">
              <a:avLst/>
            </a:prstGeom>
            <a:ln w="19050" cap="flat" cmpd="sng">
              <a:solidFill>
                <a:schemeClr val="tx1"/>
              </a:solidFill>
              <a:prstDash val="lgDash"/>
              <a:round/>
              <a:headEnd type="none" w="med" len="med"/>
              <a:tailEnd type="none" w="lg" len="lg"/>
            </a:ln>
          </p:spPr>
        </p:sp>
        <p:sp>
          <p:nvSpPr>
            <p:cNvPr id="17413" name="直接连接符 79877"/>
            <p:cNvSpPr/>
            <p:nvPr/>
          </p:nvSpPr>
          <p:spPr>
            <a:xfrm flipV="1">
              <a:off x="3504" y="1612"/>
              <a:ext cx="0" cy="1440"/>
            </a:xfrm>
            <a:prstGeom prst="line">
              <a:avLst/>
            </a:prstGeom>
            <a:ln w="19050" cap="flat" cmpd="sng">
              <a:solidFill>
                <a:schemeClr val="tx1"/>
              </a:solidFill>
              <a:prstDash val="solid"/>
              <a:round/>
              <a:headEnd type="none" w="med" len="lg"/>
              <a:tailEnd type="stealth" w="med" len="lg"/>
            </a:ln>
          </p:spPr>
        </p:sp>
        <p:sp>
          <p:nvSpPr>
            <p:cNvPr id="17414" name="直接连接符 79878"/>
            <p:cNvSpPr/>
            <p:nvPr/>
          </p:nvSpPr>
          <p:spPr>
            <a:xfrm flipV="1">
              <a:off x="3504" y="3050"/>
              <a:ext cx="2096" cy="2"/>
            </a:xfrm>
            <a:prstGeom prst="line">
              <a:avLst/>
            </a:prstGeom>
            <a:ln w="19050" cap="flat" cmpd="sng">
              <a:solidFill>
                <a:schemeClr val="tx1"/>
              </a:solidFill>
              <a:prstDash val="solid"/>
              <a:round/>
              <a:headEnd type="none" w="med" len="lg"/>
              <a:tailEnd type="stealth" w="med" len="lg"/>
            </a:ln>
          </p:spPr>
        </p:sp>
        <p:graphicFrame>
          <p:nvGraphicFramePr>
            <p:cNvPr id="17415" name="对象 79879"/>
            <p:cNvGraphicFramePr/>
            <p:nvPr/>
          </p:nvGraphicFramePr>
          <p:xfrm>
            <a:off x="3360" y="3168"/>
            <a:ext cx="159" cy="183"/>
          </p:xfrm>
          <a:graphic>
            <a:graphicData uri="http://schemas.openxmlformats.org/presentationml/2006/ole">
              <mc:AlternateContent xmlns:mc="http://schemas.openxmlformats.org/markup-compatibility/2006">
                <mc:Choice xmlns:v="urn:schemas-microsoft-com:vml" Requires="v">
                  <p:oleObj spid="_x0000_s2" name="" r:id="rId1" imgW="254000" imgH="292100" progId="Equation.3">
                    <p:embed/>
                  </p:oleObj>
                </mc:Choice>
                <mc:Fallback>
                  <p:oleObj name="" r:id="rId1" imgW="254000" imgH="292100" progId="Equation.3">
                    <p:embed/>
                    <p:pic>
                      <p:nvPicPr>
                        <p:cNvPr id="0" name="图片 3145"/>
                        <p:cNvPicPr/>
                        <p:nvPr/>
                      </p:nvPicPr>
                      <p:blipFill>
                        <a:blip r:embed="rId2"/>
                        <a:stretch>
                          <a:fillRect/>
                        </a:stretch>
                      </p:blipFill>
                      <p:spPr>
                        <a:xfrm>
                          <a:off x="3360" y="3168"/>
                          <a:ext cx="159" cy="183"/>
                        </a:xfrm>
                        <a:prstGeom prst="rect">
                          <a:avLst/>
                        </a:prstGeom>
                        <a:noFill/>
                        <a:ln w="38100">
                          <a:noFill/>
                          <a:miter/>
                        </a:ln>
                      </p:spPr>
                    </p:pic>
                  </p:oleObj>
                </mc:Fallback>
              </mc:AlternateContent>
            </a:graphicData>
          </a:graphic>
        </p:graphicFrame>
        <p:graphicFrame>
          <p:nvGraphicFramePr>
            <p:cNvPr id="17416" name="对象 79880"/>
            <p:cNvGraphicFramePr/>
            <p:nvPr/>
          </p:nvGraphicFramePr>
          <p:xfrm>
            <a:off x="5424" y="3120"/>
            <a:ext cx="151" cy="183"/>
          </p:xfrm>
          <a:graphic>
            <a:graphicData uri="http://schemas.openxmlformats.org/presentationml/2006/ole">
              <mc:AlternateContent xmlns:mc="http://schemas.openxmlformats.org/markup-compatibility/2006">
                <mc:Choice xmlns:v="urn:schemas-microsoft-com:vml" Requires="v">
                  <p:oleObj spid="_x0000_s3" name="" r:id="rId3" imgW="241300" imgH="292100" progId="Equation.3">
                    <p:embed/>
                  </p:oleObj>
                </mc:Choice>
                <mc:Fallback>
                  <p:oleObj name="" r:id="rId3" imgW="241300" imgH="292100" progId="Equation.3">
                    <p:embed/>
                    <p:pic>
                      <p:nvPicPr>
                        <p:cNvPr id="0" name="图片 3138"/>
                        <p:cNvPicPr/>
                        <p:nvPr/>
                      </p:nvPicPr>
                      <p:blipFill>
                        <a:blip r:embed="rId4"/>
                        <a:stretch>
                          <a:fillRect/>
                        </a:stretch>
                      </p:blipFill>
                      <p:spPr>
                        <a:xfrm>
                          <a:off x="5424" y="3120"/>
                          <a:ext cx="151" cy="183"/>
                        </a:xfrm>
                        <a:prstGeom prst="rect">
                          <a:avLst/>
                        </a:prstGeom>
                        <a:noFill/>
                        <a:ln w="38100">
                          <a:noFill/>
                          <a:miter/>
                        </a:ln>
                      </p:spPr>
                    </p:pic>
                  </p:oleObj>
                </mc:Fallback>
              </mc:AlternateContent>
            </a:graphicData>
          </a:graphic>
        </p:graphicFrame>
        <p:graphicFrame>
          <p:nvGraphicFramePr>
            <p:cNvPr id="17417" name="对象 79881"/>
            <p:cNvGraphicFramePr/>
            <p:nvPr/>
          </p:nvGraphicFramePr>
          <p:xfrm>
            <a:off x="3312" y="1248"/>
            <a:ext cx="511" cy="303"/>
          </p:xfrm>
          <a:graphic>
            <a:graphicData uri="http://schemas.openxmlformats.org/presentationml/2006/ole">
              <mc:AlternateContent xmlns:mc="http://schemas.openxmlformats.org/markup-compatibility/2006">
                <mc:Choice xmlns:v="urn:schemas-microsoft-com:vml" Requires="v">
                  <p:oleObj spid="_x0000_s4" name="" r:id="rId5" imgW="812165" imgH="482600" progId="Equation.3">
                    <p:embed/>
                  </p:oleObj>
                </mc:Choice>
                <mc:Fallback>
                  <p:oleObj name="" r:id="rId5" imgW="812165" imgH="482600" progId="Equation.3">
                    <p:embed/>
                    <p:pic>
                      <p:nvPicPr>
                        <p:cNvPr id="0" name="图片 3135"/>
                        <p:cNvPicPr/>
                        <p:nvPr/>
                      </p:nvPicPr>
                      <p:blipFill>
                        <a:blip r:embed="rId6"/>
                        <a:stretch>
                          <a:fillRect/>
                        </a:stretch>
                      </p:blipFill>
                      <p:spPr>
                        <a:xfrm>
                          <a:off x="3312" y="1248"/>
                          <a:ext cx="511" cy="303"/>
                        </a:xfrm>
                        <a:prstGeom prst="rect">
                          <a:avLst/>
                        </a:prstGeom>
                        <a:noFill/>
                        <a:ln w="38100">
                          <a:noFill/>
                          <a:miter/>
                        </a:ln>
                      </p:spPr>
                    </p:pic>
                  </p:oleObj>
                </mc:Fallback>
              </mc:AlternateContent>
            </a:graphicData>
          </a:graphic>
        </p:graphicFrame>
        <p:sp>
          <p:nvSpPr>
            <p:cNvPr id="17418" name="任意多边形 79882"/>
            <p:cNvSpPr/>
            <p:nvPr/>
          </p:nvSpPr>
          <p:spPr>
            <a:xfrm>
              <a:off x="3504" y="1883"/>
              <a:ext cx="1872" cy="1168"/>
            </a:xfrm>
            <a:custGeom>
              <a:avLst/>
              <a:gdLst/>
              <a:ahLst/>
              <a:cxnLst/>
              <a:rect l="0" t="0" r="0" b="0"/>
              <a:pathLst>
                <a:path w="2400" h="1168">
                  <a:moveTo>
                    <a:pt x="0" y="1168"/>
                  </a:moveTo>
                  <a:cubicBezTo>
                    <a:pt x="104" y="1056"/>
                    <a:pt x="208" y="944"/>
                    <a:pt x="288" y="784"/>
                  </a:cubicBezTo>
                  <a:cubicBezTo>
                    <a:pt x="368" y="624"/>
                    <a:pt x="424" y="336"/>
                    <a:pt x="480" y="208"/>
                  </a:cubicBezTo>
                  <a:cubicBezTo>
                    <a:pt x="536" y="80"/>
                    <a:pt x="576" y="32"/>
                    <a:pt x="624" y="16"/>
                  </a:cubicBezTo>
                  <a:cubicBezTo>
                    <a:pt x="672" y="0"/>
                    <a:pt x="704" y="32"/>
                    <a:pt x="768" y="112"/>
                  </a:cubicBezTo>
                  <a:cubicBezTo>
                    <a:pt x="832" y="192"/>
                    <a:pt x="920" y="384"/>
                    <a:pt x="1008" y="496"/>
                  </a:cubicBezTo>
                  <a:cubicBezTo>
                    <a:pt x="1096" y="608"/>
                    <a:pt x="1192" y="712"/>
                    <a:pt x="1296" y="784"/>
                  </a:cubicBezTo>
                  <a:cubicBezTo>
                    <a:pt x="1400" y="856"/>
                    <a:pt x="1512" y="888"/>
                    <a:pt x="1632" y="928"/>
                  </a:cubicBezTo>
                  <a:cubicBezTo>
                    <a:pt x="1752" y="968"/>
                    <a:pt x="1888" y="1000"/>
                    <a:pt x="2016" y="1024"/>
                  </a:cubicBezTo>
                  <a:cubicBezTo>
                    <a:pt x="2144" y="1048"/>
                    <a:pt x="2336" y="1064"/>
                    <a:pt x="2400" y="1072"/>
                  </a:cubicBezTo>
                </a:path>
              </a:pathLst>
            </a:custGeom>
            <a:noFill/>
            <a:ln w="19050" cap="flat" cmpd="sng">
              <a:solidFill>
                <a:schemeClr val="accent1"/>
              </a:solidFill>
              <a:prstDash val="solid"/>
              <a:round/>
              <a:headEnd type="none" w="med" len="lg"/>
              <a:tailEnd type="none" w="med" len="lg"/>
            </a:ln>
          </p:spPr>
          <p:txBody>
            <a:bodyPr/>
            <a:lstStyle/>
            <a:p>
              <a:endParaRPr lang="zh-CN" altLang="en-US"/>
            </a:p>
          </p:txBody>
        </p:sp>
        <p:graphicFrame>
          <p:nvGraphicFramePr>
            <p:cNvPr id="17419" name="对象 79883"/>
            <p:cNvGraphicFramePr/>
            <p:nvPr/>
          </p:nvGraphicFramePr>
          <p:xfrm>
            <a:off x="4080" y="3120"/>
            <a:ext cx="240" cy="343"/>
          </p:xfrm>
          <a:graphic>
            <a:graphicData uri="http://schemas.openxmlformats.org/presentationml/2006/ole">
              <mc:AlternateContent xmlns:mc="http://schemas.openxmlformats.org/markup-compatibility/2006">
                <mc:Choice xmlns:v="urn:schemas-microsoft-com:vml" Requires="v">
                  <p:oleObj spid="_x0000_s5" name="" r:id="rId7" imgW="381000" imgH="546100" progId="Equation.3">
                    <p:embed/>
                  </p:oleObj>
                </mc:Choice>
                <mc:Fallback>
                  <p:oleObj name="" r:id="rId7" imgW="381000" imgH="546100" progId="Equation.3">
                    <p:embed/>
                    <p:pic>
                      <p:nvPicPr>
                        <p:cNvPr id="0" name="图片 3141"/>
                        <p:cNvPicPr/>
                        <p:nvPr/>
                      </p:nvPicPr>
                      <p:blipFill>
                        <a:blip r:embed="rId8"/>
                        <a:stretch>
                          <a:fillRect/>
                        </a:stretch>
                      </p:blipFill>
                      <p:spPr>
                        <a:xfrm>
                          <a:off x="4080" y="3120"/>
                          <a:ext cx="240" cy="343"/>
                        </a:xfrm>
                        <a:prstGeom prst="rect">
                          <a:avLst/>
                        </a:prstGeom>
                        <a:noFill/>
                        <a:ln w="38100">
                          <a:noFill/>
                          <a:miter/>
                        </a:ln>
                      </p:spPr>
                    </p:pic>
                  </p:oleObj>
                </mc:Fallback>
              </mc:AlternateContent>
            </a:graphicData>
          </a:graphic>
        </p:graphicFrame>
        <p:graphicFrame>
          <p:nvGraphicFramePr>
            <p:cNvPr id="17420" name="对象 79884"/>
            <p:cNvGraphicFramePr/>
            <p:nvPr/>
          </p:nvGraphicFramePr>
          <p:xfrm>
            <a:off x="3840" y="2688"/>
            <a:ext cx="247" cy="240"/>
          </p:xfrm>
          <a:graphic>
            <a:graphicData uri="http://schemas.openxmlformats.org/presentationml/2006/ole">
              <mc:AlternateContent xmlns:mc="http://schemas.openxmlformats.org/markup-compatibility/2006">
                <mc:Choice xmlns:v="urn:schemas-microsoft-com:vml" Requires="v">
                  <p:oleObj spid="_x0000_s6" name="" r:id="rId9" imgW="393700" imgH="381000" progId="Equation.3">
                    <p:embed/>
                  </p:oleObj>
                </mc:Choice>
                <mc:Fallback>
                  <p:oleObj name="" r:id="rId9" imgW="393700" imgH="381000" progId="Equation.3">
                    <p:embed/>
                    <p:pic>
                      <p:nvPicPr>
                        <p:cNvPr id="0" name="图片 3142"/>
                        <p:cNvPicPr/>
                        <p:nvPr/>
                      </p:nvPicPr>
                      <p:blipFill>
                        <a:blip r:embed="rId10"/>
                        <a:stretch>
                          <a:fillRect/>
                        </a:stretch>
                      </p:blipFill>
                      <p:spPr>
                        <a:xfrm>
                          <a:off x="3840" y="2688"/>
                          <a:ext cx="247" cy="240"/>
                        </a:xfrm>
                        <a:prstGeom prst="rect">
                          <a:avLst/>
                        </a:prstGeom>
                        <a:noFill/>
                        <a:ln w="38100">
                          <a:noFill/>
                          <a:miter/>
                        </a:ln>
                      </p:spPr>
                    </p:pic>
                  </p:oleObj>
                </mc:Fallback>
              </mc:AlternateContent>
            </a:graphicData>
          </a:graphic>
        </p:graphicFrame>
        <p:graphicFrame>
          <p:nvGraphicFramePr>
            <p:cNvPr id="17421" name="对象 79885"/>
            <p:cNvGraphicFramePr/>
            <p:nvPr/>
          </p:nvGraphicFramePr>
          <p:xfrm>
            <a:off x="4224" y="2688"/>
            <a:ext cx="240" cy="240"/>
          </p:xfrm>
          <a:graphic>
            <a:graphicData uri="http://schemas.openxmlformats.org/presentationml/2006/ole">
              <mc:AlternateContent xmlns:mc="http://schemas.openxmlformats.org/markup-compatibility/2006">
                <mc:Choice xmlns:v="urn:schemas-microsoft-com:vml" Requires="v">
                  <p:oleObj spid="_x0000_s7" name="" r:id="rId11" imgW="381000" imgH="381000" progId="Equation.3">
                    <p:embed/>
                  </p:oleObj>
                </mc:Choice>
                <mc:Fallback>
                  <p:oleObj name="" r:id="rId11" imgW="381000" imgH="381000" progId="Equation.3">
                    <p:embed/>
                    <p:pic>
                      <p:nvPicPr>
                        <p:cNvPr id="0" name="图片 3139"/>
                        <p:cNvPicPr/>
                        <p:nvPr/>
                      </p:nvPicPr>
                      <p:blipFill>
                        <a:blip r:embed="rId12"/>
                        <a:stretch>
                          <a:fillRect/>
                        </a:stretch>
                      </p:blipFill>
                      <p:spPr>
                        <a:xfrm>
                          <a:off x="4224" y="2688"/>
                          <a:ext cx="240" cy="240"/>
                        </a:xfrm>
                        <a:prstGeom prst="rect">
                          <a:avLst/>
                        </a:prstGeom>
                        <a:noFill/>
                        <a:ln w="38100">
                          <a:noFill/>
                          <a:miter/>
                        </a:ln>
                      </p:spPr>
                    </p:pic>
                  </p:oleObj>
                </mc:Fallback>
              </mc:AlternateContent>
            </a:graphicData>
          </a:graphic>
        </p:graphicFrame>
      </p:grpSp>
      <p:sp>
        <p:nvSpPr>
          <p:cNvPr id="17422" name="矩形 79886"/>
          <p:cNvSpPr/>
          <p:nvPr/>
        </p:nvSpPr>
        <p:spPr>
          <a:xfrm>
            <a:off x="468313" y="2276475"/>
            <a:ext cx="4665662" cy="2838450"/>
          </a:xfrm>
          <a:prstGeom prst="rect">
            <a:avLst/>
          </a:prstGeom>
          <a:noFill/>
          <a:ln w="9525">
            <a:noFill/>
          </a:ln>
        </p:spPr>
        <p:txBody>
          <a:bodyPr wrap="none" anchor="t" anchorCtr="0">
            <a:spAutoFit/>
          </a:bodyPr>
          <a:lstStyle/>
          <a:p>
            <a:r>
              <a:rPr lang="en-US" altLang="zh-CN" b="0">
                <a:latin typeface="Century Schoolbook" panose="02040604050505020304" pitchFamily="18" charset="0"/>
                <a:ea typeface="宋体" panose="02010600030101010101" pitchFamily="2" charset="-122"/>
              </a:rPr>
              <a:t>(A) </a:t>
            </a:r>
            <a:r>
              <a:rPr lang="en-US" altLang="zh-CN" b="0" i="1">
                <a:latin typeface="Century Schoolbook" panose="02040604050505020304" pitchFamily="18" charset="0"/>
                <a:ea typeface="宋体" panose="02010600030101010101" pitchFamily="2" charset="-122"/>
              </a:rPr>
              <a:t>v</a:t>
            </a:r>
            <a:r>
              <a:rPr lang="en-US" altLang="zh-CN" b="0" baseline="-25000">
                <a:latin typeface="Century Schoolbook" panose="02040604050505020304" pitchFamily="18" charset="0"/>
                <a:ea typeface="宋体" panose="02010600030101010101" pitchFamily="2" charset="-122"/>
              </a:rPr>
              <a:t>0</a:t>
            </a:r>
            <a:r>
              <a:rPr lang="zh-CN" altLang="en-US" dirty="0">
                <a:latin typeface="Century Schoolbook" panose="02040604050505020304" pitchFamily="18" charset="0"/>
                <a:ea typeface="宋体" panose="02010600030101010101" pitchFamily="2" charset="-122"/>
              </a:rPr>
              <a:t>为最可几速率</a:t>
            </a:r>
            <a:r>
              <a:rPr lang="en-US" altLang="zh-CN">
                <a:latin typeface="Century Schoolbook" panose="02040604050505020304" pitchFamily="18" charset="0"/>
                <a:ea typeface="宋体" panose="02010600030101010101" pitchFamily="2" charset="-122"/>
              </a:rPr>
              <a:t>.</a:t>
            </a:r>
            <a:endParaRPr lang="en-US" altLang="zh-CN">
              <a:latin typeface="Century Schoolbook" panose="02040604050505020304" pitchFamily="18" charset="0"/>
              <a:ea typeface="宋体" panose="02010600030101010101" pitchFamily="2" charset="-122"/>
            </a:endParaRPr>
          </a:p>
          <a:p>
            <a:r>
              <a:rPr lang="en-US" altLang="zh-CN" b="0">
                <a:latin typeface="Century Schoolbook" panose="02040604050505020304" pitchFamily="18" charset="0"/>
                <a:ea typeface="宋体" panose="02010600030101010101" pitchFamily="2" charset="-122"/>
              </a:rPr>
              <a:t>(B)</a:t>
            </a:r>
            <a:r>
              <a:rPr lang="en-US" altLang="zh-CN">
                <a:latin typeface="Century Schoolbook" panose="02040604050505020304" pitchFamily="18" charset="0"/>
                <a:ea typeface="宋体" panose="02010600030101010101" pitchFamily="2" charset="-122"/>
              </a:rPr>
              <a:t> </a:t>
            </a:r>
            <a:r>
              <a:rPr lang="en-US" altLang="zh-CN" b="0" i="1">
                <a:latin typeface="Century Schoolbook" panose="02040604050505020304" pitchFamily="18" charset="0"/>
                <a:ea typeface="宋体" panose="02010600030101010101" pitchFamily="2" charset="-122"/>
              </a:rPr>
              <a:t>v</a:t>
            </a:r>
            <a:r>
              <a:rPr lang="en-US" altLang="zh-CN" b="0" baseline="-25000">
                <a:latin typeface="Century Schoolbook" panose="02040604050505020304" pitchFamily="18" charset="0"/>
                <a:ea typeface="宋体" panose="02010600030101010101" pitchFamily="2" charset="-122"/>
              </a:rPr>
              <a:t>0</a:t>
            </a:r>
            <a:r>
              <a:rPr lang="zh-CN" altLang="en-US" dirty="0">
                <a:latin typeface="Century Schoolbook" panose="02040604050505020304" pitchFamily="18" charset="0"/>
                <a:ea typeface="宋体" panose="02010600030101010101" pitchFamily="2" charset="-122"/>
              </a:rPr>
              <a:t>为平均速率</a:t>
            </a:r>
            <a:r>
              <a:rPr lang="en-US" altLang="zh-CN">
                <a:latin typeface="Century Schoolbook" panose="02040604050505020304" pitchFamily="18" charset="0"/>
                <a:ea typeface="宋体" panose="02010600030101010101" pitchFamily="2" charset="-122"/>
              </a:rPr>
              <a:t>.</a:t>
            </a:r>
            <a:endParaRPr lang="en-US" altLang="zh-CN">
              <a:latin typeface="Century Schoolbook" panose="02040604050505020304" pitchFamily="18" charset="0"/>
              <a:ea typeface="宋体" panose="02010600030101010101" pitchFamily="2" charset="-122"/>
            </a:endParaRPr>
          </a:p>
          <a:p>
            <a:r>
              <a:rPr lang="en-US" altLang="zh-CN" b="0">
                <a:latin typeface="Century Schoolbook" panose="02040604050505020304" pitchFamily="18" charset="0"/>
                <a:ea typeface="宋体" panose="02010600030101010101" pitchFamily="2" charset="-122"/>
              </a:rPr>
              <a:t>(C)</a:t>
            </a:r>
            <a:r>
              <a:rPr lang="en-US" altLang="zh-CN">
                <a:latin typeface="Century Schoolbook" panose="02040604050505020304" pitchFamily="18" charset="0"/>
                <a:ea typeface="宋体" panose="02010600030101010101" pitchFamily="2" charset="-122"/>
              </a:rPr>
              <a:t> </a:t>
            </a:r>
            <a:r>
              <a:rPr lang="en-US" altLang="zh-CN" b="0" i="1">
                <a:latin typeface="Century Schoolbook" panose="02040604050505020304" pitchFamily="18" charset="0"/>
                <a:ea typeface="宋体" panose="02010600030101010101" pitchFamily="2" charset="-122"/>
              </a:rPr>
              <a:t>v</a:t>
            </a:r>
            <a:r>
              <a:rPr lang="en-US" altLang="zh-CN" b="0" baseline="-25000">
                <a:latin typeface="Century Schoolbook" panose="02040604050505020304" pitchFamily="18" charset="0"/>
                <a:ea typeface="宋体" panose="02010600030101010101" pitchFamily="2" charset="-122"/>
              </a:rPr>
              <a:t>0</a:t>
            </a:r>
            <a:r>
              <a:rPr lang="zh-CN" altLang="en-US" dirty="0">
                <a:latin typeface="Century Schoolbook" panose="02040604050505020304" pitchFamily="18" charset="0"/>
                <a:ea typeface="宋体" panose="02010600030101010101" pitchFamily="2" charset="-122"/>
              </a:rPr>
              <a:t>为方均根速率</a:t>
            </a:r>
            <a:r>
              <a:rPr lang="en-US" altLang="zh-CN">
                <a:latin typeface="Century Schoolbook" panose="02040604050505020304" pitchFamily="18" charset="0"/>
                <a:ea typeface="宋体" panose="02010600030101010101" pitchFamily="2" charset="-122"/>
              </a:rPr>
              <a:t>.</a:t>
            </a:r>
            <a:endParaRPr lang="en-US" altLang="zh-CN">
              <a:latin typeface="Century Schoolbook" panose="02040604050505020304" pitchFamily="18" charset="0"/>
              <a:ea typeface="宋体" panose="02010600030101010101" pitchFamily="2" charset="-122"/>
            </a:endParaRPr>
          </a:p>
          <a:p>
            <a:r>
              <a:rPr lang="en-US" altLang="zh-CN" b="0">
                <a:latin typeface="Century Schoolbook" panose="02040604050505020304" pitchFamily="18" charset="0"/>
                <a:ea typeface="宋体" panose="02010600030101010101" pitchFamily="2" charset="-122"/>
              </a:rPr>
              <a:t>(D) </a:t>
            </a:r>
            <a:r>
              <a:rPr lang="zh-CN" altLang="en-US" dirty="0">
                <a:latin typeface="Century Schoolbook" panose="02040604050505020304" pitchFamily="18" charset="0"/>
                <a:ea typeface="宋体" panose="02010600030101010101" pitchFamily="2" charset="-122"/>
              </a:rPr>
              <a:t>速率大于和小于</a:t>
            </a:r>
            <a:endParaRPr lang="zh-CN" altLang="en-US" dirty="0">
              <a:latin typeface="Century Schoolbook" panose="02040604050505020304" pitchFamily="18" charset="0"/>
              <a:ea typeface="宋体" panose="02010600030101010101" pitchFamily="2" charset="-122"/>
            </a:endParaRPr>
          </a:p>
          <a:p>
            <a:r>
              <a:rPr lang="zh-CN" altLang="en-US" b="0" i="1">
                <a:latin typeface="Century Schoolbook" panose="02040604050505020304" pitchFamily="18" charset="0"/>
                <a:ea typeface="宋体" panose="02010600030101010101" pitchFamily="2" charset="-122"/>
              </a:rPr>
              <a:t>      </a:t>
            </a:r>
            <a:r>
              <a:rPr lang="en-US" altLang="zh-CN" b="0" i="1">
                <a:latin typeface="Century Schoolbook" panose="02040604050505020304" pitchFamily="18" charset="0"/>
                <a:ea typeface="宋体" panose="02010600030101010101" pitchFamily="2" charset="-122"/>
              </a:rPr>
              <a:t>v</a:t>
            </a:r>
            <a:r>
              <a:rPr lang="en-US" altLang="zh-CN" b="0" baseline="-25000">
                <a:latin typeface="Century Schoolbook" panose="02040604050505020304" pitchFamily="18" charset="0"/>
                <a:ea typeface="宋体" panose="02010600030101010101" pitchFamily="2" charset="-122"/>
              </a:rPr>
              <a:t>0</a:t>
            </a:r>
            <a:r>
              <a:rPr lang="zh-CN" altLang="en-US" dirty="0">
                <a:latin typeface="Century Schoolbook" panose="02040604050505020304" pitchFamily="18" charset="0"/>
                <a:ea typeface="宋体" panose="02010600030101010101" pitchFamily="2" charset="-122"/>
              </a:rPr>
              <a:t>的分子数各一半</a:t>
            </a:r>
            <a:r>
              <a:rPr lang="en-US" altLang="zh-CN">
                <a:latin typeface="Century Schoolbook" panose="02040604050505020304" pitchFamily="18" charset="0"/>
                <a:ea typeface="宋体" panose="02010600030101010101" pitchFamily="2" charset="-122"/>
              </a:rPr>
              <a:t>. </a:t>
            </a:r>
            <a:endParaRPr lang="en-US" altLang="zh-CN">
              <a:latin typeface="Century Schoolbook" panose="02040604050505020304" pitchFamily="18" charset="0"/>
              <a:ea typeface="宋体" panose="02010600030101010101" pitchFamily="2" charset="-122"/>
            </a:endParaRPr>
          </a:p>
        </p:txBody>
      </p:sp>
      <p:pic>
        <p:nvPicPr>
          <p:cNvPr id="17423" name="图片 79887" descr="Image-011">
            <a:hlinkClick r:id="" action="ppaction://hlinkshowjump?jump=previousslide"/>
          </p:cNvPr>
          <p:cNvPicPr>
            <a:picLocks noChangeAspect="1"/>
          </p:cNvPicPr>
          <p:nvPr/>
        </p:nvPicPr>
        <p:blipFill>
          <a:blip r:embed="rId13"/>
          <a:stretch>
            <a:fillRect/>
          </a:stretch>
        </p:blipFill>
        <p:spPr>
          <a:xfrm>
            <a:off x="8383588" y="6446838"/>
            <a:ext cx="381000" cy="409575"/>
          </a:xfrm>
          <a:prstGeom prst="rect">
            <a:avLst/>
          </a:prstGeom>
          <a:noFill/>
          <a:ln w="9525">
            <a:noFill/>
          </a:ln>
        </p:spPr>
      </p:pic>
      <p:pic>
        <p:nvPicPr>
          <p:cNvPr id="17424" name="图片 79888" descr="Image-010">
            <a:hlinkClick r:id="" action="ppaction://hlinkshowjump?jump=nextslide"/>
          </p:cNvPr>
          <p:cNvPicPr>
            <a:picLocks noChangeAspect="1"/>
          </p:cNvPicPr>
          <p:nvPr/>
        </p:nvPicPr>
        <p:blipFill>
          <a:blip r:embed="rId14"/>
          <a:stretch>
            <a:fillRect/>
          </a:stretch>
        </p:blipFill>
        <p:spPr>
          <a:xfrm>
            <a:off x="8743950" y="6448425"/>
            <a:ext cx="390525" cy="40957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79875"/>
                                        </p:tgtEl>
                                        <p:attrNameLst>
                                          <p:attrName>style.visibility</p:attrName>
                                        </p:attrNameLst>
                                      </p:cBhvr>
                                      <p:to>
                                        <p:strVal val="visible"/>
                                      </p:to>
                                    </p:set>
                                    <p:animEffect transition="in" filter="wipe(left)">
                                      <p:cBhvr>
                                        <p:cTn id="7" dur="75"/>
                                        <p:tgtEl>
                                          <p:spTgt spid="79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394" name="Group 2"/>
          <p:cNvGrpSpPr/>
          <p:nvPr/>
        </p:nvGrpSpPr>
        <p:grpSpPr>
          <a:xfrm>
            <a:off x="6007100" y="1054100"/>
            <a:ext cx="2147888" cy="2946400"/>
            <a:chOff x="3648" y="528"/>
            <a:chExt cx="1353" cy="1856"/>
          </a:xfrm>
        </p:grpSpPr>
        <p:sp>
          <p:nvSpPr>
            <p:cNvPr id="5122" name="Freeform 3"/>
            <p:cNvSpPr/>
            <p:nvPr/>
          </p:nvSpPr>
          <p:spPr>
            <a:xfrm>
              <a:off x="3648" y="528"/>
              <a:ext cx="1353" cy="1856"/>
            </a:xfrm>
            <a:custGeom>
              <a:avLst/>
              <a:gdLst/>
              <a:ahLst/>
              <a:cxnLst>
                <a:cxn ang="0">
                  <a:pos x="196" y="970"/>
                </a:cxn>
                <a:cxn ang="0">
                  <a:pos x="261" y="718"/>
                </a:cxn>
                <a:cxn ang="0">
                  <a:pos x="392" y="274"/>
                </a:cxn>
                <a:cxn ang="0">
                  <a:pos x="588" y="85"/>
                </a:cxn>
                <a:cxn ang="0">
                  <a:pos x="1045" y="85"/>
                </a:cxn>
                <a:cxn ang="0">
                  <a:pos x="1437" y="591"/>
                </a:cxn>
                <a:cxn ang="0">
                  <a:pos x="1437" y="1604"/>
                </a:cxn>
                <a:cxn ang="0">
                  <a:pos x="588" y="2111"/>
                </a:cxn>
                <a:cxn ang="0">
                  <a:pos x="65" y="1731"/>
                </a:cxn>
                <a:cxn ang="0">
                  <a:pos x="196" y="970"/>
                </a:cxn>
              </a:cxnLst>
              <a:rect l="0" t="0" r="0" b="0"/>
              <a:pathLst>
                <a:path w="1160" h="1616">
                  <a:moveTo>
                    <a:pt x="144" y="736"/>
                  </a:moveTo>
                  <a:cubicBezTo>
                    <a:pt x="168" y="608"/>
                    <a:pt x="168" y="632"/>
                    <a:pt x="192" y="544"/>
                  </a:cubicBezTo>
                  <a:cubicBezTo>
                    <a:pt x="216" y="456"/>
                    <a:pt x="248" y="288"/>
                    <a:pt x="288" y="208"/>
                  </a:cubicBezTo>
                  <a:cubicBezTo>
                    <a:pt x="328" y="128"/>
                    <a:pt x="352" y="88"/>
                    <a:pt x="432" y="64"/>
                  </a:cubicBezTo>
                  <a:cubicBezTo>
                    <a:pt x="512" y="40"/>
                    <a:pt x="664" y="0"/>
                    <a:pt x="768" y="64"/>
                  </a:cubicBezTo>
                  <a:cubicBezTo>
                    <a:pt x="872" y="128"/>
                    <a:pt x="1008" y="256"/>
                    <a:pt x="1056" y="448"/>
                  </a:cubicBezTo>
                  <a:cubicBezTo>
                    <a:pt x="1104" y="640"/>
                    <a:pt x="1160" y="1024"/>
                    <a:pt x="1056" y="1216"/>
                  </a:cubicBezTo>
                  <a:cubicBezTo>
                    <a:pt x="952" y="1408"/>
                    <a:pt x="600" y="1584"/>
                    <a:pt x="432" y="1600"/>
                  </a:cubicBezTo>
                  <a:cubicBezTo>
                    <a:pt x="264" y="1616"/>
                    <a:pt x="96" y="1456"/>
                    <a:pt x="48" y="1312"/>
                  </a:cubicBezTo>
                  <a:cubicBezTo>
                    <a:pt x="0" y="1168"/>
                    <a:pt x="120" y="864"/>
                    <a:pt x="144" y="736"/>
                  </a:cubicBezTo>
                  <a:close/>
                </a:path>
              </a:pathLst>
            </a:custGeom>
            <a:noFill/>
            <a:ln w="19050" cap="flat" cmpd="sng">
              <a:solidFill>
                <a:schemeClr val="accent2"/>
              </a:solidFill>
              <a:prstDash val="solid"/>
              <a:round/>
              <a:headEnd type="none" w="med" len="med"/>
              <a:tailEnd type="none" w="med" len="med"/>
            </a:ln>
          </p:spPr>
          <p:txBody>
            <a:bodyPr/>
            <a:lstStyle/>
            <a:p>
              <a:endParaRPr lang="zh-CN" altLang="en-US"/>
            </a:p>
          </p:txBody>
        </p:sp>
        <p:sp>
          <p:nvSpPr>
            <p:cNvPr id="5123" name="Text Box 4"/>
            <p:cNvSpPr txBox="1"/>
            <p:nvPr/>
          </p:nvSpPr>
          <p:spPr>
            <a:xfrm>
              <a:off x="3792" y="1200"/>
              <a:ext cx="462" cy="768"/>
            </a:xfrm>
            <a:prstGeom prst="rect">
              <a:avLst/>
            </a:prstGeom>
            <a:noFill/>
            <a:ln w="19050">
              <a:noFill/>
            </a:ln>
          </p:spPr>
          <p:txBody>
            <a:bodyPr vert="eaVert" anchor="t" anchorCtr="0">
              <a:spAutoFit/>
            </a:bodyPr>
            <a:lstStyle/>
            <a:p>
              <a:pPr>
                <a:spcBef>
                  <a:spcPct val="50000"/>
                </a:spcBef>
              </a:pPr>
              <a:r>
                <a:rPr lang="zh-CN" altLang="en-US" sz="3600" dirty="0">
                  <a:solidFill>
                    <a:srgbClr val="FF00FF"/>
                  </a:solidFill>
                  <a:latin typeface="Century Schoolbook" panose="02040604050505020304" pitchFamily="18" charset="0"/>
                  <a:ea typeface="宋体" panose="02010600030101010101" pitchFamily="2" charset="-122"/>
                </a:rPr>
                <a:t>系统</a:t>
              </a:r>
              <a:endParaRPr lang="zh-CN" altLang="en-US" sz="3600" dirty="0">
                <a:solidFill>
                  <a:srgbClr val="FF00FF"/>
                </a:solidFill>
                <a:latin typeface="Century Schoolbook" panose="02040604050505020304" pitchFamily="18" charset="0"/>
                <a:ea typeface="宋体" panose="02010600030101010101" pitchFamily="2" charset="-122"/>
              </a:endParaRPr>
            </a:p>
          </p:txBody>
        </p:sp>
      </p:grpSp>
      <p:sp>
        <p:nvSpPr>
          <p:cNvPr id="59397" name="Arc 5"/>
          <p:cNvSpPr/>
          <p:nvPr/>
        </p:nvSpPr>
        <p:spPr>
          <a:xfrm flipV="1">
            <a:off x="6235700" y="3568700"/>
            <a:ext cx="763588" cy="763588"/>
          </a:xfrm>
          <a:custGeom>
            <a:avLst/>
            <a:gdLst/>
            <a:ahLst/>
            <a:cxnLst>
              <a:cxn ang="0">
                <a:pos x="0" y="0"/>
              </a:cxn>
              <a:cxn ang="0">
                <a:pos x="26993826" y="26993826"/>
              </a:cxn>
              <a:cxn ang="0">
                <a:pos x="0" y="26993826"/>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FF3300"/>
            </a:solidFill>
            <a:prstDash val="solid"/>
            <a:round/>
            <a:headEnd type="none" w="med" len="med"/>
            <a:tailEnd type="stealth" w="med" len="lg"/>
          </a:ln>
        </p:spPr>
        <p:txBody>
          <a:bodyPr/>
          <a:lstStyle/>
          <a:p>
            <a:endParaRPr lang="zh-CN" altLang="en-US"/>
          </a:p>
        </p:txBody>
      </p:sp>
      <p:graphicFrame>
        <p:nvGraphicFramePr>
          <p:cNvPr id="59398" name="Object 6"/>
          <p:cNvGraphicFramePr>
            <a:graphicFrameLocks noChangeAspect="1"/>
          </p:cNvGraphicFramePr>
          <p:nvPr/>
        </p:nvGraphicFramePr>
        <p:xfrm>
          <a:off x="6165850" y="4483100"/>
          <a:ext cx="596900" cy="558800"/>
        </p:xfrm>
        <a:graphic>
          <a:graphicData uri="http://schemas.openxmlformats.org/presentationml/2006/ole">
            <mc:AlternateContent xmlns:mc="http://schemas.openxmlformats.org/markup-compatibility/2006">
              <mc:Choice xmlns:v="urn:schemas-microsoft-com:vml" Requires="v">
                <p:oleObj spid="_x0000_s18438" name="" r:id="rId1" imgW="596900" imgH="558800" progId="Equation.3">
                  <p:embed/>
                </p:oleObj>
              </mc:Choice>
              <mc:Fallback>
                <p:oleObj name="" r:id="rId1" imgW="596900" imgH="558800" progId="Equation.3">
                  <p:embed/>
                  <p:pic>
                    <p:nvPicPr>
                      <p:cNvPr id="0" name="图片 3121"/>
                      <p:cNvPicPr/>
                      <p:nvPr/>
                    </p:nvPicPr>
                    <p:blipFill>
                      <a:blip r:embed="rId2"/>
                      <a:stretch>
                        <a:fillRect/>
                      </a:stretch>
                    </p:blipFill>
                    <p:spPr>
                      <a:xfrm>
                        <a:off x="6165850" y="4483100"/>
                        <a:ext cx="596900" cy="558800"/>
                      </a:xfrm>
                      <a:prstGeom prst="rect">
                        <a:avLst/>
                      </a:prstGeom>
                      <a:noFill/>
                      <a:ln w="38100">
                        <a:noFill/>
                        <a:miter/>
                      </a:ln>
                    </p:spPr>
                  </p:pic>
                </p:oleObj>
              </mc:Fallback>
            </mc:AlternateContent>
          </a:graphicData>
        </a:graphic>
      </p:graphicFrame>
      <p:graphicFrame>
        <p:nvGraphicFramePr>
          <p:cNvPr id="59399" name="Object 7"/>
          <p:cNvGraphicFramePr>
            <a:graphicFrameLocks noChangeAspect="1"/>
          </p:cNvGraphicFramePr>
          <p:nvPr/>
        </p:nvGraphicFramePr>
        <p:xfrm>
          <a:off x="6921500" y="2273300"/>
          <a:ext cx="1054100" cy="481013"/>
        </p:xfrm>
        <a:graphic>
          <a:graphicData uri="http://schemas.openxmlformats.org/presentationml/2006/ole">
            <mc:AlternateContent xmlns:mc="http://schemas.openxmlformats.org/markup-compatibility/2006">
              <mc:Choice xmlns:v="urn:schemas-microsoft-com:vml" Requires="v">
                <p:oleObj spid="_x0000_s18439" name="" r:id="rId3" imgW="1054100" imgH="482600" progId="Equation.3">
                  <p:embed/>
                </p:oleObj>
              </mc:Choice>
              <mc:Fallback>
                <p:oleObj name="" r:id="rId3" imgW="1054100" imgH="482600" progId="Equation.3">
                  <p:embed/>
                  <p:pic>
                    <p:nvPicPr>
                      <p:cNvPr id="0" name="图片 3122"/>
                      <p:cNvPicPr/>
                      <p:nvPr/>
                    </p:nvPicPr>
                    <p:blipFill>
                      <a:blip r:embed="rId4"/>
                      <a:stretch>
                        <a:fillRect/>
                      </a:stretch>
                    </p:blipFill>
                    <p:spPr>
                      <a:xfrm>
                        <a:off x="6921500" y="2273300"/>
                        <a:ext cx="1054100" cy="481013"/>
                      </a:xfrm>
                      <a:prstGeom prst="rect">
                        <a:avLst/>
                      </a:prstGeom>
                      <a:noFill/>
                      <a:ln w="38100">
                        <a:noFill/>
                        <a:miter/>
                      </a:ln>
                    </p:spPr>
                  </p:pic>
                </p:oleObj>
              </mc:Fallback>
            </mc:AlternateContent>
          </a:graphicData>
        </a:graphic>
      </p:graphicFrame>
      <p:sp>
        <p:nvSpPr>
          <p:cNvPr id="59400" name="Freeform 8"/>
          <p:cNvSpPr/>
          <p:nvPr/>
        </p:nvSpPr>
        <p:spPr>
          <a:xfrm>
            <a:off x="5549900" y="749300"/>
            <a:ext cx="3048000" cy="3581400"/>
          </a:xfrm>
          <a:custGeom>
            <a:avLst/>
            <a:gdLst/>
            <a:ahLst/>
            <a:cxnLst>
              <a:cxn ang="0">
                <a:pos x="994205048" y="2147483646"/>
              </a:cxn>
              <a:cxn ang="0">
                <a:pos x="1325609359" y="2147483646"/>
              </a:cxn>
              <a:cxn ang="0">
                <a:pos x="1988412724" y="1021612080"/>
              </a:cxn>
              <a:cxn ang="0">
                <a:pos x="2147483646" y="314343201"/>
              </a:cxn>
              <a:cxn ang="0">
                <a:pos x="2147483646" y="314343201"/>
              </a:cxn>
              <a:cxn ang="0">
                <a:pos x="2147483646" y="2147483646"/>
              </a:cxn>
              <a:cxn ang="0">
                <a:pos x="2147483646" y="2147483646"/>
              </a:cxn>
              <a:cxn ang="0">
                <a:pos x="2147483646" y="2147483646"/>
              </a:cxn>
              <a:cxn ang="0">
                <a:pos x="331401683" y="2147483646"/>
              </a:cxn>
              <a:cxn ang="0">
                <a:pos x="994205048" y="2147483646"/>
              </a:cxn>
            </a:cxnLst>
            <a:rect l="0" t="0" r="0" b="0"/>
            <a:pathLst>
              <a:path w="1160" h="1616">
                <a:moveTo>
                  <a:pt x="144" y="736"/>
                </a:moveTo>
                <a:cubicBezTo>
                  <a:pt x="168" y="608"/>
                  <a:pt x="168" y="632"/>
                  <a:pt x="192" y="544"/>
                </a:cubicBezTo>
                <a:cubicBezTo>
                  <a:pt x="216" y="456"/>
                  <a:pt x="248" y="288"/>
                  <a:pt x="288" y="208"/>
                </a:cubicBezTo>
                <a:cubicBezTo>
                  <a:pt x="328" y="128"/>
                  <a:pt x="352" y="88"/>
                  <a:pt x="432" y="64"/>
                </a:cubicBezTo>
                <a:cubicBezTo>
                  <a:pt x="512" y="40"/>
                  <a:pt x="664" y="0"/>
                  <a:pt x="768" y="64"/>
                </a:cubicBezTo>
                <a:cubicBezTo>
                  <a:pt x="872" y="128"/>
                  <a:pt x="1008" y="256"/>
                  <a:pt x="1056" y="448"/>
                </a:cubicBezTo>
                <a:cubicBezTo>
                  <a:pt x="1104" y="640"/>
                  <a:pt x="1160" y="1024"/>
                  <a:pt x="1056" y="1216"/>
                </a:cubicBezTo>
                <a:cubicBezTo>
                  <a:pt x="952" y="1408"/>
                  <a:pt x="600" y="1584"/>
                  <a:pt x="432" y="1600"/>
                </a:cubicBezTo>
                <a:cubicBezTo>
                  <a:pt x="264" y="1616"/>
                  <a:pt x="96" y="1456"/>
                  <a:pt x="48" y="1312"/>
                </a:cubicBezTo>
                <a:cubicBezTo>
                  <a:pt x="0" y="1168"/>
                  <a:pt x="120" y="864"/>
                  <a:pt x="144" y="736"/>
                </a:cubicBezTo>
                <a:close/>
              </a:path>
            </a:pathLst>
          </a:custGeom>
          <a:noFill/>
          <a:ln w="19050" cap="flat" cmpd="sng">
            <a:solidFill>
              <a:schemeClr val="accent2"/>
            </a:solidFill>
            <a:prstDash val="dash"/>
            <a:round/>
            <a:headEnd type="none" w="med" len="med"/>
            <a:tailEnd type="none" w="med" len="med"/>
          </a:ln>
        </p:spPr>
        <p:txBody>
          <a:bodyPr/>
          <a:lstStyle/>
          <a:p>
            <a:endParaRPr lang="zh-CN" altLang="en-US"/>
          </a:p>
        </p:txBody>
      </p:sp>
      <p:sp>
        <p:nvSpPr>
          <p:cNvPr id="59401" name="Arc 9"/>
          <p:cNvSpPr/>
          <p:nvPr/>
        </p:nvSpPr>
        <p:spPr>
          <a:xfrm flipV="1">
            <a:off x="7531100" y="1358900"/>
            <a:ext cx="990600" cy="304800"/>
          </a:xfrm>
          <a:custGeom>
            <a:avLst/>
            <a:gdLst/>
            <a:ahLst/>
            <a:cxnLst>
              <a:cxn ang="0">
                <a:pos x="0" y="0"/>
              </a:cxn>
              <a:cxn ang="0">
                <a:pos x="45430017" y="4301067"/>
              </a:cxn>
              <a:cxn ang="0">
                <a:pos x="0" y="4301067"/>
              </a:cxn>
            </a:cxnLst>
            <a:rect l="0" t="0" r="0" b="0"/>
            <a:pathLst>
              <a:path w="21600" h="21600" fill="none">
                <a:moveTo>
                  <a:pt x="-1" y="0"/>
                </a:moveTo>
                <a:cubicBezTo>
                  <a:pt x="11929" y="0"/>
                  <a:pt x="21600" y="9670"/>
                  <a:pt x="21600" y="21600"/>
                </a:cubicBezTo>
              </a:path>
              <a:path w="21600" h="21600" stroke="0">
                <a:moveTo>
                  <a:pt x="-1" y="0"/>
                </a:moveTo>
                <a:cubicBezTo>
                  <a:pt x="11929" y="0"/>
                  <a:pt x="21600" y="9670"/>
                  <a:pt x="21600" y="21600"/>
                </a:cubicBezTo>
                <a:lnTo>
                  <a:pt x="0" y="21600"/>
                </a:lnTo>
                <a:lnTo>
                  <a:pt x="-1" y="0"/>
                </a:lnTo>
                <a:close/>
              </a:path>
            </a:pathLst>
          </a:custGeom>
          <a:noFill/>
          <a:ln w="19050" cap="flat" cmpd="sng">
            <a:solidFill>
              <a:srgbClr val="FF3300"/>
            </a:solidFill>
            <a:prstDash val="solid"/>
            <a:round/>
            <a:headEnd type="none" w="med" len="med"/>
            <a:tailEnd type="stealth" w="med" len="lg"/>
          </a:ln>
        </p:spPr>
        <p:txBody>
          <a:bodyPr/>
          <a:lstStyle/>
          <a:p>
            <a:endParaRPr lang="zh-CN" altLang="en-US"/>
          </a:p>
        </p:txBody>
      </p:sp>
      <p:graphicFrame>
        <p:nvGraphicFramePr>
          <p:cNvPr id="59402" name="Object 10"/>
          <p:cNvGraphicFramePr>
            <a:graphicFrameLocks noChangeAspect="1"/>
          </p:cNvGraphicFramePr>
          <p:nvPr/>
        </p:nvGraphicFramePr>
        <p:xfrm>
          <a:off x="8369300" y="901700"/>
          <a:ext cx="481013" cy="404813"/>
        </p:xfrm>
        <a:graphic>
          <a:graphicData uri="http://schemas.openxmlformats.org/presentationml/2006/ole">
            <mc:AlternateContent xmlns:mc="http://schemas.openxmlformats.org/markup-compatibility/2006">
              <mc:Choice xmlns:v="urn:schemas-microsoft-com:vml" Requires="v">
                <p:oleObj spid="_x0000_s18440" name="" r:id="rId5" imgW="482600" imgH="406400" progId="Equation.3">
                  <p:embed/>
                </p:oleObj>
              </mc:Choice>
              <mc:Fallback>
                <p:oleObj name="" r:id="rId5" imgW="482600" imgH="406400" progId="Equation.3">
                  <p:embed/>
                  <p:pic>
                    <p:nvPicPr>
                      <p:cNvPr id="0" name="图片 3119"/>
                      <p:cNvPicPr/>
                      <p:nvPr/>
                    </p:nvPicPr>
                    <p:blipFill>
                      <a:blip r:embed="rId6"/>
                      <a:stretch>
                        <a:fillRect/>
                      </a:stretch>
                    </p:blipFill>
                    <p:spPr>
                      <a:xfrm>
                        <a:off x="8369300" y="901700"/>
                        <a:ext cx="481013" cy="404813"/>
                      </a:xfrm>
                      <a:prstGeom prst="rect">
                        <a:avLst/>
                      </a:prstGeom>
                      <a:noFill/>
                      <a:ln w="38100">
                        <a:noFill/>
                        <a:miter/>
                      </a:ln>
                    </p:spPr>
                  </p:pic>
                </p:oleObj>
              </mc:Fallback>
            </mc:AlternateContent>
          </a:graphicData>
        </a:graphic>
      </p:graphicFrame>
      <p:graphicFrame>
        <p:nvGraphicFramePr>
          <p:cNvPr id="59403" name="Object 11"/>
          <p:cNvGraphicFramePr>
            <a:graphicFrameLocks noChangeAspect="1"/>
          </p:cNvGraphicFramePr>
          <p:nvPr/>
        </p:nvGraphicFramePr>
        <p:xfrm>
          <a:off x="990600" y="2346325"/>
          <a:ext cx="3581400" cy="717550"/>
        </p:xfrm>
        <a:graphic>
          <a:graphicData uri="http://schemas.openxmlformats.org/presentationml/2006/ole">
            <mc:AlternateContent xmlns:mc="http://schemas.openxmlformats.org/markup-compatibility/2006">
              <mc:Choice xmlns:v="urn:schemas-microsoft-com:vml" Requires="v">
                <p:oleObj spid="_x0000_s18441" name="" r:id="rId7" imgW="2400300" imgH="482600" progId="Equation.3">
                  <p:embed/>
                </p:oleObj>
              </mc:Choice>
              <mc:Fallback>
                <p:oleObj name="" r:id="rId7" imgW="2400300" imgH="482600" progId="Equation.3">
                  <p:embed/>
                  <p:pic>
                    <p:nvPicPr>
                      <p:cNvPr id="0" name="图片 3120"/>
                      <p:cNvPicPr/>
                      <p:nvPr/>
                    </p:nvPicPr>
                    <p:blipFill>
                      <a:blip r:embed="rId8"/>
                      <a:stretch>
                        <a:fillRect/>
                      </a:stretch>
                    </p:blipFill>
                    <p:spPr>
                      <a:xfrm>
                        <a:off x="990600" y="2346325"/>
                        <a:ext cx="3581400" cy="717550"/>
                      </a:xfrm>
                      <a:prstGeom prst="rect">
                        <a:avLst/>
                      </a:prstGeom>
                      <a:noFill/>
                      <a:ln w="12700" cap="flat" cmpd="sng">
                        <a:solidFill>
                          <a:srgbClr val="FF3300"/>
                        </a:solidFill>
                        <a:prstDash val="solid"/>
                        <a:miter/>
                        <a:headEnd type="none" w="med" len="lg"/>
                        <a:tailEnd type="none" w="med" len="lg"/>
                      </a:ln>
                    </p:spPr>
                  </p:pic>
                </p:oleObj>
              </mc:Fallback>
            </mc:AlternateContent>
          </a:graphicData>
        </a:graphic>
      </p:graphicFrame>
      <p:graphicFrame>
        <p:nvGraphicFramePr>
          <p:cNvPr id="59405" name="Object 13"/>
          <p:cNvGraphicFramePr>
            <a:graphicFrameLocks noChangeAspect="1"/>
          </p:cNvGraphicFramePr>
          <p:nvPr/>
        </p:nvGraphicFramePr>
        <p:xfrm>
          <a:off x="990600" y="3530600"/>
          <a:ext cx="3600450" cy="800100"/>
        </p:xfrm>
        <a:graphic>
          <a:graphicData uri="http://schemas.openxmlformats.org/presentationml/2006/ole">
            <mc:AlternateContent xmlns:mc="http://schemas.openxmlformats.org/markup-compatibility/2006">
              <mc:Choice xmlns:v="urn:schemas-microsoft-com:vml" Requires="v">
                <p:oleObj spid="_x0000_s18442" name="" r:id="rId9" imgW="914400" imgH="203200" progId="Equation.3">
                  <p:embed/>
                </p:oleObj>
              </mc:Choice>
              <mc:Fallback>
                <p:oleObj name="" r:id="rId9" imgW="914400" imgH="203200" progId="Equation.3">
                  <p:embed/>
                  <p:pic>
                    <p:nvPicPr>
                      <p:cNvPr id="0" name="图片 3123"/>
                      <p:cNvPicPr/>
                      <p:nvPr/>
                    </p:nvPicPr>
                    <p:blipFill>
                      <a:blip r:embed="rId10"/>
                      <a:stretch>
                        <a:fillRect/>
                      </a:stretch>
                    </p:blipFill>
                    <p:spPr>
                      <a:xfrm>
                        <a:off x="990600" y="3530600"/>
                        <a:ext cx="3600450" cy="800100"/>
                      </a:xfrm>
                      <a:prstGeom prst="rect">
                        <a:avLst/>
                      </a:prstGeom>
                      <a:noFill/>
                      <a:ln w="12700" cap="flat" cmpd="sng">
                        <a:solidFill>
                          <a:srgbClr val="CC0000"/>
                        </a:solidFill>
                        <a:prstDash val="solid"/>
                        <a:miter/>
                        <a:headEnd type="none" w="med" len="lg"/>
                        <a:tailEnd type="none" w="med" len="lg"/>
                      </a:ln>
                    </p:spPr>
                  </p:pic>
                </p:oleObj>
              </mc:Fallback>
            </mc:AlternateContent>
          </a:graphicData>
        </a:graphic>
      </p:graphicFrame>
      <p:sp>
        <p:nvSpPr>
          <p:cNvPr id="59408" name="Text Box 16"/>
          <p:cNvSpPr txBox="1">
            <a:spLocks noChangeArrowheads="1"/>
          </p:cNvSpPr>
          <p:nvPr/>
        </p:nvSpPr>
        <p:spPr bwMode="auto">
          <a:xfrm>
            <a:off x="323850" y="1054100"/>
            <a:ext cx="5435600" cy="711200"/>
          </a:xfrm>
          <a:prstGeom prst="rect">
            <a:avLst/>
          </a:prstGeom>
          <a:solidFill>
            <a:srgbClr val="FFFF00"/>
          </a:solidFill>
          <a:ln w="9525">
            <a:solidFill>
              <a:schemeClr val="bg1"/>
            </a:solidFill>
            <a:miter lim="800000"/>
          </a:ln>
          <a:effectLst>
            <a:outerShdw dist="35921" dir="2700000" algn="ctr" rotWithShape="0">
              <a:schemeClr val="bg2"/>
            </a:outerShdw>
          </a:effectLst>
        </p:spPr>
        <p:txBody>
          <a:bodyPr>
            <a:spAutoFit/>
          </a:bodyPr>
          <a:lstStyle/>
          <a:p>
            <a:pPr marR="0" defTabSz="914400">
              <a:spcBef>
                <a:spcPct val="50000"/>
              </a:spcBef>
              <a:buClrTx/>
              <a:buSzTx/>
              <a:buFontTx/>
              <a:buNone/>
              <a:defRPr/>
            </a:pPr>
            <a:r>
              <a:rPr kumimoji="1" lang="en-US" altLang="zh-CN" sz="4000" kern="1200" cap="none" spc="0" normalizeH="0" baseline="0" noProof="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cs typeface="+mn-cs"/>
              </a:rPr>
              <a:t> </a:t>
            </a:r>
            <a:r>
              <a:rPr kumimoji="1" lang="zh-CN" altLang="en-US" sz="4000" kern="1200" cap="none" spc="0" normalizeH="0" baseline="0" noProof="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cs typeface="+mn-cs"/>
              </a:rPr>
              <a:t>一、热力学第一定律</a:t>
            </a:r>
            <a:endParaRPr kumimoji="1" lang="zh-CN" altLang="en-US" sz="4000" kern="1200" cap="none" spc="0" normalizeH="0" baseline="0" noProof="0">
              <a:solidFill>
                <a:srgbClr val="0000FF"/>
              </a:solidFill>
              <a:effectLst>
                <a:outerShdw blurRad="38100" dist="38100" dir="2700000" algn="tl">
                  <a:srgbClr val="000000"/>
                </a:outerShdw>
              </a:effectLst>
              <a:latin typeface="隶书" panose="02010509060101010101" pitchFamily="49" charset="-122"/>
              <a:ea typeface="隶书" panose="02010509060101010101" pitchFamily="49" charset="-122"/>
              <a:cs typeface="+mn-cs"/>
            </a:endParaRPr>
          </a:p>
        </p:txBody>
      </p:sp>
      <p:sp>
        <p:nvSpPr>
          <p:cNvPr id="59409" name="Text Box 17"/>
          <p:cNvSpPr txBox="1">
            <a:spLocks noChangeArrowheads="1"/>
          </p:cNvSpPr>
          <p:nvPr/>
        </p:nvSpPr>
        <p:spPr bwMode="auto">
          <a:xfrm>
            <a:off x="179388" y="5373688"/>
            <a:ext cx="6324600" cy="711200"/>
          </a:xfrm>
          <a:prstGeom prst="rect">
            <a:avLst/>
          </a:prstGeom>
          <a:solidFill>
            <a:srgbClr val="FFFF00"/>
          </a:solidFill>
          <a:ln w="9525">
            <a:solidFill>
              <a:schemeClr val="bg1"/>
            </a:solidFill>
            <a:miter lim="800000"/>
          </a:ln>
          <a:effectLst>
            <a:outerShdw dist="35921" dir="2700000" algn="ctr" rotWithShape="0">
              <a:schemeClr val="bg2"/>
            </a:outerShdw>
          </a:effectLst>
        </p:spPr>
        <p:txBody>
          <a:bodyPr>
            <a:spAutoFit/>
          </a:bodyPr>
          <a:lstStyle/>
          <a:p>
            <a:pPr marR="0" algn="ctr" defTabSz="914400">
              <a:spcBef>
                <a:spcPct val="50000"/>
              </a:spcBef>
              <a:buClrTx/>
              <a:buSzTx/>
              <a:buFontTx/>
              <a:buNone/>
              <a:defRPr/>
            </a:pPr>
            <a:r>
              <a:rPr kumimoji="1" lang="zh-CN" altLang="en-US" sz="4000" kern="1200" cap="none" spc="0" normalizeH="0" baseline="0" noProof="0">
                <a:solidFill>
                  <a:srgbClr val="0000FF"/>
                </a:solidFill>
                <a:effectLst>
                  <a:outerShdw blurRad="38100" dist="38100" dir="2700000" algn="tl">
                    <a:srgbClr val="000000"/>
                  </a:outerShdw>
                </a:effectLst>
                <a:latin typeface="Century Schoolbook" panose="02040604050505020304" pitchFamily="18" charset="0"/>
                <a:ea typeface="华文隶书" panose="02010800040101010101" pitchFamily="2" charset="-122"/>
                <a:cs typeface="+mn-cs"/>
              </a:rPr>
              <a:t>二、热力学第一定律的应用</a:t>
            </a:r>
            <a:endParaRPr kumimoji="1" lang="zh-CN" altLang="en-US" sz="4000" kern="1200" cap="none" spc="0" normalizeH="0" baseline="0" noProof="0">
              <a:solidFill>
                <a:srgbClr val="0000FF"/>
              </a:solidFill>
              <a:effectLst>
                <a:outerShdw blurRad="38100" dist="38100" dir="2700000" algn="tl">
                  <a:srgbClr val="000000"/>
                </a:outerShdw>
              </a:effectLst>
              <a:latin typeface="Century Schoolbook" panose="02040604050505020304" pitchFamily="18" charset="0"/>
              <a:ea typeface="华文隶书" panose="02010800040101010101" pitchFamily="2" charset="-122"/>
              <a:cs typeface="+mn-cs"/>
            </a:endParaRPr>
          </a:p>
        </p:txBody>
      </p:sp>
      <p:sp>
        <p:nvSpPr>
          <p:cNvPr id="2" name="文本框 1"/>
          <p:cNvSpPr txBox="1"/>
          <p:nvPr/>
        </p:nvSpPr>
        <p:spPr>
          <a:xfrm>
            <a:off x="467995" y="45085"/>
            <a:ext cx="5506085" cy="768350"/>
          </a:xfrm>
          <a:prstGeom prst="rect">
            <a:avLst/>
          </a:prstGeom>
          <a:noFill/>
        </p:spPr>
        <p:txBody>
          <a:bodyPr wrap="square" rtlCol="0" anchor="t">
            <a:spAutoFit/>
          </a:bodyPr>
          <a:lstStyle/>
          <a:p>
            <a:r>
              <a:rPr kumimoji="1" lang="zh-CN" altLang="en-US" sz="4400" noProof="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sym typeface="+mn-ea"/>
              </a:rPr>
              <a:t>第八章热力学基础</a:t>
            </a:r>
            <a:endParaRPr kumimoji="1" lang="zh-CN" altLang="en-US" sz="4400" noProof="0">
              <a:solidFill>
                <a:srgbClr val="FF3300"/>
              </a:solidFill>
              <a:effectLst>
                <a:outerShdw blurRad="38100" dist="38100" dir="2700000" algn="tl">
                  <a:srgbClr val="C0C0C0"/>
                </a:outerShdw>
              </a:effectLst>
              <a:latin typeface="Times New Roman" panose="02020603050405020304" pitchFamily="18" charset="0"/>
              <a:ea typeface="隶书" panose="02010509060101010101" pitchFamily="49" charset="-122"/>
              <a:sym typeface="+mn-ea"/>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408"/>
                                        </p:tgtEl>
                                        <p:attrNameLst>
                                          <p:attrName>style.visibility</p:attrName>
                                        </p:attrNameLst>
                                      </p:cBhvr>
                                      <p:to>
                                        <p:strVal val="visible"/>
                                      </p:to>
                                    </p:set>
                                    <p:anim calcmode="lin" valueType="num">
                                      <p:cBhvr>
                                        <p:cTn id="7" dur="500" fill="hold"/>
                                        <p:tgtEl>
                                          <p:spTgt spid="59408"/>
                                        </p:tgtEl>
                                        <p:attrNameLst>
                                          <p:attrName>ppt_w</p:attrName>
                                        </p:attrNameLst>
                                      </p:cBhvr>
                                      <p:tavLst>
                                        <p:tav tm="0">
                                          <p:val>
                                            <p:fltVal val="0"/>
                                          </p:val>
                                        </p:tav>
                                        <p:tav tm="100000">
                                          <p:val>
                                            <p:strVal val="#ppt_w"/>
                                          </p:val>
                                        </p:tav>
                                      </p:tavLst>
                                    </p:anim>
                                    <p:anim calcmode="lin" valueType="num">
                                      <p:cBhvr>
                                        <p:cTn id="8" dur="500" fill="hold"/>
                                        <p:tgtEl>
                                          <p:spTgt spid="59408"/>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nodeType="clickEffect">
                                  <p:stCondLst>
                                    <p:cond delay="0"/>
                                  </p:stCondLst>
                                  <p:childTnLst>
                                    <p:set>
                                      <p:cBhvr>
                                        <p:cTn id="12" dur="1" fill="hold">
                                          <p:stCondLst>
                                            <p:cond delay="0"/>
                                          </p:stCondLst>
                                        </p:cTn>
                                        <p:tgtEl>
                                          <p:spTgt spid="59394"/>
                                        </p:tgtEl>
                                        <p:attrNameLst>
                                          <p:attrName>style.visibility</p:attrName>
                                        </p:attrNameLst>
                                      </p:cBhvr>
                                      <p:to>
                                        <p:strVal val="visible"/>
                                      </p:to>
                                    </p:set>
                                    <p:anim calcmode="lin" valueType="num">
                                      <p:cBhvr>
                                        <p:cTn id="13" dur="500" fill="hold"/>
                                        <p:tgtEl>
                                          <p:spTgt spid="59394"/>
                                        </p:tgtEl>
                                        <p:attrNameLst>
                                          <p:attrName>ppt_w</p:attrName>
                                        </p:attrNameLst>
                                      </p:cBhvr>
                                      <p:tavLst>
                                        <p:tav tm="0">
                                          <p:val>
                                            <p:strVal val="2/3*#ppt_w"/>
                                          </p:val>
                                        </p:tav>
                                        <p:tav tm="100000">
                                          <p:val>
                                            <p:strVal val="#ppt_w"/>
                                          </p:val>
                                        </p:tav>
                                      </p:tavLst>
                                    </p:anim>
                                    <p:anim calcmode="lin" valueType="num">
                                      <p:cBhvr>
                                        <p:cTn id="14" dur="500" fill="hold"/>
                                        <p:tgtEl>
                                          <p:spTgt spid="59394"/>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6" fill="hold" nodeType="clickEffect">
                                  <p:stCondLst>
                                    <p:cond delay="0"/>
                                  </p:stCondLst>
                                  <p:childTnLst>
                                    <p:set>
                                      <p:cBhvr>
                                        <p:cTn id="18" dur="1" fill="hold">
                                          <p:stCondLst>
                                            <p:cond delay="0"/>
                                          </p:stCondLst>
                                        </p:cTn>
                                        <p:tgtEl>
                                          <p:spTgt spid="59398"/>
                                        </p:tgtEl>
                                        <p:attrNameLst>
                                          <p:attrName>style.visibility</p:attrName>
                                        </p:attrNameLst>
                                      </p:cBhvr>
                                      <p:to>
                                        <p:strVal val="visible"/>
                                      </p:to>
                                    </p:set>
                                    <p:anim calcmode="lin" valueType="num">
                                      <p:cBhvr additive="base">
                                        <p:cTn id="19" dur="500" fill="hold"/>
                                        <p:tgtEl>
                                          <p:spTgt spid="59398"/>
                                        </p:tgtEl>
                                        <p:attrNameLst>
                                          <p:attrName>ppt_x</p:attrName>
                                        </p:attrNameLst>
                                      </p:cBhvr>
                                      <p:tavLst>
                                        <p:tav tm="0">
                                          <p:val>
                                            <p:strVal val="1+#ppt_w/2"/>
                                          </p:val>
                                        </p:tav>
                                        <p:tav tm="100000">
                                          <p:val>
                                            <p:strVal val="#ppt_x"/>
                                          </p:val>
                                        </p:tav>
                                      </p:tavLst>
                                    </p:anim>
                                    <p:anim calcmode="lin" valueType="num">
                                      <p:cBhvr additive="base">
                                        <p:cTn id="20" dur="500" fill="hold"/>
                                        <p:tgtEl>
                                          <p:spTgt spid="5939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59397"/>
                                        </p:tgtEl>
                                        <p:attrNameLst>
                                          <p:attrName>style.visibility</p:attrName>
                                        </p:attrNameLst>
                                      </p:cBhvr>
                                      <p:to>
                                        <p:strVal val="visible"/>
                                      </p:to>
                                    </p:set>
                                    <p:animEffect transition="in" filter="wipe(down)">
                                      <p:cBhvr>
                                        <p:cTn id="25" dur="500"/>
                                        <p:tgtEl>
                                          <p:spTgt spid="59397"/>
                                        </p:tgtEl>
                                      </p:cBhvr>
                                    </p:animEffect>
                                  </p:childTnLst>
                                </p:cTn>
                              </p:par>
                            </p:childTnLst>
                          </p:cTn>
                        </p:par>
                      </p:childTnLst>
                    </p:cTn>
                  </p:par>
                  <p:par>
                    <p:cTn id="26" fill="hold">
                      <p:stCondLst>
                        <p:cond delay="indefinite"/>
                      </p:stCondLst>
                      <p:childTnLst>
                        <p:par>
                          <p:cTn id="27" fill="hold">
                            <p:stCondLst>
                              <p:cond delay="0"/>
                            </p:stCondLst>
                            <p:childTnLst>
                              <p:par>
                                <p:cTn id="28" presetID="23" presetClass="entr" presetSubtype="288" fill="hold" nodeType="clickEffect">
                                  <p:stCondLst>
                                    <p:cond delay="0"/>
                                  </p:stCondLst>
                                  <p:childTnLst>
                                    <p:set>
                                      <p:cBhvr>
                                        <p:cTn id="29" dur="1" fill="hold">
                                          <p:stCondLst>
                                            <p:cond delay="0"/>
                                          </p:stCondLst>
                                        </p:cTn>
                                        <p:tgtEl>
                                          <p:spTgt spid="59399"/>
                                        </p:tgtEl>
                                        <p:attrNameLst>
                                          <p:attrName>style.visibility</p:attrName>
                                        </p:attrNameLst>
                                      </p:cBhvr>
                                      <p:to>
                                        <p:strVal val="visible"/>
                                      </p:to>
                                    </p:set>
                                    <p:anim calcmode="lin" valueType="num">
                                      <p:cBhvr>
                                        <p:cTn id="30" dur="500" fill="hold"/>
                                        <p:tgtEl>
                                          <p:spTgt spid="59399"/>
                                        </p:tgtEl>
                                        <p:attrNameLst>
                                          <p:attrName>ppt_w</p:attrName>
                                        </p:attrNameLst>
                                      </p:cBhvr>
                                      <p:tavLst>
                                        <p:tav tm="0">
                                          <p:val>
                                            <p:strVal val="4/3*#ppt_w"/>
                                          </p:val>
                                        </p:tav>
                                        <p:tav tm="100000">
                                          <p:val>
                                            <p:strVal val="#ppt_w"/>
                                          </p:val>
                                        </p:tav>
                                      </p:tavLst>
                                    </p:anim>
                                    <p:anim calcmode="lin" valueType="num">
                                      <p:cBhvr>
                                        <p:cTn id="31" dur="500" fill="hold"/>
                                        <p:tgtEl>
                                          <p:spTgt spid="59399"/>
                                        </p:tgtEl>
                                        <p:attrNameLst>
                                          <p:attrName>ppt_h</p:attrName>
                                        </p:attrNameLst>
                                      </p:cBhvr>
                                      <p:tavLst>
                                        <p:tav tm="0">
                                          <p:val>
                                            <p:strVal val="4/3*#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272" fill="hold" nodeType="clickEffect">
                                  <p:stCondLst>
                                    <p:cond delay="0"/>
                                  </p:stCondLst>
                                  <p:childTnLst>
                                    <p:set>
                                      <p:cBhvr>
                                        <p:cTn id="35" dur="1" fill="hold">
                                          <p:stCondLst>
                                            <p:cond delay="0"/>
                                          </p:stCondLst>
                                        </p:cTn>
                                        <p:tgtEl>
                                          <p:spTgt spid="59400"/>
                                        </p:tgtEl>
                                        <p:attrNameLst>
                                          <p:attrName>style.visibility</p:attrName>
                                        </p:attrNameLst>
                                      </p:cBhvr>
                                      <p:to>
                                        <p:strVal val="visible"/>
                                      </p:to>
                                    </p:set>
                                    <p:anim calcmode="lin" valueType="num">
                                      <p:cBhvr>
                                        <p:cTn id="36" dur="500" fill="hold"/>
                                        <p:tgtEl>
                                          <p:spTgt spid="59400"/>
                                        </p:tgtEl>
                                        <p:attrNameLst>
                                          <p:attrName>ppt_w</p:attrName>
                                        </p:attrNameLst>
                                      </p:cBhvr>
                                      <p:tavLst>
                                        <p:tav tm="0">
                                          <p:val>
                                            <p:strVal val="2/3*#ppt_w"/>
                                          </p:val>
                                        </p:tav>
                                        <p:tav tm="100000">
                                          <p:val>
                                            <p:strVal val="#ppt_w"/>
                                          </p:val>
                                        </p:tav>
                                      </p:tavLst>
                                    </p:anim>
                                    <p:anim calcmode="lin" valueType="num">
                                      <p:cBhvr>
                                        <p:cTn id="37" dur="500" fill="hold"/>
                                        <p:tgtEl>
                                          <p:spTgt spid="59400"/>
                                        </p:tgtEl>
                                        <p:attrNameLst>
                                          <p:attrName>ppt_h</p:attrName>
                                        </p:attrNameLst>
                                      </p:cBhvr>
                                      <p:tavLst>
                                        <p:tav tm="0">
                                          <p:val>
                                            <p:strVal val="2/3*#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9401"/>
                                        </p:tgtEl>
                                        <p:attrNameLst>
                                          <p:attrName>style.visibility</p:attrName>
                                        </p:attrNameLst>
                                      </p:cBhvr>
                                      <p:to>
                                        <p:strVal val="visible"/>
                                      </p:to>
                                    </p:set>
                                    <p:animEffect transition="in" filter="wipe(left)">
                                      <p:cBhvr>
                                        <p:cTn id="42" dur="500"/>
                                        <p:tgtEl>
                                          <p:spTgt spid="59401"/>
                                        </p:tgtEl>
                                      </p:cBhvr>
                                    </p:animEffect>
                                  </p:childTnLst>
                                </p:cTn>
                              </p:par>
                            </p:childTnLst>
                          </p:cTn>
                        </p:par>
                      </p:childTnLst>
                    </p:cTn>
                  </p:par>
                  <p:par>
                    <p:cTn id="43" fill="hold">
                      <p:stCondLst>
                        <p:cond delay="indefinite"/>
                      </p:stCondLst>
                      <p:childTnLst>
                        <p:par>
                          <p:cTn id="44" fill="hold">
                            <p:stCondLst>
                              <p:cond delay="0"/>
                            </p:stCondLst>
                            <p:childTnLst>
                              <p:par>
                                <p:cTn id="45" presetID="2" presetClass="entr" presetSubtype="2" fill="hold" nodeType="clickEffect">
                                  <p:stCondLst>
                                    <p:cond delay="0"/>
                                  </p:stCondLst>
                                  <p:childTnLst>
                                    <p:set>
                                      <p:cBhvr>
                                        <p:cTn id="46" dur="1" fill="hold">
                                          <p:stCondLst>
                                            <p:cond delay="0"/>
                                          </p:stCondLst>
                                        </p:cTn>
                                        <p:tgtEl>
                                          <p:spTgt spid="59402"/>
                                        </p:tgtEl>
                                        <p:attrNameLst>
                                          <p:attrName>style.visibility</p:attrName>
                                        </p:attrNameLst>
                                      </p:cBhvr>
                                      <p:to>
                                        <p:strVal val="visible"/>
                                      </p:to>
                                    </p:set>
                                    <p:anim calcmode="lin" valueType="num">
                                      <p:cBhvr additive="base">
                                        <p:cTn id="47" dur="500" fill="hold"/>
                                        <p:tgtEl>
                                          <p:spTgt spid="59402"/>
                                        </p:tgtEl>
                                        <p:attrNameLst>
                                          <p:attrName>ppt_x</p:attrName>
                                        </p:attrNameLst>
                                      </p:cBhvr>
                                      <p:tavLst>
                                        <p:tav tm="0">
                                          <p:val>
                                            <p:strVal val="1+#ppt_w/2"/>
                                          </p:val>
                                        </p:tav>
                                        <p:tav tm="100000">
                                          <p:val>
                                            <p:strVal val="#ppt_x"/>
                                          </p:val>
                                        </p:tav>
                                      </p:tavLst>
                                    </p:anim>
                                    <p:anim calcmode="lin" valueType="num">
                                      <p:cBhvr additive="base">
                                        <p:cTn id="48" dur="500" fill="hold"/>
                                        <p:tgtEl>
                                          <p:spTgt spid="5940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59403"/>
                                        </p:tgtEl>
                                        <p:attrNameLst>
                                          <p:attrName>style.visibility</p:attrName>
                                        </p:attrNameLst>
                                      </p:cBhvr>
                                      <p:to>
                                        <p:strVal val="visible"/>
                                      </p:to>
                                    </p:set>
                                    <p:animEffect transition="in" filter="wipe(left)">
                                      <p:cBhvr>
                                        <p:cTn id="53" dur="500"/>
                                        <p:tgtEl>
                                          <p:spTgt spid="59403"/>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5940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7" presetClass="entr" presetSubtype="0" fill="hold" grpId="0" nodeType="clickEffect">
                                  <p:stCondLst>
                                    <p:cond delay="0"/>
                                  </p:stCondLst>
                                  <p:iterate type="lt">
                                    <p:tmPct val="50000"/>
                                  </p:iterate>
                                  <p:childTnLst>
                                    <p:set>
                                      <p:cBhvr>
                                        <p:cTn id="61" dur="1" fill="hold">
                                          <p:stCondLst>
                                            <p:cond delay="0"/>
                                          </p:stCondLst>
                                        </p:cTn>
                                        <p:tgtEl>
                                          <p:spTgt spid="59409"/>
                                        </p:tgtEl>
                                        <p:attrNameLst>
                                          <p:attrName>style.visibility</p:attrName>
                                        </p:attrNameLst>
                                      </p:cBhvr>
                                      <p:to>
                                        <p:strVal val="visible"/>
                                      </p:to>
                                    </p:set>
                                    <p:anim calcmode="discrete" valueType="clr">
                                      <p:cBhvr override="childStyle">
                                        <p:cTn id="62" dur="80"/>
                                        <p:tgtEl>
                                          <p:spTgt spid="59409"/>
                                        </p:tgtEl>
                                        <p:attrNameLst>
                                          <p:attrName>style.color</p:attrName>
                                        </p:attrNameLst>
                                      </p:cBhvr>
                                      <p:tavLst>
                                        <p:tav tm="0">
                                          <p:val>
                                            <p:clrVal>
                                              <a:schemeClr val="accent2"/>
                                            </p:clrVal>
                                          </p:val>
                                        </p:tav>
                                        <p:tav tm="50000">
                                          <p:val>
                                            <p:clrVal>
                                              <a:schemeClr val="hlink"/>
                                            </p:clrVal>
                                          </p:val>
                                        </p:tav>
                                      </p:tavLst>
                                    </p:anim>
                                    <p:anim calcmode="discrete" valueType="clr">
                                      <p:cBhvr>
                                        <p:cTn id="63" dur="80"/>
                                        <p:tgtEl>
                                          <p:spTgt spid="59409"/>
                                        </p:tgtEl>
                                        <p:attrNameLst>
                                          <p:attrName>fillcolor</p:attrName>
                                        </p:attrNameLst>
                                      </p:cBhvr>
                                      <p:tavLst>
                                        <p:tav tm="0">
                                          <p:val>
                                            <p:clrVal>
                                              <a:schemeClr val="accent2"/>
                                            </p:clrVal>
                                          </p:val>
                                        </p:tav>
                                        <p:tav tm="50000">
                                          <p:val>
                                            <p:clrVal>
                                              <a:schemeClr val="hlink"/>
                                            </p:clrVal>
                                          </p:val>
                                        </p:tav>
                                      </p:tavLst>
                                    </p:anim>
                                    <p:set>
                                      <p:cBhvr>
                                        <p:cTn id="64" dur="80"/>
                                        <p:tgtEl>
                                          <p:spTgt spid="59409"/>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08" grpId="0" bldLvl="0" animBg="1"/>
      <p:bldP spid="5940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4"/>
          <p:cNvSpPr/>
          <p:nvPr/>
        </p:nvSpPr>
        <p:spPr>
          <a:xfrm>
            <a:off x="468313" y="187325"/>
            <a:ext cx="2224087" cy="582613"/>
          </a:xfrm>
          <a:prstGeom prst="rect">
            <a:avLst/>
          </a:prstGeom>
          <a:noFill/>
          <a:ln w="9525">
            <a:noFill/>
          </a:ln>
        </p:spPr>
        <p:txBody>
          <a:bodyPr wrap="none" anchor="ctr" anchorCtr="0">
            <a:spAutoFit/>
          </a:bodyPr>
          <a:lstStyle/>
          <a:p>
            <a:r>
              <a:rPr lang="zh-CN" altLang="en-US" dirty="0">
                <a:solidFill>
                  <a:srgbClr val="CC0000"/>
                </a:solidFill>
                <a:latin typeface="Times New Roman" panose="02020603050405020304" pitchFamily="18" charset="0"/>
                <a:ea typeface="黑体" panose="02010609060101010101" pitchFamily="2" charset="-122"/>
              </a:rPr>
              <a:t>等体 </a:t>
            </a:r>
            <a:r>
              <a:rPr lang="en-US" altLang="zh-CN" dirty="0">
                <a:solidFill>
                  <a:srgbClr val="CC0000"/>
                </a:solidFill>
                <a:latin typeface="Times New Roman" panose="02020603050405020304" pitchFamily="18" charset="0"/>
                <a:ea typeface="黑体" panose="02010609060101010101" pitchFamily="2" charset="-122"/>
              </a:rPr>
              <a:t>V=C,  </a:t>
            </a:r>
            <a:endParaRPr lang="en-US" altLang="zh-CN" b="0" dirty="0">
              <a:solidFill>
                <a:srgbClr val="CC0000"/>
              </a:solidFill>
              <a:latin typeface="Times New Roman" panose="02020603050405020304" pitchFamily="18" charset="0"/>
              <a:ea typeface="黑体" panose="02010609060101010101" pitchFamily="2" charset="-122"/>
            </a:endParaRPr>
          </a:p>
        </p:txBody>
      </p:sp>
      <p:sp>
        <p:nvSpPr>
          <p:cNvPr id="6146" name="Rectangle 5"/>
          <p:cNvSpPr/>
          <p:nvPr/>
        </p:nvSpPr>
        <p:spPr>
          <a:xfrm>
            <a:off x="4787900" y="115888"/>
            <a:ext cx="1874838" cy="579437"/>
          </a:xfrm>
          <a:prstGeom prst="rect">
            <a:avLst/>
          </a:prstGeom>
          <a:noFill/>
          <a:ln w="9525">
            <a:noFill/>
          </a:ln>
        </p:spPr>
        <p:txBody>
          <a:bodyPr wrap="none" anchor="ctr" anchorCtr="0">
            <a:spAutoFit/>
          </a:bodyPr>
          <a:lstStyle/>
          <a:p>
            <a:r>
              <a:rPr lang="zh-CN" altLang="en-US" dirty="0">
                <a:solidFill>
                  <a:srgbClr val="CC0000"/>
                </a:solidFill>
                <a:latin typeface="Times New Roman" panose="02020603050405020304" pitchFamily="18" charset="0"/>
                <a:ea typeface="黑体" panose="02010609060101010101" pitchFamily="2" charset="-122"/>
              </a:rPr>
              <a:t>等压 </a:t>
            </a:r>
            <a:r>
              <a:rPr lang="en-US" altLang="zh-CN" dirty="0">
                <a:solidFill>
                  <a:srgbClr val="CC0000"/>
                </a:solidFill>
                <a:latin typeface="Times New Roman" panose="02020603050405020304" pitchFamily="18" charset="0"/>
                <a:ea typeface="黑体" panose="02010609060101010101" pitchFamily="2" charset="-122"/>
              </a:rPr>
              <a:t>P=C</a:t>
            </a:r>
            <a:endParaRPr lang="en-US" altLang="zh-CN" b="0" dirty="0">
              <a:solidFill>
                <a:srgbClr val="CC0000"/>
              </a:solidFill>
              <a:latin typeface="Times New Roman" panose="02020603050405020304" pitchFamily="18" charset="0"/>
              <a:ea typeface="黑体" panose="02010609060101010101" pitchFamily="2" charset="-122"/>
            </a:endParaRPr>
          </a:p>
        </p:txBody>
      </p:sp>
      <p:sp>
        <p:nvSpPr>
          <p:cNvPr id="6147" name="Rectangle 6"/>
          <p:cNvSpPr/>
          <p:nvPr/>
        </p:nvSpPr>
        <p:spPr>
          <a:xfrm>
            <a:off x="611188" y="3213100"/>
            <a:ext cx="1797050" cy="579438"/>
          </a:xfrm>
          <a:prstGeom prst="rect">
            <a:avLst/>
          </a:prstGeom>
          <a:noFill/>
          <a:ln w="9525">
            <a:noFill/>
          </a:ln>
        </p:spPr>
        <p:txBody>
          <a:bodyPr wrap="none" anchor="ctr" anchorCtr="0">
            <a:spAutoFit/>
          </a:bodyPr>
          <a:lstStyle/>
          <a:p>
            <a:r>
              <a:rPr lang="zh-CN" altLang="en-US" dirty="0">
                <a:solidFill>
                  <a:srgbClr val="CC0000"/>
                </a:solidFill>
                <a:latin typeface="Times New Roman" panose="02020603050405020304" pitchFamily="18" charset="0"/>
                <a:ea typeface="黑体" panose="02010609060101010101" pitchFamily="2" charset="-122"/>
              </a:rPr>
              <a:t>等温</a:t>
            </a:r>
            <a:r>
              <a:rPr lang="en-US" altLang="zh-CN" dirty="0">
                <a:solidFill>
                  <a:srgbClr val="CC0000"/>
                </a:solidFill>
                <a:latin typeface="Times New Roman" panose="02020603050405020304" pitchFamily="18" charset="0"/>
                <a:ea typeface="黑体" panose="02010609060101010101" pitchFamily="2" charset="-122"/>
              </a:rPr>
              <a:t>T=C</a:t>
            </a:r>
            <a:endParaRPr lang="en-US" altLang="zh-CN" b="0" dirty="0">
              <a:solidFill>
                <a:srgbClr val="CC0000"/>
              </a:solidFill>
              <a:latin typeface="Times New Roman" panose="02020603050405020304" pitchFamily="18" charset="0"/>
              <a:ea typeface="黑体" panose="02010609060101010101" pitchFamily="2" charset="-122"/>
            </a:endParaRPr>
          </a:p>
        </p:txBody>
      </p:sp>
      <p:sp>
        <p:nvSpPr>
          <p:cNvPr id="6148" name="Rectangle 7"/>
          <p:cNvSpPr/>
          <p:nvPr/>
        </p:nvSpPr>
        <p:spPr>
          <a:xfrm>
            <a:off x="5148263" y="3213100"/>
            <a:ext cx="2436812" cy="579438"/>
          </a:xfrm>
          <a:prstGeom prst="rect">
            <a:avLst/>
          </a:prstGeom>
          <a:noFill/>
          <a:ln w="9525">
            <a:noFill/>
          </a:ln>
        </p:spPr>
        <p:txBody>
          <a:bodyPr wrap="none" anchor="ctr" anchorCtr="0">
            <a:spAutoFit/>
          </a:bodyPr>
          <a:lstStyle/>
          <a:p>
            <a:r>
              <a:rPr lang="zh-CN" altLang="en-US" dirty="0">
                <a:solidFill>
                  <a:srgbClr val="CC0000"/>
                </a:solidFill>
                <a:latin typeface="Times New Roman" panose="02020603050405020304" pitchFamily="18" charset="0"/>
                <a:ea typeface="黑体" panose="02010609060101010101" pitchFamily="2" charset="-122"/>
              </a:rPr>
              <a:t>绝热 </a:t>
            </a:r>
            <a:r>
              <a:rPr lang="en-US" altLang="zh-CN" dirty="0">
                <a:solidFill>
                  <a:srgbClr val="CC0000"/>
                </a:solidFill>
                <a:latin typeface="Times New Roman" panose="02020603050405020304" pitchFamily="18" charset="0"/>
                <a:ea typeface="黑体" panose="02010609060101010101" pitchFamily="2" charset="-122"/>
              </a:rPr>
              <a:t>PV</a:t>
            </a:r>
            <a:r>
              <a:rPr lang="en-US" altLang="zh-CN" baseline="30000" dirty="0">
                <a:solidFill>
                  <a:srgbClr val="CC0000"/>
                </a:solidFill>
                <a:latin typeface="Times New Roman" panose="02020603050405020304" pitchFamily="18" charset="0"/>
                <a:ea typeface="黑体" panose="02010609060101010101" pitchFamily="2" charset="-122"/>
              </a:rPr>
              <a:t>γ</a:t>
            </a:r>
            <a:r>
              <a:rPr lang="en-US" altLang="zh-CN" dirty="0">
                <a:solidFill>
                  <a:srgbClr val="CC0000"/>
                </a:solidFill>
                <a:latin typeface="Times New Roman" panose="02020603050405020304" pitchFamily="18" charset="0"/>
                <a:ea typeface="黑体" panose="02010609060101010101" pitchFamily="2" charset="-122"/>
              </a:rPr>
              <a:t>=C</a:t>
            </a:r>
            <a:endParaRPr lang="en-US" altLang="zh-CN" b="0" dirty="0">
              <a:solidFill>
                <a:srgbClr val="CC0000"/>
              </a:solidFill>
              <a:latin typeface="Times New Roman" panose="02020603050405020304" pitchFamily="18" charset="0"/>
              <a:ea typeface="黑体" panose="02010609060101010101" pitchFamily="2" charset="-122"/>
            </a:endParaRPr>
          </a:p>
        </p:txBody>
      </p:sp>
      <p:graphicFrame>
        <p:nvGraphicFramePr>
          <p:cNvPr id="91144" name="Object 8"/>
          <p:cNvGraphicFramePr/>
          <p:nvPr/>
        </p:nvGraphicFramePr>
        <p:xfrm>
          <a:off x="611188" y="1773238"/>
          <a:ext cx="1150937" cy="360362"/>
        </p:xfrm>
        <a:graphic>
          <a:graphicData uri="http://schemas.openxmlformats.org/presentationml/2006/ole">
            <mc:AlternateContent xmlns:mc="http://schemas.openxmlformats.org/markup-compatibility/2006">
              <mc:Choice xmlns:v="urn:schemas-microsoft-com:vml" Requires="v">
                <p:oleObj spid="_x0000_s19470" name="" r:id="rId1" imgW="542925" imgH="199390" progId="Equation.3">
                  <p:embed/>
                </p:oleObj>
              </mc:Choice>
              <mc:Fallback>
                <p:oleObj name="" r:id="rId1" imgW="542925" imgH="199390" progId="Equation.3">
                  <p:embed/>
                  <p:pic>
                    <p:nvPicPr>
                      <p:cNvPr id="0" name="图片 3132"/>
                      <p:cNvPicPr/>
                      <p:nvPr/>
                    </p:nvPicPr>
                    <p:blipFill>
                      <a:blip r:embed="rId2">
                        <a:clrChange>
                          <a:clrFrom>
                            <a:srgbClr val="000000"/>
                          </a:clrFrom>
                          <a:clrTo>
                            <a:srgbClr val="FFFF00"/>
                          </a:clrTo>
                        </a:clrChange>
                        <a:lum bright="-100000"/>
                      </a:blip>
                      <a:stretch>
                        <a:fillRect/>
                      </a:stretch>
                    </p:blipFill>
                    <p:spPr>
                      <a:xfrm>
                        <a:off x="611188" y="1773238"/>
                        <a:ext cx="1150937" cy="360362"/>
                      </a:xfrm>
                      <a:prstGeom prst="rect">
                        <a:avLst/>
                      </a:prstGeom>
                      <a:noFill/>
                      <a:ln w="38100">
                        <a:noFill/>
                        <a:miter/>
                      </a:ln>
                    </p:spPr>
                  </p:pic>
                </p:oleObj>
              </mc:Fallback>
            </mc:AlternateContent>
          </a:graphicData>
        </a:graphic>
      </p:graphicFrame>
      <p:sp>
        <p:nvSpPr>
          <p:cNvPr id="91145" name="AutoShape 9"/>
          <p:cNvSpPr/>
          <p:nvPr/>
        </p:nvSpPr>
        <p:spPr>
          <a:xfrm>
            <a:off x="179388" y="1052513"/>
            <a:ext cx="288925" cy="1512887"/>
          </a:xfrm>
          <a:prstGeom prst="leftBrace">
            <a:avLst>
              <a:gd name="adj1" fmla="val 43538"/>
              <a:gd name="adj2" fmla="val 50000"/>
            </a:avLst>
          </a:prstGeom>
          <a:noFill/>
          <a:ln w="38100" cap="flat" cmpd="sng">
            <a:solidFill>
              <a:srgbClr val="000000"/>
            </a:solidFill>
            <a:prstDash val="solid"/>
            <a:round/>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aphicFrame>
        <p:nvGraphicFramePr>
          <p:cNvPr id="91146" name="Object 10"/>
          <p:cNvGraphicFramePr>
            <a:graphicFrameLocks noChangeAspect="1"/>
          </p:cNvGraphicFramePr>
          <p:nvPr/>
        </p:nvGraphicFramePr>
        <p:xfrm>
          <a:off x="611188" y="836613"/>
          <a:ext cx="3006725" cy="973137"/>
        </p:xfrm>
        <a:graphic>
          <a:graphicData uri="http://schemas.openxmlformats.org/presentationml/2006/ole">
            <mc:AlternateContent xmlns:mc="http://schemas.openxmlformats.org/markup-compatibility/2006">
              <mc:Choice xmlns:v="urn:schemas-microsoft-com:vml" Requires="v">
                <p:oleObj spid="_x0000_s19471" name="" r:id="rId3" imgW="1244600" imgH="393700" progId="Equation.3">
                  <p:embed/>
                </p:oleObj>
              </mc:Choice>
              <mc:Fallback>
                <p:oleObj name="" r:id="rId3" imgW="1244600" imgH="393700" progId="Equation.3">
                  <p:embed/>
                  <p:pic>
                    <p:nvPicPr>
                      <p:cNvPr id="0" name="图片 3131"/>
                      <p:cNvPicPr/>
                      <p:nvPr/>
                    </p:nvPicPr>
                    <p:blipFill>
                      <a:blip r:embed="rId4">
                        <a:lum bright="-100000"/>
                      </a:blip>
                      <a:stretch>
                        <a:fillRect/>
                      </a:stretch>
                    </p:blipFill>
                    <p:spPr>
                      <a:xfrm>
                        <a:off x="611188" y="836613"/>
                        <a:ext cx="3006725" cy="973137"/>
                      </a:xfrm>
                      <a:prstGeom prst="rect">
                        <a:avLst/>
                      </a:prstGeom>
                      <a:noFill/>
                      <a:ln w="38100">
                        <a:noFill/>
                        <a:miter/>
                      </a:ln>
                    </p:spPr>
                  </p:pic>
                </p:oleObj>
              </mc:Fallback>
            </mc:AlternateContent>
          </a:graphicData>
        </a:graphic>
      </p:graphicFrame>
      <p:graphicFrame>
        <p:nvGraphicFramePr>
          <p:cNvPr id="91147" name="Object 11"/>
          <p:cNvGraphicFramePr>
            <a:graphicFrameLocks noChangeAspect="1"/>
          </p:cNvGraphicFramePr>
          <p:nvPr/>
        </p:nvGraphicFramePr>
        <p:xfrm>
          <a:off x="539750" y="2276475"/>
          <a:ext cx="3111500" cy="590550"/>
        </p:xfrm>
        <a:graphic>
          <a:graphicData uri="http://schemas.openxmlformats.org/presentationml/2006/ole">
            <mc:AlternateContent xmlns:mc="http://schemas.openxmlformats.org/markup-compatibility/2006">
              <mc:Choice xmlns:v="urn:schemas-microsoft-com:vml" Requires="v">
                <p:oleObj spid="_x0000_s19472" name="" r:id="rId5" imgW="1068070" imgH="208280" progId="Equation.3">
                  <p:embed/>
                </p:oleObj>
              </mc:Choice>
              <mc:Fallback>
                <p:oleObj name="" r:id="rId5" imgW="1068070" imgH="208280" progId="Equation.3">
                  <p:embed/>
                  <p:pic>
                    <p:nvPicPr>
                      <p:cNvPr id="0" name="图片 3137"/>
                      <p:cNvPicPr/>
                      <p:nvPr/>
                    </p:nvPicPr>
                    <p:blipFill>
                      <a:blip r:embed="rId6">
                        <a:clrChange>
                          <a:clrFrom>
                            <a:srgbClr val="000000"/>
                          </a:clrFrom>
                          <a:clrTo>
                            <a:srgbClr val="FFFF00"/>
                          </a:clrTo>
                        </a:clrChange>
                        <a:lum bright="-100000"/>
                      </a:blip>
                      <a:stretch>
                        <a:fillRect/>
                      </a:stretch>
                    </p:blipFill>
                    <p:spPr>
                      <a:xfrm>
                        <a:off x="539750" y="2276475"/>
                        <a:ext cx="3111500" cy="590550"/>
                      </a:xfrm>
                      <a:prstGeom prst="rect">
                        <a:avLst/>
                      </a:prstGeom>
                      <a:noFill/>
                      <a:ln w="38100">
                        <a:noFill/>
                        <a:miter/>
                      </a:ln>
                    </p:spPr>
                  </p:pic>
                </p:oleObj>
              </mc:Fallback>
            </mc:AlternateContent>
          </a:graphicData>
        </a:graphic>
      </p:graphicFrame>
      <p:graphicFrame>
        <p:nvGraphicFramePr>
          <p:cNvPr id="91148" name="Object 12"/>
          <p:cNvGraphicFramePr/>
          <p:nvPr/>
        </p:nvGraphicFramePr>
        <p:xfrm>
          <a:off x="4932363" y="1628775"/>
          <a:ext cx="2447925" cy="431800"/>
        </p:xfrm>
        <a:graphic>
          <a:graphicData uri="http://schemas.openxmlformats.org/presentationml/2006/ole">
            <mc:AlternateContent xmlns:mc="http://schemas.openxmlformats.org/markup-compatibility/2006">
              <mc:Choice xmlns:v="urn:schemas-microsoft-com:vml" Requires="v">
                <p:oleObj spid="_x0000_s19473" name="" r:id="rId7" imgW="1322070" imgH="271780" progId="Equation.3">
                  <p:embed/>
                </p:oleObj>
              </mc:Choice>
              <mc:Fallback>
                <p:oleObj name="" r:id="rId7" imgW="1322070" imgH="271780" progId="Equation.3">
                  <p:embed/>
                  <p:pic>
                    <p:nvPicPr>
                      <p:cNvPr id="0" name="图片 3134"/>
                      <p:cNvPicPr/>
                      <p:nvPr/>
                    </p:nvPicPr>
                    <p:blipFill>
                      <a:blip r:embed="rId8">
                        <a:clrChange>
                          <a:clrFrom>
                            <a:srgbClr val="000000"/>
                          </a:clrFrom>
                          <a:clrTo>
                            <a:srgbClr val="FFFF00"/>
                          </a:clrTo>
                        </a:clrChange>
                        <a:lum bright="-100000"/>
                      </a:blip>
                      <a:stretch>
                        <a:fillRect/>
                      </a:stretch>
                    </p:blipFill>
                    <p:spPr>
                      <a:xfrm>
                        <a:off x="4932363" y="1628775"/>
                        <a:ext cx="2447925" cy="431800"/>
                      </a:xfrm>
                      <a:prstGeom prst="rect">
                        <a:avLst/>
                      </a:prstGeom>
                      <a:noFill/>
                      <a:ln w="38100">
                        <a:noFill/>
                        <a:miter/>
                      </a:ln>
                    </p:spPr>
                  </p:pic>
                </p:oleObj>
              </mc:Fallback>
            </mc:AlternateContent>
          </a:graphicData>
        </a:graphic>
      </p:graphicFrame>
      <p:sp>
        <p:nvSpPr>
          <p:cNvPr id="91149" name="AutoShape 13"/>
          <p:cNvSpPr/>
          <p:nvPr/>
        </p:nvSpPr>
        <p:spPr>
          <a:xfrm>
            <a:off x="4427538" y="950913"/>
            <a:ext cx="288925" cy="1655762"/>
          </a:xfrm>
          <a:prstGeom prst="leftBrace">
            <a:avLst>
              <a:gd name="adj1" fmla="val 47650"/>
              <a:gd name="adj2" fmla="val 50000"/>
            </a:avLst>
          </a:prstGeom>
          <a:noFill/>
          <a:ln w="38100" cap="flat" cmpd="sng">
            <a:solidFill>
              <a:srgbClr val="CC0000"/>
            </a:solidFill>
            <a:prstDash val="solid"/>
            <a:round/>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aphicFrame>
        <p:nvGraphicFramePr>
          <p:cNvPr id="91150" name="Object 14"/>
          <p:cNvGraphicFramePr>
            <a:graphicFrameLocks noChangeAspect="1"/>
          </p:cNvGraphicFramePr>
          <p:nvPr/>
        </p:nvGraphicFramePr>
        <p:xfrm>
          <a:off x="4859338" y="836613"/>
          <a:ext cx="2362200" cy="557212"/>
        </p:xfrm>
        <a:graphic>
          <a:graphicData uri="http://schemas.openxmlformats.org/presentationml/2006/ole">
            <mc:AlternateContent xmlns:mc="http://schemas.openxmlformats.org/markup-compatibility/2006">
              <mc:Choice xmlns:v="urn:schemas-microsoft-com:vml" Requires="v">
                <p:oleObj spid="_x0000_s19474" name="" r:id="rId9" imgW="751205" imgH="199390" progId="Equation.3">
                  <p:embed/>
                </p:oleObj>
              </mc:Choice>
              <mc:Fallback>
                <p:oleObj name="" r:id="rId9" imgW="751205" imgH="199390" progId="Equation.3">
                  <p:embed/>
                  <p:pic>
                    <p:nvPicPr>
                      <p:cNvPr id="0" name="图片 3136"/>
                      <p:cNvPicPr/>
                      <p:nvPr/>
                    </p:nvPicPr>
                    <p:blipFill>
                      <a:blip r:embed="rId10">
                        <a:clrChange>
                          <a:clrFrom>
                            <a:srgbClr val="000000"/>
                          </a:clrFrom>
                          <a:clrTo>
                            <a:srgbClr val="FFFF00"/>
                          </a:clrTo>
                        </a:clrChange>
                        <a:lum bright="-100000"/>
                      </a:blip>
                      <a:stretch>
                        <a:fillRect/>
                      </a:stretch>
                    </p:blipFill>
                    <p:spPr>
                      <a:xfrm>
                        <a:off x="4859338" y="836613"/>
                        <a:ext cx="2362200" cy="557212"/>
                      </a:xfrm>
                      <a:prstGeom prst="rect">
                        <a:avLst/>
                      </a:prstGeom>
                      <a:noFill/>
                      <a:ln w="38100">
                        <a:noFill/>
                        <a:miter/>
                      </a:ln>
                    </p:spPr>
                  </p:pic>
                </p:oleObj>
              </mc:Fallback>
            </mc:AlternateContent>
          </a:graphicData>
        </a:graphic>
      </p:graphicFrame>
      <p:graphicFrame>
        <p:nvGraphicFramePr>
          <p:cNvPr id="91151" name="Object 15"/>
          <p:cNvGraphicFramePr>
            <a:graphicFrameLocks noChangeAspect="1"/>
          </p:cNvGraphicFramePr>
          <p:nvPr/>
        </p:nvGraphicFramePr>
        <p:xfrm>
          <a:off x="4716463" y="2103438"/>
          <a:ext cx="4165600" cy="893762"/>
        </p:xfrm>
        <a:graphic>
          <a:graphicData uri="http://schemas.openxmlformats.org/presentationml/2006/ole">
            <mc:AlternateContent xmlns:mc="http://schemas.openxmlformats.org/markup-compatibility/2006">
              <mc:Choice xmlns:v="urn:schemas-microsoft-com:vml" Requires="v">
                <p:oleObj spid="_x0000_s19475" name="" r:id="rId11" imgW="1729105" imgH="361950" progId="Equation.3">
                  <p:embed/>
                </p:oleObj>
              </mc:Choice>
              <mc:Fallback>
                <p:oleObj name="" r:id="rId11" imgW="1729105" imgH="361950" progId="Equation.3">
                  <p:embed/>
                  <p:pic>
                    <p:nvPicPr>
                      <p:cNvPr id="0" name="图片 3138"/>
                      <p:cNvPicPr/>
                      <p:nvPr/>
                    </p:nvPicPr>
                    <p:blipFill>
                      <a:blip r:embed="rId12">
                        <a:clrChange>
                          <a:clrFrom>
                            <a:srgbClr val="000000"/>
                          </a:clrFrom>
                          <a:clrTo>
                            <a:srgbClr val="FFFF00"/>
                          </a:clrTo>
                        </a:clrChange>
                        <a:lum bright="-100000"/>
                      </a:blip>
                      <a:stretch>
                        <a:fillRect/>
                      </a:stretch>
                    </p:blipFill>
                    <p:spPr>
                      <a:xfrm>
                        <a:off x="4716463" y="2103438"/>
                        <a:ext cx="4165600" cy="893762"/>
                      </a:xfrm>
                      <a:prstGeom prst="rect">
                        <a:avLst/>
                      </a:prstGeom>
                      <a:noFill/>
                      <a:ln w="38100">
                        <a:noFill/>
                        <a:miter/>
                      </a:ln>
                    </p:spPr>
                  </p:pic>
                </p:oleObj>
              </mc:Fallback>
            </mc:AlternateContent>
          </a:graphicData>
        </a:graphic>
      </p:graphicFrame>
      <p:sp>
        <p:nvSpPr>
          <p:cNvPr id="91152" name="AutoShape 16"/>
          <p:cNvSpPr/>
          <p:nvPr/>
        </p:nvSpPr>
        <p:spPr>
          <a:xfrm>
            <a:off x="177800" y="4292600"/>
            <a:ext cx="287338" cy="1944688"/>
          </a:xfrm>
          <a:prstGeom prst="leftBrace">
            <a:avLst>
              <a:gd name="adj1" fmla="val 56274"/>
              <a:gd name="adj2" fmla="val 50000"/>
            </a:avLst>
          </a:prstGeom>
          <a:noFill/>
          <a:ln w="28575" cap="flat" cmpd="sng">
            <a:solidFill>
              <a:srgbClr val="CC0000"/>
            </a:solidFill>
            <a:prstDash val="solid"/>
            <a:round/>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aphicFrame>
        <p:nvGraphicFramePr>
          <p:cNvPr id="91153" name="Object 17"/>
          <p:cNvGraphicFramePr>
            <a:graphicFrameLocks noChangeAspect="1"/>
          </p:cNvGraphicFramePr>
          <p:nvPr/>
        </p:nvGraphicFramePr>
        <p:xfrm>
          <a:off x="611188" y="5803900"/>
          <a:ext cx="1393825" cy="527050"/>
        </p:xfrm>
        <a:graphic>
          <a:graphicData uri="http://schemas.openxmlformats.org/presentationml/2006/ole">
            <mc:AlternateContent xmlns:mc="http://schemas.openxmlformats.org/markup-compatibility/2006">
              <mc:Choice xmlns:v="urn:schemas-microsoft-com:vml" Requires="v">
                <p:oleObj spid="_x0000_s19476" name="" r:id="rId13" imgW="469900" imgH="177800" progId="Equation.3">
                  <p:embed/>
                </p:oleObj>
              </mc:Choice>
              <mc:Fallback>
                <p:oleObj name="" r:id="rId13" imgW="469900" imgH="177800" progId="Equation.3">
                  <p:embed/>
                  <p:pic>
                    <p:nvPicPr>
                      <p:cNvPr id="0" name="图片 3129"/>
                      <p:cNvPicPr/>
                      <p:nvPr/>
                    </p:nvPicPr>
                    <p:blipFill>
                      <a:blip r:embed="rId14"/>
                      <a:stretch>
                        <a:fillRect/>
                      </a:stretch>
                    </p:blipFill>
                    <p:spPr>
                      <a:xfrm>
                        <a:off x="611188" y="5803900"/>
                        <a:ext cx="1393825" cy="527050"/>
                      </a:xfrm>
                      <a:prstGeom prst="rect">
                        <a:avLst/>
                      </a:prstGeom>
                      <a:noFill/>
                      <a:ln w="38100">
                        <a:noFill/>
                        <a:miter/>
                      </a:ln>
                    </p:spPr>
                  </p:pic>
                </p:oleObj>
              </mc:Fallback>
            </mc:AlternateContent>
          </a:graphicData>
        </a:graphic>
      </p:graphicFrame>
      <p:graphicFrame>
        <p:nvGraphicFramePr>
          <p:cNvPr id="91154" name="Object 18"/>
          <p:cNvGraphicFramePr>
            <a:graphicFrameLocks noChangeAspect="1"/>
          </p:cNvGraphicFramePr>
          <p:nvPr/>
        </p:nvGraphicFramePr>
        <p:xfrm>
          <a:off x="538163" y="5084763"/>
          <a:ext cx="1325562" cy="487362"/>
        </p:xfrm>
        <a:graphic>
          <a:graphicData uri="http://schemas.openxmlformats.org/presentationml/2006/ole">
            <mc:AlternateContent xmlns:mc="http://schemas.openxmlformats.org/markup-compatibility/2006">
              <mc:Choice xmlns:v="urn:schemas-microsoft-com:vml" Requires="v">
                <p:oleObj spid="_x0000_s19477" name="" r:id="rId15" imgW="520700" imgH="215900" progId="Equation.3">
                  <p:embed/>
                </p:oleObj>
              </mc:Choice>
              <mc:Fallback>
                <p:oleObj name="" r:id="rId15" imgW="520700" imgH="215900" progId="Equation.3">
                  <p:embed/>
                  <p:pic>
                    <p:nvPicPr>
                      <p:cNvPr id="0" name="图片 3133"/>
                      <p:cNvPicPr/>
                      <p:nvPr/>
                    </p:nvPicPr>
                    <p:blipFill>
                      <a:blip r:embed="rId16"/>
                      <a:stretch>
                        <a:fillRect/>
                      </a:stretch>
                    </p:blipFill>
                    <p:spPr>
                      <a:xfrm>
                        <a:off x="538163" y="5084763"/>
                        <a:ext cx="1325562" cy="487362"/>
                      </a:xfrm>
                      <a:prstGeom prst="rect">
                        <a:avLst/>
                      </a:prstGeom>
                      <a:noFill/>
                      <a:ln w="38100">
                        <a:noFill/>
                        <a:miter/>
                      </a:ln>
                    </p:spPr>
                  </p:pic>
                </p:oleObj>
              </mc:Fallback>
            </mc:AlternateContent>
          </a:graphicData>
        </a:graphic>
      </p:graphicFrame>
      <p:graphicFrame>
        <p:nvGraphicFramePr>
          <p:cNvPr id="91155" name="Object 19"/>
          <p:cNvGraphicFramePr>
            <a:graphicFrameLocks noChangeAspect="1"/>
          </p:cNvGraphicFramePr>
          <p:nvPr/>
        </p:nvGraphicFramePr>
        <p:xfrm>
          <a:off x="611188" y="3860800"/>
          <a:ext cx="2778125" cy="1189038"/>
        </p:xfrm>
        <a:graphic>
          <a:graphicData uri="http://schemas.openxmlformats.org/presentationml/2006/ole">
            <mc:AlternateContent xmlns:mc="http://schemas.openxmlformats.org/markup-compatibility/2006">
              <mc:Choice xmlns:v="urn:schemas-microsoft-com:vml" Requires="v">
                <p:oleObj spid="_x0000_s19478" name="" r:id="rId17" imgW="927100" imgH="431800" progId="Equation.3">
                  <p:embed/>
                </p:oleObj>
              </mc:Choice>
              <mc:Fallback>
                <p:oleObj name="" r:id="rId17" imgW="927100" imgH="431800" progId="Equation.3">
                  <p:embed/>
                  <p:pic>
                    <p:nvPicPr>
                      <p:cNvPr id="0" name="图片 3135"/>
                      <p:cNvPicPr/>
                      <p:nvPr/>
                    </p:nvPicPr>
                    <p:blipFill>
                      <a:blip r:embed="rId18"/>
                      <a:stretch>
                        <a:fillRect/>
                      </a:stretch>
                    </p:blipFill>
                    <p:spPr>
                      <a:xfrm>
                        <a:off x="611188" y="3860800"/>
                        <a:ext cx="2778125" cy="1189038"/>
                      </a:xfrm>
                      <a:prstGeom prst="rect">
                        <a:avLst/>
                      </a:prstGeom>
                      <a:noFill/>
                      <a:ln w="38100">
                        <a:noFill/>
                        <a:miter/>
                      </a:ln>
                    </p:spPr>
                  </p:pic>
                </p:oleObj>
              </mc:Fallback>
            </mc:AlternateContent>
          </a:graphicData>
        </a:graphic>
      </p:graphicFrame>
      <p:graphicFrame>
        <p:nvGraphicFramePr>
          <p:cNvPr id="91156" name="Object 20"/>
          <p:cNvGraphicFramePr>
            <a:graphicFrameLocks noChangeAspect="1"/>
          </p:cNvGraphicFramePr>
          <p:nvPr/>
        </p:nvGraphicFramePr>
        <p:xfrm>
          <a:off x="1835150" y="4795838"/>
          <a:ext cx="2232025" cy="1222375"/>
        </p:xfrm>
        <a:graphic>
          <a:graphicData uri="http://schemas.openxmlformats.org/presentationml/2006/ole">
            <mc:AlternateContent xmlns:mc="http://schemas.openxmlformats.org/markup-compatibility/2006">
              <mc:Choice xmlns:v="urn:schemas-microsoft-com:vml" Requires="v">
                <p:oleObj spid="_x0000_s19479" name="" r:id="rId19" imgW="761365" imgH="431800" progId="Equation.3">
                  <p:embed/>
                </p:oleObj>
              </mc:Choice>
              <mc:Fallback>
                <p:oleObj name="" r:id="rId19" imgW="761365" imgH="431800" progId="Equation.3">
                  <p:embed/>
                  <p:pic>
                    <p:nvPicPr>
                      <p:cNvPr id="0" name="图片 3124"/>
                      <p:cNvPicPr/>
                      <p:nvPr/>
                    </p:nvPicPr>
                    <p:blipFill>
                      <a:blip r:embed="rId20"/>
                      <a:stretch>
                        <a:fillRect/>
                      </a:stretch>
                    </p:blipFill>
                    <p:spPr>
                      <a:xfrm>
                        <a:off x="1835150" y="4795838"/>
                        <a:ext cx="2232025" cy="1222375"/>
                      </a:xfrm>
                      <a:prstGeom prst="rect">
                        <a:avLst/>
                      </a:prstGeom>
                      <a:noFill/>
                      <a:ln w="38100">
                        <a:noFill/>
                        <a:miter/>
                      </a:ln>
                    </p:spPr>
                  </p:pic>
                </p:oleObj>
              </mc:Fallback>
            </mc:AlternateContent>
          </a:graphicData>
        </a:graphic>
      </p:graphicFrame>
      <p:graphicFrame>
        <p:nvGraphicFramePr>
          <p:cNvPr id="91157" name="Object 21"/>
          <p:cNvGraphicFramePr>
            <a:graphicFrameLocks noChangeAspect="1"/>
          </p:cNvGraphicFramePr>
          <p:nvPr/>
        </p:nvGraphicFramePr>
        <p:xfrm>
          <a:off x="4932363" y="4941888"/>
          <a:ext cx="2155825" cy="606425"/>
        </p:xfrm>
        <a:graphic>
          <a:graphicData uri="http://schemas.openxmlformats.org/presentationml/2006/ole">
            <mc:AlternateContent xmlns:mc="http://schemas.openxmlformats.org/markup-compatibility/2006">
              <mc:Choice xmlns:v="urn:schemas-microsoft-com:vml" Requires="v">
                <p:oleObj spid="_x0000_s19480" name="" r:id="rId21" imgW="579120" imgH="163195" progId="Equation.3">
                  <p:embed/>
                </p:oleObj>
              </mc:Choice>
              <mc:Fallback>
                <p:oleObj name="" r:id="rId21" imgW="579120" imgH="163195" progId="Equation.3">
                  <p:embed/>
                  <p:pic>
                    <p:nvPicPr>
                      <p:cNvPr id="0" name="图片 3130"/>
                      <p:cNvPicPr/>
                      <p:nvPr/>
                    </p:nvPicPr>
                    <p:blipFill>
                      <a:blip r:embed="rId22">
                        <a:clrChange>
                          <a:clrFrom>
                            <a:srgbClr val="000000"/>
                          </a:clrFrom>
                          <a:clrTo>
                            <a:srgbClr val="66FF33"/>
                          </a:clrTo>
                        </a:clrChange>
                        <a:lum bright="-100000"/>
                      </a:blip>
                      <a:stretch>
                        <a:fillRect/>
                      </a:stretch>
                    </p:blipFill>
                    <p:spPr>
                      <a:xfrm>
                        <a:off x="4932363" y="4941888"/>
                        <a:ext cx="2155825" cy="606425"/>
                      </a:xfrm>
                      <a:prstGeom prst="rect">
                        <a:avLst/>
                      </a:prstGeom>
                      <a:noFill/>
                      <a:ln w="38100">
                        <a:noFill/>
                        <a:miter/>
                      </a:ln>
                    </p:spPr>
                  </p:pic>
                </p:oleObj>
              </mc:Fallback>
            </mc:AlternateContent>
          </a:graphicData>
        </a:graphic>
      </p:graphicFrame>
      <p:sp>
        <p:nvSpPr>
          <p:cNvPr id="91158" name="AutoShape 22"/>
          <p:cNvSpPr/>
          <p:nvPr/>
        </p:nvSpPr>
        <p:spPr>
          <a:xfrm>
            <a:off x="4500563" y="4221163"/>
            <a:ext cx="215900" cy="1944687"/>
          </a:xfrm>
          <a:prstGeom prst="leftBrace">
            <a:avLst>
              <a:gd name="adj1" fmla="val 74894"/>
              <a:gd name="adj2" fmla="val 50000"/>
            </a:avLst>
          </a:prstGeom>
          <a:noFill/>
          <a:ln w="28575" cap="flat" cmpd="sng">
            <a:solidFill>
              <a:srgbClr val="CC0000"/>
            </a:solidFill>
            <a:prstDash val="solid"/>
            <a:round/>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aphicFrame>
        <p:nvGraphicFramePr>
          <p:cNvPr id="6164" name="Object 23"/>
          <p:cNvGraphicFramePr>
            <a:graphicFrameLocks noChangeAspect="1"/>
          </p:cNvGraphicFramePr>
          <p:nvPr/>
        </p:nvGraphicFramePr>
        <p:xfrm>
          <a:off x="5003800" y="4149725"/>
          <a:ext cx="1150938" cy="612775"/>
        </p:xfrm>
        <a:graphic>
          <a:graphicData uri="http://schemas.openxmlformats.org/presentationml/2006/ole">
            <mc:AlternateContent xmlns:mc="http://schemas.openxmlformats.org/markup-compatibility/2006">
              <mc:Choice xmlns:v="urn:schemas-microsoft-com:vml" Requires="v">
                <p:oleObj spid="_x0000_s19481" name="" r:id="rId23" imgW="381000" imgH="203200" progId="Equation.3">
                  <p:embed/>
                </p:oleObj>
              </mc:Choice>
              <mc:Fallback>
                <p:oleObj name="" r:id="rId23" imgW="381000" imgH="203200" progId="Equation.3">
                  <p:embed/>
                  <p:pic>
                    <p:nvPicPr>
                      <p:cNvPr id="0" name="图片 3125"/>
                      <p:cNvPicPr/>
                      <p:nvPr/>
                    </p:nvPicPr>
                    <p:blipFill>
                      <a:blip r:embed="rId24"/>
                      <a:stretch>
                        <a:fillRect/>
                      </a:stretch>
                    </p:blipFill>
                    <p:spPr>
                      <a:xfrm>
                        <a:off x="5003800" y="4149725"/>
                        <a:ext cx="1150938" cy="612775"/>
                      </a:xfrm>
                      <a:prstGeom prst="rect">
                        <a:avLst/>
                      </a:prstGeom>
                      <a:noFill/>
                      <a:ln w="38100">
                        <a:noFill/>
                        <a:miter/>
                      </a:ln>
                    </p:spPr>
                  </p:pic>
                </p:oleObj>
              </mc:Fallback>
            </mc:AlternateContent>
          </a:graphicData>
        </a:graphic>
      </p:graphicFrame>
      <p:graphicFrame>
        <p:nvGraphicFramePr>
          <p:cNvPr id="91160" name="Object 24"/>
          <p:cNvGraphicFramePr>
            <a:graphicFrameLocks noChangeAspect="1"/>
          </p:cNvGraphicFramePr>
          <p:nvPr/>
        </p:nvGraphicFramePr>
        <p:xfrm>
          <a:off x="5003800" y="5734050"/>
          <a:ext cx="3168650" cy="603250"/>
        </p:xfrm>
        <a:graphic>
          <a:graphicData uri="http://schemas.openxmlformats.org/presentationml/2006/ole">
            <mc:AlternateContent xmlns:mc="http://schemas.openxmlformats.org/markup-compatibility/2006">
              <mc:Choice xmlns:v="urn:schemas-microsoft-com:vml" Requires="v">
                <p:oleObj spid="_x0000_s19482" name="" r:id="rId25" imgW="1113790" imgH="208280" progId="Equation.3">
                  <p:embed/>
                </p:oleObj>
              </mc:Choice>
              <mc:Fallback>
                <p:oleObj name="" r:id="rId25" imgW="1113790" imgH="208280" progId="Equation.3">
                  <p:embed/>
                  <p:pic>
                    <p:nvPicPr>
                      <p:cNvPr id="0" name="图片 3126"/>
                      <p:cNvPicPr/>
                      <p:nvPr/>
                    </p:nvPicPr>
                    <p:blipFill>
                      <a:blip r:embed="rId26">
                        <a:clrChange>
                          <a:clrFrom>
                            <a:srgbClr val="000000"/>
                          </a:clrFrom>
                          <a:clrTo>
                            <a:srgbClr val="66FF33"/>
                          </a:clrTo>
                        </a:clrChange>
                        <a:lum bright="-100000"/>
                      </a:blip>
                      <a:stretch>
                        <a:fillRect/>
                      </a:stretch>
                    </p:blipFill>
                    <p:spPr>
                      <a:xfrm>
                        <a:off x="5003800" y="5734050"/>
                        <a:ext cx="3168650" cy="60325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nodeType="clickEffect">
                                  <p:stCondLst>
                                    <p:cond delay="0"/>
                                  </p:stCondLst>
                                  <p:childTnLst>
                                    <p:set>
                                      <p:cBhvr>
                                        <p:cTn id="6" dur="1" fill="hold">
                                          <p:stCondLst>
                                            <p:cond delay="0"/>
                                          </p:stCondLst>
                                        </p:cTn>
                                        <p:tgtEl>
                                          <p:spTgt spid="91145"/>
                                        </p:tgtEl>
                                        <p:attrNameLst>
                                          <p:attrName>style.visibility</p:attrName>
                                        </p:attrNameLst>
                                      </p:cBhvr>
                                      <p:to>
                                        <p:strVal val="visible"/>
                                      </p:to>
                                    </p:set>
                                    <p:animEffect transition="in" filter="wedge">
                                      <p:cBhvr>
                                        <p:cTn id="7" dur="2000"/>
                                        <p:tgtEl>
                                          <p:spTgt spid="91145"/>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91146"/>
                                        </p:tgtEl>
                                        <p:attrNameLst>
                                          <p:attrName>style.visibility</p:attrName>
                                        </p:attrNameLst>
                                      </p:cBhvr>
                                      <p:to>
                                        <p:strVal val="visible"/>
                                      </p:to>
                                    </p:set>
                                    <p:animEffect transition="in" filter="box(out)">
                                      <p:cBhvr>
                                        <p:cTn id="12" dur="500"/>
                                        <p:tgtEl>
                                          <p:spTgt spid="91146"/>
                                        </p:tgtEl>
                                      </p:cBhvr>
                                    </p:animEffect>
                                  </p:childTnLst>
                                  <p:subTnLst>
                                    <p:audio>
                                      <p:cMediaNode>
                                        <p:cTn display="0" masterRel="sameClick">
                                          <p:stCondLst>
                                            <p:cond evt="begin" delay="0">
                                              <p:tn val="10"/>
                                            </p:cond>
                                          </p:stCondLst>
                                          <p:endCondLst>
                                            <p:cond evt="onStopAudio" delay="0">
                                              <p:tgtEl>
                                                <p:sldTgt/>
                                              </p:tgtEl>
                                            </p:cond>
                                          </p:endCondLst>
                                        </p:cTn>
                                        <p:tgtEl>
                                          <p:sndTgt r:embed="rId27" name="CAMERA.WAV"/>
                                        </p:tgtEl>
                                      </p:cMediaNode>
                                    </p:audio>
                                  </p:sub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1144"/>
                                        </p:tgtEl>
                                        <p:attrNameLst>
                                          <p:attrName>style.visibility</p:attrName>
                                        </p:attrNameLst>
                                      </p:cBhvr>
                                      <p:to>
                                        <p:strVal val="visible"/>
                                      </p:to>
                                    </p:set>
                                    <p:animEffect transition="in" filter="wipe(left)">
                                      <p:cBhvr>
                                        <p:cTn id="17" dur="500"/>
                                        <p:tgtEl>
                                          <p:spTgt spid="91144"/>
                                        </p:tgtEl>
                                      </p:cBhvr>
                                    </p:animEffect>
                                  </p:childTnLst>
                                  <p:subTnLst>
                                    <p:audio>
                                      <p:cMediaNode>
                                        <p:cTn display="0" masterRel="sameClick">
                                          <p:stCondLst>
                                            <p:cond evt="begin" delay="0">
                                              <p:tn val="15"/>
                                            </p:cond>
                                          </p:stCondLst>
                                          <p:endCondLst>
                                            <p:cond evt="onStopAudio" delay="0">
                                              <p:tgtEl>
                                                <p:sldTgt/>
                                              </p:tgtEl>
                                            </p:cond>
                                          </p:endCondLst>
                                        </p:cTn>
                                        <p:tgtEl>
                                          <p:sndTgt r:embed="rId28" name="Camera"/>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91147"/>
                                        </p:tgtEl>
                                        <p:attrNameLst>
                                          <p:attrName>style.visibility</p:attrName>
                                        </p:attrNameLst>
                                      </p:cBhvr>
                                      <p:to>
                                        <p:strVal val="visible"/>
                                      </p:to>
                                    </p:set>
                                    <p:animEffect transition="in" filter="box(out)">
                                      <p:cBhvr>
                                        <p:cTn id="22" dur="500"/>
                                        <p:tgtEl>
                                          <p:spTgt spid="91147"/>
                                        </p:tgtEl>
                                      </p:cBhvr>
                                    </p:animEffect>
                                  </p:childTnLst>
                                  <p:subTnLst>
                                    <p:audio>
                                      <p:cMediaNode>
                                        <p:cTn display="0" masterRel="sameClick">
                                          <p:stCondLst>
                                            <p:cond evt="begin" delay="0">
                                              <p:tn val="20"/>
                                            </p:cond>
                                          </p:stCondLst>
                                          <p:endCondLst>
                                            <p:cond evt="onStopAudio" delay="0">
                                              <p:tgtEl>
                                                <p:sldTgt/>
                                              </p:tgtEl>
                                            </p:cond>
                                          </p:endCondLst>
                                        </p:cTn>
                                        <p:tgtEl>
                                          <p:sndTgt r:embed="rId27"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4" presetClass="entr" presetSubtype="0" fill="hold" nodeType="clickEffect">
                                  <p:stCondLst>
                                    <p:cond delay="0"/>
                                  </p:stCondLst>
                                  <p:childTnLst>
                                    <p:set>
                                      <p:cBhvr>
                                        <p:cTn id="26" dur="1" fill="hold">
                                          <p:stCondLst>
                                            <p:cond delay="0"/>
                                          </p:stCondLst>
                                        </p:cTn>
                                        <p:tgtEl>
                                          <p:spTgt spid="91149"/>
                                        </p:tgtEl>
                                        <p:attrNameLst>
                                          <p:attrName>style.visibility</p:attrName>
                                        </p:attrNameLst>
                                      </p:cBhvr>
                                      <p:to>
                                        <p:strVal val="visible"/>
                                      </p:to>
                                    </p:set>
                                    <p:anim to="" calcmode="lin" valueType="num">
                                      <p:cBhvr>
                                        <p:cTn id="27" dur="1" fill="hold"/>
                                        <p:tgtEl>
                                          <p:spTgt spid="91149"/>
                                        </p:tgtEl>
                                        <p:attrNameLst>
                                          <p:attrName>style.visibility</p:attrName>
                                        </p:attrNameLst>
                                      </p:cBhvr>
                                    </p:anim>
                                  </p:childTnLst>
                                </p:cTn>
                              </p:par>
                            </p:childTnLst>
                          </p:cTn>
                        </p:par>
                      </p:childTnLst>
                    </p:cTn>
                  </p:par>
                  <p:par>
                    <p:cTn id="28" fill="hold">
                      <p:stCondLst>
                        <p:cond delay="indefinite"/>
                      </p:stCondLst>
                      <p:childTnLst>
                        <p:par>
                          <p:cTn id="29" fill="hold">
                            <p:stCondLst>
                              <p:cond delay="0"/>
                            </p:stCondLst>
                            <p:childTnLst>
                              <p:par>
                                <p:cTn id="30" presetID="4" presetClass="entr" presetSubtype="32" fill="hold" nodeType="clickEffect">
                                  <p:stCondLst>
                                    <p:cond delay="0"/>
                                  </p:stCondLst>
                                  <p:childTnLst>
                                    <p:set>
                                      <p:cBhvr>
                                        <p:cTn id="31" dur="1" fill="hold">
                                          <p:stCondLst>
                                            <p:cond delay="0"/>
                                          </p:stCondLst>
                                        </p:cTn>
                                        <p:tgtEl>
                                          <p:spTgt spid="91150"/>
                                        </p:tgtEl>
                                        <p:attrNameLst>
                                          <p:attrName>style.visibility</p:attrName>
                                        </p:attrNameLst>
                                      </p:cBhvr>
                                      <p:to>
                                        <p:strVal val="visible"/>
                                      </p:to>
                                    </p:set>
                                    <p:animEffect transition="in" filter="box(out)">
                                      <p:cBhvr>
                                        <p:cTn id="32" dur="500"/>
                                        <p:tgtEl>
                                          <p:spTgt spid="91150"/>
                                        </p:tgtEl>
                                      </p:cBhvr>
                                    </p:animEffect>
                                  </p:childTnLst>
                                  <p:subTnLst>
                                    <p:audio>
                                      <p:cMediaNode>
                                        <p:cTn display="0" masterRel="sameClick">
                                          <p:stCondLst>
                                            <p:cond evt="begin" delay="0">
                                              <p:tn val="30"/>
                                            </p:cond>
                                          </p:stCondLst>
                                          <p:endCondLst>
                                            <p:cond evt="onStopAudio" delay="0">
                                              <p:tgtEl>
                                                <p:sldTgt/>
                                              </p:tgtEl>
                                            </p:cond>
                                          </p:endCondLst>
                                        </p:cTn>
                                        <p:tgtEl>
                                          <p:sndTgt r:embed="rId27" name="CAMERA.WAV"/>
                                        </p:tgtEl>
                                      </p:cMediaNode>
                                    </p:audio>
                                  </p:subTnLst>
                                </p:cTn>
                              </p:par>
                            </p:childTnLst>
                          </p:cTn>
                        </p:par>
                      </p:childTnLst>
                    </p:cTn>
                  </p:par>
                  <p:par>
                    <p:cTn id="33" fill="hold">
                      <p:stCondLst>
                        <p:cond delay="indefinite"/>
                      </p:stCondLst>
                      <p:childTnLst>
                        <p:par>
                          <p:cTn id="34" fill="hold">
                            <p:stCondLst>
                              <p:cond delay="0"/>
                            </p:stCondLst>
                            <p:childTnLst>
                              <p:par>
                                <p:cTn id="35" presetID="4" presetClass="entr" presetSubtype="32" fill="hold" nodeType="clickEffect">
                                  <p:stCondLst>
                                    <p:cond delay="0"/>
                                  </p:stCondLst>
                                  <p:childTnLst>
                                    <p:set>
                                      <p:cBhvr>
                                        <p:cTn id="36" dur="1" fill="hold">
                                          <p:stCondLst>
                                            <p:cond delay="0"/>
                                          </p:stCondLst>
                                        </p:cTn>
                                        <p:tgtEl>
                                          <p:spTgt spid="91151"/>
                                        </p:tgtEl>
                                        <p:attrNameLst>
                                          <p:attrName>style.visibility</p:attrName>
                                        </p:attrNameLst>
                                      </p:cBhvr>
                                      <p:to>
                                        <p:strVal val="visible"/>
                                      </p:to>
                                    </p:set>
                                    <p:animEffect transition="in" filter="box(out)">
                                      <p:cBhvr>
                                        <p:cTn id="37" dur="500"/>
                                        <p:tgtEl>
                                          <p:spTgt spid="91151"/>
                                        </p:tgtEl>
                                      </p:cBhvr>
                                    </p:animEffect>
                                  </p:childTnLst>
                                  <p:subTnLst>
                                    <p:audio>
                                      <p:cMediaNode>
                                        <p:cTn display="0" masterRel="sameClick">
                                          <p:stCondLst>
                                            <p:cond evt="begin" delay="0">
                                              <p:tn val="35"/>
                                            </p:cond>
                                          </p:stCondLst>
                                          <p:endCondLst>
                                            <p:cond evt="onStopAudio" delay="0">
                                              <p:tgtEl>
                                                <p:sldTgt/>
                                              </p:tgtEl>
                                            </p:cond>
                                          </p:endCondLst>
                                        </p:cTn>
                                        <p:tgtEl>
                                          <p:sndTgt r:embed="rId27" name="CAMERA.WAV"/>
                                        </p:tgtEl>
                                      </p:cMediaNode>
                                    </p:audio>
                                  </p:sub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1148"/>
                                        </p:tgtEl>
                                        <p:attrNameLst>
                                          <p:attrName>style.visibility</p:attrName>
                                        </p:attrNameLst>
                                      </p:cBhvr>
                                      <p:to>
                                        <p:strVal val="visible"/>
                                      </p:to>
                                    </p:set>
                                    <p:animEffect transition="in" filter="wipe(left)">
                                      <p:cBhvr>
                                        <p:cTn id="42" dur="500"/>
                                        <p:tgtEl>
                                          <p:spTgt spid="91148"/>
                                        </p:tgtEl>
                                      </p:cBhvr>
                                    </p:animEffect>
                                  </p:childTnLst>
                                  <p:subTnLst>
                                    <p:audio>
                                      <p:cMediaNode>
                                        <p:cTn display="0" masterRel="sameClick">
                                          <p:stCondLst>
                                            <p:cond evt="begin" delay="0">
                                              <p:tn val="40"/>
                                            </p:cond>
                                          </p:stCondLst>
                                          <p:endCondLst>
                                            <p:cond evt="onStopAudio" delay="0">
                                              <p:tgtEl>
                                                <p:sldTgt/>
                                              </p:tgtEl>
                                            </p:cond>
                                          </p:endCondLst>
                                        </p:cTn>
                                        <p:tgtEl>
                                          <p:sndTgt r:embed="rId28" name="Camera"/>
                                        </p:tgtEl>
                                      </p:cMediaNode>
                                    </p:audio>
                                  </p:sub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91152"/>
                                        </p:tgtEl>
                                        <p:attrNameLst>
                                          <p:attrName>style.visibility</p:attrName>
                                        </p:attrNameLst>
                                      </p:cBhvr>
                                      <p:to>
                                        <p:strVal val="visible"/>
                                      </p:to>
                                    </p:set>
                                    <p:anim calcmode="lin" valueType="num">
                                      <p:cBhvr additive="base">
                                        <p:cTn id="47" dur="500" fill="hold"/>
                                        <p:tgtEl>
                                          <p:spTgt spid="91152"/>
                                        </p:tgtEl>
                                        <p:attrNameLst>
                                          <p:attrName>ppt_x</p:attrName>
                                        </p:attrNameLst>
                                      </p:cBhvr>
                                      <p:tavLst>
                                        <p:tav tm="0">
                                          <p:val>
                                            <p:strVal val="#ppt_x"/>
                                          </p:val>
                                        </p:tav>
                                        <p:tav tm="100000">
                                          <p:val>
                                            <p:strVal val="#ppt_x"/>
                                          </p:val>
                                        </p:tav>
                                      </p:tavLst>
                                    </p:anim>
                                    <p:anim calcmode="lin" valueType="num">
                                      <p:cBhvr additive="base">
                                        <p:cTn id="48" dur="500" fill="hold"/>
                                        <p:tgtEl>
                                          <p:spTgt spid="91152"/>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 presetClass="entr" presetSubtype="16" fill="hold" nodeType="clickEffect">
                                  <p:stCondLst>
                                    <p:cond delay="0"/>
                                  </p:stCondLst>
                                  <p:childTnLst>
                                    <p:set>
                                      <p:cBhvr>
                                        <p:cTn id="52" dur="1" fill="hold">
                                          <p:stCondLst>
                                            <p:cond delay="0"/>
                                          </p:stCondLst>
                                        </p:cTn>
                                        <p:tgtEl>
                                          <p:spTgt spid="91155"/>
                                        </p:tgtEl>
                                        <p:attrNameLst>
                                          <p:attrName>style.visibility</p:attrName>
                                        </p:attrNameLst>
                                      </p:cBhvr>
                                      <p:to>
                                        <p:strVal val="visible"/>
                                      </p:to>
                                    </p:set>
                                    <p:animEffect transition="in" filter="box(in)">
                                      <p:cBhvr>
                                        <p:cTn id="53" dur="500"/>
                                        <p:tgtEl>
                                          <p:spTgt spid="91155"/>
                                        </p:tgtEl>
                                      </p:cBhvr>
                                    </p:animEffect>
                                  </p:childTnLst>
                                </p:cTn>
                              </p:par>
                            </p:childTnLst>
                          </p:cTn>
                        </p:par>
                      </p:childTnLst>
                    </p:cTn>
                  </p:par>
                  <p:par>
                    <p:cTn id="54" fill="hold">
                      <p:stCondLst>
                        <p:cond delay="indefinite"/>
                      </p:stCondLst>
                      <p:childTnLst>
                        <p:par>
                          <p:cTn id="55" fill="hold">
                            <p:stCondLst>
                              <p:cond delay="0"/>
                            </p:stCondLst>
                            <p:childTnLst>
                              <p:par>
                                <p:cTn id="56" presetID="3" presetClass="entr" presetSubtype="5" fill="hold" nodeType="clickEffect">
                                  <p:stCondLst>
                                    <p:cond delay="0"/>
                                  </p:stCondLst>
                                  <p:childTnLst>
                                    <p:set>
                                      <p:cBhvr>
                                        <p:cTn id="57" dur="1" fill="hold">
                                          <p:stCondLst>
                                            <p:cond delay="0"/>
                                          </p:stCondLst>
                                        </p:cTn>
                                        <p:tgtEl>
                                          <p:spTgt spid="91156"/>
                                        </p:tgtEl>
                                        <p:attrNameLst>
                                          <p:attrName>style.visibility</p:attrName>
                                        </p:attrNameLst>
                                      </p:cBhvr>
                                      <p:to>
                                        <p:strVal val="visible"/>
                                      </p:to>
                                    </p:set>
                                    <p:animEffect transition="in" filter="blinds(vertical)">
                                      <p:cBhvr>
                                        <p:cTn id="58" dur="500"/>
                                        <p:tgtEl>
                                          <p:spTgt spid="9115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91153"/>
                                        </p:tgtEl>
                                        <p:attrNameLst>
                                          <p:attrName>style.visibility</p:attrName>
                                        </p:attrNameLst>
                                      </p:cBhvr>
                                      <p:to>
                                        <p:strVal val="visible"/>
                                      </p:to>
                                    </p:set>
                                    <p:animEffect transition="in" filter="wipe(left)">
                                      <p:cBhvr>
                                        <p:cTn id="63" dur="500"/>
                                        <p:tgtEl>
                                          <p:spTgt spid="9115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nodeType="clickEffect">
                                  <p:stCondLst>
                                    <p:cond delay="0"/>
                                  </p:stCondLst>
                                  <p:childTnLst>
                                    <p:set>
                                      <p:cBhvr>
                                        <p:cTn id="67" dur="1" fill="hold">
                                          <p:stCondLst>
                                            <p:cond delay="0"/>
                                          </p:stCondLst>
                                        </p:cTn>
                                        <p:tgtEl>
                                          <p:spTgt spid="91154"/>
                                        </p:tgtEl>
                                        <p:attrNameLst>
                                          <p:attrName>style.visibility</p:attrName>
                                        </p:attrNameLst>
                                      </p:cBhvr>
                                      <p:to>
                                        <p:strVal val="visible"/>
                                      </p:to>
                                    </p:set>
                                    <p:animEffect transition="in" filter="wipe(left)">
                                      <p:cBhvr>
                                        <p:cTn id="68" dur="500"/>
                                        <p:tgtEl>
                                          <p:spTgt spid="91154"/>
                                        </p:tgtEl>
                                      </p:cBhvr>
                                    </p:animEffect>
                                  </p:childTnLst>
                                </p:cTn>
                              </p:par>
                            </p:childTnLst>
                          </p:cTn>
                        </p:par>
                      </p:childTnLst>
                    </p:cTn>
                  </p:par>
                  <p:par>
                    <p:cTn id="69" fill="hold">
                      <p:stCondLst>
                        <p:cond delay="indefinite"/>
                      </p:stCondLst>
                      <p:childTnLst>
                        <p:par>
                          <p:cTn id="70" fill="hold">
                            <p:stCondLst>
                              <p:cond delay="0"/>
                            </p:stCondLst>
                            <p:childTnLst>
                              <p:par>
                                <p:cTn id="71" presetID="4" presetClass="entr" presetSubtype="32" fill="hold" nodeType="clickEffect">
                                  <p:stCondLst>
                                    <p:cond delay="0"/>
                                  </p:stCondLst>
                                  <p:childTnLst>
                                    <p:set>
                                      <p:cBhvr>
                                        <p:cTn id="72" dur="1" fill="hold">
                                          <p:stCondLst>
                                            <p:cond delay="0"/>
                                          </p:stCondLst>
                                        </p:cTn>
                                        <p:tgtEl>
                                          <p:spTgt spid="91157"/>
                                        </p:tgtEl>
                                        <p:attrNameLst>
                                          <p:attrName>style.visibility</p:attrName>
                                        </p:attrNameLst>
                                      </p:cBhvr>
                                      <p:to>
                                        <p:strVal val="visible"/>
                                      </p:to>
                                    </p:set>
                                    <p:animEffect transition="in" filter="box(out)">
                                      <p:cBhvr>
                                        <p:cTn id="73" dur="500"/>
                                        <p:tgtEl>
                                          <p:spTgt spid="91157"/>
                                        </p:tgtEl>
                                      </p:cBhvr>
                                    </p:animEffect>
                                  </p:childTnLst>
                                  <p:subTnLst>
                                    <p:audio>
                                      <p:cMediaNode>
                                        <p:cTn display="0" masterRel="sameClick">
                                          <p:stCondLst>
                                            <p:cond evt="begin" delay="0">
                                              <p:tn val="71"/>
                                            </p:cond>
                                          </p:stCondLst>
                                          <p:endCondLst>
                                            <p:cond evt="onStopAudio" delay="0">
                                              <p:tgtEl>
                                                <p:sldTgt/>
                                              </p:tgtEl>
                                            </p:cond>
                                          </p:endCondLst>
                                        </p:cTn>
                                        <p:tgtEl>
                                          <p:sndTgt r:embed="rId27" name="CAMERA.WAV"/>
                                        </p:tgtEl>
                                      </p:cMediaNode>
                                    </p:audio>
                                  </p:sub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91158"/>
                                        </p:tgtEl>
                                        <p:attrNameLst>
                                          <p:attrName>style.visibility</p:attrName>
                                        </p:attrNameLst>
                                      </p:cBhvr>
                                      <p:to>
                                        <p:strVal val="visible"/>
                                      </p:to>
                                    </p:set>
                                    <p:anim calcmode="lin" valueType="num">
                                      <p:cBhvr additive="base">
                                        <p:cTn id="78" dur="500" fill="hold"/>
                                        <p:tgtEl>
                                          <p:spTgt spid="91158"/>
                                        </p:tgtEl>
                                        <p:attrNameLst>
                                          <p:attrName>ppt_x</p:attrName>
                                        </p:attrNameLst>
                                      </p:cBhvr>
                                      <p:tavLst>
                                        <p:tav tm="0">
                                          <p:val>
                                            <p:strVal val="#ppt_x"/>
                                          </p:val>
                                        </p:tav>
                                        <p:tav tm="100000">
                                          <p:val>
                                            <p:strVal val="#ppt_x"/>
                                          </p:val>
                                        </p:tav>
                                      </p:tavLst>
                                    </p:anim>
                                    <p:anim calcmode="lin" valueType="num">
                                      <p:cBhvr additive="base">
                                        <p:cTn id="79" dur="500" fill="hold"/>
                                        <p:tgtEl>
                                          <p:spTgt spid="91158"/>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 presetClass="entr" presetSubtype="32" fill="hold" nodeType="clickEffect">
                                  <p:stCondLst>
                                    <p:cond delay="0"/>
                                  </p:stCondLst>
                                  <p:childTnLst>
                                    <p:set>
                                      <p:cBhvr>
                                        <p:cTn id="83" dur="1" fill="hold">
                                          <p:stCondLst>
                                            <p:cond delay="0"/>
                                          </p:stCondLst>
                                        </p:cTn>
                                        <p:tgtEl>
                                          <p:spTgt spid="91160"/>
                                        </p:tgtEl>
                                        <p:attrNameLst>
                                          <p:attrName>style.visibility</p:attrName>
                                        </p:attrNameLst>
                                      </p:cBhvr>
                                      <p:to>
                                        <p:strVal val="visible"/>
                                      </p:to>
                                    </p:set>
                                    <p:animEffect transition="in" filter="box(out)">
                                      <p:cBhvr>
                                        <p:cTn id="84" dur="500"/>
                                        <p:tgtEl>
                                          <p:spTgt spid="91160"/>
                                        </p:tgtEl>
                                      </p:cBhvr>
                                    </p:animEffect>
                                  </p:childTnLst>
                                  <p:subTnLst>
                                    <p:audio>
                                      <p:cMediaNode>
                                        <p:cTn display="0" masterRel="sameClick">
                                          <p:stCondLst>
                                            <p:cond evt="begin" delay="0">
                                              <p:tn val="82"/>
                                            </p:cond>
                                          </p:stCondLst>
                                          <p:endCondLst>
                                            <p:cond evt="onStopAudio" delay="0">
                                              <p:tgtEl>
                                                <p:sldTgt/>
                                              </p:tgtEl>
                                            </p:cond>
                                          </p:endCondLst>
                                        </p:cTn>
                                        <p:tgtEl>
                                          <p:sndTgt r:embed="rId27"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94" name="Object 22"/>
          <p:cNvGraphicFramePr>
            <a:graphicFrameLocks noChangeAspect="1"/>
          </p:cNvGraphicFramePr>
          <p:nvPr/>
        </p:nvGraphicFramePr>
        <p:xfrm>
          <a:off x="1295400" y="1373188"/>
          <a:ext cx="1062038" cy="303212"/>
        </p:xfrm>
        <a:graphic>
          <a:graphicData uri="http://schemas.openxmlformats.org/presentationml/2006/ole">
            <mc:AlternateContent xmlns:mc="http://schemas.openxmlformats.org/markup-compatibility/2006">
              <mc:Choice xmlns:v="urn:schemas-microsoft-com:vml" Requires="v">
                <p:oleObj spid="_x0000_s20508" name="" r:id="rId1" imgW="1422400" imgH="406400" progId="Equation.3">
                  <p:embed/>
                </p:oleObj>
              </mc:Choice>
              <mc:Fallback>
                <p:oleObj name="" r:id="rId1" imgW="1422400" imgH="406400" progId="Equation.3">
                  <p:embed/>
                  <p:pic>
                    <p:nvPicPr>
                      <p:cNvPr id="0" name="图片 3127"/>
                      <p:cNvPicPr/>
                      <p:nvPr/>
                    </p:nvPicPr>
                    <p:blipFill>
                      <a:blip r:embed="rId2"/>
                      <a:stretch>
                        <a:fillRect/>
                      </a:stretch>
                    </p:blipFill>
                    <p:spPr>
                      <a:xfrm>
                        <a:off x="1295400" y="1373188"/>
                        <a:ext cx="1062038" cy="303212"/>
                      </a:xfrm>
                      <a:prstGeom prst="rect">
                        <a:avLst/>
                      </a:prstGeom>
                      <a:noFill/>
                      <a:ln w="38100">
                        <a:noFill/>
                        <a:miter/>
                      </a:ln>
                    </p:spPr>
                  </p:pic>
                </p:oleObj>
              </mc:Fallback>
            </mc:AlternateContent>
          </a:graphicData>
        </a:graphic>
      </p:graphicFrame>
      <p:graphicFrame>
        <p:nvGraphicFramePr>
          <p:cNvPr id="3095" name="Object 23"/>
          <p:cNvGraphicFramePr>
            <a:graphicFrameLocks noChangeAspect="1"/>
          </p:cNvGraphicFramePr>
          <p:nvPr/>
        </p:nvGraphicFramePr>
        <p:xfrm>
          <a:off x="1314450" y="2592388"/>
          <a:ext cx="1023938" cy="303212"/>
        </p:xfrm>
        <a:graphic>
          <a:graphicData uri="http://schemas.openxmlformats.org/presentationml/2006/ole">
            <mc:AlternateContent xmlns:mc="http://schemas.openxmlformats.org/markup-compatibility/2006">
              <mc:Choice xmlns:v="urn:schemas-microsoft-com:vml" Requires="v">
                <p:oleObj spid="_x0000_s20509" name="" r:id="rId3" imgW="1371600" imgH="406400" progId="Equation.3">
                  <p:embed/>
                </p:oleObj>
              </mc:Choice>
              <mc:Fallback>
                <p:oleObj name="" r:id="rId3" imgW="1371600" imgH="406400" progId="Equation.3">
                  <p:embed/>
                  <p:pic>
                    <p:nvPicPr>
                      <p:cNvPr id="0" name="图片 3139"/>
                      <p:cNvPicPr/>
                      <p:nvPr/>
                    </p:nvPicPr>
                    <p:blipFill>
                      <a:blip r:embed="rId4"/>
                      <a:stretch>
                        <a:fillRect/>
                      </a:stretch>
                    </p:blipFill>
                    <p:spPr>
                      <a:xfrm>
                        <a:off x="1314450" y="2592388"/>
                        <a:ext cx="1023938" cy="303212"/>
                      </a:xfrm>
                      <a:prstGeom prst="rect">
                        <a:avLst/>
                      </a:prstGeom>
                      <a:noFill/>
                      <a:ln w="38100">
                        <a:noFill/>
                        <a:miter/>
                      </a:ln>
                    </p:spPr>
                  </p:pic>
                </p:oleObj>
              </mc:Fallback>
            </mc:AlternateContent>
          </a:graphicData>
        </a:graphic>
      </p:graphicFrame>
      <p:graphicFrame>
        <p:nvGraphicFramePr>
          <p:cNvPr id="3096" name="Object 24"/>
          <p:cNvGraphicFramePr>
            <a:graphicFrameLocks noChangeAspect="1"/>
          </p:cNvGraphicFramePr>
          <p:nvPr/>
        </p:nvGraphicFramePr>
        <p:xfrm>
          <a:off x="1304925" y="4040188"/>
          <a:ext cx="1042988" cy="303212"/>
        </p:xfrm>
        <a:graphic>
          <a:graphicData uri="http://schemas.openxmlformats.org/presentationml/2006/ole">
            <mc:AlternateContent xmlns:mc="http://schemas.openxmlformats.org/markup-compatibility/2006">
              <mc:Choice xmlns:v="urn:schemas-microsoft-com:vml" Requires="v">
                <p:oleObj spid="_x0000_s20510" name="" r:id="rId5" imgW="1396365" imgH="406400" progId="Equation.3">
                  <p:embed/>
                </p:oleObj>
              </mc:Choice>
              <mc:Fallback>
                <p:oleObj name="" r:id="rId5" imgW="1396365" imgH="406400" progId="Equation.3">
                  <p:embed/>
                  <p:pic>
                    <p:nvPicPr>
                      <p:cNvPr id="0" name="图片 3148"/>
                      <p:cNvPicPr/>
                      <p:nvPr/>
                    </p:nvPicPr>
                    <p:blipFill>
                      <a:blip r:embed="rId6"/>
                      <a:stretch>
                        <a:fillRect/>
                      </a:stretch>
                    </p:blipFill>
                    <p:spPr>
                      <a:xfrm>
                        <a:off x="1304925" y="4040188"/>
                        <a:ext cx="1042988" cy="303212"/>
                      </a:xfrm>
                      <a:prstGeom prst="rect">
                        <a:avLst/>
                      </a:prstGeom>
                      <a:noFill/>
                      <a:ln w="38100">
                        <a:noFill/>
                        <a:miter/>
                      </a:ln>
                    </p:spPr>
                  </p:pic>
                </p:oleObj>
              </mc:Fallback>
            </mc:AlternateContent>
          </a:graphicData>
        </a:graphic>
      </p:graphicFrame>
      <p:graphicFrame>
        <p:nvGraphicFramePr>
          <p:cNvPr id="3097" name="Object 25"/>
          <p:cNvGraphicFramePr>
            <a:graphicFrameLocks noChangeAspect="1"/>
          </p:cNvGraphicFramePr>
          <p:nvPr/>
        </p:nvGraphicFramePr>
        <p:xfrm>
          <a:off x="1309688" y="5535613"/>
          <a:ext cx="1042987" cy="360362"/>
        </p:xfrm>
        <a:graphic>
          <a:graphicData uri="http://schemas.openxmlformats.org/presentationml/2006/ole">
            <mc:AlternateContent xmlns:mc="http://schemas.openxmlformats.org/markup-compatibility/2006">
              <mc:Choice xmlns:v="urn:schemas-microsoft-com:vml" Requires="v">
                <p:oleObj spid="_x0000_s20511" name="" r:id="rId7" imgW="1397000" imgH="482600" progId="Equation.3">
                  <p:embed/>
                </p:oleObj>
              </mc:Choice>
              <mc:Fallback>
                <p:oleObj name="" r:id="rId7" imgW="1397000" imgH="482600" progId="Equation.3">
                  <p:embed/>
                  <p:pic>
                    <p:nvPicPr>
                      <p:cNvPr id="0" name="图片 3141"/>
                      <p:cNvPicPr/>
                      <p:nvPr/>
                    </p:nvPicPr>
                    <p:blipFill>
                      <a:blip r:embed="rId8"/>
                      <a:stretch>
                        <a:fillRect/>
                      </a:stretch>
                    </p:blipFill>
                    <p:spPr>
                      <a:xfrm>
                        <a:off x="1309688" y="5535613"/>
                        <a:ext cx="1042987" cy="360362"/>
                      </a:xfrm>
                      <a:prstGeom prst="rect">
                        <a:avLst/>
                      </a:prstGeom>
                      <a:noFill/>
                      <a:ln w="38100">
                        <a:noFill/>
                        <a:miter/>
                      </a:ln>
                    </p:spPr>
                  </p:pic>
                </p:oleObj>
              </mc:Fallback>
            </mc:AlternateContent>
          </a:graphicData>
        </a:graphic>
      </p:graphicFrame>
      <p:graphicFrame>
        <p:nvGraphicFramePr>
          <p:cNvPr id="3101" name="Object 29"/>
          <p:cNvGraphicFramePr>
            <a:graphicFrameLocks noChangeAspect="1"/>
          </p:cNvGraphicFramePr>
          <p:nvPr/>
        </p:nvGraphicFramePr>
        <p:xfrm>
          <a:off x="2892425" y="5043488"/>
          <a:ext cx="1374775" cy="428625"/>
        </p:xfrm>
        <a:graphic>
          <a:graphicData uri="http://schemas.openxmlformats.org/presentationml/2006/ole">
            <mc:AlternateContent xmlns:mc="http://schemas.openxmlformats.org/markup-compatibility/2006">
              <mc:Choice xmlns:v="urn:schemas-microsoft-com:vml" Requires="v">
                <p:oleObj spid="_x0000_s20512" name="" r:id="rId9" imgW="1841500" imgH="571500" progId="Equation.3">
                  <p:embed/>
                </p:oleObj>
              </mc:Choice>
              <mc:Fallback>
                <p:oleObj name="" r:id="rId9" imgW="1841500" imgH="571500" progId="Equation.3">
                  <p:embed/>
                  <p:pic>
                    <p:nvPicPr>
                      <p:cNvPr id="0" name="图片 3151"/>
                      <p:cNvPicPr/>
                      <p:nvPr/>
                    </p:nvPicPr>
                    <p:blipFill>
                      <a:blip r:embed="rId10"/>
                      <a:stretch>
                        <a:fillRect/>
                      </a:stretch>
                    </p:blipFill>
                    <p:spPr>
                      <a:xfrm>
                        <a:off x="2892425" y="5043488"/>
                        <a:ext cx="1374775" cy="428625"/>
                      </a:xfrm>
                      <a:prstGeom prst="rect">
                        <a:avLst/>
                      </a:prstGeom>
                      <a:noFill/>
                      <a:ln w="38100">
                        <a:noFill/>
                        <a:miter/>
                      </a:ln>
                    </p:spPr>
                  </p:pic>
                </p:oleObj>
              </mc:Fallback>
            </mc:AlternateContent>
          </a:graphicData>
        </a:graphic>
      </p:graphicFrame>
      <p:graphicFrame>
        <p:nvGraphicFramePr>
          <p:cNvPr id="3102" name="Object 30"/>
          <p:cNvGraphicFramePr>
            <a:graphicFrameLocks noChangeAspect="1"/>
          </p:cNvGraphicFramePr>
          <p:nvPr/>
        </p:nvGraphicFramePr>
        <p:xfrm>
          <a:off x="2778125" y="5562600"/>
          <a:ext cx="1565275" cy="428625"/>
        </p:xfrm>
        <a:graphic>
          <a:graphicData uri="http://schemas.openxmlformats.org/presentationml/2006/ole">
            <mc:AlternateContent xmlns:mc="http://schemas.openxmlformats.org/markup-compatibility/2006">
              <mc:Choice xmlns:v="urn:schemas-microsoft-com:vml" Requires="v">
                <p:oleObj spid="_x0000_s20513" name="" r:id="rId11" imgW="2095500" imgH="571500" progId="Equation.3">
                  <p:embed/>
                </p:oleObj>
              </mc:Choice>
              <mc:Fallback>
                <p:oleObj name="" r:id="rId11" imgW="2095500" imgH="571500" progId="Equation.3">
                  <p:embed/>
                  <p:pic>
                    <p:nvPicPr>
                      <p:cNvPr id="0" name="图片 3142"/>
                      <p:cNvPicPr/>
                      <p:nvPr/>
                    </p:nvPicPr>
                    <p:blipFill>
                      <a:blip r:embed="rId12"/>
                      <a:stretch>
                        <a:fillRect/>
                      </a:stretch>
                    </p:blipFill>
                    <p:spPr>
                      <a:xfrm>
                        <a:off x="2778125" y="5562600"/>
                        <a:ext cx="1565275" cy="428625"/>
                      </a:xfrm>
                      <a:prstGeom prst="rect">
                        <a:avLst/>
                      </a:prstGeom>
                      <a:noFill/>
                      <a:ln w="38100">
                        <a:noFill/>
                        <a:miter/>
                      </a:ln>
                    </p:spPr>
                  </p:pic>
                </p:oleObj>
              </mc:Fallback>
            </mc:AlternateContent>
          </a:graphicData>
        </a:graphic>
      </p:graphicFrame>
      <p:graphicFrame>
        <p:nvGraphicFramePr>
          <p:cNvPr id="3103" name="Object 31"/>
          <p:cNvGraphicFramePr>
            <a:graphicFrameLocks noChangeAspect="1"/>
          </p:cNvGraphicFramePr>
          <p:nvPr/>
        </p:nvGraphicFramePr>
        <p:xfrm>
          <a:off x="2608263" y="6016625"/>
          <a:ext cx="1811337" cy="436563"/>
        </p:xfrm>
        <a:graphic>
          <a:graphicData uri="http://schemas.openxmlformats.org/presentationml/2006/ole">
            <mc:AlternateContent xmlns:mc="http://schemas.openxmlformats.org/markup-compatibility/2006">
              <mc:Choice xmlns:v="urn:schemas-microsoft-com:vml" Requires="v">
                <p:oleObj spid="_x0000_s20514" name="" r:id="rId13" imgW="2425700" imgH="584200" progId="Equation.3">
                  <p:embed/>
                </p:oleObj>
              </mc:Choice>
              <mc:Fallback>
                <p:oleObj name="" r:id="rId13" imgW="2425700" imgH="584200" progId="Equation.3">
                  <p:embed/>
                  <p:pic>
                    <p:nvPicPr>
                      <p:cNvPr id="0" name="图片 3146"/>
                      <p:cNvPicPr/>
                      <p:nvPr/>
                    </p:nvPicPr>
                    <p:blipFill>
                      <a:blip r:embed="rId14"/>
                      <a:stretch>
                        <a:fillRect/>
                      </a:stretch>
                    </p:blipFill>
                    <p:spPr>
                      <a:xfrm>
                        <a:off x="2608263" y="6016625"/>
                        <a:ext cx="1811337" cy="436563"/>
                      </a:xfrm>
                      <a:prstGeom prst="rect">
                        <a:avLst/>
                      </a:prstGeom>
                      <a:noFill/>
                      <a:ln w="38100">
                        <a:noFill/>
                        <a:miter/>
                      </a:ln>
                    </p:spPr>
                  </p:pic>
                </p:oleObj>
              </mc:Fallback>
            </mc:AlternateContent>
          </a:graphicData>
        </a:graphic>
      </p:graphicFrame>
      <p:graphicFrame>
        <p:nvGraphicFramePr>
          <p:cNvPr id="3104" name="Object 32"/>
          <p:cNvGraphicFramePr>
            <a:graphicFrameLocks noChangeAspect="1"/>
          </p:cNvGraphicFramePr>
          <p:nvPr/>
        </p:nvGraphicFramePr>
        <p:xfrm>
          <a:off x="4643438" y="1271588"/>
          <a:ext cx="1290637" cy="407987"/>
        </p:xfrm>
        <a:graphic>
          <a:graphicData uri="http://schemas.openxmlformats.org/presentationml/2006/ole">
            <mc:AlternateContent xmlns:mc="http://schemas.openxmlformats.org/markup-compatibility/2006">
              <mc:Choice xmlns:v="urn:schemas-microsoft-com:vml" Requires="v">
                <p:oleObj spid="_x0000_s20515" name="" r:id="rId15" imgW="1726565" imgH="546100" progId="Equation.3">
                  <p:embed/>
                </p:oleObj>
              </mc:Choice>
              <mc:Fallback>
                <p:oleObj name="" r:id="rId15" imgW="1726565" imgH="546100" progId="Equation.3">
                  <p:embed/>
                  <p:pic>
                    <p:nvPicPr>
                      <p:cNvPr id="0" name="图片 3149"/>
                      <p:cNvPicPr/>
                      <p:nvPr/>
                    </p:nvPicPr>
                    <p:blipFill>
                      <a:blip r:embed="rId16"/>
                      <a:stretch>
                        <a:fillRect/>
                      </a:stretch>
                    </p:blipFill>
                    <p:spPr>
                      <a:xfrm>
                        <a:off x="4643438" y="1271588"/>
                        <a:ext cx="1290637" cy="407987"/>
                      </a:xfrm>
                      <a:prstGeom prst="rect">
                        <a:avLst/>
                      </a:prstGeom>
                      <a:noFill/>
                      <a:ln w="38100">
                        <a:noFill/>
                        <a:miter/>
                      </a:ln>
                    </p:spPr>
                  </p:pic>
                </p:oleObj>
              </mc:Fallback>
            </mc:AlternateContent>
          </a:graphicData>
        </a:graphic>
      </p:graphicFrame>
      <p:graphicFrame>
        <p:nvGraphicFramePr>
          <p:cNvPr id="3105" name="Object 33"/>
          <p:cNvGraphicFramePr>
            <a:graphicFrameLocks noChangeAspect="1"/>
          </p:cNvGraphicFramePr>
          <p:nvPr/>
        </p:nvGraphicFramePr>
        <p:xfrm>
          <a:off x="4629150" y="2325688"/>
          <a:ext cx="1555750" cy="855662"/>
        </p:xfrm>
        <a:graphic>
          <a:graphicData uri="http://schemas.openxmlformats.org/presentationml/2006/ole">
            <mc:AlternateContent xmlns:mc="http://schemas.openxmlformats.org/markup-compatibility/2006">
              <mc:Choice xmlns:v="urn:schemas-microsoft-com:vml" Requires="v">
                <p:oleObj spid="_x0000_s20516" name="" r:id="rId17" imgW="2082800" imgH="1143000" progId="Equation.3">
                  <p:embed/>
                </p:oleObj>
              </mc:Choice>
              <mc:Fallback>
                <p:oleObj name="" r:id="rId17" imgW="2082800" imgH="1143000" progId="Equation.3">
                  <p:embed/>
                  <p:pic>
                    <p:nvPicPr>
                      <p:cNvPr id="0" name="图片 3143"/>
                      <p:cNvPicPr/>
                      <p:nvPr/>
                    </p:nvPicPr>
                    <p:blipFill>
                      <a:blip r:embed="rId18"/>
                      <a:stretch>
                        <a:fillRect/>
                      </a:stretch>
                    </p:blipFill>
                    <p:spPr>
                      <a:xfrm>
                        <a:off x="4629150" y="2325688"/>
                        <a:ext cx="1555750" cy="855662"/>
                      </a:xfrm>
                      <a:prstGeom prst="rect">
                        <a:avLst/>
                      </a:prstGeom>
                      <a:noFill/>
                      <a:ln w="38100">
                        <a:noFill/>
                        <a:miter/>
                      </a:ln>
                    </p:spPr>
                  </p:pic>
                </p:oleObj>
              </mc:Fallback>
            </mc:AlternateContent>
          </a:graphicData>
        </a:graphic>
      </p:graphicFrame>
      <p:graphicFrame>
        <p:nvGraphicFramePr>
          <p:cNvPr id="3106" name="Object 34"/>
          <p:cNvGraphicFramePr>
            <a:graphicFrameLocks noChangeAspect="1"/>
          </p:cNvGraphicFramePr>
          <p:nvPr/>
        </p:nvGraphicFramePr>
        <p:xfrm>
          <a:off x="4714875" y="3943350"/>
          <a:ext cx="1147763" cy="398463"/>
        </p:xfrm>
        <a:graphic>
          <a:graphicData uri="http://schemas.openxmlformats.org/presentationml/2006/ole">
            <mc:AlternateContent xmlns:mc="http://schemas.openxmlformats.org/markup-compatibility/2006">
              <mc:Choice xmlns:v="urn:schemas-microsoft-com:vml" Requires="v">
                <p:oleObj spid="_x0000_s20517" name="" r:id="rId19" imgW="1536065" imgH="533400" progId="Equation.3">
                  <p:embed/>
                </p:oleObj>
              </mc:Choice>
              <mc:Fallback>
                <p:oleObj name="" r:id="rId19" imgW="1536065" imgH="533400" progId="Equation.3">
                  <p:embed/>
                  <p:pic>
                    <p:nvPicPr>
                      <p:cNvPr id="0" name="图片 3144"/>
                      <p:cNvPicPr/>
                      <p:nvPr/>
                    </p:nvPicPr>
                    <p:blipFill>
                      <a:blip r:embed="rId20"/>
                      <a:stretch>
                        <a:fillRect/>
                      </a:stretch>
                    </p:blipFill>
                    <p:spPr>
                      <a:xfrm>
                        <a:off x="4714875" y="3943350"/>
                        <a:ext cx="1147763" cy="398463"/>
                      </a:xfrm>
                      <a:prstGeom prst="rect">
                        <a:avLst/>
                      </a:prstGeom>
                      <a:noFill/>
                      <a:ln w="38100">
                        <a:noFill/>
                        <a:miter/>
                      </a:ln>
                    </p:spPr>
                  </p:pic>
                </p:oleObj>
              </mc:Fallback>
            </mc:AlternateContent>
          </a:graphicData>
        </a:graphic>
      </p:graphicFrame>
      <p:graphicFrame>
        <p:nvGraphicFramePr>
          <p:cNvPr id="3107" name="Object 35"/>
          <p:cNvGraphicFramePr>
            <a:graphicFrameLocks noChangeAspect="1"/>
          </p:cNvGraphicFramePr>
          <p:nvPr/>
        </p:nvGraphicFramePr>
        <p:xfrm>
          <a:off x="4572000" y="5588000"/>
          <a:ext cx="1498600" cy="406400"/>
        </p:xfrm>
        <a:graphic>
          <a:graphicData uri="http://schemas.openxmlformats.org/presentationml/2006/ole">
            <mc:AlternateContent xmlns:mc="http://schemas.openxmlformats.org/markup-compatibility/2006">
              <mc:Choice xmlns:v="urn:schemas-microsoft-com:vml" Requires="v">
                <p:oleObj spid="_x0000_s20518" name="" r:id="rId21" imgW="2005965" imgH="546100" progId="Equation.3">
                  <p:embed/>
                </p:oleObj>
              </mc:Choice>
              <mc:Fallback>
                <p:oleObj name="" r:id="rId21" imgW="2005965" imgH="546100" progId="Equation.3">
                  <p:embed/>
                  <p:pic>
                    <p:nvPicPr>
                      <p:cNvPr id="0" name="图片 3150"/>
                      <p:cNvPicPr/>
                      <p:nvPr/>
                    </p:nvPicPr>
                    <p:blipFill>
                      <a:blip r:embed="rId22"/>
                      <a:stretch>
                        <a:fillRect/>
                      </a:stretch>
                    </p:blipFill>
                    <p:spPr>
                      <a:xfrm>
                        <a:off x="4572000" y="5588000"/>
                        <a:ext cx="1498600" cy="406400"/>
                      </a:xfrm>
                      <a:prstGeom prst="rect">
                        <a:avLst/>
                      </a:prstGeom>
                      <a:noFill/>
                      <a:ln w="38100">
                        <a:noFill/>
                        <a:miter/>
                      </a:ln>
                    </p:spPr>
                  </p:pic>
                </p:oleObj>
              </mc:Fallback>
            </mc:AlternateContent>
          </a:graphicData>
        </a:graphic>
      </p:graphicFrame>
      <p:grpSp>
        <p:nvGrpSpPr>
          <p:cNvPr id="7180" name="Group 41"/>
          <p:cNvGrpSpPr/>
          <p:nvPr/>
        </p:nvGrpSpPr>
        <p:grpSpPr>
          <a:xfrm>
            <a:off x="228600" y="304800"/>
            <a:ext cx="8689975" cy="6324600"/>
            <a:chOff x="144" y="192"/>
            <a:chExt cx="5474" cy="3984"/>
          </a:xfrm>
        </p:grpSpPr>
        <p:graphicFrame>
          <p:nvGraphicFramePr>
            <p:cNvPr id="7181" name="Object 14"/>
            <p:cNvGraphicFramePr>
              <a:graphicFrameLocks noChangeAspect="1"/>
            </p:cNvGraphicFramePr>
            <p:nvPr/>
          </p:nvGraphicFramePr>
          <p:xfrm>
            <a:off x="729" y="288"/>
            <a:ext cx="855" cy="226"/>
          </p:xfrm>
          <a:graphic>
            <a:graphicData uri="http://schemas.openxmlformats.org/presentationml/2006/ole">
              <mc:AlternateContent xmlns:mc="http://schemas.openxmlformats.org/markup-compatibility/2006">
                <mc:Choice xmlns:v="urn:schemas-microsoft-com:vml" Requires="v">
                  <p:oleObj spid="_x0000_s20519" name="" r:id="rId23" imgW="1816100" imgH="482600" progId="Equation.3">
                    <p:embed/>
                  </p:oleObj>
                </mc:Choice>
                <mc:Fallback>
                  <p:oleObj name="" r:id="rId23" imgW="1816100" imgH="482600" progId="Equation.3">
                    <p:embed/>
                    <p:pic>
                      <p:nvPicPr>
                        <p:cNvPr id="0" name="图片 3140"/>
                        <p:cNvPicPr/>
                        <p:nvPr/>
                      </p:nvPicPr>
                      <p:blipFill>
                        <a:blip r:embed="rId24"/>
                        <a:stretch>
                          <a:fillRect/>
                        </a:stretch>
                      </p:blipFill>
                      <p:spPr>
                        <a:xfrm>
                          <a:off x="729" y="288"/>
                          <a:ext cx="855" cy="226"/>
                        </a:xfrm>
                        <a:prstGeom prst="rect">
                          <a:avLst/>
                        </a:prstGeom>
                        <a:noFill/>
                        <a:ln w="38100">
                          <a:noFill/>
                          <a:miter/>
                        </a:ln>
                      </p:spPr>
                    </p:pic>
                  </p:oleObj>
                </mc:Fallback>
              </mc:AlternateContent>
            </a:graphicData>
          </a:graphic>
        </p:graphicFrame>
        <p:graphicFrame>
          <p:nvGraphicFramePr>
            <p:cNvPr id="7182" name="Object 15"/>
            <p:cNvGraphicFramePr>
              <a:graphicFrameLocks noChangeAspect="1"/>
            </p:cNvGraphicFramePr>
            <p:nvPr/>
          </p:nvGraphicFramePr>
          <p:xfrm>
            <a:off x="1773" y="288"/>
            <a:ext cx="867" cy="226"/>
          </p:xfrm>
          <a:graphic>
            <a:graphicData uri="http://schemas.openxmlformats.org/presentationml/2006/ole">
              <mc:AlternateContent xmlns:mc="http://schemas.openxmlformats.org/markup-compatibility/2006">
                <mc:Choice xmlns:v="urn:schemas-microsoft-com:vml" Requires="v">
                  <p:oleObj spid="_x0000_s20520" name="" r:id="rId25" imgW="1841500" imgH="482600" progId="Equation.3">
                    <p:embed/>
                  </p:oleObj>
                </mc:Choice>
                <mc:Fallback>
                  <p:oleObj name="" r:id="rId25" imgW="1841500" imgH="482600" progId="Equation.3">
                    <p:embed/>
                    <p:pic>
                      <p:nvPicPr>
                        <p:cNvPr id="0" name="图片 3147"/>
                        <p:cNvPicPr/>
                        <p:nvPr/>
                      </p:nvPicPr>
                      <p:blipFill>
                        <a:blip r:embed="rId26"/>
                        <a:stretch>
                          <a:fillRect/>
                        </a:stretch>
                      </p:blipFill>
                      <p:spPr>
                        <a:xfrm>
                          <a:off x="1773" y="288"/>
                          <a:ext cx="867" cy="226"/>
                        </a:xfrm>
                        <a:prstGeom prst="rect">
                          <a:avLst/>
                        </a:prstGeom>
                        <a:noFill/>
                        <a:ln w="38100">
                          <a:noFill/>
                          <a:miter/>
                        </a:ln>
                      </p:spPr>
                    </p:pic>
                  </p:oleObj>
                </mc:Fallback>
              </mc:AlternateContent>
            </a:graphicData>
          </a:graphic>
        </p:graphicFrame>
        <p:graphicFrame>
          <p:nvGraphicFramePr>
            <p:cNvPr id="7183" name="Object 16"/>
            <p:cNvGraphicFramePr>
              <a:graphicFrameLocks noChangeAspect="1"/>
            </p:cNvGraphicFramePr>
            <p:nvPr/>
          </p:nvGraphicFramePr>
          <p:xfrm>
            <a:off x="3045" y="288"/>
            <a:ext cx="651" cy="226"/>
          </p:xfrm>
          <a:graphic>
            <a:graphicData uri="http://schemas.openxmlformats.org/presentationml/2006/ole">
              <mc:AlternateContent xmlns:mc="http://schemas.openxmlformats.org/markup-compatibility/2006">
                <mc:Choice xmlns:v="urn:schemas-microsoft-com:vml" Requires="v">
                  <p:oleObj spid="_x0000_s20521" name="" r:id="rId27" imgW="1384300" imgH="482600" progId="Equation.3">
                    <p:embed/>
                  </p:oleObj>
                </mc:Choice>
                <mc:Fallback>
                  <p:oleObj name="" r:id="rId27" imgW="1384300" imgH="482600" progId="Equation.3">
                    <p:embed/>
                    <p:pic>
                      <p:nvPicPr>
                        <p:cNvPr id="0" name="图片 3145"/>
                        <p:cNvPicPr/>
                        <p:nvPr/>
                      </p:nvPicPr>
                      <p:blipFill>
                        <a:blip r:embed="rId28"/>
                        <a:stretch>
                          <a:fillRect/>
                        </a:stretch>
                      </p:blipFill>
                      <p:spPr>
                        <a:xfrm>
                          <a:off x="3045" y="288"/>
                          <a:ext cx="651" cy="226"/>
                        </a:xfrm>
                        <a:prstGeom prst="rect">
                          <a:avLst/>
                        </a:prstGeom>
                        <a:noFill/>
                        <a:ln w="38100">
                          <a:noFill/>
                          <a:miter/>
                        </a:ln>
                      </p:spPr>
                    </p:pic>
                  </p:oleObj>
                </mc:Fallback>
              </mc:AlternateContent>
            </a:graphicData>
          </a:graphic>
        </p:graphicFrame>
        <p:sp>
          <p:nvSpPr>
            <p:cNvPr id="7184" name="Line 2"/>
            <p:cNvSpPr/>
            <p:nvPr/>
          </p:nvSpPr>
          <p:spPr>
            <a:xfrm>
              <a:off x="145" y="192"/>
              <a:ext cx="5473" cy="0"/>
            </a:xfrm>
            <a:prstGeom prst="line">
              <a:avLst/>
            </a:prstGeom>
            <a:ln w="19050" cap="flat" cmpd="sng">
              <a:solidFill>
                <a:schemeClr val="tx1"/>
              </a:solidFill>
              <a:prstDash val="solid"/>
              <a:round/>
              <a:headEnd type="none" w="med" len="med"/>
              <a:tailEnd type="none" w="med" len="med"/>
            </a:ln>
          </p:spPr>
        </p:sp>
        <p:sp>
          <p:nvSpPr>
            <p:cNvPr id="7185" name="Line 3"/>
            <p:cNvSpPr/>
            <p:nvPr/>
          </p:nvSpPr>
          <p:spPr>
            <a:xfrm>
              <a:off x="144" y="576"/>
              <a:ext cx="5473" cy="0"/>
            </a:xfrm>
            <a:prstGeom prst="line">
              <a:avLst/>
            </a:prstGeom>
            <a:ln w="19050" cap="flat" cmpd="sng">
              <a:solidFill>
                <a:schemeClr val="tx1"/>
              </a:solidFill>
              <a:prstDash val="solid"/>
              <a:round/>
              <a:headEnd type="none" w="med" len="med"/>
              <a:tailEnd type="none" w="med" len="med"/>
            </a:ln>
          </p:spPr>
        </p:sp>
        <p:sp>
          <p:nvSpPr>
            <p:cNvPr id="7186" name="Line 4"/>
            <p:cNvSpPr/>
            <p:nvPr/>
          </p:nvSpPr>
          <p:spPr>
            <a:xfrm>
              <a:off x="144" y="4176"/>
              <a:ext cx="5473" cy="0"/>
            </a:xfrm>
            <a:prstGeom prst="line">
              <a:avLst/>
            </a:prstGeom>
            <a:ln w="19050" cap="flat" cmpd="sng">
              <a:solidFill>
                <a:schemeClr val="tx1"/>
              </a:solidFill>
              <a:prstDash val="solid"/>
              <a:round/>
              <a:headEnd type="none" w="med" len="med"/>
              <a:tailEnd type="none" w="med" len="med"/>
            </a:ln>
          </p:spPr>
        </p:sp>
        <p:graphicFrame>
          <p:nvGraphicFramePr>
            <p:cNvPr id="7187" name="Object 5"/>
            <p:cNvGraphicFramePr>
              <a:graphicFrameLocks noChangeAspect="1"/>
            </p:cNvGraphicFramePr>
            <p:nvPr/>
          </p:nvGraphicFramePr>
          <p:xfrm>
            <a:off x="168" y="288"/>
            <a:ext cx="436" cy="226"/>
          </p:xfrm>
          <a:graphic>
            <a:graphicData uri="http://schemas.openxmlformats.org/presentationml/2006/ole">
              <mc:AlternateContent xmlns:mc="http://schemas.openxmlformats.org/markup-compatibility/2006">
                <mc:Choice xmlns:v="urn:schemas-microsoft-com:vml" Requires="v">
                  <p:oleObj spid="_x0000_s20522" name="" r:id="rId29" imgW="927100" imgH="482600" progId="Equation.3">
                    <p:embed/>
                  </p:oleObj>
                </mc:Choice>
                <mc:Fallback>
                  <p:oleObj name="" r:id="rId29" imgW="927100" imgH="482600" progId="Equation.3">
                    <p:embed/>
                    <p:pic>
                      <p:nvPicPr>
                        <p:cNvPr id="0" name="图片 2"/>
                        <p:cNvPicPr/>
                        <p:nvPr/>
                      </p:nvPicPr>
                      <p:blipFill>
                        <a:blip r:embed="rId30"/>
                        <a:stretch>
                          <a:fillRect/>
                        </a:stretch>
                      </p:blipFill>
                      <p:spPr>
                        <a:xfrm>
                          <a:off x="168" y="288"/>
                          <a:ext cx="436" cy="226"/>
                        </a:xfrm>
                        <a:prstGeom prst="rect">
                          <a:avLst/>
                        </a:prstGeom>
                        <a:noFill/>
                        <a:ln w="38100">
                          <a:noFill/>
                          <a:miter/>
                        </a:ln>
                      </p:spPr>
                    </p:pic>
                  </p:oleObj>
                </mc:Fallback>
              </mc:AlternateContent>
            </a:graphicData>
          </a:graphic>
        </p:graphicFrame>
        <p:graphicFrame>
          <p:nvGraphicFramePr>
            <p:cNvPr id="7188" name="Object 6"/>
            <p:cNvGraphicFramePr>
              <a:graphicFrameLocks noChangeAspect="1"/>
            </p:cNvGraphicFramePr>
            <p:nvPr/>
          </p:nvGraphicFramePr>
          <p:xfrm>
            <a:off x="144" y="864"/>
            <a:ext cx="436" cy="226"/>
          </p:xfrm>
          <a:graphic>
            <a:graphicData uri="http://schemas.openxmlformats.org/presentationml/2006/ole">
              <mc:AlternateContent xmlns:mc="http://schemas.openxmlformats.org/markup-compatibility/2006">
                <mc:Choice xmlns:v="urn:schemas-microsoft-com:vml" Requires="v">
                  <p:oleObj spid="_x0000_s20523" name="" r:id="rId31" imgW="927100" imgH="482600" progId="Equation.3">
                    <p:embed/>
                  </p:oleObj>
                </mc:Choice>
                <mc:Fallback>
                  <p:oleObj name="" r:id="rId31" imgW="927100" imgH="482600" progId="Equation.3">
                    <p:embed/>
                    <p:pic>
                      <p:nvPicPr>
                        <p:cNvPr id="0" name="图片 3079"/>
                        <p:cNvPicPr/>
                        <p:nvPr/>
                      </p:nvPicPr>
                      <p:blipFill>
                        <a:blip r:embed="rId32"/>
                        <a:stretch>
                          <a:fillRect/>
                        </a:stretch>
                      </p:blipFill>
                      <p:spPr>
                        <a:xfrm>
                          <a:off x="144" y="864"/>
                          <a:ext cx="436" cy="226"/>
                        </a:xfrm>
                        <a:prstGeom prst="rect">
                          <a:avLst/>
                        </a:prstGeom>
                        <a:noFill/>
                        <a:ln w="38100">
                          <a:noFill/>
                          <a:miter/>
                        </a:ln>
                      </p:spPr>
                    </p:pic>
                  </p:oleObj>
                </mc:Fallback>
              </mc:AlternateContent>
            </a:graphicData>
          </a:graphic>
        </p:graphicFrame>
        <p:graphicFrame>
          <p:nvGraphicFramePr>
            <p:cNvPr id="7189" name="Object 7"/>
            <p:cNvGraphicFramePr>
              <a:graphicFrameLocks noChangeAspect="1"/>
            </p:cNvGraphicFramePr>
            <p:nvPr/>
          </p:nvGraphicFramePr>
          <p:xfrm>
            <a:off x="168" y="1598"/>
            <a:ext cx="436" cy="226"/>
          </p:xfrm>
          <a:graphic>
            <a:graphicData uri="http://schemas.openxmlformats.org/presentationml/2006/ole">
              <mc:AlternateContent xmlns:mc="http://schemas.openxmlformats.org/markup-compatibility/2006">
                <mc:Choice xmlns:v="urn:schemas-microsoft-com:vml" Requires="v">
                  <p:oleObj spid="_x0000_s20524" name="" r:id="rId33" imgW="927100" imgH="482600" progId="Equation.3">
                    <p:embed/>
                  </p:oleObj>
                </mc:Choice>
                <mc:Fallback>
                  <p:oleObj name="" r:id="rId33" imgW="927100" imgH="482600" progId="Equation.3">
                    <p:embed/>
                    <p:pic>
                      <p:nvPicPr>
                        <p:cNvPr id="0" name="图片 3078"/>
                        <p:cNvPicPr/>
                        <p:nvPr/>
                      </p:nvPicPr>
                      <p:blipFill>
                        <a:blip r:embed="rId34"/>
                        <a:stretch>
                          <a:fillRect/>
                        </a:stretch>
                      </p:blipFill>
                      <p:spPr>
                        <a:xfrm>
                          <a:off x="168" y="1598"/>
                          <a:ext cx="436" cy="226"/>
                        </a:xfrm>
                        <a:prstGeom prst="rect">
                          <a:avLst/>
                        </a:prstGeom>
                        <a:noFill/>
                        <a:ln w="38100">
                          <a:noFill/>
                          <a:miter/>
                        </a:ln>
                      </p:spPr>
                    </p:pic>
                  </p:oleObj>
                </mc:Fallback>
              </mc:AlternateContent>
            </a:graphicData>
          </a:graphic>
        </p:graphicFrame>
        <p:graphicFrame>
          <p:nvGraphicFramePr>
            <p:cNvPr id="7190" name="Object 8"/>
            <p:cNvGraphicFramePr>
              <a:graphicFrameLocks noChangeAspect="1"/>
            </p:cNvGraphicFramePr>
            <p:nvPr/>
          </p:nvGraphicFramePr>
          <p:xfrm>
            <a:off x="168" y="2510"/>
            <a:ext cx="436" cy="226"/>
          </p:xfrm>
          <a:graphic>
            <a:graphicData uri="http://schemas.openxmlformats.org/presentationml/2006/ole">
              <mc:AlternateContent xmlns:mc="http://schemas.openxmlformats.org/markup-compatibility/2006">
                <mc:Choice xmlns:v="urn:schemas-microsoft-com:vml" Requires="v">
                  <p:oleObj spid="_x0000_s20525" name="" r:id="rId35" imgW="927100" imgH="482600" progId="Equation.3">
                    <p:embed/>
                  </p:oleObj>
                </mc:Choice>
                <mc:Fallback>
                  <p:oleObj name="" r:id="rId35" imgW="927100" imgH="482600" progId="Equation.3">
                    <p:embed/>
                    <p:pic>
                      <p:nvPicPr>
                        <p:cNvPr id="0" name="图片 1"/>
                        <p:cNvPicPr/>
                        <p:nvPr/>
                      </p:nvPicPr>
                      <p:blipFill>
                        <a:blip r:embed="rId36"/>
                        <a:stretch>
                          <a:fillRect/>
                        </a:stretch>
                      </p:blipFill>
                      <p:spPr>
                        <a:xfrm>
                          <a:off x="168" y="2510"/>
                          <a:ext cx="436" cy="226"/>
                        </a:xfrm>
                        <a:prstGeom prst="rect">
                          <a:avLst/>
                        </a:prstGeom>
                        <a:noFill/>
                        <a:ln w="38100">
                          <a:noFill/>
                          <a:miter/>
                        </a:ln>
                      </p:spPr>
                    </p:pic>
                  </p:oleObj>
                </mc:Fallback>
              </mc:AlternateContent>
            </a:graphicData>
          </a:graphic>
        </p:graphicFrame>
        <p:graphicFrame>
          <p:nvGraphicFramePr>
            <p:cNvPr id="7191" name="Object 9"/>
            <p:cNvGraphicFramePr>
              <a:graphicFrameLocks noChangeAspect="1"/>
            </p:cNvGraphicFramePr>
            <p:nvPr/>
          </p:nvGraphicFramePr>
          <p:xfrm>
            <a:off x="146" y="3470"/>
            <a:ext cx="430" cy="226"/>
          </p:xfrm>
          <a:graphic>
            <a:graphicData uri="http://schemas.openxmlformats.org/presentationml/2006/ole">
              <mc:AlternateContent xmlns:mc="http://schemas.openxmlformats.org/markup-compatibility/2006">
                <mc:Choice xmlns:v="urn:schemas-microsoft-com:vml" Requires="v">
                  <p:oleObj spid="_x0000_s20526" name="" r:id="rId37" imgW="914400" imgH="482600" progId="Equation.3">
                    <p:embed/>
                  </p:oleObj>
                </mc:Choice>
                <mc:Fallback>
                  <p:oleObj name="" r:id="rId37" imgW="914400" imgH="482600" progId="Equation.3">
                    <p:embed/>
                    <p:pic>
                      <p:nvPicPr>
                        <p:cNvPr id="0" name="图片 3090"/>
                        <p:cNvPicPr/>
                        <p:nvPr/>
                      </p:nvPicPr>
                      <p:blipFill>
                        <a:blip r:embed="rId38"/>
                        <a:stretch>
                          <a:fillRect/>
                        </a:stretch>
                      </p:blipFill>
                      <p:spPr>
                        <a:xfrm>
                          <a:off x="146" y="3470"/>
                          <a:ext cx="430" cy="226"/>
                        </a:xfrm>
                        <a:prstGeom prst="rect">
                          <a:avLst/>
                        </a:prstGeom>
                        <a:noFill/>
                        <a:ln w="38100">
                          <a:noFill/>
                          <a:miter/>
                        </a:ln>
                      </p:spPr>
                    </p:pic>
                  </p:oleObj>
                </mc:Fallback>
              </mc:AlternateContent>
            </a:graphicData>
          </a:graphic>
        </p:graphicFrame>
        <p:sp>
          <p:nvSpPr>
            <p:cNvPr id="7192" name="Line 10"/>
            <p:cNvSpPr/>
            <p:nvPr/>
          </p:nvSpPr>
          <p:spPr>
            <a:xfrm>
              <a:off x="672" y="192"/>
              <a:ext cx="0" cy="3984"/>
            </a:xfrm>
            <a:prstGeom prst="line">
              <a:avLst/>
            </a:prstGeom>
            <a:ln w="19050" cap="flat" cmpd="sng">
              <a:solidFill>
                <a:schemeClr val="tx1"/>
              </a:solidFill>
              <a:prstDash val="solid"/>
              <a:round/>
              <a:headEnd type="none" w="med" len="med"/>
              <a:tailEnd type="none" w="med" len="med"/>
            </a:ln>
          </p:spPr>
        </p:sp>
        <p:sp>
          <p:nvSpPr>
            <p:cNvPr id="7193" name="Line 11"/>
            <p:cNvSpPr/>
            <p:nvPr/>
          </p:nvSpPr>
          <p:spPr>
            <a:xfrm>
              <a:off x="1632" y="192"/>
              <a:ext cx="0" cy="3984"/>
            </a:xfrm>
            <a:prstGeom prst="line">
              <a:avLst/>
            </a:prstGeom>
            <a:ln w="19050" cap="flat" cmpd="sng">
              <a:solidFill>
                <a:schemeClr val="tx1"/>
              </a:solidFill>
              <a:prstDash val="solid"/>
              <a:round/>
              <a:headEnd type="none" w="med" len="med"/>
              <a:tailEnd type="none" w="med" len="med"/>
            </a:ln>
          </p:spPr>
        </p:sp>
        <p:sp>
          <p:nvSpPr>
            <p:cNvPr id="7194" name="Line 12"/>
            <p:cNvSpPr/>
            <p:nvPr/>
          </p:nvSpPr>
          <p:spPr>
            <a:xfrm>
              <a:off x="3888" y="192"/>
              <a:ext cx="0" cy="3984"/>
            </a:xfrm>
            <a:prstGeom prst="line">
              <a:avLst/>
            </a:prstGeom>
            <a:ln w="19050" cap="flat" cmpd="sng">
              <a:solidFill>
                <a:schemeClr val="tx1"/>
              </a:solidFill>
              <a:prstDash val="solid"/>
              <a:round/>
              <a:headEnd type="none" w="med" len="med"/>
              <a:tailEnd type="none" w="med" len="med"/>
            </a:ln>
          </p:spPr>
        </p:sp>
        <p:sp>
          <p:nvSpPr>
            <p:cNvPr id="7195" name="Line 13"/>
            <p:cNvSpPr/>
            <p:nvPr/>
          </p:nvSpPr>
          <p:spPr>
            <a:xfrm>
              <a:off x="2832" y="192"/>
              <a:ext cx="0" cy="3984"/>
            </a:xfrm>
            <a:prstGeom prst="line">
              <a:avLst/>
            </a:prstGeom>
            <a:ln w="19050" cap="flat" cmpd="sng">
              <a:solidFill>
                <a:schemeClr val="tx1"/>
              </a:solidFill>
              <a:prstDash val="solid"/>
              <a:round/>
              <a:headEnd type="none" w="med" len="med"/>
              <a:tailEnd type="none" w="med" len="med"/>
            </a:ln>
          </p:spPr>
        </p:sp>
        <p:sp>
          <p:nvSpPr>
            <p:cNvPr id="7196" name="Line 18"/>
            <p:cNvSpPr/>
            <p:nvPr/>
          </p:nvSpPr>
          <p:spPr>
            <a:xfrm>
              <a:off x="144" y="1344"/>
              <a:ext cx="5473" cy="0"/>
            </a:xfrm>
            <a:prstGeom prst="line">
              <a:avLst/>
            </a:prstGeom>
            <a:ln w="19050" cap="flat" cmpd="sng">
              <a:solidFill>
                <a:schemeClr val="tx1"/>
              </a:solidFill>
              <a:prstDash val="solid"/>
              <a:round/>
              <a:headEnd type="none" w="med" len="med"/>
              <a:tailEnd type="none" w="med" len="med"/>
            </a:ln>
          </p:spPr>
        </p:sp>
        <p:sp>
          <p:nvSpPr>
            <p:cNvPr id="7197" name="Line 19"/>
            <p:cNvSpPr/>
            <p:nvPr/>
          </p:nvSpPr>
          <p:spPr>
            <a:xfrm>
              <a:off x="144" y="2112"/>
              <a:ext cx="5473" cy="0"/>
            </a:xfrm>
            <a:prstGeom prst="line">
              <a:avLst/>
            </a:prstGeom>
            <a:ln w="19050" cap="flat" cmpd="sng">
              <a:solidFill>
                <a:schemeClr val="tx1"/>
              </a:solidFill>
              <a:prstDash val="solid"/>
              <a:round/>
              <a:headEnd type="none" w="med" len="med"/>
              <a:tailEnd type="none" w="med" len="med"/>
            </a:ln>
          </p:spPr>
        </p:sp>
        <p:sp>
          <p:nvSpPr>
            <p:cNvPr id="7198" name="Line 20"/>
            <p:cNvSpPr/>
            <p:nvPr/>
          </p:nvSpPr>
          <p:spPr>
            <a:xfrm>
              <a:off x="144" y="3120"/>
              <a:ext cx="5473" cy="0"/>
            </a:xfrm>
            <a:prstGeom prst="line">
              <a:avLst/>
            </a:prstGeom>
            <a:ln w="19050" cap="flat" cmpd="sng">
              <a:solidFill>
                <a:schemeClr val="tx1"/>
              </a:solidFill>
              <a:prstDash val="solid"/>
              <a:round/>
              <a:headEnd type="none" w="med" len="med"/>
              <a:tailEnd type="none" w="med" len="med"/>
            </a:ln>
          </p:spPr>
        </p:sp>
        <p:graphicFrame>
          <p:nvGraphicFramePr>
            <p:cNvPr id="7199" name="Object 36"/>
            <p:cNvGraphicFramePr>
              <a:graphicFrameLocks noChangeAspect="1"/>
            </p:cNvGraphicFramePr>
            <p:nvPr/>
          </p:nvGraphicFramePr>
          <p:xfrm>
            <a:off x="4272" y="288"/>
            <a:ext cx="842" cy="226"/>
          </p:xfrm>
          <a:graphic>
            <a:graphicData uri="http://schemas.openxmlformats.org/presentationml/2006/ole">
              <mc:AlternateContent xmlns:mc="http://schemas.openxmlformats.org/markup-compatibility/2006">
                <mc:Choice xmlns:v="urn:schemas-microsoft-com:vml" Requires="v">
                  <p:oleObj spid="_x0000_s20527" name="" r:id="rId39" imgW="1790700" imgH="482600" progId="Equation.3">
                    <p:embed/>
                  </p:oleObj>
                </mc:Choice>
                <mc:Fallback>
                  <p:oleObj name="" r:id="rId39" imgW="1790700" imgH="482600" progId="Equation.3">
                    <p:embed/>
                    <p:pic>
                      <p:nvPicPr>
                        <p:cNvPr id="0" name="图片 3081"/>
                        <p:cNvPicPr/>
                        <p:nvPr/>
                      </p:nvPicPr>
                      <p:blipFill>
                        <a:blip r:embed="rId40"/>
                        <a:stretch>
                          <a:fillRect/>
                        </a:stretch>
                      </p:blipFill>
                      <p:spPr>
                        <a:xfrm>
                          <a:off x="4272" y="288"/>
                          <a:ext cx="842" cy="226"/>
                        </a:xfrm>
                        <a:prstGeom prst="rect">
                          <a:avLst/>
                        </a:prstGeom>
                        <a:noFill/>
                        <a:ln w="38100">
                          <a:noFill/>
                          <a:miter/>
                        </a:ln>
                      </p:spPr>
                    </p:pic>
                  </p:oleObj>
                </mc:Fallback>
              </mc:AlternateContent>
            </a:graphicData>
          </a:graphic>
        </p:graphicFrame>
      </p:grpSp>
      <p:graphicFrame>
        <p:nvGraphicFramePr>
          <p:cNvPr id="3109" name="Object 37"/>
          <p:cNvGraphicFramePr>
            <a:graphicFrameLocks noChangeAspect="1"/>
          </p:cNvGraphicFramePr>
          <p:nvPr/>
        </p:nvGraphicFramePr>
        <p:xfrm>
          <a:off x="6516688" y="1268413"/>
          <a:ext cx="2136775" cy="581025"/>
        </p:xfrm>
        <a:graphic>
          <a:graphicData uri="http://schemas.openxmlformats.org/presentationml/2006/ole">
            <mc:AlternateContent xmlns:mc="http://schemas.openxmlformats.org/markup-compatibility/2006">
              <mc:Choice xmlns:v="urn:schemas-microsoft-com:vml" Requires="v">
                <p:oleObj spid="_x0000_s20528" name="" r:id="rId41" imgW="838200" imgH="228600" progId="Equation.3">
                  <p:embed/>
                </p:oleObj>
              </mc:Choice>
              <mc:Fallback>
                <p:oleObj name="" r:id="rId41" imgW="838200" imgH="228600" progId="Equation.3">
                  <p:embed/>
                  <p:pic>
                    <p:nvPicPr>
                      <p:cNvPr id="0" name="图片 3076"/>
                      <p:cNvPicPr/>
                      <p:nvPr/>
                    </p:nvPicPr>
                    <p:blipFill>
                      <a:blip r:embed="rId42"/>
                      <a:stretch>
                        <a:fillRect/>
                      </a:stretch>
                    </p:blipFill>
                    <p:spPr>
                      <a:xfrm>
                        <a:off x="6516688" y="1268413"/>
                        <a:ext cx="2136775" cy="581025"/>
                      </a:xfrm>
                      <a:prstGeom prst="rect">
                        <a:avLst/>
                      </a:prstGeom>
                      <a:noFill/>
                      <a:ln w="38100">
                        <a:noFill/>
                        <a:miter/>
                      </a:ln>
                    </p:spPr>
                  </p:pic>
                </p:oleObj>
              </mc:Fallback>
            </mc:AlternateContent>
          </a:graphicData>
        </a:graphic>
      </p:graphicFrame>
      <p:graphicFrame>
        <p:nvGraphicFramePr>
          <p:cNvPr id="3112" name="Object 40"/>
          <p:cNvGraphicFramePr>
            <a:graphicFrameLocks noChangeAspect="1"/>
          </p:cNvGraphicFramePr>
          <p:nvPr/>
        </p:nvGraphicFramePr>
        <p:xfrm>
          <a:off x="7548563" y="3946525"/>
          <a:ext cx="198437" cy="284163"/>
        </p:xfrm>
        <a:graphic>
          <a:graphicData uri="http://schemas.openxmlformats.org/presentationml/2006/ole">
            <mc:AlternateContent xmlns:mc="http://schemas.openxmlformats.org/markup-compatibility/2006">
              <mc:Choice xmlns:v="urn:schemas-microsoft-com:vml" Requires="v">
                <p:oleObj spid="_x0000_s20529" name="" r:id="rId43" imgW="266700" imgH="381000" progId="Equation.3">
                  <p:embed/>
                </p:oleObj>
              </mc:Choice>
              <mc:Fallback>
                <p:oleObj name="" r:id="rId43" imgW="266700" imgH="381000" progId="Equation.3">
                  <p:embed/>
                  <p:pic>
                    <p:nvPicPr>
                      <p:cNvPr id="0" name="图片 3080"/>
                      <p:cNvPicPr/>
                      <p:nvPr/>
                    </p:nvPicPr>
                    <p:blipFill>
                      <a:blip r:embed="rId44"/>
                      <a:stretch>
                        <a:fillRect/>
                      </a:stretch>
                    </p:blipFill>
                    <p:spPr>
                      <a:xfrm>
                        <a:off x="7548563" y="3946525"/>
                        <a:ext cx="198437" cy="284163"/>
                      </a:xfrm>
                      <a:prstGeom prst="rect">
                        <a:avLst/>
                      </a:prstGeom>
                      <a:noFill/>
                      <a:ln w="38100">
                        <a:noFill/>
                        <a:miter/>
                      </a:ln>
                    </p:spPr>
                  </p:pic>
                </p:oleObj>
              </mc:Fallback>
            </mc:AlternateContent>
          </a:graphicData>
        </a:graphic>
      </p:graphicFrame>
      <p:graphicFrame>
        <p:nvGraphicFramePr>
          <p:cNvPr id="4152" name="Object 1080"/>
          <p:cNvGraphicFramePr>
            <a:graphicFrameLocks noChangeAspect="1"/>
          </p:cNvGraphicFramePr>
          <p:nvPr/>
        </p:nvGraphicFramePr>
        <p:xfrm>
          <a:off x="6588125" y="2349500"/>
          <a:ext cx="2136775" cy="581025"/>
        </p:xfrm>
        <a:graphic>
          <a:graphicData uri="http://schemas.openxmlformats.org/presentationml/2006/ole">
            <mc:AlternateContent xmlns:mc="http://schemas.openxmlformats.org/markup-compatibility/2006">
              <mc:Choice xmlns:v="urn:schemas-microsoft-com:vml" Requires="v">
                <p:oleObj spid="_x0000_s20530" name="" r:id="rId45" imgW="838200" imgH="228600" progId="Equation.3">
                  <p:embed/>
                </p:oleObj>
              </mc:Choice>
              <mc:Fallback>
                <p:oleObj name="" r:id="rId45" imgW="838200" imgH="228600" progId="Equation.3">
                  <p:embed/>
                  <p:pic>
                    <p:nvPicPr>
                      <p:cNvPr id="0" name="图片 3091"/>
                      <p:cNvPicPr/>
                      <p:nvPr/>
                    </p:nvPicPr>
                    <p:blipFill>
                      <a:blip r:embed="rId42"/>
                      <a:stretch>
                        <a:fillRect/>
                      </a:stretch>
                    </p:blipFill>
                    <p:spPr>
                      <a:xfrm>
                        <a:off x="6588125" y="2349500"/>
                        <a:ext cx="2136775" cy="581025"/>
                      </a:xfrm>
                      <a:prstGeom prst="rect">
                        <a:avLst/>
                      </a:prstGeom>
                      <a:noFill/>
                      <a:ln w="38100">
                        <a:noFill/>
                        <a:miter/>
                      </a:ln>
                    </p:spPr>
                  </p:pic>
                </p:oleObj>
              </mc:Fallback>
            </mc:AlternateContent>
          </a:graphicData>
        </a:graphic>
      </p:graphicFrame>
      <p:graphicFrame>
        <p:nvGraphicFramePr>
          <p:cNvPr id="4153" name="Object 1081"/>
          <p:cNvGraphicFramePr>
            <a:graphicFrameLocks noChangeAspect="1"/>
          </p:cNvGraphicFramePr>
          <p:nvPr/>
        </p:nvGraphicFramePr>
        <p:xfrm>
          <a:off x="6588125" y="5516563"/>
          <a:ext cx="2136775" cy="581025"/>
        </p:xfrm>
        <a:graphic>
          <a:graphicData uri="http://schemas.openxmlformats.org/presentationml/2006/ole">
            <mc:AlternateContent xmlns:mc="http://schemas.openxmlformats.org/markup-compatibility/2006">
              <mc:Choice xmlns:v="urn:schemas-microsoft-com:vml" Requires="v">
                <p:oleObj spid="_x0000_s20531" name="" r:id="rId46" imgW="838200" imgH="228600" progId="Equation.3">
                  <p:embed/>
                </p:oleObj>
              </mc:Choice>
              <mc:Fallback>
                <p:oleObj name="" r:id="rId46" imgW="838200" imgH="228600" progId="Equation.3">
                  <p:embed/>
                  <p:pic>
                    <p:nvPicPr>
                      <p:cNvPr id="0" name="图片 3088"/>
                      <p:cNvPicPr/>
                      <p:nvPr/>
                    </p:nvPicPr>
                    <p:blipFill>
                      <a:blip r:embed="rId42"/>
                      <a:stretch>
                        <a:fillRect/>
                      </a:stretch>
                    </p:blipFill>
                    <p:spPr>
                      <a:xfrm>
                        <a:off x="6588125" y="5516563"/>
                        <a:ext cx="2136775" cy="581025"/>
                      </a:xfrm>
                      <a:prstGeom prst="rect">
                        <a:avLst/>
                      </a:prstGeom>
                      <a:noFill/>
                      <a:ln w="38100">
                        <a:noFill/>
                        <a:miter/>
                      </a:ln>
                    </p:spPr>
                  </p:pic>
                </p:oleObj>
              </mc:Fallback>
            </mc:AlternateContent>
          </a:graphicData>
        </a:graphic>
      </p:graphicFrame>
      <p:graphicFrame>
        <p:nvGraphicFramePr>
          <p:cNvPr id="101384" name="Object 8"/>
          <p:cNvGraphicFramePr>
            <a:graphicFrameLocks noChangeAspect="1"/>
          </p:cNvGraphicFramePr>
          <p:nvPr/>
        </p:nvGraphicFramePr>
        <p:xfrm>
          <a:off x="2782888" y="935038"/>
          <a:ext cx="1519237" cy="1177925"/>
        </p:xfrm>
        <a:graphic>
          <a:graphicData uri="http://schemas.openxmlformats.org/presentationml/2006/ole">
            <mc:AlternateContent xmlns:mc="http://schemas.openxmlformats.org/markup-compatibility/2006">
              <mc:Choice xmlns:v="urn:schemas-microsoft-com:vml" Requires="v">
                <p:oleObj spid="_x0000_s20532" name="" r:id="rId47" imgW="571500" imgH="444500" progId="Equation.3">
                  <p:embed/>
                </p:oleObj>
              </mc:Choice>
              <mc:Fallback>
                <p:oleObj name="" r:id="rId47" imgW="571500" imgH="444500" progId="Equation.3">
                  <p:embed/>
                  <p:pic>
                    <p:nvPicPr>
                      <p:cNvPr id="0" name="图片 3083"/>
                      <p:cNvPicPr/>
                      <p:nvPr/>
                    </p:nvPicPr>
                    <p:blipFill>
                      <a:blip r:embed="rId48"/>
                      <a:stretch>
                        <a:fillRect/>
                      </a:stretch>
                    </p:blipFill>
                    <p:spPr>
                      <a:xfrm>
                        <a:off x="2782888" y="935038"/>
                        <a:ext cx="1519237" cy="1177925"/>
                      </a:xfrm>
                      <a:prstGeom prst="rect">
                        <a:avLst/>
                      </a:prstGeom>
                      <a:noFill/>
                      <a:ln w="38100">
                        <a:noFill/>
                        <a:miter/>
                      </a:ln>
                    </p:spPr>
                  </p:pic>
                </p:oleObj>
              </mc:Fallback>
            </mc:AlternateContent>
          </a:graphicData>
        </a:graphic>
      </p:graphicFrame>
      <p:graphicFrame>
        <p:nvGraphicFramePr>
          <p:cNvPr id="137222" name="Object 6"/>
          <p:cNvGraphicFramePr>
            <a:graphicFrameLocks noChangeAspect="1"/>
          </p:cNvGraphicFramePr>
          <p:nvPr/>
        </p:nvGraphicFramePr>
        <p:xfrm>
          <a:off x="2805113" y="2200275"/>
          <a:ext cx="1379537" cy="1171575"/>
        </p:xfrm>
        <a:graphic>
          <a:graphicData uri="http://schemas.openxmlformats.org/presentationml/2006/ole">
            <mc:AlternateContent xmlns:mc="http://schemas.openxmlformats.org/markup-compatibility/2006">
              <mc:Choice xmlns:v="urn:schemas-microsoft-com:vml" Requires="v">
                <p:oleObj spid="_x0000_s20533" name="" r:id="rId49" imgW="508000" imgH="431800" progId="Equation.3">
                  <p:embed/>
                </p:oleObj>
              </mc:Choice>
              <mc:Fallback>
                <p:oleObj name="" r:id="rId49" imgW="508000" imgH="431800" progId="Equation.3">
                  <p:embed/>
                  <p:pic>
                    <p:nvPicPr>
                      <p:cNvPr id="0" name="图片 3077"/>
                      <p:cNvPicPr/>
                      <p:nvPr/>
                    </p:nvPicPr>
                    <p:blipFill>
                      <a:blip r:embed="rId50"/>
                      <a:stretch>
                        <a:fillRect/>
                      </a:stretch>
                    </p:blipFill>
                    <p:spPr>
                      <a:xfrm>
                        <a:off x="2805113" y="2200275"/>
                        <a:ext cx="1379537" cy="1171575"/>
                      </a:xfrm>
                      <a:prstGeom prst="rect">
                        <a:avLst/>
                      </a:prstGeom>
                      <a:noFill/>
                      <a:ln w="38100">
                        <a:noFill/>
                        <a:miter/>
                      </a:ln>
                    </p:spPr>
                  </p:pic>
                </p:oleObj>
              </mc:Fallback>
            </mc:AlternateContent>
          </a:graphicData>
        </a:graphic>
      </p:graphicFrame>
      <p:graphicFrame>
        <p:nvGraphicFramePr>
          <p:cNvPr id="146436" name="Object 4"/>
          <p:cNvGraphicFramePr>
            <a:graphicFrameLocks noChangeAspect="1"/>
          </p:cNvGraphicFramePr>
          <p:nvPr/>
        </p:nvGraphicFramePr>
        <p:xfrm>
          <a:off x="2568575" y="3878263"/>
          <a:ext cx="1949450" cy="549275"/>
        </p:xfrm>
        <a:graphic>
          <a:graphicData uri="http://schemas.openxmlformats.org/presentationml/2006/ole">
            <mc:AlternateContent xmlns:mc="http://schemas.openxmlformats.org/markup-compatibility/2006">
              <mc:Choice xmlns:v="urn:schemas-microsoft-com:vml" Requires="v">
                <p:oleObj spid="_x0000_s20534" name="" r:id="rId51" imgW="761365" imgH="215900" progId="Equation.3">
                  <p:embed/>
                </p:oleObj>
              </mc:Choice>
              <mc:Fallback>
                <p:oleObj name="" r:id="rId51" imgW="761365" imgH="215900" progId="Equation.3">
                  <p:embed/>
                  <p:pic>
                    <p:nvPicPr>
                      <p:cNvPr id="0" name="图片 3082"/>
                      <p:cNvPicPr/>
                      <p:nvPr/>
                    </p:nvPicPr>
                    <p:blipFill>
                      <a:blip r:embed="rId52"/>
                      <a:stretch>
                        <a:fillRect/>
                      </a:stretch>
                    </p:blipFill>
                    <p:spPr>
                      <a:xfrm>
                        <a:off x="2568575" y="3878263"/>
                        <a:ext cx="1949450" cy="549275"/>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094"/>
                                        </p:tgtEl>
                                        <p:attrNameLst>
                                          <p:attrName>style.visibility</p:attrName>
                                        </p:attrNameLst>
                                      </p:cBhvr>
                                      <p:to>
                                        <p:strVal val="visible"/>
                                      </p:to>
                                    </p:set>
                                    <p:animEffect transition="in" filter="wipe(left)">
                                      <p:cBhvr>
                                        <p:cTn id="7" dur="500"/>
                                        <p:tgtEl>
                                          <p:spTgt spid="30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95"/>
                                        </p:tgtEl>
                                        <p:attrNameLst>
                                          <p:attrName>style.visibility</p:attrName>
                                        </p:attrNameLst>
                                      </p:cBhvr>
                                      <p:to>
                                        <p:strVal val="visible"/>
                                      </p:to>
                                    </p:set>
                                    <p:animEffect transition="in" filter="wipe(left)">
                                      <p:cBhvr>
                                        <p:cTn id="12" dur="500"/>
                                        <p:tgtEl>
                                          <p:spTgt spid="309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096"/>
                                        </p:tgtEl>
                                        <p:attrNameLst>
                                          <p:attrName>style.visibility</p:attrName>
                                        </p:attrNameLst>
                                      </p:cBhvr>
                                      <p:to>
                                        <p:strVal val="visible"/>
                                      </p:to>
                                    </p:set>
                                    <p:animEffect transition="in" filter="wipe(left)">
                                      <p:cBhvr>
                                        <p:cTn id="17" dur="500"/>
                                        <p:tgtEl>
                                          <p:spTgt spid="309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097"/>
                                        </p:tgtEl>
                                        <p:attrNameLst>
                                          <p:attrName>style.visibility</p:attrName>
                                        </p:attrNameLst>
                                      </p:cBhvr>
                                      <p:to>
                                        <p:strVal val="visible"/>
                                      </p:to>
                                    </p:set>
                                    <p:animEffect transition="in" filter="wipe(left)">
                                      <p:cBhvr>
                                        <p:cTn id="22" dur="500"/>
                                        <p:tgtEl>
                                          <p:spTgt spid="30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1384"/>
                                        </p:tgtEl>
                                        <p:attrNameLst>
                                          <p:attrName>style.visibility</p:attrName>
                                        </p:attrNameLst>
                                      </p:cBhvr>
                                      <p:to>
                                        <p:strVal val="visible"/>
                                      </p:to>
                                    </p:set>
                                    <p:animEffect transition="in" filter="wipe(down)">
                                      <p:cBhvr>
                                        <p:cTn id="27" dur="500"/>
                                        <p:tgtEl>
                                          <p:spTgt spid="10138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37222"/>
                                        </p:tgtEl>
                                        <p:attrNameLst>
                                          <p:attrName>style.visibility</p:attrName>
                                        </p:attrNameLst>
                                      </p:cBhvr>
                                      <p:to>
                                        <p:strVal val="visible"/>
                                      </p:to>
                                    </p:set>
                                    <p:animEffect transition="in" filter="wipe(down)">
                                      <p:cBhvr>
                                        <p:cTn id="32" dur="500"/>
                                        <p:tgtEl>
                                          <p:spTgt spid="1372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46436"/>
                                        </p:tgtEl>
                                        <p:attrNameLst>
                                          <p:attrName>style.visibility</p:attrName>
                                        </p:attrNameLst>
                                      </p:cBhvr>
                                      <p:to>
                                        <p:strVal val="visible"/>
                                      </p:to>
                                    </p:set>
                                    <p:animEffect transition="in" filter="wipe(down)">
                                      <p:cBhvr>
                                        <p:cTn id="37" dur="500"/>
                                        <p:tgtEl>
                                          <p:spTgt spid="14643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3101"/>
                                        </p:tgtEl>
                                        <p:attrNameLst>
                                          <p:attrName>style.visibility</p:attrName>
                                        </p:attrNameLst>
                                      </p:cBhvr>
                                      <p:to>
                                        <p:strVal val="visible"/>
                                      </p:to>
                                    </p:set>
                                    <p:animEffect transition="in" filter="wipe(down)">
                                      <p:cBhvr>
                                        <p:cTn id="42" dur="500"/>
                                        <p:tgtEl>
                                          <p:spTgt spid="310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102"/>
                                        </p:tgtEl>
                                        <p:attrNameLst>
                                          <p:attrName>style.visibility</p:attrName>
                                        </p:attrNameLst>
                                      </p:cBhvr>
                                      <p:to>
                                        <p:strVal val="visible"/>
                                      </p:to>
                                    </p:set>
                                    <p:animEffect transition="in" filter="wipe(down)">
                                      <p:cBhvr>
                                        <p:cTn id="47" dur="500"/>
                                        <p:tgtEl>
                                          <p:spTgt spid="31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3103"/>
                                        </p:tgtEl>
                                        <p:attrNameLst>
                                          <p:attrName>style.visibility</p:attrName>
                                        </p:attrNameLst>
                                      </p:cBhvr>
                                      <p:to>
                                        <p:strVal val="visible"/>
                                      </p:to>
                                    </p:set>
                                    <p:animEffect transition="in" filter="wipe(down)">
                                      <p:cBhvr>
                                        <p:cTn id="52" dur="500"/>
                                        <p:tgtEl>
                                          <p:spTgt spid="31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3104"/>
                                        </p:tgtEl>
                                        <p:attrNameLst>
                                          <p:attrName>style.visibility</p:attrName>
                                        </p:attrNameLst>
                                      </p:cBhvr>
                                      <p:to>
                                        <p:strVal val="visible"/>
                                      </p:to>
                                    </p:set>
                                    <p:animEffect transition="in" filter="wipe(down)">
                                      <p:cBhvr>
                                        <p:cTn id="57" dur="500"/>
                                        <p:tgtEl>
                                          <p:spTgt spid="310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3105"/>
                                        </p:tgtEl>
                                        <p:attrNameLst>
                                          <p:attrName>style.visibility</p:attrName>
                                        </p:attrNameLst>
                                      </p:cBhvr>
                                      <p:to>
                                        <p:strVal val="visible"/>
                                      </p:to>
                                    </p:set>
                                    <p:animEffect transition="in" filter="wipe(down)">
                                      <p:cBhvr>
                                        <p:cTn id="62" dur="500"/>
                                        <p:tgtEl>
                                          <p:spTgt spid="310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106"/>
                                        </p:tgtEl>
                                        <p:attrNameLst>
                                          <p:attrName>style.visibility</p:attrName>
                                        </p:attrNameLst>
                                      </p:cBhvr>
                                      <p:to>
                                        <p:strVal val="visible"/>
                                      </p:to>
                                    </p:set>
                                    <p:animEffect transition="in" filter="wipe(down)">
                                      <p:cBhvr>
                                        <p:cTn id="67" dur="500"/>
                                        <p:tgtEl>
                                          <p:spTgt spid="310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3107"/>
                                        </p:tgtEl>
                                        <p:attrNameLst>
                                          <p:attrName>style.visibility</p:attrName>
                                        </p:attrNameLst>
                                      </p:cBhvr>
                                      <p:to>
                                        <p:strVal val="visible"/>
                                      </p:to>
                                    </p:set>
                                    <p:animEffect transition="in" filter="wipe(down)">
                                      <p:cBhvr>
                                        <p:cTn id="72" dur="500"/>
                                        <p:tgtEl>
                                          <p:spTgt spid="310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nodeType="clickEffect">
                                  <p:stCondLst>
                                    <p:cond delay="0"/>
                                  </p:stCondLst>
                                  <p:childTnLst>
                                    <p:set>
                                      <p:cBhvr>
                                        <p:cTn id="76" dur="1" fill="hold">
                                          <p:stCondLst>
                                            <p:cond delay="0"/>
                                          </p:stCondLst>
                                        </p:cTn>
                                        <p:tgtEl>
                                          <p:spTgt spid="3109"/>
                                        </p:tgtEl>
                                        <p:attrNameLst>
                                          <p:attrName>style.visibility</p:attrName>
                                        </p:attrNameLst>
                                      </p:cBhvr>
                                      <p:to>
                                        <p:strVal val="visible"/>
                                      </p:to>
                                    </p:set>
                                    <p:animEffect transition="in" filter="wipe(down)">
                                      <p:cBhvr>
                                        <p:cTn id="77" dur="500"/>
                                        <p:tgtEl>
                                          <p:spTgt spid="310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nodeType="clickEffect">
                                  <p:stCondLst>
                                    <p:cond delay="0"/>
                                  </p:stCondLst>
                                  <p:childTnLst>
                                    <p:set>
                                      <p:cBhvr>
                                        <p:cTn id="81" dur="1" fill="hold">
                                          <p:stCondLst>
                                            <p:cond delay="0"/>
                                          </p:stCondLst>
                                        </p:cTn>
                                        <p:tgtEl>
                                          <p:spTgt spid="4152"/>
                                        </p:tgtEl>
                                        <p:attrNameLst>
                                          <p:attrName>style.visibility</p:attrName>
                                        </p:attrNameLst>
                                      </p:cBhvr>
                                      <p:to>
                                        <p:strVal val="visible"/>
                                      </p:to>
                                    </p:set>
                                    <p:animEffect transition="in" filter="wipe(down)">
                                      <p:cBhvr>
                                        <p:cTn id="82" dur="500"/>
                                        <p:tgtEl>
                                          <p:spTgt spid="415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nodeType="clickEffect">
                                  <p:stCondLst>
                                    <p:cond delay="0"/>
                                  </p:stCondLst>
                                  <p:childTnLst>
                                    <p:set>
                                      <p:cBhvr>
                                        <p:cTn id="86" dur="1" fill="hold">
                                          <p:stCondLst>
                                            <p:cond delay="0"/>
                                          </p:stCondLst>
                                        </p:cTn>
                                        <p:tgtEl>
                                          <p:spTgt spid="3112"/>
                                        </p:tgtEl>
                                        <p:attrNameLst>
                                          <p:attrName>style.visibility</p:attrName>
                                        </p:attrNameLst>
                                      </p:cBhvr>
                                      <p:to>
                                        <p:strVal val="visible"/>
                                      </p:to>
                                    </p:set>
                                    <p:animEffect transition="in" filter="wipe(down)">
                                      <p:cBhvr>
                                        <p:cTn id="87" dur="500"/>
                                        <p:tgtEl>
                                          <p:spTgt spid="3112"/>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153"/>
                                        </p:tgtEl>
                                        <p:attrNameLst>
                                          <p:attrName>style.visibility</p:attrName>
                                        </p:attrNameLst>
                                      </p:cBhvr>
                                      <p:to>
                                        <p:strVal val="visible"/>
                                      </p:to>
                                    </p:set>
                                    <p:animEffect transition="in" filter="wipe(down)">
                                      <p:cBhvr>
                                        <p:cTn id="92" dur="500"/>
                                        <p:tgtEl>
                                          <p:spTgt spid="4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18" name="Object 22"/>
          <p:cNvGraphicFramePr>
            <a:graphicFrameLocks noChangeAspect="1"/>
          </p:cNvGraphicFramePr>
          <p:nvPr/>
        </p:nvGraphicFramePr>
        <p:xfrm>
          <a:off x="1858963" y="1239838"/>
          <a:ext cx="198437" cy="284162"/>
        </p:xfrm>
        <a:graphic>
          <a:graphicData uri="http://schemas.openxmlformats.org/presentationml/2006/ole">
            <mc:AlternateContent xmlns:mc="http://schemas.openxmlformats.org/markup-compatibility/2006">
              <mc:Choice xmlns:v="urn:schemas-microsoft-com:vml" Requires="v">
                <p:oleObj spid="_x0000_s21542" name="" r:id="rId1" imgW="266700" imgH="381000" progId="Equation.3">
                  <p:embed/>
                </p:oleObj>
              </mc:Choice>
              <mc:Fallback>
                <p:oleObj name="" r:id="rId1" imgW="266700" imgH="381000" progId="Equation.3">
                  <p:embed/>
                  <p:pic>
                    <p:nvPicPr>
                      <p:cNvPr id="0" name="图片 3086"/>
                      <p:cNvPicPr/>
                      <p:nvPr/>
                    </p:nvPicPr>
                    <p:blipFill>
                      <a:blip r:embed="rId2"/>
                      <a:stretch>
                        <a:fillRect/>
                      </a:stretch>
                    </p:blipFill>
                    <p:spPr>
                      <a:xfrm>
                        <a:off x="1858963" y="1239838"/>
                        <a:ext cx="198437" cy="284162"/>
                      </a:xfrm>
                      <a:prstGeom prst="rect">
                        <a:avLst/>
                      </a:prstGeom>
                      <a:noFill/>
                      <a:ln w="38100">
                        <a:noFill/>
                        <a:miter/>
                      </a:ln>
                    </p:spPr>
                  </p:pic>
                </p:oleObj>
              </mc:Fallback>
            </mc:AlternateContent>
          </a:graphicData>
        </a:graphic>
      </p:graphicFrame>
      <p:graphicFrame>
        <p:nvGraphicFramePr>
          <p:cNvPr id="4119" name="Object 23"/>
          <p:cNvGraphicFramePr>
            <a:graphicFrameLocks noChangeAspect="1"/>
          </p:cNvGraphicFramePr>
          <p:nvPr/>
        </p:nvGraphicFramePr>
        <p:xfrm>
          <a:off x="1601788" y="2170113"/>
          <a:ext cx="760412" cy="292100"/>
        </p:xfrm>
        <a:graphic>
          <a:graphicData uri="http://schemas.openxmlformats.org/presentationml/2006/ole">
            <mc:AlternateContent xmlns:mc="http://schemas.openxmlformats.org/markup-compatibility/2006">
              <mc:Choice xmlns:v="urn:schemas-microsoft-com:vml" Requires="v">
                <p:oleObj spid="_x0000_s21543" name="" r:id="rId3" imgW="1016000" imgH="393700" progId="Equation.3">
                  <p:embed/>
                </p:oleObj>
              </mc:Choice>
              <mc:Fallback>
                <p:oleObj name="" r:id="rId3" imgW="1016000" imgH="393700" progId="Equation.3">
                  <p:embed/>
                  <p:pic>
                    <p:nvPicPr>
                      <p:cNvPr id="0" name="图片 3096"/>
                      <p:cNvPicPr/>
                      <p:nvPr/>
                    </p:nvPicPr>
                    <p:blipFill>
                      <a:blip r:embed="rId4"/>
                      <a:stretch>
                        <a:fillRect/>
                      </a:stretch>
                    </p:blipFill>
                    <p:spPr>
                      <a:xfrm>
                        <a:off x="1601788" y="2170113"/>
                        <a:ext cx="760412" cy="292100"/>
                      </a:xfrm>
                      <a:prstGeom prst="rect">
                        <a:avLst/>
                      </a:prstGeom>
                      <a:noFill/>
                      <a:ln w="38100">
                        <a:noFill/>
                        <a:miter/>
                      </a:ln>
                    </p:spPr>
                  </p:pic>
                </p:oleObj>
              </mc:Fallback>
            </mc:AlternateContent>
          </a:graphicData>
        </a:graphic>
      </p:graphicFrame>
      <p:graphicFrame>
        <p:nvGraphicFramePr>
          <p:cNvPr id="4120" name="Object 24"/>
          <p:cNvGraphicFramePr>
            <a:graphicFrameLocks noChangeAspect="1"/>
          </p:cNvGraphicFramePr>
          <p:nvPr/>
        </p:nvGraphicFramePr>
        <p:xfrm>
          <a:off x="1403350" y="2924175"/>
          <a:ext cx="1223963" cy="784225"/>
        </p:xfrm>
        <a:graphic>
          <a:graphicData uri="http://schemas.openxmlformats.org/presentationml/2006/ole">
            <mc:AlternateContent xmlns:mc="http://schemas.openxmlformats.org/markup-compatibility/2006">
              <mc:Choice xmlns:v="urn:schemas-microsoft-com:vml" Requires="v">
                <p:oleObj spid="_x0000_s21544" name="" r:id="rId5" imgW="673100" imgH="431800" progId="Equation.3">
                  <p:embed/>
                </p:oleObj>
              </mc:Choice>
              <mc:Fallback>
                <p:oleObj name="" r:id="rId5" imgW="673100" imgH="431800" progId="Equation.3">
                  <p:embed/>
                  <p:pic>
                    <p:nvPicPr>
                      <p:cNvPr id="0" name="图片 3084"/>
                      <p:cNvPicPr/>
                      <p:nvPr/>
                    </p:nvPicPr>
                    <p:blipFill>
                      <a:blip r:embed="rId6"/>
                      <a:stretch>
                        <a:fillRect/>
                      </a:stretch>
                    </p:blipFill>
                    <p:spPr>
                      <a:xfrm>
                        <a:off x="1403350" y="2924175"/>
                        <a:ext cx="1223963" cy="784225"/>
                      </a:xfrm>
                      <a:prstGeom prst="rect">
                        <a:avLst/>
                      </a:prstGeom>
                      <a:noFill/>
                      <a:ln w="38100">
                        <a:noFill/>
                        <a:miter/>
                      </a:ln>
                    </p:spPr>
                  </p:pic>
                </p:oleObj>
              </mc:Fallback>
            </mc:AlternateContent>
          </a:graphicData>
        </a:graphic>
      </p:graphicFrame>
      <p:graphicFrame>
        <p:nvGraphicFramePr>
          <p:cNvPr id="4121" name="Object 25"/>
          <p:cNvGraphicFramePr>
            <a:graphicFrameLocks noChangeAspect="1"/>
          </p:cNvGraphicFramePr>
          <p:nvPr/>
        </p:nvGraphicFramePr>
        <p:xfrm>
          <a:off x="1331913" y="3789363"/>
          <a:ext cx="1368425" cy="908050"/>
        </p:xfrm>
        <a:graphic>
          <a:graphicData uri="http://schemas.openxmlformats.org/presentationml/2006/ole">
            <mc:AlternateContent xmlns:mc="http://schemas.openxmlformats.org/markup-compatibility/2006">
              <mc:Choice xmlns:v="urn:schemas-microsoft-com:vml" Requires="v">
                <p:oleObj spid="_x0000_s21545" name="" r:id="rId7" imgW="647700" imgH="431800" progId="Equation.3">
                  <p:embed/>
                </p:oleObj>
              </mc:Choice>
              <mc:Fallback>
                <p:oleObj name="" r:id="rId7" imgW="647700" imgH="431800" progId="Equation.3">
                  <p:embed/>
                  <p:pic>
                    <p:nvPicPr>
                      <p:cNvPr id="0" name="图片 3085"/>
                      <p:cNvPicPr/>
                      <p:nvPr/>
                    </p:nvPicPr>
                    <p:blipFill>
                      <a:blip r:embed="rId8"/>
                      <a:stretch>
                        <a:fillRect/>
                      </a:stretch>
                    </p:blipFill>
                    <p:spPr>
                      <a:xfrm>
                        <a:off x="1331913" y="3789363"/>
                        <a:ext cx="1368425" cy="908050"/>
                      </a:xfrm>
                      <a:prstGeom prst="rect">
                        <a:avLst/>
                      </a:prstGeom>
                      <a:noFill/>
                      <a:ln w="38100">
                        <a:noFill/>
                        <a:miter/>
                      </a:ln>
                    </p:spPr>
                  </p:pic>
                </p:oleObj>
              </mc:Fallback>
            </mc:AlternateContent>
          </a:graphicData>
        </a:graphic>
      </p:graphicFrame>
      <p:graphicFrame>
        <p:nvGraphicFramePr>
          <p:cNvPr id="4122" name="Object 26"/>
          <p:cNvGraphicFramePr>
            <a:graphicFrameLocks noChangeAspect="1"/>
          </p:cNvGraphicFramePr>
          <p:nvPr/>
        </p:nvGraphicFramePr>
        <p:xfrm>
          <a:off x="3563938" y="2997200"/>
          <a:ext cx="1295400" cy="825500"/>
        </p:xfrm>
        <a:graphic>
          <a:graphicData uri="http://schemas.openxmlformats.org/presentationml/2006/ole">
            <mc:AlternateContent xmlns:mc="http://schemas.openxmlformats.org/markup-compatibility/2006">
              <mc:Choice xmlns:v="urn:schemas-microsoft-com:vml" Requires="v">
                <p:oleObj spid="_x0000_s21546" name="" r:id="rId9" imgW="673100" imgH="431800" progId="Equation.3">
                  <p:embed/>
                </p:oleObj>
              </mc:Choice>
              <mc:Fallback>
                <p:oleObj name="" r:id="rId9" imgW="673100" imgH="431800" progId="Equation.3">
                  <p:embed/>
                  <p:pic>
                    <p:nvPicPr>
                      <p:cNvPr id="0" name="图片 3087"/>
                      <p:cNvPicPr/>
                      <p:nvPr/>
                    </p:nvPicPr>
                    <p:blipFill>
                      <a:blip r:embed="rId10"/>
                      <a:stretch>
                        <a:fillRect/>
                      </a:stretch>
                    </p:blipFill>
                    <p:spPr>
                      <a:xfrm>
                        <a:off x="3563938" y="2997200"/>
                        <a:ext cx="1295400" cy="825500"/>
                      </a:xfrm>
                      <a:prstGeom prst="rect">
                        <a:avLst/>
                      </a:prstGeom>
                      <a:noFill/>
                      <a:ln w="38100">
                        <a:noFill/>
                        <a:miter/>
                      </a:ln>
                    </p:spPr>
                  </p:pic>
                </p:oleObj>
              </mc:Fallback>
            </mc:AlternateContent>
          </a:graphicData>
        </a:graphic>
      </p:graphicFrame>
      <p:graphicFrame>
        <p:nvGraphicFramePr>
          <p:cNvPr id="4123" name="Object 27"/>
          <p:cNvGraphicFramePr>
            <a:graphicFrameLocks noChangeAspect="1"/>
          </p:cNvGraphicFramePr>
          <p:nvPr/>
        </p:nvGraphicFramePr>
        <p:xfrm>
          <a:off x="3635375" y="3860800"/>
          <a:ext cx="1296988" cy="862013"/>
        </p:xfrm>
        <a:graphic>
          <a:graphicData uri="http://schemas.openxmlformats.org/presentationml/2006/ole">
            <mc:AlternateContent xmlns:mc="http://schemas.openxmlformats.org/markup-compatibility/2006">
              <mc:Choice xmlns:v="urn:schemas-microsoft-com:vml" Requires="v">
                <p:oleObj spid="_x0000_s21547" name="" r:id="rId11" imgW="647700" imgH="431800" progId="Equation.3">
                  <p:embed/>
                </p:oleObj>
              </mc:Choice>
              <mc:Fallback>
                <p:oleObj name="" r:id="rId11" imgW="647700" imgH="431800" progId="Equation.3">
                  <p:embed/>
                  <p:pic>
                    <p:nvPicPr>
                      <p:cNvPr id="0" name="图片 3089"/>
                      <p:cNvPicPr/>
                      <p:nvPr/>
                    </p:nvPicPr>
                    <p:blipFill>
                      <a:blip r:embed="rId12"/>
                      <a:stretch>
                        <a:fillRect/>
                      </a:stretch>
                    </p:blipFill>
                    <p:spPr>
                      <a:xfrm>
                        <a:off x="3635375" y="3860800"/>
                        <a:ext cx="1296988" cy="862013"/>
                      </a:xfrm>
                      <a:prstGeom prst="rect">
                        <a:avLst/>
                      </a:prstGeom>
                      <a:noFill/>
                      <a:ln w="38100">
                        <a:noFill/>
                        <a:miter/>
                      </a:ln>
                    </p:spPr>
                  </p:pic>
                </p:oleObj>
              </mc:Fallback>
            </mc:AlternateContent>
          </a:graphicData>
        </a:graphic>
      </p:graphicFrame>
      <p:graphicFrame>
        <p:nvGraphicFramePr>
          <p:cNvPr id="4124" name="Object 28"/>
          <p:cNvGraphicFramePr>
            <a:graphicFrameLocks noChangeAspect="1"/>
          </p:cNvGraphicFramePr>
          <p:nvPr/>
        </p:nvGraphicFramePr>
        <p:xfrm>
          <a:off x="1258888" y="5013325"/>
          <a:ext cx="1512887" cy="566738"/>
        </p:xfrm>
        <a:graphic>
          <a:graphicData uri="http://schemas.openxmlformats.org/presentationml/2006/ole">
            <mc:AlternateContent xmlns:mc="http://schemas.openxmlformats.org/markup-compatibility/2006">
              <mc:Choice xmlns:v="urn:schemas-microsoft-com:vml" Requires="v">
                <p:oleObj spid="_x0000_s21548" name="" r:id="rId13" imgW="609600" imgH="228600" progId="Equation.3">
                  <p:embed/>
                </p:oleObj>
              </mc:Choice>
              <mc:Fallback>
                <p:oleObj name="" r:id="rId13" imgW="609600" imgH="228600" progId="Equation.3">
                  <p:embed/>
                  <p:pic>
                    <p:nvPicPr>
                      <p:cNvPr id="0" name="图片 3092"/>
                      <p:cNvPicPr/>
                      <p:nvPr/>
                    </p:nvPicPr>
                    <p:blipFill>
                      <a:blip r:embed="rId14"/>
                      <a:stretch>
                        <a:fillRect/>
                      </a:stretch>
                    </p:blipFill>
                    <p:spPr>
                      <a:xfrm>
                        <a:off x="1258888" y="5013325"/>
                        <a:ext cx="1512887" cy="566738"/>
                      </a:xfrm>
                      <a:prstGeom prst="rect">
                        <a:avLst/>
                      </a:prstGeom>
                      <a:noFill/>
                      <a:ln w="38100">
                        <a:noFill/>
                        <a:miter/>
                      </a:ln>
                    </p:spPr>
                  </p:pic>
                </p:oleObj>
              </mc:Fallback>
            </mc:AlternateContent>
          </a:graphicData>
        </a:graphic>
      </p:graphicFrame>
      <p:graphicFrame>
        <p:nvGraphicFramePr>
          <p:cNvPr id="4125" name="Object 29"/>
          <p:cNvGraphicFramePr>
            <a:graphicFrameLocks noChangeAspect="1"/>
          </p:cNvGraphicFramePr>
          <p:nvPr/>
        </p:nvGraphicFramePr>
        <p:xfrm>
          <a:off x="1331913" y="5824538"/>
          <a:ext cx="1531937" cy="804862"/>
        </p:xfrm>
        <a:graphic>
          <a:graphicData uri="http://schemas.openxmlformats.org/presentationml/2006/ole">
            <mc:AlternateContent xmlns:mc="http://schemas.openxmlformats.org/markup-compatibility/2006">
              <mc:Choice xmlns:v="urn:schemas-microsoft-com:vml" Requires="v">
                <p:oleObj spid="_x0000_s21549" name="" r:id="rId15" imgW="2197100" imgH="1155700" progId="Equation.3">
                  <p:embed/>
                </p:oleObj>
              </mc:Choice>
              <mc:Fallback>
                <p:oleObj name="" r:id="rId15" imgW="2197100" imgH="1155700" progId="Equation.3">
                  <p:embed/>
                  <p:pic>
                    <p:nvPicPr>
                      <p:cNvPr id="0" name="图片 3094"/>
                      <p:cNvPicPr/>
                      <p:nvPr/>
                    </p:nvPicPr>
                    <p:blipFill>
                      <a:blip r:embed="rId16"/>
                      <a:stretch>
                        <a:fillRect/>
                      </a:stretch>
                    </p:blipFill>
                    <p:spPr>
                      <a:xfrm>
                        <a:off x="1331913" y="5824538"/>
                        <a:ext cx="1531937" cy="804862"/>
                      </a:xfrm>
                      <a:prstGeom prst="rect">
                        <a:avLst/>
                      </a:prstGeom>
                      <a:noFill/>
                      <a:ln w="38100">
                        <a:noFill/>
                        <a:miter/>
                      </a:ln>
                    </p:spPr>
                  </p:pic>
                </p:oleObj>
              </mc:Fallback>
            </mc:AlternateContent>
          </a:graphicData>
        </a:graphic>
      </p:graphicFrame>
      <p:graphicFrame>
        <p:nvGraphicFramePr>
          <p:cNvPr id="4126" name="Object 30"/>
          <p:cNvGraphicFramePr>
            <a:graphicFrameLocks noChangeAspect="1"/>
          </p:cNvGraphicFramePr>
          <p:nvPr/>
        </p:nvGraphicFramePr>
        <p:xfrm>
          <a:off x="3962400" y="5562600"/>
          <a:ext cx="198438" cy="284163"/>
        </p:xfrm>
        <a:graphic>
          <a:graphicData uri="http://schemas.openxmlformats.org/presentationml/2006/ole">
            <mc:AlternateContent xmlns:mc="http://schemas.openxmlformats.org/markup-compatibility/2006">
              <mc:Choice xmlns:v="urn:schemas-microsoft-com:vml" Requires="v">
                <p:oleObj spid="_x0000_s21550" name="" r:id="rId17" imgW="266700" imgH="381000" progId="Equation.3">
                  <p:embed/>
                </p:oleObj>
              </mc:Choice>
              <mc:Fallback>
                <p:oleObj name="" r:id="rId17" imgW="266700" imgH="381000" progId="Equation.3">
                  <p:embed/>
                  <p:pic>
                    <p:nvPicPr>
                      <p:cNvPr id="0" name="图片 3098"/>
                      <p:cNvPicPr/>
                      <p:nvPr/>
                    </p:nvPicPr>
                    <p:blipFill>
                      <a:blip r:embed="rId2"/>
                      <a:stretch>
                        <a:fillRect/>
                      </a:stretch>
                    </p:blipFill>
                    <p:spPr>
                      <a:xfrm>
                        <a:off x="3962400" y="5562600"/>
                        <a:ext cx="198438" cy="284163"/>
                      </a:xfrm>
                      <a:prstGeom prst="rect">
                        <a:avLst/>
                      </a:prstGeom>
                      <a:noFill/>
                      <a:ln w="38100">
                        <a:noFill/>
                        <a:miter/>
                      </a:ln>
                    </p:spPr>
                  </p:pic>
                </p:oleObj>
              </mc:Fallback>
            </mc:AlternateContent>
          </a:graphicData>
        </a:graphic>
      </p:graphicFrame>
      <p:graphicFrame>
        <p:nvGraphicFramePr>
          <p:cNvPr id="4127" name="Object 31"/>
          <p:cNvGraphicFramePr>
            <a:graphicFrameLocks noChangeAspect="1"/>
          </p:cNvGraphicFramePr>
          <p:nvPr/>
        </p:nvGraphicFramePr>
        <p:xfrm>
          <a:off x="3419475" y="1087438"/>
          <a:ext cx="1296988" cy="566737"/>
        </p:xfrm>
        <a:graphic>
          <a:graphicData uri="http://schemas.openxmlformats.org/presentationml/2006/ole">
            <mc:AlternateContent xmlns:mc="http://schemas.openxmlformats.org/markup-compatibility/2006">
              <mc:Choice xmlns:v="urn:schemas-microsoft-com:vml" Requires="v">
                <p:oleObj spid="_x0000_s21551" name="" r:id="rId18" imgW="495300" imgH="228600" progId="Equation.3">
                  <p:embed/>
                </p:oleObj>
              </mc:Choice>
              <mc:Fallback>
                <p:oleObj name="" r:id="rId18" imgW="495300" imgH="228600" progId="Equation.3">
                  <p:embed/>
                  <p:pic>
                    <p:nvPicPr>
                      <p:cNvPr id="0" name="图片 3101"/>
                      <p:cNvPicPr/>
                      <p:nvPr/>
                    </p:nvPicPr>
                    <p:blipFill>
                      <a:blip r:embed="rId19"/>
                      <a:stretch>
                        <a:fillRect/>
                      </a:stretch>
                    </p:blipFill>
                    <p:spPr>
                      <a:xfrm>
                        <a:off x="3419475" y="1087438"/>
                        <a:ext cx="1296988" cy="566737"/>
                      </a:xfrm>
                      <a:prstGeom prst="rect">
                        <a:avLst/>
                      </a:prstGeom>
                      <a:noFill/>
                      <a:ln w="38100">
                        <a:noFill/>
                        <a:miter/>
                      </a:ln>
                    </p:spPr>
                  </p:pic>
                </p:oleObj>
              </mc:Fallback>
            </mc:AlternateContent>
          </a:graphicData>
        </a:graphic>
      </p:graphicFrame>
      <p:graphicFrame>
        <p:nvGraphicFramePr>
          <p:cNvPr id="4128" name="Object 32"/>
          <p:cNvGraphicFramePr>
            <a:graphicFrameLocks noChangeAspect="1"/>
          </p:cNvGraphicFramePr>
          <p:nvPr/>
        </p:nvGraphicFramePr>
        <p:xfrm>
          <a:off x="3492500" y="2060575"/>
          <a:ext cx="1295400" cy="582613"/>
        </p:xfrm>
        <a:graphic>
          <a:graphicData uri="http://schemas.openxmlformats.org/presentationml/2006/ole">
            <mc:AlternateContent xmlns:mc="http://schemas.openxmlformats.org/markup-compatibility/2006">
              <mc:Choice xmlns:v="urn:schemas-microsoft-com:vml" Requires="v">
                <p:oleObj spid="_x0000_s21552" name="" r:id="rId20" imgW="481965" imgH="215900" progId="Equation.3">
                  <p:embed/>
                </p:oleObj>
              </mc:Choice>
              <mc:Fallback>
                <p:oleObj name="" r:id="rId20" imgW="481965" imgH="215900" progId="Equation.3">
                  <p:embed/>
                  <p:pic>
                    <p:nvPicPr>
                      <p:cNvPr id="0" name="图片 3100"/>
                      <p:cNvPicPr/>
                      <p:nvPr/>
                    </p:nvPicPr>
                    <p:blipFill>
                      <a:blip r:embed="rId21"/>
                      <a:stretch>
                        <a:fillRect/>
                      </a:stretch>
                    </p:blipFill>
                    <p:spPr>
                      <a:xfrm>
                        <a:off x="3492500" y="2060575"/>
                        <a:ext cx="1295400" cy="582613"/>
                      </a:xfrm>
                      <a:prstGeom prst="rect">
                        <a:avLst/>
                      </a:prstGeom>
                      <a:noFill/>
                      <a:ln w="38100">
                        <a:noFill/>
                        <a:miter/>
                      </a:ln>
                    </p:spPr>
                  </p:pic>
                </p:oleObj>
              </mc:Fallback>
            </mc:AlternateContent>
          </a:graphicData>
        </a:graphic>
      </p:graphicFrame>
      <p:graphicFrame>
        <p:nvGraphicFramePr>
          <p:cNvPr id="4129" name="Object 33"/>
          <p:cNvGraphicFramePr>
            <a:graphicFrameLocks noChangeAspect="1"/>
          </p:cNvGraphicFramePr>
          <p:nvPr/>
        </p:nvGraphicFramePr>
        <p:xfrm>
          <a:off x="5253038" y="954088"/>
          <a:ext cx="1300162" cy="782637"/>
        </p:xfrm>
        <a:graphic>
          <a:graphicData uri="http://schemas.openxmlformats.org/presentationml/2006/ole">
            <mc:AlternateContent xmlns:mc="http://schemas.openxmlformats.org/markup-compatibility/2006">
              <mc:Choice xmlns:v="urn:schemas-microsoft-com:vml" Requires="v">
                <p:oleObj spid="_x0000_s21553" name="" r:id="rId22" imgW="1739900" imgH="1054100" progId="Equation.3">
                  <p:embed/>
                </p:oleObj>
              </mc:Choice>
              <mc:Fallback>
                <p:oleObj name="" r:id="rId22" imgW="1739900" imgH="1054100" progId="Equation.3">
                  <p:embed/>
                  <p:pic>
                    <p:nvPicPr>
                      <p:cNvPr id="0" name="图片 3116"/>
                      <p:cNvPicPr/>
                      <p:nvPr/>
                    </p:nvPicPr>
                    <p:blipFill>
                      <a:blip r:embed="rId23"/>
                      <a:stretch>
                        <a:fillRect/>
                      </a:stretch>
                    </p:blipFill>
                    <p:spPr>
                      <a:xfrm>
                        <a:off x="5253038" y="954088"/>
                        <a:ext cx="1300162" cy="782637"/>
                      </a:xfrm>
                      <a:prstGeom prst="rect">
                        <a:avLst/>
                      </a:prstGeom>
                      <a:noFill/>
                      <a:ln w="38100">
                        <a:noFill/>
                        <a:miter/>
                      </a:ln>
                    </p:spPr>
                  </p:pic>
                </p:oleObj>
              </mc:Fallback>
            </mc:AlternateContent>
          </a:graphicData>
        </a:graphic>
      </p:graphicFrame>
      <p:graphicFrame>
        <p:nvGraphicFramePr>
          <p:cNvPr id="4133" name="Object 37"/>
          <p:cNvGraphicFramePr>
            <a:graphicFrameLocks noChangeAspect="1"/>
          </p:cNvGraphicFramePr>
          <p:nvPr/>
        </p:nvGraphicFramePr>
        <p:xfrm>
          <a:off x="5186363" y="1960563"/>
          <a:ext cx="1727200" cy="782637"/>
        </p:xfrm>
        <a:graphic>
          <a:graphicData uri="http://schemas.openxmlformats.org/presentationml/2006/ole">
            <mc:AlternateContent xmlns:mc="http://schemas.openxmlformats.org/markup-compatibility/2006">
              <mc:Choice xmlns:v="urn:schemas-microsoft-com:vml" Requires="v">
                <p:oleObj spid="_x0000_s21554" name="" r:id="rId24" imgW="2311400" imgH="1054100" progId="Equation.3">
                  <p:embed/>
                </p:oleObj>
              </mc:Choice>
              <mc:Fallback>
                <p:oleObj name="" r:id="rId24" imgW="2311400" imgH="1054100" progId="Equation.3">
                  <p:embed/>
                  <p:pic>
                    <p:nvPicPr>
                      <p:cNvPr id="0" name="图片 3102"/>
                      <p:cNvPicPr/>
                      <p:nvPr/>
                    </p:nvPicPr>
                    <p:blipFill>
                      <a:blip r:embed="rId25"/>
                      <a:stretch>
                        <a:fillRect/>
                      </a:stretch>
                    </p:blipFill>
                    <p:spPr>
                      <a:xfrm>
                        <a:off x="5186363" y="1960563"/>
                        <a:ext cx="1727200" cy="782637"/>
                      </a:xfrm>
                      <a:prstGeom prst="rect">
                        <a:avLst/>
                      </a:prstGeom>
                      <a:noFill/>
                      <a:ln w="38100">
                        <a:noFill/>
                        <a:miter/>
                      </a:ln>
                    </p:spPr>
                  </p:pic>
                </p:oleObj>
              </mc:Fallback>
            </mc:AlternateContent>
          </a:graphicData>
        </a:graphic>
      </p:graphicFrame>
      <p:graphicFrame>
        <p:nvGraphicFramePr>
          <p:cNvPr id="4136" name="Object 40"/>
          <p:cNvGraphicFramePr>
            <a:graphicFrameLocks noChangeAspect="1"/>
          </p:cNvGraphicFramePr>
          <p:nvPr/>
        </p:nvGraphicFramePr>
        <p:xfrm>
          <a:off x="7010400" y="990600"/>
          <a:ext cx="522288" cy="782638"/>
        </p:xfrm>
        <a:graphic>
          <a:graphicData uri="http://schemas.openxmlformats.org/presentationml/2006/ole">
            <mc:AlternateContent xmlns:mc="http://schemas.openxmlformats.org/markup-compatibility/2006">
              <mc:Choice xmlns:v="urn:schemas-microsoft-com:vml" Requires="v">
                <p:oleObj spid="_x0000_s21555" name="" r:id="rId26" imgW="698500" imgH="1054100" progId="Equation.3">
                  <p:embed/>
                </p:oleObj>
              </mc:Choice>
              <mc:Fallback>
                <p:oleObj name="" r:id="rId26" imgW="698500" imgH="1054100" progId="Equation.3">
                  <p:embed/>
                  <p:pic>
                    <p:nvPicPr>
                      <p:cNvPr id="0" name="图片 3110"/>
                      <p:cNvPicPr/>
                      <p:nvPr/>
                    </p:nvPicPr>
                    <p:blipFill>
                      <a:blip r:embed="rId27"/>
                      <a:stretch>
                        <a:fillRect/>
                      </a:stretch>
                    </p:blipFill>
                    <p:spPr>
                      <a:xfrm>
                        <a:off x="7010400" y="990600"/>
                        <a:ext cx="522288" cy="782638"/>
                      </a:xfrm>
                      <a:prstGeom prst="rect">
                        <a:avLst/>
                      </a:prstGeom>
                      <a:noFill/>
                      <a:ln w="38100">
                        <a:noFill/>
                        <a:miter/>
                      </a:ln>
                    </p:spPr>
                  </p:pic>
                </p:oleObj>
              </mc:Fallback>
            </mc:AlternateContent>
          </a:graphicData>
        </a:graphic>
      </p:graphicFrame>
      <p:graphicFrame>
        <p:nvGraphicFramePr>
          <p:cNvPr id="4137" name="Object 41"/>
          <p:cNvGraphicFramePr>
            <a:graphicFrameLocks noChangeAspect="1"/>
          </p:cNvGraphicFramePr>
          <p:nvPr/>
        </p:nvGraphicFramePr>
        <p:xfrm>
          <a:off x="7696200" y="990600"/>
          <a:ext cx="522288" cy="782638"/>
        </p:xfrm>
        <a:graphic>
          <a:graphicData uri="http://schemas.openxmlformats.org/presentationml/2006/ole">
            <mc:AlternateContent xmlns:mc="http://schemas.openxmlformats.org/markup-compatibility/2006">
              <mc:Choice xmlns:v="urn:schemas-microsoft-com:vml" Requires="v">
                <p:oleObj spid="_x0000_s21556" name="" r:id="rId28" imgW="698500" imgH="1054100" progId="Equation.3">
                  <p:embed/>
                </p:oleObj>
              </mc:Choice>
              <mc:Fallback>
                <p:oleObj name="" r:id="rId28" imgW="698500" imgH="1054100" progId="Equation.3">
                  <p:embed/>
                  <p:pic>
                    <p:nvPicPr>
                      <p:cNvPr id="0" name="图片 3103"/>
                      <p:cNvPicPr/>
                      <p:nvPr/>
                    </p:nvPicPr>
                    <p:blipFill>
                      <a:blip r:embed="rId29"/>
                      <a:stretch>
                        <a:fillRect/>
                      </a:stretch>
                    </p:blipFill>
                    <p:spPr>
                      <a:xfrm>
                        <a:off x="7696200" y="990600"/>
                        <a:ext cx="522288" cy="782638"/>
                      </a:xfrm>
                      <a:prstGeom prst="rect">
                        <a:avLst/>
                      </a:prstGeom>
                      <a:noFill/>
                      <a:ln w="38100">
                        <a:noFill/>
                        <a:miter/>
                      </a:ln>
                    </p:spPr>
                  </p:pic>
                </p:oleObj>
              </mc:Fallback>
            </mc:AlternateContent>
          </a:graphicData>
        </a:graphic>
      </p:graphicFrame>
      <p:graphicFrame>
        <p:nvGraphicFramePr>
          <p:cNvPr id="4138" name="Object 42"/>
          <p:cNvGraphicFramePr>
            <a:graphicFrameLocks noChangeAspect="1"/>
          </p:cNvGraphicFramePr>
          <p:nvPr/>
        </p:nvGraphicFramePr>
        <p:xfrm>
          <a:off x="8410575" y="1235075"/>
          <a:ext cx="463550" cy="292100"/>
        </p:xfrm>
        <a:graphic>
          <a:graphicData uri="http://schemas.openxmlformats.org/presentationml/2006/ole">
            <mc:AlternateContent xmlns:mc="http://schemas.openxmlformats.org/markup-compatibility/2006">
              <mc:Choice xmlns:v="urn:schemas-microsoft-com:vml" Requires="v">
                <p:oleObj spid="_x0000_s21557" name="" r:id="rId30" imgW="622300" imgH="393700" progId="Equation.3">
                  <p:embed/>
                </p:oleObj>
              </mc:Choice>
              <mc:Fallback>
                <p:oleObj name="" r:id="rId30" imgW="622300" imgH="393700" progId="Equation.3">
                  <p:embed/>
                  <p:pic>
                    <p:nvPicPr>
                      <p:cNvPr id="0" name="图片 3115"/>
                      <p:cNvPicPr/>
                      <p:nvPr/>
                    </p:nvPicPr>
                    <p:blipFill>
                      <a:blip r:embed="rId31"/>
                      <a:stretch>
                        <a:fillRect/>
                      </a:stretch>
                    </p:blipFill>
                    <p:spPr>
                      <a:xfrm>
                        <a:off x="8410575" y="1235075"/>
                        <a:ext cx="463550" cy="292100"/>
                      </a:xfrm>
                      <a:prstGeom prst="rect">
                        <a:avLst/>
                      </a:prstGeom>
                      <a:noFill/>
                      <a:ln w="38100">
                        <a:noFill/>
                        <a:miter/>
                      </a:ln>
                    </p:spPr>
                  </p:pic>
                </p:oleObj>
              </mc:Fallback>
            </mc:AlternateContent>
          </a:graphicData>
        </a:graphic>
      </p:graphicFrame>
      <p:graphicFrame>
        <p:nvGraphicFramePr>
          <p:cNvPr id="4139" name="Object 43"/>
          <p:cNvGraphicFramePr>
            <a:graphicFrameLocks noChangeAspect="1"/>
          </p:cNvGraphicFramePr>
          <p:nvPr/>
        </p:nvGraphicFramePr>
        <p:xfrm>
          <a:off x="7010400" y="1960563"/>
          <a:ext cx="522288" cy="782637"/>
        </p:xfrm>
        <a:graphic>
          <a:graphicData uri="http://schemas.openxmlformats.org/presentationml/2006/ole">
            <mc:AlternateContent xmlns:mc="http://schemas.openxmlformats.org/markup-compatibility/2006">
              <mc:Choice xmlns:v="urn:schemas-microsoft-com:vml" Requires="v">
                <p:oleObj spid="_x0000_s21558" name="" r:id="rId32" imgW="698500" imgH="1054100" progId="Equation.3">
                  <p:embed/>
                </p:oleObj>
              </mc:Choice>
              <mc:Fallback>
                <p:oleObj name="" r:id="rId32" imgW="698500" imgH="1054100" progId="Equation.3">
                  <p:embed/>
                  <p:pic>
                    <p:nvPicPr>
                      <p:cNvPr id="0" name="图片 3112"/>
                      <p:cNvPicPr/>
                      <p:nvPr/>
                    </p:nvPicPr>
                    <p:blipFill>
                      <a:blip r:embed="rId29"/>
                      <a:stretch>
                        <a:fillRect/>
                      </a:stretch>
                    </p:blipFill>
                    <p:spPr>
                      <a:xfrm>
                        <a:off x="7010400" y="1960563"/>
                        <a:ext cx="522288" cy="782637"/>
                      </a:xfrm>
                      <a:prstGeom prst="rect">
                        <a:avLst/>
                      </a:prstGeom>
                      <a:noFill/>
                      <a:ln w="38100">
                        <a:noFill/>
                        <a:miter/>
                      </a:ln>
                    </p:spPr>
                  </p:pic>
                </p:oleObj>
              </mc:Fallback>
            </mc:AlternateContent>
          </a:graphicData>
        </a:graphic>
      </p:graphicFrame>
      <p:graphicFrame>
        <p:nvGraphicFramePr>
          <p:cNvPr id="4140" name="Object 44"/>
          <p:cNvGraphicFramePr>
            <a:graphicFrameLocks noChangeAspect="1"/>
          </p:cNvGraphicFramePr>
          <p:nvPr/>
        </p:nvGraphicFramePr>
        <p:xfrm>
          <a:off x="7696200" y="1960563"/>
          <a:ext cx="522288" cy="782637"/>
        </p:xfrm>
        <a:graphic>
          <a:graphicData uri="http://schemas.openxmlformats.org/presentationml/2006/ole">
            <mc:AlternateContent xmlns:mc="http://schemas.openxmlformats.org/markup-compatibility/2006">
              <mc:Choice xmlns:v="urn:schemas-microsoft-com:vml" Requires="v">
                <p:oleObj spid="_x0000_s21559" name="" r:id="rId33" imgW="698500" imgH="1054100" progId="Equation.3">
                  <p:embed/>
                </p:oleObj>
              </mc:Choice>
              <mc:Fallback>
                <p:oleObj name="" r:id="rId33" imgW="698500" imgH="1054100" progId="Equation.3">
                  <p:embed/>
                  <p:pic>
                    <p:nvPicPr>
                      <p:cNvPr id="0" name="图片 3109"/>
                      <p:cNvPicPr/>
                      <p:nvPr/>
                    </p:nvPicPr>
                    <p:blipFill>
                      <a:blip r:embed="rId34"/>
                      <a:stretch>
                        <a:fillRect/>
                      </a:stretch>
                    </p:blipFill>
                    <p:spPr>
                      <a:xfrm>
                        <a:off x="7696200" y="1960563"/>
                        <a:ext cx="522288" cy="782637"/>
                      </a:xfrm>
                      <a:prstGeom prst="rect">
                        <a:avLst/>
                      </a:prstGeom>
                      <a:noFill/>
                      <a:ln w="38100">
                        <a:noFill/>
                        <a:miter/>
                      </a:ln>
                    </p:spPr>
                  </p:pic>
                </p:oleObj>
              </mc:Fallback>
            </mc:AlternateContent>
          </a:graphicData>
        </a:graphic>
      </p:graphicFrame>
      <p:graphicFrame>
        <p:nvGraphicFramePr>
          <p:cNvPr id="4141" name="Object 45"/>
          <p:cNvGraphicFramePr>
            <a:graphicFrameLocks noChangeAspect="1"/>
          </p:cNvGraphicFramePr>
          <p:nvPr/>
        </p:nvGraphicFramePr>
        <p:xfrm>
          <a:off x="8401050" y="2205038"/>
          <a:ext cx="484188" cy="292100"/>
        </p:xfrm>
        <a:graphic>
          <a:graphicData uri="http://schemas.openxmlformats.org/presentationml/2006/ole">
            <mc:AlternateContent xmlns:mc="http://schemas.openxmlformats.org/markup-compatibility/2006">
              <mc:Choice xmlns:v="urn:schemas-microsoft-com:vml" Requires="v">
                <p:oleObj spid="_x0000_s21560" name="" r:id="rId35" imgW="647700" imgH="393700" progId="Equation.3">
                  <p:embed/>
                </p:oleObj>
              </mc:Choice>
              <mc:Fallback>
                <p:oleObj name="" r:id="rId35" imgW="647700" imgH="393700" progId="Equation.3">
                  <p:embed/>
                  <p:pic>
                    <p:nvPicPr>
                      <p:cNvPr id="0" name="图片 3117"/>
                      <p:cNvPicPr/>
                      <p:nvPr/>
                    </p:nvPicPr>
                    <p:blipFill>
                      <a:blip r:embed="rId36"/>
                      <a:stretch>
                        <a:fillRect/>
                      </a:stretch>
                    </p:blipFill>
                    <p:spPr>
                      <a:xfrm>
                        <a:off x="8401050" y="2205038"/>
                        <a:ext cx="484188" cy="292100"/>
                      </a:xfrm>
                      <a:prstGeom prst="rect">
                        <a:avLst/>
                      </a:prstGeom>
                      <a:noFill/>
                      <a:ln w="38100">
                        <a:noFill/>
                        <a:miter/>
                      </a:ln>
                    </p:spPr>
                  </p:pic>
                </p:oleObj>
              </mc:Fallback>
            </mc:AlternateContent>
          </a:graphicData>
        </a:graphic>
      </p:graphicFrame>
      <p:graphicFrame>
        <p:nvGraphicFramePr>
          <p:cNvPr id="4142" name="Object 46"/>
          <p:cNvGraphicFramePr>
            <a:graphicFrameLocks noChangeAspect="1"/>
          </p:cNvGraphicFramePr>
          <p:nvPr/>
        </p:nvGraphicFramePr>
        <p:xfrm>
          <a:off x="5410200" y="3581400"/>
          <a:ext cx="1176338" cy="395288"/>
        </p:xfrm>
        <a:graphic>
          <a:graphicData uri="http://schemas.openxmlformats.org/presentationml/2006/ole">
            <mc:AlternateContent xmlns:mc="http://schemas.openxmlformats.org/markup-compatibility/2006">
              <mc:Choice xmlns:v="urn:schemas-microsoft-com:vml" Requires="v">
                <p:oleObj spid="_x0000_s21561" name="" r:id="rId37" imgW="1574800" imgH="533400" progId="Equation.3">
                  <p:embed/>
                </p:oleObj>
              </mc:Choice>
              <mc:Fallback>
                <p:oleObj name="" r:id="rId37" imgW="1574800" imgH="533400" progId="Equation.3">
                  <p:embed/>
                  <p:pic>
                    <p:nvPicPr>
                      <p:cNvPr id="0" name="图片 3118"/>
                      <p:cNvPicPr/>
                      <p:nvPr/>
                    </p:nvPicPr>
                    <p:blipFill>
                      <a:blip r:embed="rId38"/>
                      <a:stretch>
                        <a:fillRect/>
                      </a:stretch>
                    </p:blipFill>
                    <p:spPr>
                      <a:xfrm>
                        <a:off x="5410200" y="3581400"/>
                        <a:ext cx="1176338" cy="395288"/>
                      </a:xfrm>
                      <a:prstGeom prst="rect">
                        <a:avLst/>
                      </a:prstGeom>
                      <a:noFill/>
                      <a:ln w="38100">
                        <a:noFill/>
                        <a:miter/>
                      </a:ln>
                    </p:spPr>
                  </p:pic>
                </p:oleObj>
              </mc:Fallback>
            </mc:AlternateContent>
          </a:graphicData>
        </a:graphic>
      </p:graphicFrame>
      <p:graphicFrame>
        <p:nvGraphicFramePr>
          <p:cNvPr id="4143" name="Object 47"/>
          <p:cNvGraphicFramePr>
            <a:graphicFrameLocks noChangeAspect="1"/>
          </p:cNvGraphicFramePr>
          <p:nvPr/>
        </p:nvGraphicFramePr>
        <p:xfrm>
          <a:off x="5519738" y="4854575"/>
          <a:ext cx="1081087" cy="403225"/>
        </p:xfrm>
        <a:graphic>
          <a:graphicData uri="http://schemas.openxmlformats.org/presentationml/2006/ole">
            <mc:AlternateContent xmlns:mc="http://schemas.openxmlformats.org/markup-compatibility/2006">
              <mc:Choice xmlns:v="urn:schemas-microsoft-com:vml" Requires="v">
                <p:oleObj spid="_x0000_s21562" name="" r:id="rId39" imgW="1447165" imgH="546100" progId="Equation.3">
                  <p:embed/>
                </p:oleObj>
              </mc:Choice>
              <mc:Fallback>
                <p:oleObj name="" r:id="rId39" imgW="1447165" imgH="546100" progId="Equation.3">
                  <p:embed/>
                  <p:pic>
                    <p:nvPicPr>
                      <p:cNvPr id="0" name="图片 3104"/>
                      <p:cNvPicPr/>
                      <p:nvPr/>
                    </p:nvPicPr>
                    <p:blipFill>
                      <a:blip r:embed="rId40"/>
                      <a:stretch>
                        <a:fillRect/>
                      </a:stretch>
                    </p:blipFill>
                    <p:spPr>
                      <a:xfrm>
                        <a:off x="5519738" y="4854575"/>
                        <a:ext cx="1081087" cy="403225"/>
                      </a:xfrm>
                      <a:prstGeom prst="rect">
                        <a:avLst/>
                      </a:prstGeom>
                      <a:noFill/>
                      <a:ln w="38100">
                        <a:noFill/>
                        <a:miter/>
                      </a:ln>
                    </p:spPr>
                  </p:pic>
                </p:oleObj>
              </mc:Fallback>
            </mc:AlternateContent>
          </a:graphicData>
        </a:graphic>
      </p:graphicFrame>
      <p:graphicFrame>
        <p:nvGraphicFramePr>
          <p:cNvPr id="8214" name="Object 3"/>
          <p:cNvGraphicFramePr>
            <a:graphicFrameLocks noChangeAspect="1"/>
          </p:cNvGraphicFramePr>
          <p:nvPr/>
        </p:nvGraphicFramePr>
        <p:xfrm>
          <a:off x="1624013" y="457200"/>
          <a:ext cx="711200" cy="358775"/>
        </p:xfrm>
        <a:graphic>
          <a:graphicData uri="http://schemas.openxmlformats.org/presentationml/2006/ole">
            <mc:AlternateContent xmlns:mc="http://schemas.openxmlformats.org/markup-compatibility/2006">
              <mc:Choice xmlns:v="urn:schemas-microsoft-com:vml" Requires="v">
                <p:oleObj spid="_x0000_s21563" name="" r:id="rId41" imgW="951865" imgH="482600" progId="Equation.3">
                  <p:embed/>
                </p:oleObj>
              </mc:Choice>
              <mc:Fallback>
                <p:oleObj name="" r:id="rId41" imgW="951865" imgH="482600" progId="Equation.3">
                  <p:embed/>
                  <p:pic>
                    <p:nvPicPr>
                      <p:cNvPr id="0" name="图片 3111"/>
                      <p:cNvPicPr/>
                      <p:nvPr/>
                    </p:nvPicPr>
                    <p:blipFill>
                      <a:blip r:embed="rId42"/>
                      <a:stretch>
                        <a:fillRect/>
                      </a:stretch>
                    </p:blipFill>
                    <p:spPr>
                      <a:xfrm>
                        <a:off x="1624013" y="457200"/>
                        <a:ext cx="711200" cy="358775"/>
                      </a:xfrm>
                      <a:prstGeom prst="rect">
                        <a:avLst/>
                      </a:prstGeom>
                      <a:noFill/>
                      <a:ln w="38100">
                        <a:noFill/>
                        <a:miter/>
                      </a:ln>
                    </p:spPr>
                  </p:pic>
                </p:oleObj>
              </mc:Fallback>
            </mc:AlternateContent>
          </a:graphicData>
        </a:graphic>
      </p:graphicFrame>
      <p:graphicFrame>
        <p:nvGraphicFramePr>
          <p:cNvPr id="8215" name="Object 4"/>
          <p:cNvGraphicFramePr>
            <a:graphicFrameLocks noChangeAspect="1"/>
          </p:cNvGraphicFramePr>
          <p:nvPr/>
        </p:nvGraphicFramePr>
        <p:xfrm>
          <a:off x="3581400" y="450850"/>
          <a:ext cx="977900" cy="387350"/>
        </p:xfrm>
        <a:graphic>
          <a:graphicData uri="http://schemas.openxmlformats.org/presentationml/2006/ole">
            <mc:AlternateContent xmlns:mc="http://schemas.openxmlformats.org/markup-compatibility/2006">
              <mc:Choice xmlns:v="urn:schemas-microsoft-com:vml" Requires="v">
                <p:oleObj spid="_x0000_s21564" name="" r:id="rId43" imgW="1308100" imgH="520700" progId="Equation.3">
                  <p:embed/>
                </p:oleObj>
              </mc:Choice>
              <mc:Fallback>
                <p:oleObj name="" r:id="rId43" imgW="1308100" imgH="520700" progId="Equation.3">
                  <p:embed/>
                  <p:pic>
                    <p:nvPicPr>
                      <p:cNvPr id="0" name="图片 3097"/>
                      <p:cNvPicPr/>
                      <p:nvPr/>
                    </p:nvPicPr>
                    <p:blipFill>
                      <a:blip r:embed="rId44"/>
                      <a:stretch>
                        <a:fillRect/>
                      </a:stretch>
                    </p:blipFill>
                    <p:spPr>
                      <a:xfrm>
                        <a:off x="3581400" y="450850"/>
                        <a:ext cx="977900" cy="387350"/>
                      </a:xfrm>
                      <a:prstGeom prst="rect">
                        <a:avLst/>
                      </a:prstGeom>
                      <a:noFill/>
                      <a:ln w="38100">
                        <a:noFill/>
                        <a:miter/>
                      </a:ln>
                    </p:spPr>
                  </p:pic>
                </p:oleObj>
              </mc:Fallback>
            </mc:AlternateContent>
          </a:graphicData>
        </a:graphic>
      </p:graphicFrame>
      <p:sp>
        <p:nvSpPr>
          <p:cNvPr id="8216" name="Line 6"/>
          <p:cNvSpPr/>
          <p:nvPr/>
        </p:nvSpPr>
        <p:spPr>
          <a:xfrm>
            <a:off x="230188" y="304800"/>
            <a:ext cx="8688387" cy="0"/>
          </a:xfrm>
          <a:prstGeom prst="line">
            <a:avLst/>
          </a:prstGeom>
          <a:ln w="19050" cap="flat" cmpd="sng">
            <a:solidFill>
              <a:schemeClr val="tx1"/>
            </a:solidFill>
            <a:prstDash val="solid"/>
            <a:round/>
            <a:headEnd type="none" w="med" len="med"/>
            <a:tailEnd type="none" w="med" len="med"/>
          </a:ln>
        </p:spPr>
      </p:sp>
      <p:sp>
        <p:nvSpPr>
          <p:cNvPr id="8217" name="Line 7"/>
          <p:cNvSpPr/>
          <p:nvPr/>
        </p:nvSpPr>
        <p:spPr>
          <a:xfrm>
            <a:off x="228600" y="914400"/>
            <a:ext cx="8688388" cy="0"/>
          </a:xfrm>
          <a:prstGeom prst="line">
            <a:avLst/>
          </a:prstGeom>
          <a:ln w="19050" cap="flat" cmpd="sng">
            <a:solidFill>
              <a:schemeClr val="tx1"/>
            </a:solidFill>
            <a:prstDash val="solid"/>
            <a:round/>
            <a:headEnd type="none" w="med" len="med"/>
            <a:tailEnd type="none" w="med" len="med"/>
          </a:ln>
        </p:spPr>
      </p:sp>
      <p:sp>
        <p:nvSpPr>
          <p:cNvPr id="8218" name="Line 8"/>
          <p:cNvSpPr/>
          <p:nvPr/>
        </p:nvSpPr>
        <p:spPr>
          <a:xfrm>
            <a:off x="227013" y="6629400"/>
            <a:ext cx="8688387" cy="0"/>
          </a:xfrm>
          <a:prstGeom prst="line">
            <a:avLst/>
          </a:prstGeom>
          <a:ln w="19050" cap="flat" cmpd="sng">
            <a:solidFill>
              <a:schemeClr val="tx1"/>
            </a:solidFill>
            <a:prstDash val="solid"/>
            <a:round/>
            <a:headEnd type="none" w="med" len="med"/>
            <a:tailEnd type="none" w="med" len="med"/>
          </a:ln>
        </p:spPr>
      </p:sp>
      <p:graphicFrame>
        <p:nvGraphicFramePr>
          <p:cNvPr id="8219" name="Object 9"/>
          <p:cNvGraphicFramePr>
            <a:graphicFrameLocks noChangeAspect="1"/>
          </p:cNvGraphicFramePr>
          <p:nvPr/>
        </p:nvGraphicFramePr>
        <p:xfrm>
          <a:off x="266700" y="457200"/>
          <a:ext cx="692150" cy="358775"/>
        </p:xfrm>
        <a:graphic>
          <a:graphicData uri="http://schemas.openxmlformats.org/presentationml/2006/ole">
            <mc:AlternateContent xmlns:mc="http://schemas.openxmlformats.org/markup-compatibility/2006">
              <mc:Choice xmlns:v="urn:schemas-microsoft-com:vml" Requires="v">
                <p:oleObj spid="_x0000_s21565" name="" r:id="rId45" imgW="927100" imgH="482600" progId="Equation.3">
                  <p:embed/>
                </p:oleObj>
              </mc:Choice>
              <mc:Fallback>
                <p:oleObj name="" r:id="rId45" imgW="927100" imgH="482600" progId="Equation.3">
                  <p:embed/>
                  <p:pic>
                    <p:nvPicPr>
                      <p:cNvPr id="0" name="图片 3113"/>
                      <p:cNvPicPr/>
                      <p:nvPr/>
                    </p:nvPicPr>
                    <p:blipFill>
                      <a:blip r:embed="rId46"/>
                      <a:stretch>
                        <a:fillRect/>
                      </a:stretch>
                    </p:blipFill>
                    <p:spPr>
                      <a:xfrm>
                        <a:off x="266700" y="457200"/>
                        <a:ext cx="692150" cy="358775"/>
                      </a:xfrm>
                      <a:prstGeom prst="rect">
                        <a:avLst/>
                      </a:prstGeom>
                      <a:noFill/>
                      <a:ln w="38100">
                        <a:noFill/>
                        <a:miter/>
                      </a:ln>
                    </p:spPr>
                  </p:pic>
                </p:oleObj>
              </mc:Fallback>
            </mc:AlternateContent>
          </a:graphicData>
        </a:graphic>
      </p:graphicFrame>
      <p:graphicFrame>
        <p:nvGraphicFramePr>
          <p:cNvPr id="8220" name="Object 10"/>
          <p:cNvGraphicFramePr>
            <a:graphicFrameLocks noChangeAspect="1"/>
          </p:cNvGraphicFramePr>
          <p:nvPr/>
        </p:nvGraphicFramePr>
        <p:xfrm>
          <a:off x="228600" y="1165225"/>
          <a:ext cx="692150" cy="358775"/>
        </p:xfrm>
        <a:graphic>
          <a:graphicData uri="http://schemas.openxmlformats.org/presentationml/2006/ole">
            <mc:AlternateContent xmlns:mc="http://schemas.openxmlformats.org/markup-compatibility/2006">
              <mc:Choice xmlns:v="urn:schemas-microsoft-com:vml" Requires="v">
                <p:oleObj spid="_x0000_s21566" name="" r:id="rId47" imgW="927100" imgH="482600" progId="Equation.3">
                  <p:embed/>
                </p:oleObj>
              </mc:Choice>
              <mc:Fallback>
                <p:oleObj name="" r:id="rId47" imgW="927100" imgH="482600" progId="Equation.3">
                  <p:embed/>
                  <p:pic>
                    <p:nvPicPr>
                      <p:cNvPr id="0" name="图片 3106"/>
                      <p:cNvPicPr/>
                      <p:nvPr/>
                    </p:nvPicPr>
                    <p:blipFill>
                      <a:blip r:embed="rId48"/>
                      <a:stretch>
                        <a:fillRect/>
                      </a:stretch>
                    </p:blipFill>
                    <p:spPr>
                      <a:xfrm>
                        <a:off x="228600" y="1165225"/>
                        <a:ext cx="692150" cy="358775"/>
                      </a:xfrm>
                      <a:prstGeom prst="rect">
                        <a:avLst/>
                      </a:prstGeom>
                      <a:noFill/>
                      <a:ln w="38100">
                        <a:noFill/>
                        <a:miter/>
                      </a:ln>
                    </p:spPr>
                  </p:pic>
                </p:oleObj>
              </mc:Fallback>
            </mc:AlternateContent>
          </a:graphicData>
        </a:graphic>
      </p:graphicFrame>
      <p:graphicFrame>
        <p:nvGraphicFramePr>
          <p:cNvPr id="8221" name="Object 11"/>
          <p:cNvGraphicFramePr>
            <a:graphicFrameLocks noChangeAspect="1"/>
          </p:cNvGraphicFramePr>
          <p:nvPr/>
        </p:nvGraphicFramePr>
        <p:xfrm>
          <a:off x="266700" y="2117725"/>
          <a:ext cx="692150" cy="358775"/>
        </p:xfrm>
        <a:graphic>
          <a:graphicData uri="http://schemas.openxmlformats.org/presentationml/2006/ole">
            <mc:AlternateContent xmlns:mc="http://schemas.openxmlformats.org/markup-compatibility/2006">
              <mc:Choice xmlns:v="urn:schemas-microsoft-com:vml" Requires="v">
                <p:oleObj spid="_x0000_s21567" name="" r:id="rId49" imgW="927100" imgH="482600" progId="Equation.3">
                  <p:embed/>
                </p:oleObj>
              </mc:Choice>
              <mc:Fallback>
                <p:oleObj name="" r:id="rId49" imgW="927100" imgH="482600" progId="Equation.3">
                  <p:embed/>
                  <p:pic>
                    <p:nvPicPr>
                      <p:cNvPr id="0" name="图片 3114"/>
                      <p:cNvPicPr/>
                      <p:nvPr/>
                    </p:nvPicPr>
                    <p:blipFill>
                      <a:blip r:embed="rId50"/>
                      <a:stretch>
                        <a:fillRect/>
                      </a:stretch>
                    </p:blipFill>
                    <p:spPr>
                      <a:xfrm>
                        <a:off x="266700" y="2117725"/>
                        <a:ext cx="692150" cy="358775"/>
                      </a:xfrm>
                      <a:prstGeom prst="rect">
                        <a:avLst/>
                      </a:prstGeom>
                      <a:noFill/>
                      <a:ln w="38100">
                        <a:noFill/>
                        <a:miter/>
                      </a:ln>
                    </p:spPr>
                  </p:pic>
                </p:oleObj>
              </mc:Fallback>
            </mc:AlternateContent>
          </a:graphicData>
        </a:graphic>
      </p:graphicFrame>
      <p:graphicFrame>
        <p:nvGraphicFramePr>
          <p:cNvPr id="8222" name="Object 12"/>
          <p:cNvGraphicFramePr>
            <a:graphicFrameLocks noChangeAspect="1"/>
          </p:cNvGraphicFramePr>
          <p:nvPr/>
        </p:nvGraphicFramePr>
        <p:xfrm>
          <a:off x="228600" y="3733800"/>
          <a:ext cx="692150" cy="358775"/>
        </p:xfrm>
        <a:graphic>
          <a:graphicData uri="http://schemas.openxmlformats.org/presentationml/2006/ole">
            <mc:AlternateContent xmlns:mc="http://schemas.openxmlformats.org/markup-compatibility/2006">
              <mc:Choice xmlns:v="urn:schemas-microsoft-com:vml" Requires="v">
                <p:oleObj spid="_x0000_s21568" name="" r:id="rId51" imgW="927100" imgH="482600" progId="Equation.3">
                  <p:embed/>
                </p:oleObj>
              </mc:Choice>
              <mc:Fallback>
                <p:oleObj name="" r:id="rId51" imgW="927100" imgH="482600" progId="Equation.3">
                  <p:embed/>
                  <p:pic>
                    <p:nvPicPr>
                      <p:cNvPr id="0" name="图片 3105"/>
                      <p:cNvPicPr/>
                      <p:nvPr/>
                    </p:nvPicPr>
                    <p:blipFill>
                      <a:blip r:embed="rId52"/>
                      <a:stretch>
                        <a:fillRect/>
                      </a:stretch>
                    </p:blipFill>
                    <p:spPr>
                      <a:xfrm>
                        <a:off x="228600" y="3733800"/>
                        <a:ext cx="692150" cy="358775"/>
                      </a:xfrm>
                      <a:prstGeom prst="rect">
                        <a:avLst/>
                      </a:prstGeom>
                      <a:noFill/>
                      <a:ln w="38100">
                        <a:noFill/>
                        <a:miter/>
                      </a:ln>
                    </p:spPr>
                  </p:pic>
                </p:oleObj>
              </mc:Fallback>
            </mc:AlternateContent>
          </a:graphicData>
        </a:graphic>
      </p:graphicFrame>
      <p:graphicFrame>
        <p:nvGraphicFramePr>
          <p:cNvPr id="8223" name="Object 13"/>
          <p:cNvGraphicFramePr>
            <a:graphicFrameLocks noChangeAspect="1"/>
          </p:cNvGraphicFramePr>
          <p:nvPr/>
        </p:nvGraphicFramePr>
        <p:xfrm>
          <a:off x="231775" y="5356225"/>
          <a:ext cx="682625" cy="358775"/>
        </p:xfrm>
        <a:graphic>
          <a:graphicData uri="http://schemas.openxmlformats.org/presentationml/2006/ole">
            <mc:AlternateContent xmlns:mc="http://schemas.openxmlformats.org/markup-compatibility/2006">
              <mc:Choice xmlns:v="urn:schemas-microsoft-com:vml" Requires="v">
                <p:oleObj spid="_x0000_s21569" name="" r:id="rId53" imgW="914400" imgH="482600" progId="Equation.3">
                  <p:embed/>
                </p:oleObj>
              </mc:Choice>
              <mc:Fallback>
                <p:oleObj name="" r:id="rId53" imgW="914400" imgH="482600" progId="Equation.3">
                  <p:embed/>
                  <p:pic>
                    <p:nvPicPr>
                      <p:cNvPr id="0" name="图片 3099"/>
                      <p:cNvPicPr/>
                      <p:nvPr/>
                    </p:nvPicPr>
                    <p:blipFill>
                      <a:blip r:embed="rId54"/>
                      <a:stretch>
                        <a:fillRect/>
                      </a:stretch>
                    </p:blipFill>
                    <p:spPr>
                      <a:xfrm>
                        <a:off x="231775" y="5356225"/>
                        <a:ext cx="682625" cy="358775"/>
                      </a:xfrm>
                      <a:prstGeom prst="rect">
                        <a:avLst/>
                      </a:prstGeom>
                      <a:noFill/>
                      <a:ln w="38100">
                        <a:noFill/>
                        <a:miter/>
                      </a:ln>
                    </p:spPr>
                  </p:pic>
                </p:oleObj>
              </mc:Fallback>
            </mc:AlternateContent>
          </a:graphicData>
        </a:graphic>
      </p:graphicFrame>
      <p:sp>
        <p:nvSpPr>
          <p:cNvPr id="8224" name="Line 14"/>
          <p:cNvSpPr/>
          <p:nvPr/>
        </p:nvSpPr>
        <p:spPr>
          <a:xfrm>
            <a:off x="990600" y="304800"/>
            <a:ext cx="0" cy="6324600"/>
          </a:xfrm>
          <a:prstGeom prst="line">
            <a:avLst/>
          </a:prstGeom>
          <a:ln w="19050" cap="flat" cmpd="sng">
            <a:solidFill>
              <a:schemeClr val="tx1"/>
            </a:solidFill>
            <a:prstDash val="solid"/>
            <a:round/>
            <a:headEnd type="none" w="med" len="med"/>
            <a:tailEnd type="none" w="med" len="med"/>
          </a:ln>
        </p:spPr>
      </p:sp>
      <p:sp>
        <p:nvSpPr>
          <p:cNvPr id="8225" name="Line 15"/>
          <p:cNvSpPr/>
          <p:nvPr/>
        </p:nvSpPr>
        <p:spPr>
          <a:xfrm>
            <a:off x="3048000" y="304800"/>
            <a:ext cx="0" cy="6324600"/>
          </a:xfrm>
          <a:prstGeom prst="line">
            <a:avLst/>
          </a:prstGeom>
          <a:ln w="19050" cap="flat" cmpd="sng">
            <a:solidFill>
              <a:schemeClr val="tx1"/>
            </a:solidFill>
            <a:prstDash val="solid"/>
            <a:round/>
            <a:headEnd type="none" w="med" len="med"/>
            <a:tailEnd type="none" w="med" len="med"/>
          </a:ln>
        </p:spPr>
      </p:sp>
      <p:sp>
        <p:nvSpPr>
          <p:cNvPr id="8226" name="Line 16"/>
          <p:cNvSpPr/>
          <p:nvPr/>
        </p:nvSpPr>
        <p:spPr>
          <a:xfrm>
            <a:off x="6934200" y="304800"/>
            <a:ext cx="0" cy="6324600"/>
          </a:xfrm>
          <a:prstGeom prst="line">
            <a:avLst/>
          </a:prstGeom>
          <a:ln w="19050" cap="flat" cmpd="sng">
            <a:solidFill>
              <a:schemeClr val="tx1"/>
            </a:solidFill>
            <a:prstDash val="solid"/>
            <a:round/>
            <a:headEnd type="none" w="med" len="med"/>
            <a:tailEnd type="none" w="med" len="med"/>
          </a:ln>
        </p:spPr>
      </p:sp>
      <p:sp>
        <p:nvSpPr>
          <p:cNvPr id="8227" name="Line 17"/>
          <p:cNvSpPr/>
          <p:nvPr/>
        </p:nvSpPr>
        <p:spPr>
          <a:xfrm>
            <a:off x="5105400" y="304800"/>
            <a:ext cx="0" cy="6324600"/>
          </a:xfrm>
          <a:prstGeom prst="line">
            <a:avLst/>
          </a:prstGeom>
          <a:ln w="19050" cap="flat" cmpd="sng">
            <a:solidFill>
              <a:schemeClr val="tx1"/>
            </a:solidFill>
            <a:prstDash val="solid"/>
            <a:round/>
            <a:headEnd type="none" w="med" len="med"/>
            <a:tailEnd type="none" w="med" len="med"/>
          </a:ln>
        </p:spPr>
      </p:sp>
      <p:sp>
        <p:nvSpPr>
          <p:cNvPr id="8228" name="Line 18"/>
          <p:cNvSpPr/>
          <p:nvPr/>
        </p:nvSpPr>
        <p:spPr>
          <a:xfrm>
            <a:off x="228600" y="1828800"/>
            <a:ext cx="8688388" cy="0"/>
          </a:xfrm>
          <a:prstGeom prst="line">
            <a:avLst/>
          </a:prstGeom>
          <a:ln w="19050" cap="flat" cmpd="sng">
            <a:solidFill>
              <a:schemeClr val="tx1"/>
            </a:solidFill>
            <a:prstDash val="solid"/>
            <a:round/>
            <a:headEnd type="none" w="med" len="med"/>
            <a:tailEnd type="none" w="med" len="med"/>
          </a:ln>
        </p:spPr>
      </p:sp>
      <p:sp>
        <p:nvSpPr>
          <p:cNvPr id="8229" name="Line 19"/>
          <p:cNvSpPr/>
          <p:nvPr/>
        </p:nvSpPr>
        <p:spPr>
          <a:xfrm>
            <a:off x="228600" y="2819400"/>
            <a:ext cx="8688388" cy="0"/>
          </a:xfrm>
          <a:prstGeom prst="line">
            <a:avLst/>
          </a:prstGeom>
          <a:ln w="19050" cap="flat" cmpd="sng">
            <a:solidFill>
              <a:schemeClr val="tx1"/>
            </a:solidFill>
            <a:prstDash val="solid"/>
            <a:round/>
            <a:headEnd type="none" w="med" len="med"/>
            <a:tailEnd type="none" w="med" len="med"/>
          </a:ln>
        </p:spPr>
      </p:sp>
      <p:sp>
        <p:nvSpPr>
          <p:cNvPr id="8230" name="Line 20"/>
          <p:cNvSpPr/>
          <p:nvPr/>
        </p:nvSpPr>
        <p:spPr>
          <a:xfrm>
            <a:off x="228600" y="4800600"/>
            <a:ext cx="8688388" cy="0"/>
          </a:xfrm>
          <a:prstGeom prst="line">
            <a:avLst/>
          </a:prstGeom>
          <a:ln w="19050" cap="flat" cmpd="sng">
            <a:solidFill>
              <a:schemeClr val="tx1"/>
            </a:solidFill>
            <a:prstDash val="solid"/>
            <a:round/>
            <a:headEnd type="none" w="med" len="med"/>
            <a:tailEnd type="none" w="med" len="med"/>
          </a:ln>
        </p:spPr>
      </p:sp>
      <p:graphicFrame>
        <p:nvGraphicFramePr>
          <p:cNvPr id="8231" name="Object 21"/>
          <p:cNvGraphicFramePr>
            <a:graphicFrameLocks noChangeAspect="1"/>
          </p:cNvGraphicFramePr>
          <p:nvPr/>
        </p:nvGraphicFramePr>
        <p:xfrm>
          <a:off x="5257800" y="457200"/>
          <a:ext cx="1374775" cy="358775"/>
        </p:xfrm>
        <a:graphic>
          <a:graphicData uri="http://schemas.openxmlformats.org/presentationml/2006/ole">
            <mc:AlternateContent xmlns:mc="http://schemas.openxmlformats.org/markup-compatibility/2006">
              <mc:Choice xmlns:v="urn:schemas-microsoft-com:vml" Requires="v">
                <p:oleObj spid="_x0000_s21570" name="" r:id="rId55" imgW="1841500" imgH="482600" progId="Equation.3">
                  <p:embed/>
                </p:oleObj>
              </mc:Choice>
              <mc:Fallback>
                <p:oleObj name="" r:id="rId55" imgW="1841500" imgH="482600" progId="Equation.3">
                  <p:embed/>
                  <p:pic>
                    <p:nvPicPr>
                      <p:cNvPr id="0" name="图片 3107"/>
                      <p:cNvPicPr/>
                      <p:nvPr/>
                    </p:nvPicPr>
                    <p:blipFill>
                      <a:blip r:embed="rId56"/>
                      <a:stretch>
                        <a:fillRect/>
                      </a:stretch>
                    </p:blipFill>
                    <p:spPr>
                      <a:xfrm>
                        <a:off x="5257800" y="457200"/>
                        <a:ext cx="1374775" cy="358775"/>
                      </a:xfrm>
                      <a:prstGeom prst="rect">
                        <a:avLst/>
                      </a:prstGeom>
                      <a:noFill/>
                      <a:ln w="38100">
                        <a:noFill/>
                        <a:miter/>
                      </a:ln>
                    </p:spPr>
                  </p:pic>
                </p:oleObj>
              </mc:Fallback>
            </mc:AlternateContent>
          </a:graphicData>
        </a:graphic>
      </p:graphicFrame>
      <p:graphicFrame>
        <p:nvGraphicFramePr>
          <p:cNvPr id="8232" name="Object 34"/>
          <p:cNvGraphicFramePr>
            <a:graphicFrameLocks noChangeAspect="1"/>
          </p:cNvGraphicFramePr>
          <p:nvPr/>
        </p:nvGraphicFramePr>
        <p:xfrm>
          <a:off x="7162800" y="457200"/>
          <a:ext cx="352425" cy="358775"/>
        </p:xfrm>
        <a:graphic>
          <a:graphicData uri="http://schemas.openxmlformats.org/presentationml/2006/ole">
            <mc:AlternateContent xmlns:mc="http://schemas.openxmlformats.org/markup-compatibility/2006">
              <mc:Choice xmlns:v="urn:schemas-microsoft-com:vml" Requires="v">
                <p:oleObj spid="_x0000_s21571" name="" r:id="rId57" imgW="469900" imgH="482600" progId="Equation.3">
                  <p:embed/>
                </p:oleObj>
              </mc:Choice>
              <mc:Fallback>
                <p:oleObj name="" r:id="rId57" imgW="469900" imgH="482600" progId="Equation.3">
                  <p:embed/>
                  <p:pic>
                    <p:nvPicPr>
                      <p:cNvPr id="0" name="图片 3108"/>
                      <p:cNvPicPr/>
                      <p:nvPr/>
                    </p:nvPicPr>
                    <p:blipFill>
                      <a:blip r:embed="rId58"/>
                      <a:stretch>
                        <a:fillRect/>
                      </a:stretch>
                    </p:blipFill>
                    <p:spPr>
                      <a:xfrm>
                        <a:off x="7162800" y="457200"/>
                        <a:ext cx="352425" cy="358775"/>
                      </a:xfrm>
                      <a:prstGeom prst="rect">
                        <a:avLst/>
                      </a:prstGeom>
                      <a:noFill/>
                      <a:ln w="38100">
                        <a:noFill/>
                        <a:miter/>
                      </a:ln>
                    </p:spPr>
                  </p:pic>
                </p:oleObj>
              </mc:Fallback>
            </mc:AlternateContent>
          </a:graphicData>
        </a:graphic>
      </p:graphicFrame>
      <p:graphicFrame>
        <p:nvGraphicFramePr>
          <p:cNvPr id="8233" name="Object 35"/>
          <p:cNvGraphicFramePr>
            <a:graphicFrameLocks noChangeAspect="1"/>
          </p:cNvGraphicFramePr>
          <p:nvPr/>
        </p:nvGraphicFramePr>
        <p:xfrm>
          <a:off x="7848600" y="457200"/>
          <a:ext cx="352425" cy="320675"/>
        </p:xfrm>
        <a:graphic>
          <a:graphicData uri="http://schemas.openxmlformats.org/presentationml/2006/ole">
            <mc:AlternateContent xmlns:mc="http://schemas.openxmlformats.org/markup-compatibility/2006">
              <mc:Choice xmlns:v="urn:schemas-microsoft-com:vml" Requires="v">
                <p:oleObj spid="_x0000_s21572" name="" r:id="rId59" imgW="469900" imgH="431800" progId="Equation.3">
                  <p:embed/>
                </p:oleObj>
              </mc:Choice>
              <mc:Fallback>
                <p:oleObj name="" r:id="rId59" imgW="469900" imgH="431800" progId="Equation.3">
                  <p:embed/>
                  <p:pic>
                    <p:nvPicPr>
                      <p:cNvPr id="0" name="图片 3128"/>
                      <p:cNvPicPr/>
                      <p:nvPr/>
                    </p:nvPicPr>
                    <p:blipFill>
                      <a:blip r:embed="rId60"/>
                      <a:stretch>
                        <a:fillRect/>
                      </a:stretch>
                    </p:blipFill>
                    <p:spPr>
                      <a:xfrm>
                        <a:off x="7848600" y="457200"/>
                        <a:ext cx="352425" cy="320675"/>
                      </a:xfrm>
                      <a:prstGeom prst="rect">
                        <a:avLst/>
                      </a:prstGeom>
                      <a:noFill/>
                      <a:ln w="38100">
                        <a:noFill/>
                        <a:miter/>
                      </a:ln>
                    </p:spPr>
                  </p:pic>
                </p:oleObj>
              </mc:Fallback>
            </mc:AlternateContent>
          </a:graphicData>
        </a:graphic>
      </p:graphicFrame>
      <p:graphicFrame>
        <p:nvGraphicFramePr>
          <p:cNvPr id="8234" name="Object 36"/>
          <p:cNvGraphicFramePr>
            <a:graphicFrameLocks noChangeAspect="1"/>
          </p:cNvGraphicFramePr>
          <p:nvPr/>
        </p:nvGraphicFramePr>
        <p:xfrm>
          <a:off x="8472488" y="457200"/>
          <a:ext cx="322262" cy="358775"/>
        </p:xfrm>
        <a:graphic>
          <a:graphicData uri="http://schemas.openxmlformats.org/presentationml/2006/ole">
            <mc:AlternateContent xmlns:mc="http://schemas.openxmlformats.org/markup-compatibility/2006">
              <mc:Choice xmlns:v="urn:schemas-microsoft-com:vml" Requires="v">
                <p:oleObj spid="_x0000_s21573" name="" r:id="rId61" imgW="431800" imgH="482600" progId="Equation.3">
                  <p:embed/>
                </p:oleObj>
              </mc:Choice>
              <mc:Fallback>
                <p:oleObj name="" r:id="rId61" imgW="431800" imgH="482600" progId="Equation.3">
                  <p:embed/>
                  <p:pic>
                    <p:nvPicPr>
                      <p:cNvPr id="0" name="图片 3075"/>
                      <p:cNvPicPr/>
                      <p:nvPr/>
                    </p:nvPicPr>
                    <p:blipFill>
                      <a:blip r:embed="rId62"/>
                      <a:stretch>
                        <a:fillRect/>
                      </a:stretch>
                    </p:blipFill>
                    <p:spPr>
                      <a:xfrm>
                        <a:off x="8472488" y="457200"/>
                        <a:ext cx="322262" cy="358775"/>
                      </a:xfrm>
                      <a:prstGeom prst="rect">
                        <a:avLst/>
                      </a:prstGeom>
                      <a:noFill/>
                      <a:ln w="38100">
                        <a:noFill/>
                        <a:miter/>
                      </a:ln>
                    </p:spPr>
                  </p:pic>
                </p:oleObj>
              </mc:Fallback>
            </mc:AlternateContent>
          </a:graphicData>
        </a:graphic>
      </p:graphicFrame>
      <p:sp>
        <p:nvSpPr>
          <p:cNvPr id="8235" name="Line 38"/>
          <p:cNvSpPr/>
          <p:nvPr/>
        </p:nvSpPr>
        <p:spPr>
          <a:xfrm>
            <a:off x="7620000" y="304800"/>
            <a:ext cx="0" cy="6324600"/>
          </a:xfrm>
          <a:prstGeom prst="line">
            <a:avLst/>
          </a:prstGeom>
          <a:ln w="19050" cap="flat" cmpd="sng">
            <a:solidFill>
              <a:schemeClr val="tx1"/>
            </a:solidFill>
            <a:prstDash val="solid"/>
            <a:round/>
            <a:headEnd type="none" w="med" len="med"/>
            <a:tailEnd type="none" w="med" len="med"/>
          </a:ln>
        </p:spPr>
      </p:sp>
      <p:sp>
        <p:nvSpPr>
          <p:cNvPr id="8236" name="Line 39"/>
          <p:cNvSpPr/>
          <p:nvPr/>
        </p:nvSpPr>
        <p:spPr>
          <a:xfrm flipH="1">
            <a:off x="8305800" y="304800"/>
            <a:ext cx="0" cy="6324600"/>
          </a:xfrm>
          <a:prstGeom prst="line">
            <a:avLst/>
          </a:prstGeom>
          <a:ln w="19050" cap="flat" cmpd="sng">
            <a:solidFill>
              <a:schemeClr val="tx1"/>
            </a:solidFill>
            <a:prstDash val="solid"/>
            <a:round/>
            <a:headEnd type="none" w="med" len="med"/>
            <a:tailEnd type="none" w="med" len="med"/>
          </a:ln>
        </p:spPr>
      </p:sp>
      <p:sp>
        <p:nvSpPr>
          <p:cNvPr id="8237" name="Line 48"/>
          <p:cNvSpPr/>
          <p:nvPr/>
        </p:nvSpPr>
        <p:spPr>
          <a:xfrm>
            <a:off x="5105400" y="5334000"/>
            <a:ext cx="3733800" cy="0"/>
          </a:xfrm>
          <a:prstGeom prst="line">
            <a:avLst/>
          </a:prstGeom>
          <a:ln w="19050" cap="flat" cmpd="sng">
            <a:solidFill>
              <a:schemeClr val="tx1"/>
            </a:solidFill>
            <a:prstDash val="solid"/>
            <a:round/>
            <a:headEnd type="none" w="med" len="med"/>
            <a:tailEnd type="none" w="med" len="med"/>
          </a:ln>
        </p:spPr>
      </p:sp>
      <p:graphicFrame>
        <p:nvGraphicFramePr>
          <p:cNvPr id="4145" name="Object 49"/>
          <p:cNvGraphicFramePr>
            <a:graphicFrameLocks noChangeAspect="1"/>
          </p:cNvGraphicFramePr>
          <p:nvPr/>
        </p:nvGraphicFramePr>
        <p:xfrm>
          <a:off x="5181600" y="5356225"/>
          <a:ext cx="1716088" cy="358775"/>
        </p:xfrm>
        <a:graphic>
          <a:graphicData uri="http://schemas.openxmlformats.org/presentationml/2006/ole">
            <mc:AlternateContent xmlns:mc="http://schemas.openxmlformats.org/markup-compatibility/2006">
              <mc:Choice xmlns:v="urn:schemas-microsoft-com:vml" Requires="v">
                <p:oleObj spid="_x0000_s21574" name="" r:id="rId63" imgW="2298700" imgH="482600" progId="Equation.3">
                  <p:embed/>
                </p:oleObj>
              </mc:Choice>
              <mc:Fallback>
                <p:oleObj name="" r:id="rId63" imgW="2298700" imgH="482600" progId="Equation.3">
                  <p:embed/>
                  <p:pic>
                    <p:nvPicPr>
                      <p:cNvPr id="0" name="图片 3159"/>
                      <p:cNvPicPr/>
                      <p:nvPr/>
                    </p:nvPicPr>
                    <p:blipFill>
                      <a:blip r:embed="rId64"/>
                      <a:stretch>
                        <a:fillRect/>
                      </a:stretch>
                    </p:blipFill>
                    <p:spPr>
                      <a:xfrm>
                        <a:off x="5181600" y="5356225"/>
                        <a:ext cx="1716088" cy="358775"/>
                      </a:xfrm>
                      <a:prstGeom prst="rect">
                        <a:avLst/>
                      </a:prstGeom>
                      <a:noFill/>
                      <a:ln w="38100">
                        <a:noFill/>
                        <a:miter/>
                      </a:ln>
                    </p:spPr>
                  </p:pic>
                </p:oleObj>
              </mc:Fallback>
            </mc:AlternateContent>
          </a:graphicData>
        </a:graphic>
      </p:graphicFrame>
      <p:graphicFrame>
        <p:nvGraphicFramePr>
          <p:cNvPr id="4146" name="Object 50"/>
          <p:cNvGraphicFramePr>
            <a:graphicFrameLocks noChangeAspect="1"/>
          </p:cNvGraphicFramePr>
          <p:nvPr/>
        </p:nvGraphicFramePr>
        <p:xfrm>
          <a:off x="5410200" y="5754688"/>
          <a:ext cx="1195388" cy="781050"/>
        </p:xfrm>
        <a:graphic>
          <a:graphicData uri="http://schemas.openxmlformats.org/presentationml/2006/ole">
            <mc:AlternateContent xmlns:mc="http://schemas.openxmlformats.org/markup-compatibility/2006">
              <mc:Choice xmlns:v="urn:schemas-microsoft-com:vml" Requires="v">
                <p:oleObj spid="_x0000_s21575" name="" r:id="rId65" imgW="1600200" imgH="1054100" progId="Equation.3">
                  <p:embed/>
                </p:oleObj>
              </mc:Choice>
              <mc:Fallback>
                <p:oleObj name="" r:id="rId65" imgW="1600200" imgH="1054100" progId="Equation.3">
                  <p:embed/>
                  <p:pic>
                    <p:nvPicPr>
                      <p:cNvPr id="0" name="图片 3152"/>
                      <p:cNvPicPr/>
                      <p:nvPr/>
                    </p:nvPicPr>
                    <p:blipFill>
                      <a:blip r:embed="rId66"/>
                      <a:stretch>
                        <a:fillRect/>
                      </a:stretch>
                    </p:blipFill>
                    <p:spPr>
                      <a:xfrm>
                        <a:off x="5410200" y="5754688"/>
                        <a:ext cx="1195388" cy="781050"/>
                      </a:xfrm>
                      <a:prstGeom prst="rect">
                        <a:avLst/>
                      </a:prstGeom>
                      <a:noFill/>
                      <a:ln w="38100">
                        <a:noFill/>
                        <a:miter/>
                      </a:ln>
                    </p:spPr>
                  </p:pic>
                </p:oleObj>
              </mc:Fallback>
            </mc:AlternateContent>
          </a:graphicData>
        </a:graphic>
      </p:graphicFrame>
      <p:graphicFrame>
        <p:nvGraphicFramePr>
          <p:cNvPr id="4147" name="Object 51"/>
          <p:cNvGraphicFramePr>
            <a:graphicFrameLocks noChangeAspect="1"/>
          </p:cNvGraphicFramePr>
          <p:nvPr/>
        </p:nvGraphicFramePr>
        <p:xfrm>
          <a:off x="7162800" y="5562600"/>
          <a:ext cx="207963" cy="781050"/>
        </p:xfrm>
        <a:graphic>
          <a:graphicData uri="http://schemas.openxmlformats.org/presentationml/2006/ole">
            <mc:AlternateContent xmlns:mc="http://schemas.openxmlformats.org/markup-compatibility/2006">
              <mc:Choice xmlns:v="urn:schemas-microsoft-com:vml" Requires="v">
                <p:oleObj spid="_x0000_s21576" name="" r:id="rId67" imgW="279400" imgH="1054100" progId="Equation.3">
                  <p:embed/>
                </p:oleObj>
              </mc:Choice>
              <mc:Fallback>
                <p:oleObj name="" r:id="rId67" imgW="279400" imgH="1054100" progId="Equation.3">
                  <p:embed/>
                  <p:pic>
                    <p:nvPicPr>
                      <p:cNvPr id="0" name="图片 3158"/>
                      <p:cNvPicPr/>
                      <p:nvPr/>
                    </p:nvPicPr>
                    <p:blipFill>
                      <a:blip r:embed="rId68"/>
                      <a:stretch>
                        <a:fillRect/>
                      </a:stretch>
                    </p:blipFill>
                    <p:spPr>
                      <a:xfrm>
                        <a:off x="7162800" y="5562600"/>
                        <a:ext cx="207963" cy="781050"/>
                      </a:xfrm>
                      <a:prstGeom prst="rect">
                        <a:avLst/>
                      </a:prstGeom>
                      <a:noFill/>
                      <a:ln w="38100">
                        <a:noFill/>
                        <a:miter/>
                      </a:ln>
                    </p:spPr>
                  </p:pic>
                </p:oleObj>
              </mc:Fallback>
            </mc:AlternateContent>
          </a:graphicData>
        </a:graphic>
      </p:graphicFrame>
      <p:graphicFrame>
        <p:nvGraphicFramePr>
          <p:cNvPr id="4148" name="Object 52"/>
          <p:cNvGraphicFramePr>
            <a:graphicFrameLocks noChangeAspect="1"/>
          </p:cNvGraphicFramePr>
          <p:nvPr/>
        </p:nvGraphicFramePr>
        <p:xfrm>
          <a:off x="7848600" y="5562600"/>
          <a:ext cx="207963" cy="781050"/>
        </p:xfrm>
        <a:graphic>
          <a:graphicData uri="http://schemas.openxmlformats.org/presentationml/2006/ole">
            <mc:AlternateContent xmlns:mc="http://schemas.openxmlformats.org/markup-compatibility/2006">
              <mc:Choice xmlns:v="urn:schemas-microsoft-com:vml" Requires="v">
                <p:oleObj spid="_x0000_s21577" name="" r:id="rId69" imgW="279400" imgH="1054100" progId="Equation.3">
                  <p:embed/>
                </p:oleObj>
              </mc:Choice>
              <mc:Fallback>
                <p:oleObj name="" r:id="rId69" imgW="279400" imgH="1054100" progId="Equation.3">
                  <p:embed/>
                  <p:pic>
                    <p:nvPicPr>
                      <p:cNvPr id="0" name="图片 3161"/>
                      <p:cNvPicPr/>
                      <p:nvPr/>
                    </p:nvPicPr>
                    <p:blipFill>
                      <a:blip r:embed="rId70"/>
                      <a:stretch>
                        <a:fillRect/>
                      </a:stretch>
                    </p:blipFill>
                    <p:spPr>
                      <a:xfrm>
                        <a:off x="7848600" y="5562600"/>
                        <a:ext cx="207963" cy="781050"/>
                      </a:xfrm>
                      <a:prstGeom prst="rect">
                        <a:avLst/>
                      </a:prstGeom>
                      <a:noFill/>
                      <a:ln w="38100">
                        <a:noFill/>
                        <a:miter/>
                      </a:ln>
                    </p:spPr>
                  </p:pic>
                </p:oleObj>
              </mc:Fallback>
            </mc:AlternateContent>
          </a:graphicData>
        </a:graphic>
      </p:graphicFrame>
      <p:graphicFrame>
        <p:nvGraphicFramePr>
          <p:cNvPr id="4149" name="Object 53"/>
          <p:cNvGraphicFramePr>
            <a:graphicFrameLocks noChangeAspect="1"/>
          </p:cNvGraphicFramePr>
          <p:nvPr/>
        </p:nvGraphicFramePr>
        <p:xfrm>
          <a:off x="8526463" y="5562600"/>
          <a:ext cx="225425" cy="781050"/>
        </p:xfrm>
        <a:graphic>
          <a:graphicData uri="http://schemas.openxmlformats.org/presentationml/2006/ole">
            <mc:AlternateContent xmlns:mc="http://schemas.openxmlformats.org/markup-compatibility/2006">
              <mc:Choice xmlns:v="urn:schemas-microsoft-com:vml" Requires="v">
                <p:oleObj spid="_x0000_s21578" name="" r:id="rId71" imgW="304800" imgH="1054100" progId="Equation.3">
                  <p:embed/>
                </p:oleObj>
              </mc:Choice>
              <mc:Fallback>
                <p:oleObj name="" r:id="rId71" imgW="304800" imgH="1054100" progId="Equation.3">
                  <p:embed/>
                  <p:pic>
                    <p:nvPicPr>
                      <p:cNvPr id="0" name="图片 3157"/>
                      <p:cNvPicPr/>
                      <p:nvPr/>
                    </p:nvPicPr>
                    <p:blipFill>
                      <a:blip r:embed="rId72"/>
                      <a:stretch>
                        <a:fillRect/>
                      </a:stretch>
                    </p:blipFill>
                    <p:spPr>
                      <a:xfrm>
                        <a:off x="8526463" y="5562600"/>
                        <a:ext cx="225425" cy="78105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18"/>
                                        </p:tgtEl>
                                        <p:attrNameLst>
                                          <p:attrName>style.visibility</p:attrName>
                                        </p:attrNameLst>
                                      </p:cBhvr>
                                      <p:to>
                                        <p:strVal val="visible"/>
                                      </p:to>
                                    </p:set>
                                    <p:animEffect transition="in" filter="wipe(left)">
                                      <p:cBhvr>
                                        <p:cTn id="7" dur="500"/>
                                        <p:tgtEl>
                                          <p:spTgt spid="41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119"/>
                                        </p:tgtEl>
                                        <p:attrNameLst>
                                          <p:attrName>style.visibility</p:attrName>
                                        </p:attrNameLst>
                                      </p:cBhvr>
                                      <p:to>
                                        <p:strVal val="visible"/>
                                      </p:to>
                                    </p:set>
                                    <p:animEffect transition="in" filter="wipe(left)">
                                      <p:cBhvr>
                                        <p:cTn id="12" dur="500"/>
                                        <p:tgtEl>
                                          <p:spTgt spid="41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120"/>
                                        </p:tgtEl>
                                        <p:attrNameLst>
                                          <p:attrName>style.visibility</p:attrName>
                                        </p:attrNameLst>
                                      </p:cBhvr>
                                      <p:to>
                                        <p:strVal val="visible"/>
                                      </p:to>
                                    </p:set>
                                    <p:animEffect transition="in" filter="wipe(left)">
                                      <p:cBhvr>
                                        <p:cTn id="17" dur="500"/>
                                        <p:tgtEl>
                                          <p:spTgt spid="41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121"/>
                                        </p:tgtEl>
                                        <p:attrNameLst>
                                          <p:attrName>style.visibility</p:attrName>
                                        </p:attrNameLst>
                                      </p:cBhvr>
                                      <p:to>
                                        <p:strVal val="visible"/>
                                      </p:to>
                                    </p:set>
                                    <p:animEffect transition="in" filter="wipe(left)">
                                      <p:cBhvr>
                                        <p:cTn id="22" dur="500"/>
                                        <p:tgtEl>
                                          <p:spTgt spid="41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24"/>
                                        </p:tgtEl>
                                        <p:attrNameLst>
                                          <p:attrName>style.visibility</p:attrName>
                                        </p:attrNameLst>
                                      </p:cBhvr>
                                      <p:to>
                                        <p:strVal val="visible"/>
                                      </p:to>
                                    </p:set>
                                    <p:animEffect transition="in" filter="wipe(left)">
                                      <p:cBhvr>
                                        <p:cTn id="27" dur="500"/>
                                        <p:tgtEl>
                                          <p:spTgt spid="41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125"/>
                                        </p:tgtEl>
                                        <p:attrNameLst>
                                          <p:attrName>style.visibility</p:attrName>
                                        </p:attrNameLst>
                                      </p:cBhvr>
                                      <p:to>
                                        <p:strVal val="visible"/>
                                      </p:to>
                                    </p:set>
                                    <p:animEffect transition="in" filter="wipe(left)">
                                      <p:cBhvr>
                                        <p:cTn id="32" dur="500"/>
                                        <p:tgtEl>
                                          <p:spTgt spid="412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127"/>
                                        </p:tgtEl>
                                        <p:attrNameLst>
                                          <p:attrName>style.visibility</p:attrName>
                                        </p:attrNameLst>
                                      </p:cBhvr>
                                      <p:to>
                                        <p:strVal val="visible"/>
                                      </p:to>
                                    </p:set>
                                    <p:animEffect transition="in" filter="wipe(left)">
                                      <p:cBhvr>
                                        <p:cTn id="37" dur="500"/>
                                        <p:tgtEl>
                                          <p:spTgt spid="41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4128"/>
                                        </p:tgtEl>
                                        <p:attrNameLst>
                                          <p:attrName>style.visibility</p:attrName>
                                        </p:attrNameLst>
                                      </p:cBhvr>
                                      <p:to>
                                        <p:strVal val="visible"/>
                                      </p:to>
                                    </p:set>
                                    <p:animEffect transition="in" filter="wipe(left)">
                                      <p:cBhvr>
                                        <p:cTn id="42" dur="500"/>
                                        <p:tgtEl>
                                          <p:spTgt spid="41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122"/>
                                        </p:tgtEl>
                                        <p:attrNameLst>
                                          <p:attrName>style.visibility</p:attrName>
                                        </p:attrNameLst>
                                      </p:cBhvr>
                                      <p:to>
                                        <p:strVal val="visible"/>
                                      </p:to>
                                    </p:set>
                                    <p:animEffect transition="in" filter="wipe(left)">
                                      <p:cBhvr>
                                        <p:cTn id="47" dur="500"/>
                                        <p:tgtEl>
                                          <p:spTgt spid="412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123"/>
                                        </p:tgtEl>
                                        <p:attrNameLst>
                                          <p:attrName>style.visibility</p:attrName>
                                        </p:attrNameLst>
                                      </p:cBhvr>
                                      <p:to>
                                        <p:strVal val="visible"/>
                                      </p:to>
                                    </p:set>
                                    <p:animEffect transition="in" filter="wipe(left)">
                                      <p:cBhvr>
                                        <p:cTn id="52" dur="500"/>
                                        <p:tgtEl>
                                          <p:spTgt spid="41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126"/>
                                        </p:tgtEl>
                                        <p:attrNameLst>
                                          <p:attrName>style.visibility</p:attrName>
                                        </p:attrNameLst>
                                      </p:cBhvr>
                                      <p:to>
                                        <p:strVal val="visible"/>
                                      </p:to>
                                    </p:set>
                                    <p:animEffect transition="in" filter="wipe(left)">
                                      <p:cBhvr>
                                        <p:cTn id="57" dur="500"/>
                                        <p:tgtEl>
                                          <p:spTgt spid="412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129"/>
                                        </p:tgtEl>
                                        <p:attrNameLst>
                                          <p:attrName>style.visibility</p:attrName>
                                        </p:attrNameLst>
                                      </p:cBhvr>
                                      <p:to>
                                        <p:strVal val="visible"/>
                                      </p:to>
                                    </p:set>
                                    <p:animEffect transition="in" filter="wipe(left)">
                                      <p:cBhvr>
                                        <p:cTn id="62" dur="500"/>
                                        <p:tgtEl>
                                          <p:spTgt spid="412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136"/>
                                        </p:tgtEl>
                                        <p:attrNameLst>
                                          <p:attrName>style.visibility</p:attrName>
                                        </p:attrNameLst>
                                      </p:cBhvr>
                                      <p:to>
                                        <p:strVal val="visible"/>
                                      </p:to>
                                    </p:set>
                                    <p:animEffect transition="in" filter="wipe(left)">
                                      <p:cBhvr>
                                        <p:cTn id="67" dur="500"/>
                                        <p:tgtEl>
                                          <p:spTgt spid="413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137"/>
                                        </p:tgtEl>
                                        <p:attrNameLst>
                                          <p:attrName>style.visibility</p:attrName>
                                        </p:attrNameLst>
                                      </p:cBhvr>
                                      <p:to>
                                        <p:strVal val="visible"/>
                                      </p:to>
                                    </p:set>
                                    <p:animEffect transition="in" filter="wipe(left)">
                                      <p:cBhvr>
                                        <p:cTn id="72" dur="500"/>
                                        <p:tgtEl>
                                          <p:spTgt spid="413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nodeType="clickEffect">
                                  <p:stCondLst>
                                    <p:cond delay="0"/>
                                  </p:stCondLst>
                                  <p:childTnLst>
                                    <p:set>
                                      <p:cBhvr>
                                        <p:cTn id="76" dur="1" fill="hold">
                                          <p:stCondLst>
                                            <p:cond delay="0"/>
                                          </p:stCondLst>
                                        </p:cTn>
                                        <p:tgtEl>
                                          <p:spTgt spid="4138"/>
                                        </p:tgtEl>
                                        <p:attrNameLst>
                                          <p:attrName>style.visibility</p:attrName>
                                        </p:attrNameLst>
                                      </p:cBhvr>
                                      <p:to>
                                        <p:strVal val="visible"/>
                                      </p:to>
                                    </p:set>
                                    <p:animEffect transition="in" filter="wipe(left)">
                                      <p:cBhvr>
                                        <p:cTn id="77" dur="500"/>
                                        <p:tgtEl>
                                          <p:spTgt spid="413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133"/>
                                        </p:tgtEl>
                                        <p:attrNameLst>
                                          <p:attrName>style.visibility</p:attrName>
                                        </p:attrNameLst>
                                      </p:cBhvr>
                                      <p:to>
                                        <p:strVal val="visible"/>
                                      </p:to>
                                    </p:set>
                                    <p:animEffect transition="in" filter="wipe(left)">
                                      <p:cBhvr>
                                        <p:cTn id="82" dur="500"/>
                                        <p:tgtEl>
                                          <p:spTgt spid="4133"/>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139"/>
                                        </p:tgtEl>
                                        <p:attrNameLst>
                                          <p:attrName>style.visibility</p:attrName>
                                        </p:attrNameLst>
                                      </p:cBhvr>
                                      <p:to>
                                        <p:strVal val="visible"/>
                                      </p:to>
                                    </p:set>
                                    <p:animEffect transition="in" filter="wipe(left)">
                                      <p:cBhvr>
                                        <p:cTn id="87" dur="500"/>
                                        <p:tgtEl>
                                          <p:spTgt spid="4139"/>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nodeType="clickEffect">
                                  <p:stCondLst>
                                    <p:cond delay="0"/>
                                  </p:stCondLst>
                                  <p:childTnLst>
                                    <p:set>
                                      <p:cBhvr>
                                        <p:cTn id="91" dur="1" fill="hold">
                                          <p:stCondLst>
                                            <p:cond delay="0"/>
                                          </p:stCondLst>
                                        </p:cTn>
                                        <p:tgtEl>
                                          <p:spTgt spid="4140"/>
                                        </p:tgtEl>
                                        <p:attrNameLst>
                                          <p:attrName>style.visibility</p:attrName>
                                        </p:attrNameLst>
                                      </p:cBhvr>
                                      <p:to>
                                        <p:strVal val="visible"/>
                                      </p:to>
                                    </p:set>
                                    <p:animEffect transition="in" filter="wipe(left)">
                                      <p:cBhvr>
                                        <p:cTn id="92" dur="500"/>
                                        <p:tgtEl>
                                          <p:spTgt spid="4140"/>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nodeType="clickEffect">
                                  <p:stCondLst>
                                    <p:cond delay="0"/>
                                  </p:stCondLst>
                                  <p:childTnLst>
                                    <p:set>
                                      <p:cBhvr>
                                        <p:cTn id="96" dur="1" fill="hold">
                                          <p:stCondLst>
                                            <p:cond delay="0"/>
                                          </p:stCondLst>
                                        </p:cTn>
                                        <p:tgtEl>
                                          <p:spTgt spid="4141"/>
                                        </p:tgtEl>
                                        <p:attrNameLst>
                                          <p:attrName>style.visibility</p:attrName>
                                        </p:attrNameLst>
                                      </p:cBhvr>
                                      <p:to>
                                        <p:strVal val="visible"/>
                                      </p:to>
                                    </p:set>
                                    <p:animEffect transition="in" filter="wipe(left)">
                                      <p:cBhvr>
                                        <p:cTn id="97" dur="500"/>
                                        <p:tgtEl>
                                          <p:spTgt spid="4141"/>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nodeType="clickEffect">
                                  <p:stCondLst>
                                    <p:cond delay="0"/>
                                  </p:stCondLst>
                                  <p:childTnLst>
                                    <p:set>
                                      <p:cBhvr>
                                        <p:cTn id="101" dur="1" fill="hold">
                                          <p:stCondLst>
                                            <p:cond delay="0"/>
                                          </p:stCondLst>
                                        </p:cTn>
                                        <p:tgtEl>
                                          <p:spTgt spid="4142"/>
                                        </p:tgtEl>
                                        <p:attrNameLst>
                                          <p:attrName>style.visibility</p:attrName>
                                        </p:attrNameLst>
                                      </p:cBhvr>
                                      <p:to>
                                        <p:strVal val="visible"/>
                                      </p:to>
                                    </p:set>
                                    <p:animEffect transition="in" filter="wipe(left)">
                                      <p:cBhvr>
                                        <p:cTn id="102" dur="500"/>
                                        <p:tgtEl>
                                          <p:spTgt spid="4142"/>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nodeType="clickEffect">
                                  <p:stCondLst>
                                    <p:cond delay="0"/>
                                  </p:stCondLst>
                                  <p:childTnLst>
                                    <p:set>
                                      <p:cBhvr>
                                        <p:cTn id="106" dur="1" fill="hold">
                                          <p:stCondLst>
                                            <p:cond delay="0"/>
                                          </p:stCondLst>
                                        </p:cTn>
                                        <p:tgtEl>
                                          <p:spTgt spid="4143"/>
                                        </p:tgtEl>
                                        <p:attrNameLst>
                                          <p:attrName>style.visibility</p:attrName>
                                        </p:attrNameLst>
                                      </p:cBhvr>
                                      <p:to>
                                        <p:strVal val="visible"/>
                                      </p:to>
                                    </p:set>
                                    <p:animEffect transition="in" filter="wipe(left)">
                                      <p:cBhvr>
                                        <p:cTn id="107" dur="500"/>
                                        <p:tgtEl>
                                          <p:spTgt spid="4143"/>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4145"/>
                                        </p:tgtEl>
                                        <p:attrNameLst>
                                          <p:attrName>style.visibility</p:attrName>
                                        </p:attrNameLst>
                                      </p:cBhvr>
                                      <p:to>
                                        <p:strVal val="visible"/>
                                      </p:to>
                                    </p:set>
                                    <p:animEffect transition="in" filter="wipe(left)">
                                      <p:cBhvr>
                                        <p:cTn id="112" dur="500"/>
                                        <p:tgtEl>
                                          <p:spTgt spid="4145"/>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8" fill="hold" nodeType="clickEffect">
                                  <p:stCondLst>
                                    <p:cond delay="0"/>
                                  </p:stCondLst>
                                  <p:childTnLst>
                                    <p:set>
                                      <p:cBhvr>
                                        <p:cTn id="116" dur="1" fill="hold">
                                          <p:stCondLst>
                                            <p:cond delay="0"/>
                                          </p:stCondLst>
                                        </p:cTn>
                                        <p:tgtEl>
                                          <p:spTgt spid="4146"/>
                                        </p:tgtEl>
                                        <p:attrNameLst>
                                          <p:attrName>style.visibility</p:attrName>
                                        </p:attrNameLst>
                                      </p:cBhvr>
                                      <p:to>
                                        <p:strVal val="visible"/>
                                      </p:to>
                                    </p:set>
                                    <p:animEffect transition="in" filter="wipe(left)">
                                      <p:cBhvr>
                                        <p:cTn id="117" dur="500"/>
                                        <p:tgtEl>
                                          <p:spTgt spid="414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8" fill="hold" nodeType="clickEffect">
                                  <p:stCondLst>
                                    <p:cond delay="0"/>
                                  </p:stCondLst>
                                  <p:childTnLst>
                                    <p:set>
                                      <p:cBhvr>
                                        <p:cTn id="121" dur="1" fill="hold">
                                          <p:stCondLst>
                                            <p:cond delay="0"/>
                                          </p:stCondLst>
                                        </p:cTn>
                                        <p:tgtEl>
                                          <p:spTgt spid="4147"/>
                                        </p:tgtEl>
                                        <p:attrNameLst>
                                          <p:attrName>style.visibility</p:attrName>
                                        </p:attrNameLst>
                                      </p:cBhvr>
                                      <p:to>
                                        <p:strVal val="visible"/>
                                      </p:to>
                                    </p:set>
                                    <p:animEffect transition="in" filter="wipe(left)">
                                      <p:cBhvr>
                                        <p:cTn id="122" dur="500"/>
                                        <p:tgtEl>
                                          <p:spTgt spid="4147"/>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8" fill="hold" nodeType="clickEffect">
                                  <p:stCondLst>
                                    <p:cond delay="0"/>
                                  </p:stCondLst>
                                  <p:childTnLst>
                                    <p:set>
                                      <p:cBhvr>
                                        <p:cTn id="126" dur="1" fill="hold">
                                          <p:stCondLst>
                                            <p:cond delay="0"/>
                                          </p:stCondLst>
                                        </p:cTn>
                                        <p:tgtEl>
                                          <p:spTgt spid="4148"/>
                                        </p:tgtEl>
                                        <p:attrNameLst>
                                          <p:attrName>style.visibility</p:attrName>
                                        </p:attrNameLst>
                                      </p:cBhvr>
                                      <p:to>
                                        <p:strVal val="visible"/>
                                      </p:to>
                                    </p:set>
                                    <p:animEffect transition="in" filter="wipe(left)">
                                      <p:cBhvr>
                                        <p:cTn id="127" dur="500"/>
                                        <p:tgtEl>
                                          <p:spTgt spid="4148"/>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8" fill="hold" nodeType="clickEffect">
                                  <p:stCondLst>
                                    <p:cond delay="0"/>
                                  </p:stCondLst>
                                  <p:childTnLst>
                                    <p:set>
                                      <p:cBhvr>
                                        <p:cTn id="131" dur="1" fill="hold">
                                          <p:stCondLst>
                                            <p:cond delay="0"/>
                                          </p:stCondLst>
                                        </p:cTn>
                                        <p:tgtEl>
                                          <p:spTgt spid="4149"/>
                                        </p:tgtEl>
                                        <p:attrNameLst>
                                          <p:attrName>style.visibility</p:attrName>
                                        </p:attrNameLst>
                                      </p:cBhvr>
                                      <p:to>
                                        <p:strVal val="visible"/>
                                      </p:to>
                                    </p:set>
                                    <p:animEffect transition="in" filter="wipe(left)">
                                      <p:cBhvr>
                                        <p:cTn id="132" dur="500"/>
                                        <p:tgtEl>
                                          <p:spTgt spid="4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3"/>
          <p:cNvSpPr txBox="1"/>
          <p:nvPr/>
        </p:nvSpPr>
        <p:spPr>
          <a:xfrm>
            <a:off x="323850" y="115888"/>
            <a:ext cx="3168650" cy="641350"/>
          </a:xfrm>
          <a:prstGeom prst="rect">
            <a:avLst/>
          </a:prstGeom>
          <a:solidFill>
            <a:srgbClr val="FFFF00"/>
          </a:solidFill>
          <a:ln w="19050">
            <a:noFill/>
          </a:ln>
        </p:spPr>
        <p:txBody>
          <a:bodyPr anchor="t" anchorCtr="0">
            <a:spAutoFit/>
          </a:bodyPr>
          <a:lstStyle/>
          <a:p>
            <a:pPr>
              <a:spcBef>
                <a:spcPct val="50000"/>
              </a:spcBef>
            </a:pPr>
            <a:r>
              <a:rPr lang="zh-CN" altLang="en-US" sz="3600" dirty="0">
                <a:solidFill>
                  <a:srgbClr val="0000FF"/>
                </a:solidFill>
                <a:latin typeface="Century Schoolbook" panose="02040604050505020304" pitchFamily="18" charset="0"/>
                <a:ea typeface="华文隶书" panose="02010800040101010101" pitchFamily="2" charset="-122"/>
              </a:rPr>
              <a:t>三、循环过程</a:t>
            </a:r>
            <a:endParaRPr lang="zh-CN" altLang="en-US" sz="3600" dirty="0">
              <a:solidFill>
                <a:srgbClr val="0000FF"/>
              </a:solidFill>
              <a:latin typeface="Century Schoolbook" panose="02040604050505020304" pitchFamily="18" charset="0"/>
              <a:ea typeface="华文隶书" panose="02010800040101010101" pitchFamily="2" charset="-122"/>
            </a:endParaRPr>
          </a:p>
        </p:txBody>
      </p:sp>
      <p:sp>
        <p:nvSpPr>
          <p:cNvPr id="23566" name="Text Box 14"/>
          <p:cNvSpPr txBox="1"/>
          <p:nvPr/>
        </p:nvSpPr>
        <p:spPr>
          <a:xfrm>
            <a:off x="323850" y="981075"/>
            <a:ext cx="3200400" cy="641350"/>
          </a:xfrm>
          <a:prstGeom prst="rect">
            <a:avLst/>
          </a:prstGeom>
          <a:noFill/>
          <a:ln w="19050">
            <a:noFill/>
          </a:ln>
        </p:spPr>
        <p:txBody>
          <a:bodyPr anchor="t" anchorCtr="0">
            <a:spAutoFit/>
          </a:bodyPr>
          <a:lstStyle/>
          <a:p>
            <a:pPr>
              <a:spcBef>
                <a:spcPct val="50000"/>
              </a:spcBef>
            </a:pPr>
            <a:r>
              <a:rPr lang="en-US" altLang="zh-CN" sz="3600" b="0" dirty="0">
                <a:solidFill>
                  <a:srgbClr val="CC0000"/>
                </a:solidFill>
                <a:latin typeface="Century Schoolbook" panose="02040604050505020304" pitchFamily="18" charset="0"/>
                <a:ea typeface="宋体" panose="02010600030101010101" pitchFamily="2" charset="-122"/>
              </a:rPr>
              <a:t>1</a:t>
            </a:r>
            <a:r>
              <a:rPr lang="en-US" altLang="zh-CN" sz="3600" dirty="0">
                <a:solidFill>
                  <a:srgbClr val="CC0000"/>
                </a:solidFill>
                <a:latin typeface="Century Schoolbook" panose="02040604050505020304" pitchFamily="18" charset="0"/>
                <a:ea typeface="宋体" panose="02010600030101010101" pitchFamily="2" charset="-122"/>
              </a:rPr>
              <a:t>.</a:t>
            </a:r>
            <a:r>
              <a:rPr lang="zh-CN" altLang="en-US" sz="3600" dirty="0">
                <a:solidFill>
                  <a:srgbClr val="CC0000"/>
                </a:solidFill>
                <a:latin typeface="Century Schoolbook" panose="02040604050505020304" pitchFamily="18" charset="0"/>
                <a:ea typeface="宋体" panose="02010600030101010101" pitchFamily="2" charset="-122"/>
              </a:rPr>
              <a:t>热机效率</a:t>
            </a:r>
            <a:endParaRPr lang="zh-CN" altLang="en-US" sz="3600" dirty="0">
              <a:solidFill>
                <a:srgbClr val="CC0000"/>
              </a:solidFill>
              <a:latin typeface="Century Schoolbook" panose="02040604050505020304" pitchFamily="18" charset="0"/>
              <a:ea typeface="宋体" panose="02010600030101010101" pitchFamily="2" charset="-122"/>
            </a:endParaRPr>
          </a:p>
        </p:txBody>
      </p:sp>
      <p:graphicFrame>
        <p:nvGraphicFramePr>
          <p:cNvPr id="23567" name="Object 15"/>
          <p:cNvGraphicFramePr>
            <a:graphicFrameLocks noChangeAspect="1"/>
          </p:cNvGraphicFramePr>
          <p:nvPr/>
        </p:nvGraphicFramePr>
        <p:xfrm>
          <a:off x="3276600" y="692150"/>
          <a:ext cx="1295400" cy="1106488"/>
        </p:xfrm>
        <a:graphic>
          <a:graphicData uri="http://schemas.openxmlformats.org/presentationml/2006/ole">
            <mc:AlternateContent xmlns:mc="http://schemas.openxmlformats.org/markup-compatibility/2006">
              <mc:Choice xmlns:v="urn:schemas-microsoft-com:vml" Requires="v">
                <p:oleObj spid="_x0000_s22533" name="" r:id="rId1" imgW="1397000" imgH="1193800" progId="Equation.3">
                  <p:embed/>
                </p:oleObj>
              </mc:Choice>
              <mc:Fallback>
                <p:oleObj name="" r:id="rId1" imgW="1397000" imgH="1193800" progId="Equation.3">
                  <p:embed/>
                  <p:pic>
                    <p:nvPicPr>
                      <p:cNvPr id="0" name="图片 3154"/>
                      <p:cNvPicPr/>
                      <p:nvPr/>
                    </p:nvPicPr>
                    <p:blipFill>
                      <a:blip r:embed="rId2"/>
                      <a:stretch>
                        <a:fillRect/>
                      </a:stretch>
                    </p:blipFill>
                    <p:spPr>
                      <a:xfrm>
                        <a:off x="3276600" y="692150"/>
                        <a:ext cx="1295400" cy="1106488"/>
                      </a:xfrm>
                      <a:prstGeom prst="rect">
                        <a:avLst/>
                      </a:prstGeom>
                      <a:noFill/>
                      <a:ln w="38100">
                        <a:noFill/>
                        <a:miter/>
                      </a:ln>
                    </p:spPr>
                  </p:pic>
                </p:oleObj>
              </mc:Fallback>
            </mc:AlternateContent>
          </a:graphicData>
        </a:graphic>
      </p:graphicFrame>
      <p:sp>
        <p:nvSpPr>
          <p:cNvPr id="23568" name="Text Box 16"/>
          <p:cNvSpPr txBox="1"/>
          <p:nvPr/>
        </p:nvSpPr>
        <p:spPr>
          <a:xfrm>
            <a:off x="250825" y="5445125"/>
            <a:ext cx="2819400" cy="641350"/>
          </a:xfrm>
          <a:prstGeom prst="rect">
            <a:avLst/>
          </a:prstGeom>
          <a:noFill/>
          <a:ln w="19050">
            <a:noFill/>
          </a:ln>
        </p:spPr>
        <p:txBody>
          <a:bodyPr anchor="t" anchorCtr="0">
            <a:spAutoFit/>
          </a:bodyPr>
          <a:lstStyle/>
          <a:p>
            <a:pPr>
              <a:spcBef>
                <a:spcPct val="50000"/>
              </a:spcBef>
            </a:pPr>
            <a:r>
              <a:rPr lang="en-US" altLang="zh-CN" sz="3600" b="0" dirty="0">
                <a:latin typeface="Century Schoolbook" panose="02040604050505020304" pitchFamily="18" charset="0"/>
                <a:ea typeface="宋体" panose="02010600030101010101" pitchFamily="2" charset="-122"/>
              </a:rPr>
              <a:t>2</a:t>
            </a:r>
            <a:r>
              <a:rPr lang="en-US" altLang="zh-CN" sz="3600" dirty="0">
                <a:latin typeface="Century Schoolbook" panose="02040604050505020304" pitchFamily="18" charset="0"/>
                <a:ea typeface="宋体" panose="02010600030101010101" pitchFamily="2" charset="-122"/>
              </a:rPr>
              <a:t>.</a:t>
            </a:r>
            <a:r>
              <a:rPr lang="zh-CN" altLang="en-US" sz="3600" dirty="0">
                <a:latin typeface="Century Schoolbook" panose="02040604050505020304" pitchFamily="18" charset="0"/>
                <a:ea typeface="宋体" panose="02010600030101010101" pitchFamily="2" charset="-122"/>
              </a:rPr>
              <a:t>致冷系数</a:t>
            </a:r>
            <a:endParaRPr lang="zh-CN" altLang="en-US" sz="3600" dirty="0">
              <a:latin typeface="Century Schoolbook" panose="02040604050505020304" pitchFamily="18" charset="0"/>
              <a:ea typeface="宋体" panose="02010600030101010101" pitchFamily="2" charset="-122"/>
            </a:endParaRPr>
          </a:p>
        </p:txBody>
      </p:sp>
      <p:graphicFrame>
        <p:nvGraphicFramePr>
          <p:cNvPr id="23569" name="Object 17"/>
          <p:cNvGraphicFramePr>
            <a:graphicFrameLocks noChangeAspect="1"/>
          </p:cNvGraphicFramePr>
          <p:nvPr/>
        </p:nvGraphicFramePr>
        <p:xfrm>
          <a:off x="3419475" y="5300663"/>
          <a:ext cx="1295400" cy="1042987"/>
        </p:xfrm>
        <a:graphic>
          <a:graphicData uri="http://schemas.openxmlformats.org/presentationml/2006/ole">
            <mc:AlternateContent xmlns:mc="http://schemas.openxmlformats.org/markup-compatibility/2006">
              <mc:Choice xmlns:v="urn:schemas-microsoft-com:vml" Requires="v">
                <p:oleObj spid="_x0000_s22534" name="" r:id="rId3" imgW="520700" imgH="419100" progId="Equation.3">
                  <p:embed/>
                </p:oleObj>
              </mc:Choice>
              <mc:Fallback>
                <p:oleObj name="" r:id="rId3" imgW="520700" imgH="419100" progId="Equation.3">
                  <p:embed/>
                  <p:pic>
                    <p:nvPicPr>
                      <p:cNvPr id="0" name="图片 3153"/>
                      <p:cNvPicPr/>
                      <p:nvPr/>
                    </p:nvPicPr>
                    <p:blipFill>
                      <a:blip r:embed="rId4"/>
                      <a:stretch>
                        <a:fillRect/>
                      </a:stretch>
                    </p:blipFill>
                    <p:spPr>
                      <a:xfrm>
                        <a:off x="3419475" y="5300663"/>
                        <a:ext cx="1295400" cy="1042987"/>
                      </a:xfrm>
                      <a:prstGeom prst="rect">
                        <a:avLst/>
                      </a:prstGeom>
                      <a:noFill/>
                      <a:ln w="38100">
                        <a:noFill/>
                        <a:miter/>
                      </a:ln>
                    </p:spPr>
                  </p:pic>
                </p:oleObj>
              </mc:Fallback>
            </mc:AlternateContent>
          </a:graphicData>
        </a:graphic>
      </p:graphicFrame>
      <p:graphicFrame>
        <p:nvGraphicFramePr>
          <p:cNvPr id="23570" name="Object 18"/>
          <p:cNvGraphicFramePr>
            <a:graphicFrameLocks noChangeAspect="1"/>
          </p:cNvGraphicFramePr>
          <p:nvPr/>
        </p:nvGraphicFramePr>
        <p:xfrm>
          <a:off x="4859338" y="5373688"/>
          <a:ext cx="2101850" cy="1125537"/>
        </p:xfrm>
        <a:graphic>
          <a:graphicData uri="http://schemas.openxmlformats.org/presentationml/2006/ole">
            <mc:AlternateContent xmlns:mc="http://schemas.openxmlformats.org/markup-compatibility/2006">
              <mc:Choice xmlns:v="urn:schemas-microsoft-com:vml" Requires="v">
                <p:oleObj spid="_x0000_s22535" name="" r:id="rId5" imgW="850900" imgH="457200" progId="Equation.3">
                  <p:embed/>
                </p:oleObj>
              </mc:Choice>
              <mc:Fallback>
                <p:oleObj name="" r:id="rId5" imgW="850900" imgH="457200" progId="Equation.3">
                  <p:embed/>
                  <p:pic>
                    <p:nvPicPr>
                      <p:cNvPr id="0" name="图片 3160"/>
                      <p:cNvPicPr/>
                      <p:nvPr/>
                    </p:nvPicPr>
                    <p:blipFill>
                      <a:blip r:embed="rId6"/>
                      <a:stretch>
                        <a:fillRect/>
                      </a:stretch>
                    </p:blipFill>
                    <p:spPr>
                      <a:xfrm>
                        <a:off x="4859338" y="5373688"/>
                        <a:ext cx="2101850" cy="1125537"/>
                      </a:xfrm>
                      <a:prstGeom prst="rect">
                        <a:avLst/>
                      </a:prstGeom>
                      <a:noFill/>
                      <a:ln w="38100">
                        <a:noFill/>
                        <a:miter/>
                      </a:ln>
                    </p:spPr>
                  </p:pic>
                </p:oleObj>
              </mc:Fallback>
            </mc:AlternateContent>
          </a:graphicData>
        </a:graphic>
      </p:graphicFrame>
      <p:graphicFrame>
        <p:nvGraphicFramePr>
          <p:cNvPr id="23571" name="Object 19"/>
          <p:cNvGraphicFramePr>
            <a:graphicFrameLocks noChangeAspect="1"/>
          </p:cNvGraphicFramePr>
          <p:nvPr/>
        </p:nvGraphicFramePr>
        <p:xfrm>
          <a:off x="4643438" y="692150"/>
          <a:ext cx="1728787" cy="1095375"/>
        </p:xfrm>
        <a:graphic>
          <a:graphicData uri="http://schemas.openxmlformats.org/presentationml/2006/ole">
            <mc:AlternateContent xmlns:mc="http://schemas.openxmlformats.org/markup-compatibility/2006">
              <mc:Choice xmlns:v="urn:schemas-microsoft-com:vml" Requires="v">
                <p:oleObj spid="_x0000_s22536" name="" r:id="rId7" imgW="698500" imgH="444500" progId="Equation.3">
                  <p:embed/>
                </p:oleObj>
              </mc:Choice>
              <mc:Fallback>
                <p:oleObj name="" r:id="rId7" imgW="698500" imgH="444500" progId="Equation.3">
                  <p:embed/>
                  <p:pic>
                    <p:nvPicPr>
                      <p:cNvPr id="0" name="图片 3155"/>
                      <p:cNvPicPr/>
                      <p:nvPr/>
                    </p:nvPicPr>
                    <p:blipFill>
                      <a:blip r:embed="rId8"/>
                      <a:stretch>
                        <a:fillRect/>
                      </a:stretch>
                    </p:blipFill>
                    <p:spPr>
                      <a:xfrm>
                        <a:off x="4643438" y="692150"/>
                        <a:ext cx="1728787" cy="1095375"/>
                      </a:xfrm>
                      <a:prstGeom prst="rect">
                        <a:avLst/>
                      </a:prstGeom>
                      <a:noFill/>
                      <a:ln w="38100">
                        <a:noFill/>
                        <a:miter/>
                      </a:ln>
                    </p:spPr>
                  </p:pic>
                </p:oleObj>
              </mc:Fallback>
            </mc:AlternateContent>
          </a:graphicData>
        </a:graphic>
      </p:graphicFrame>
      <p:sp>
        <p:nvSpPr>
          <p:cNvPr id="23573" name="Text Box 21"/>
          <p:cNvSpPr txBox="1"/>
          <p:nvPr/>
        </p:nvSpPr>
        <p:spPr>
          <a:xfrm>
            <a:off x="250825" y="2205038"/>
            <a:ext cx="8640763" cy="3538537"/>
          </a:xfrm>
          <a:prstGeom prst="rect">
            <a:avLst/>
          </a:prstGeom>
          <a:noFill/>
          <a:ln w="9525">
            <a:noFill/>
          </a:ln>
        </p:spPr>
        <p:txBody>
          <a:bodyPr anchor="t" anchorCtr="0">
            <a:spAutoFit/>
          </a:bodyPr>
          <a:lstStyle/>
          <a:p>
            <a:pPr eaLnBrk="0" hangingPunct="0">
              <a:spcBef>
                <a:spcPct val="50000"/>
              </a:spcBef>
            </a:pPr>
            <a:r>
              <a:rPr lang="en-US" altLang="zh-CN" sz="2800" dirty="0">
                <a:solidFill>
                  <a:srgbClr val="CC0000"/>
                </a:solidFill>
                <a:latin typeface="宋体" panose="02010600030101010101" pitchFamily="2" charset="-122"/>
                <a:ea typeface="宋体" panose="02010600030101010101" pitchFamily="2" charset="-122"/>
              </a:rPr>
              <a:t>W</a:t>
            </a:r>
            <a:r>
              <a:rPr lang="zh-CN" altLang="en-US" sz="2800" dirty="0">
                <a:solidFill>
                  <a:srgbClr val="CC0000"/>
                </a:solidFill>
                <a:latin typeface="宋体" panose="02010600030101010101" pitchFamily="2" charset="-122"/>
                <a:ea typeface="宋体" panose="02010600030101010101" pitchFamily="2" charset="-122"/>
              </a:rPr>
              <a:t>：</a:t>
            </a:r>
            <a:r>
              <a:rPr lang="zh-CN" altLang="en-US" sz="2800" dirty="0">
                <a:solidFill>
                  <a:srgbClr val="000000"/>
                </a:solidFill>
                <a:latin typeface="宋体" panose="02010600030101010101" pitchFamily="2" charset="-122"/>
                <a:ea typeface="宋体" panose="02010600030101010101" pitchFamily="2" charset="-122"/>
              </a:rPr>
              <a:t>各过程作功的</a:t>
            </a:r>
            <a:r>
              <a:rPr lang="zh-CN" altLang="en-US" sz="2800" dirty="0">
                <a:solidFill>
                  <a:srgbClr val="0000FF"/>
                </a:solidFill>
                <a:latin typeface="宋体" panose="02010600030101010101" pitchFamily="2" charset="-122"/>
                <a:ea typeface="宋体" panose="02010600030101010101" pitchFamily="2" charset="-122"/>
              </a:rPr>
              <a:t>代数和</a:t>
            </a:r>
            <a:r>
              <a:rPr lang="zh-CN" altLang="en-US" sz="2800" dirty="0">
                <a:solidFill>
                  <a:srgbClr val="000000"/>
                </a:solidFill>
                <a:latin typeface="宋体" panose="02010600030101010101" pitchFamily="2" charset="-122"/>
                <a:ea typeface="宋体" panose="02010600030101010101" pitchFamily="2" charset="-122"/>
              </a:rPr>
              <a:t>（循环曲线所围面积）。系统对外做功，为正</a:t>
            </a:r>
            <a:endParaRPr lang="zh-CN" altLang="en-US" sz="2800" dirty="0">
              <a:solidFill>
                <a:srgbClr val="000000"/>
              </a:solidFill>
              <a:latin typeface="宋体" panose="02010600030101010101" pitchFamily="2" charset="-122"/>
              <a:ea typeface="宋体" panose="02010600030101010101" pitchFamily="2" charset="-122"/>
            </a:endParaRPr>
          </a:p>
          <a:p>
            <a:pPr eaLnBrk="0" hangingPunct="0">
              <a:spcBef>
                <a:spcPct val="50000"/>
              </a:spcBef>
            </a:pPr>
            <a:r>
              <a:rPr lang="en-US" altLang="zh-CN" sz="2800" dirty="0">
                <a:solidFill>
                  <a:srgbClr val="CC0000"/>
                </a:solidFill>
                <a:latin typeface="宋体" panose="02010600030101010101" pitchFamily="2" charset="-122"/>
                <a:ea typeface="宋体" panose="02010600030101010101" pitchFamily="2" charset="-122"/>
              </a:rPr>
              <a:t>Q</a:t>
            </a:r>
            <a:r>
              <a:rPr lang="zh-CN" altLang="en-US" sz="2800" baseline="-25000" dirty="0">
                <a:solidFill>
                  <a:srgbClr val="CC0000"/>
                </a:solidFill>
                <a:latin typeface="宋体" panose="02010600030101010101" pitchFamily="2" charset="-122"/>
                <a:ea typeface="宋体" panose="02010600030101010101" pitchFamily="2" charset="-122"/>
              </a:rPr>
              <a:t>吸</a:t>
            </a:r>
            <a:r>
              <a:rPr lang="zh-CN" altLang="en-US" sz="2800" dirty="0">
                <a:solidFill>
                  <a:srgbClr val="CC0000"/>
                </a:solidFill>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从外界吸热总和</a:t>
            </a:r>
            <a:r>
              <a:rPr lang="zh-CN" altLang="en-US" sz="2800" dirty="0">
                <a:solidFill>
                  <a:srgbClr val="000000"/>
                </a:solidFill>
                <a:latin typeface="宋体" panose="02010600030101010101" pitchFamily="2" charset="-122"/>
                <a:ea typeface="宋体" panose="02010600030101010101" pitchFamily="2" charset="-122"/>
              </a:rPr>
              <a:t>； </a:t>
            </a:r>
            <a:r>
              <a:rPr lang="en-US" altLang="zh-CN" sz="2800" dirty="0">
                <a:solidFill>
                  <a:srgbClr val="CC0000"/>
                </a:solidFill>
                <a:latin typeface="宋体" panose="02010600030101010101" pitchFamily="2" charset="-122"/>
                <a:ea typeface="宋体" panose="02010600030101010101" pitchFamily="2" charset="-122"/>
              </a:rPr>
              <a:t>Q</a:t>
            </a:r>
            <a:r>
              <a:rPr lang="zh-CN" altLang="en-US" sz="2800" baseline="-25000" dirty="0">
                <a:solidFill>
                  <a:srgbClr val="CC0000"/>
                </a:solidFill>
                <a:latin typeface="宋体" panose="02010600030101010101" pitchFamily="2" charset="-122"/>
                <a:ea typeface="宋体" panose="02010600030101010101" pitchFamily="2" charset="-122"/>
              </a:rPr>
              <a:t>放</a:t>
            </a:r>
            <a:r>
              <a:rPr lang="zh-CN" altLang="en-US" sz="2800" dirty="0">
                <a:solidFill>
                  <a:srgbClr val="000000"/>
                </a:solidFill>
                <a:latin typeface="宋体" panose="02010600030101010101" pitchFamily="2" charset="-122"/>
                <a:ea typeface="宋体" panose="02010600030101010101" pitchFamily="2" charset="-122"/>
              </a:rPr>
              <a:t>：朝外界放热总和。</a:t>
            </a:r>
            <a:endParaRPr lang="zh-CN" altLang="en-US" sz="2800" dirty="0">
              <a:solidFill>
                <a:srgbClr val="000000"/>
              </a:solidFill>
              <a:latin typeface="宋体" panose="02010600030101010101" pitchFamily="2" charset="-122"/>
              <a:ea typeface="宋体" panose="02010600030101010101" pitchFamily="2" charset="-122"/>
            </a:endParaRPr>
          </a:p>
          <a:p>
            <a:pPr eaLnBrk="0" hangingPunct="0">
              <a:spcBef>
                <a:spcPct val="50000"/>
              </a:spcBef>
            </a:pPr>
            <a:r>
              <a:rPr lang="en-US" altLang="zh-CN" sz="2800" dirty="0">
                <a:solidFill>
                  <a:srgbClr val="CC0000"/>
                </a:solidFill>
                <a:latin typeface="宋体" panose="02010600030101010101" pitchFamily="2" charset="-122"/>
                <a:ea typeface="宋体" panose="02010600030101010101" pitchFamily="2" charset="-122"/>
              </a:rPr>
              <a:t>Q</a:t>
            </a:r>
            <a:r>
              <a:rPr lang="zh-CN" altLang="en-US" sz="2800" baseline="-25000" dirty="0">
                <a:solidFill>
                  <a:srgbClr val="CC0000"/>
                </a:solidFill>
                <a:latin typeface="宋体" panose="02010600030101010101" pitchFamily="2" charset="-122"/>
                <a:ea typeface="宋体" panose="02010600030101010101" pitchFamily="2" charset="-122"/>
              </a:rPr>
              <a:t>净</a:t>
            </a:r>
            <a:r>
              <a:rPr lang="zh-CN" altLang="en-US" sz="2800" dirty="0">
                <a:solidFill>
                  <a:srgbClr val="CC0000"/>
                </a:solidFill>
                <a:latin typeface="宋体" panose="02010600030101010101" pitchFamily="2" charset="-122"/>
                <a:ea typeface="宋体" panose="02010600030101010101" pitchFamily="2" charset="-122"/>
              </a:rPr>
              <a:t>：</a:t>
            </a:r>
            <a:r>
              <a:rPr lang="zh-CN" altLang="en-US" sz="2800" dirty="0">
                <a:solidFill>
                  <a:srgbClr val="000000"/>
                </a:solidFill>
                <a:latin typeface="宋体" panose="02010600030101010101" pitchFamily="2" charset="-122"/>
                <a:ea typeface="宋体" panose="02010600030101010101" pitchFamily="2" charset="-122"/>
              </a:rPr>
              <a:t>各过程吸热和放热的</a:t>
            </a:r>
            <a:r>
              <a:rPr lang="zh-CN" altLang="en-US" sz="2800" dirty="0">
                <a:solidFill>
                  <a:srgbClr val="0000FF"/>
                </a:solidFill>
                <a:latin typeface="宋体" panose="02010600030101010101" pitchFamily="2" charset="-122"/>
                <a:ea typeface="宋体" panose="02010600030101010101" pitchFamily="2" charset="-122"/>
              </a:rPr>
              <a:t>代数和</a:t>
            </a:r>
            <a:r>
              <a:rPr lang="zh-CN" altLang="en-US" sz="2800" dirty="0">
                <a:solidFill>
                  <a:srgbClr val="000000"/>
                </a:solidFill>
                <a:latin typeface="宋体" panose="02010600030101010101" pitchFamily="2" charset="-122"/>
                <a:ea typeface="宋体" panose="02010600030101010101" pitchFamily="2" charset="-122"/>
              </a:rPr>
              <a:t>。</a:t>
            </a:r>
            <a:endParaRPr lang="zh-CN" altLang="en-US" sz="2800" dirty="0">
              <a:solidFill>
                <a:srgbClr val="000000"/>
              </a:solidFill>
              <a:latin typeface="宋体" panose="02010600030101010101" pitchFamily="2" charset="-122"/>
              <a:ea typeface="宋体" panose="02010600030101010101" pitchFamily="2" charset="-122"/>
            </a:endParaRPr>
          </a:p>
          <a:p>
            <a:pPr eaLnBrk="0" hangingPunct="0">
              <a:spcBef>
                <a:spcPct val="50000"/>
              </a:spcBef>
            </a:pPr>
            <a:r>
              <a:rPr lang="zh-CN" altLang="en-US" sz="2800" dirty="0">
                <a:solidFill>
                  <a:srgbClr val="0000FF"/>
                </a:solidFill>
                <a:latin typeface="宋体" panose="02010600030101010101" pitchFamily="2" charset="-122"/>
                <a:ea typeface="宋体" panose="02010600030101010101" pitchFamily="2" charset="-122"/>
              </a:rPr>
              <a:t>整个循环内能增量为</a:t>
            </a:r>
            <a:r>
              <a:rPr lang="en-US" altLang="zh-CN" sz="2800" dirty="0">
                <a:solidFill>
                  <a:srgbClr val="0000FF"/>
                </a:solidFill>
                <a:latin typeface="宋体" panose="02010600030101010101" pitchFamily="2" charset="-122"/>
                <a:ea typeface="宋体" panose="02010600030101010101" pitchFamily="2" charset="-122"/>
              </a:rPr>
              <a:t>0</a:t>
            </a:r>
            <a:r>
              <a:rPr lang="zh-CN" altLang="en-US" sz="2800" dirty="0">
                <a:solidFill>
                  <a:srgbClr val="0000FF"/>
                </a:solidFill>
                <a:latin typeface="宋体" panose="02010600030101010101" pitchFamily="2" charset="-122"/>
                <a:ea typeface="宋体" panose="02010600030101010101" pitchFamily="2" charset="-122"/>
              </a:rPr>
              <a:t>，由热力学第一定律得： </a:t>
            </a:r>
            <a:r>
              <a:rPr lang="en-US" altLang="zh-CN" sz="2800" dirty="0">
                <a:solidFill>
                  <a:srgbClr val="CC0000"/>
                </a:solidFill>
                <a:latin typeface="宋体" panose="02010600030101010101" pitchFamily="2" charset="-122"/>
                <a:ea typeface="宋体" panose="02010600030101010101" pitchFamily="2" charset="-122"/>
              </a:rPr>
              <a:t>Q</a:t>
            </a:r>
            <a:r>
              <a:rPr lang="zh-CN" altLang="en-US" sz="2800" baseline="-25000" dirty="0">
                <a:solidFill>
                  <a:srgbClr val="CC0000"/>
                </a:solidFill>
                <a:latin typeface="宋体" panose="02010600030101010101" pitchFamily="2" charset="-122"/>
                <a:ea typeface="宋体" panose="02010600030101010101" pitchFamily="2" charset="-122"/>
              </a:rPr>
              <a:t>净</a:t>
            </a:r>
            <a:r>
              <a:rPr lang="en-US" altLang="zh-CN" sz="2800" dirty="0">
                <a:solidFill>
                  <a:srgbClr val="CC0000"/>
                </a:solidFill>
                <a:latin typeface="宋体" panose="02010600030101010101" pitchFamily="2" charset="-122"/>
                <a:ea typeface="宋体" panose="02010600030101010101" pitchFamily="2" charset="-122"/>
              </a:rPr>
              <a:t>=W</a:t>
            </a:r>
            <a:endParaRPr lang="en-US" altLang="zh-CN" sz="2800" dirty="0">
              <a:solidFill>
                <a:srgbClr val="CC0000"/>
              </a:solidFill>
              <a:latin typeface="宋体" panose="02010600030101010101" pitchFamily="2" charset="-122"/>
              <a:ea typeface="宋体" panose="02010600030101010101" pitchFamily="2" charset="-122"/>
            </a:endParaRPr>
          </a:p>
          <a:p>
            <a:pPr eaLnBrk="0" hangingPunct="0">
              <a:spcBef>
                <a:spcPct val="50000"/>
              </a:spcBef>
            </a:pPr>
            <a:endParaRPr lang="en-US" altLang="zh-CN" sz="2800" dirty="0">
              <a:solidFill>
                <a:srgbClr val="CC0000"/>
              </a:solidFill>
              <a:latin typeface="宋体" panose="02010600030101010101" pitchFamily="2" charset="-122"/>
              <a:ea typeface="宋体" panose="02010600030101010101" pitchFamily="2" charset="-122"/>
            </a:endParaRPr>
          </a:p>
        </p:txBody>
      </p:sp>
      <p:sp>
        <p:nvSpPr>
          <p:cNvPr id="9225" name="文本框 1"/>
          <p:cNvSpPr txBox="1"/>
          <p:nvPr/>
        </p:nvSpPr>
        <p:spPr>
          <a:xfrm>
            <a:off x="466725" y="6237288"/>
            <a:ext cx="4572000" cy="522287"/>
          </a:xfrm>
          <a:prstGeom prst="rect">
            <a:avLst/>
          </a:prstGeom>
          <a:noFill/>
          <a:ln w="9525">
            <a:noFill/>
          </a:ln>
        </p:spPr>
        <p:txBody>
          <a:bodyPr wrap="square" anchor="t" anchorCtr="0">
            <a:spAutoFit/>
          </a:bodyPr>
          <a:lstStyle/>
          <a:p>
            <a:r>
              <a:rPr lang="en-US" altLang="zh-CN" sz="2800" dirty="0">
                <a:solidFill>
                  <a:srgbClr val="CC0000"/>
                </a:solidFill>
                <a:latin typeface="宋体" panose="02010600030101010101" pitchFamily="2" charset="-122"/>
                <a:ea typeface="宋体" panose="02010600030101010101" pitchFamily="2" charset="-122"/>
              </a:rPr>
              <a:t>W</a:t>
            </a:r>
            <a:r>
              <a:rPr lang="zh-CN" altLang="en-US" sz="2800" dirty="0">
                <a:solidFill>
                  <a:srgbClr val="CC0000"/>
                </a:solidFill>
                <a:latin typeface="宋体" panose="02010600030101010101" pitchFamily="2" charset="-122"/>
                <a:ea typeface="宋体" panose="02010600030101010101" pitchFamily="2" charset="-122"/>
              </a:rPr>
              <a:t>：</a:t>
            </a:r>
            <a:r>
              <a:rPr lang="zh-CN" altLang="en-US" sz="2800" dirty="0">
                <a:latin typeface="宋体" panose="02010600030101010101" pitchFamily="2" charset="-122"/>
                <a:ea typeface="宋体" panose="02010600030101010101" pitchFamily="2" charset="-122"/>
              </a:rPr>
              <a:t>外界对系统做功，为负</a:t>
            </a:r>
            <a:endParaRPr lang="en-US" altLang="zh-CN" sz="2800" dirty="0">
              <a:latin typeface="宋体" panose="02010600030101010101" pitchFamily="2" charset="-122"/>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566"/>
                                        </p:tgtEl>
                                        <p:attrNameLst>
                                          <p:attrName>style.visibility</p:attrName>
                                        </p:attrNameLst>
                                      </p:cBhvr>
                                      <p:to>
                                        <p:strVal val="visible"/>
                                      </p:to>
                                    </p:set>
                                    <p:animEffect transition="in" filter="wipe(left)">
                                      <p:cBhvr>
                                        <p:cTn id="7" dur="75"/>
                                        <p:tgtEl>
                                          <p:spTgt spid="235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567"/>
                                        </p:tgtEl>
                                        <p:attrNameLst>
                                          <p:attrName>style.visibility</p:attrName>
                                        </p:attrNameLst>
                                      </p:cBhvr>
                                      <p:to>
                                        <p:strVal val="visible"/>
                                      </p:to>
                                    </p:set>
                                    <p:animEffect transition="in" filter="wipe(left)">
                                      <p:cBhvr>
                                        <p:cTn id="12" dur="500"/>
                                        <p:tgtEl>
                                          <p:spTgt spid="235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3571"/>
                                        </p:tgtEl>
                                        <p:attrNameLst>
                                          <p:attrName>style.visibility</p:attrName>
                                        </p:attrNameLst>
                                      </p:cBhvr>
                                      <p:to>
                                        <p:strVal val="visible"/>
                                      </p:to>
                                    </p:set>
                                    <p:animEffect transition="in" filter="wipe(left)">
                                      <p:cBhvr>
                                        <p:cTn id="17" dur="500"/>
                                        <p:tgtEl>
                                          <p:spTgt spid="23571"/>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357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23568"/>
                                        </p:tgtEl>
                                        <p:attrNameLst>
                                          <p:attrName>style.visibility</p:attrName>
                                        </p:attrNameLst>
                                      </p:cBhvr>
                                      <p:to>
                                        <p:strVal val="visible"/>
                                      </p:to>
                                    </p:set>
                                    <p:animEffect transition="in" filter="wipe(left)">
                                      <p:cBhvr>
                                        <p:cTn id="26" dur="75"/>
                                        <p:tgtEl>
                                          <p:spTgt spid="2356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23569"/>
                                        </p:tgtEl>
                                        <p:attrNameLst>
                                          <p:attrName>style.visibility</p:attrName>
                                        </p:attrNameLst>
                                      </p:cBhvr>
                                      <p:to>
                                        <p:strVal val="visible"/>
                                      </p:to>
                                    </p:set>
                                    <p:animEffect transition="in" filter="wipe(left)">
                                      <p:cBhvr>
                                        <p:cTn id="31" dur="500"/>
                                        <p:tgtEl>
                                          <p:spTgt spid="2356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23570"/>
                                        </p:tgtEl>
                                        <p:attrNameLst>
                                          <p:attrName>style.visibility</p:attrName>
                                        </p:attrNameLst>
                                      </p:cBhvr>
                                      <p:to>
                                        <p:strVal val="visible"/>
                                      </p:to>
                                    </p:set>
                                    <p:animEffect transition="in" filter="wipe(left)">
                                      <p:cBhvr>
                                        <p:cTn id="36" dur="500"/>
                                        <p:tgtEl>
                                          <p:spTgt spid="23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66" grpId="0"/>
      <p:bldP spid="23568" grpId="0"/>
      <p:bldP spid="2357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矩形 82947"/>
          <p:cNvSpPr/>
          <p:nvPr/>
        </p:nvSpPr>
        <p:spPr>
          <a:xfrm>
            <a:off x="323850" y="333375"/>
            <a:ext cx="2162810" cy="583565"/>
          </a:xfrm>
          <a:prstGeom prst="rect">
            <a:avLst/>
          </a:prstGeom>
          <a:noFill/>
          <a:ln w="9525">
            <a:noFill/>
          </a:ln>
        </p:spPr>
        <p:txBody>
          <a:bodyPr wrap="none" anchor="t" anchorCtr="0">
            <a:spAutoFit/>
          </a:bodyPr>
          <a:lstStyle/>
          <a:p>
            <a:r>
              <a:rPr lang="en-US" altLang="zh-CN" sz="3200" dirty="0">
                <a:solidFill>
                  <a:srgbClr val="FF0000"/>
                </a:solidFill>
                <a:latin typeface="Century Schoolbook" panose="02040604050505020304" pitchFamily="18" charset="0"/>
                <a:ea typeface="宋体" panose="02010600030101010101" pitchFamily="2" charset="-122"/>
              </a:rPr>
              <a:t>3.</a:t>
            </a:r>
            <a:r>
              <a:rPr lang="zh-CN" altLang="en-US" sz="3200" dirty="0">
                <a:solidFill>
                  <a:srgbClr val="0033CC"/>
                </a:solidFill>
                <a:latin typeface="Century Schoolbook" panose="02040604050505020304" pitchFamily="18" charset="0"/>
                <a:ea typeface="宋体" panose="02010600030101010101" pitchFamily="2" charset="-122"/>
              </a:rPr>
              <a:t>平衡过程</a:t>
            </a:r>
            <a:endParaRPr lang="zh-CN" altLang="en-US" sz="3200" dirty="0">
              <a:solidFill>
                <a:srgbClr val="0033CC"/>
              </a:solidFill>
              <a:latin typeface="Century Schoolbook" panose="02040604050505020304" pitchFamily="18" charset="0"/>
              <a:ea typeface="宋体" panose="02010600030101010101" pitchFamily="2" charset="-122"/>
            </a:endParaRPr>
          </a:p>
        </p:txBody>
      </p:sp>
      <p:sp>
        <p:nvSpPr>
          <p:cNvPr id="82949" name="文本框 82948"/>
          <p:cNvSpPr txBox="1"/>
          <p:nvPr/>
        </p:nvSpPr>
        <p:spPr>
          <a:xfrm>
            <a:off x="611188" y="1484313"/>
            <a:ext cx="3671887" cy="1582737"/>
          </a:xfrm>
          <a:prstGeom prst="rect">
            <a:avLst/>
          </a:prstGeom>
          <a:noFill/>
          <a:ln w="28575" cap="flat" cmpd="sng">
            <a:solidFill>
              <a:srgbClr val="33CCCC"/>
            </a:solidFill>
            <a:prstDash val="solid"/>
            <a:miter/>
            <a:headEnd type="none" w="med" len="med"/>
            <a:tailEnd type="none" w="med" len="lg"/>
          </a:ln>
        </p:spPr>
        <p:txBody>
          <a:bodyPr anchor="t" anchorCtr="0">
            <a:spAutoFit/>
          </a:bodyPr>
          <a:lstStyle/>
          <a:p>
            <a:pPr>
              <a:spcBef>
                <a:spcPct val="50000"/>
              </a:spcBef>
            </a:pPr>
            <a:r>
              <a:rPr lang="zh-CN" altLang="en-US" sz="3200" dirty="0">
                <a:solidFill>
                  <a:schemeClr val="accent2"/>
                </a:solidFill>
                <a:latin typeface="Century Schoolbook" panose="02040604050505020304" pitchFamily="18" charset="0"/>
                <a:ea typeface="楷体_GB2312" pitchFamily="49" charset="-122"/>
              </a:rPr>
              <a:t>平衡过程</a:t>
            </a:r>
            <a:r>
              <a:rPr lang="zh-CN" altLang="en-US" sz="3200" dirty="0">
                <a:latin typeface="楷体_GB2312" pitchFamily="49" charset="-122"/>
                <a:ea typeface="楷体_GB2312" pitchFamily="49" charset="-122"/>
              </a:rPr>
              <a:t>在</a:t>
            </a:r>
            <a:r>
              <a:rPr lang="en-US" altLang="zh-CN" sz="3200">
                <a:latin typeface="Times New Roman" panose="02020603050405020304" pitchFamily="18" charset="0"/>
                <a:ea typeface="楷体_GB2312" pitchFamily="49" charset="-122"/>
              </a:rPr>
              <a:t>P-V</a:t>
            </a:r>
            <a:r>
              <a:rPr lang="zh-CN" altLang="en-US" sz="3200" dirty="0">
                <a:latin typeface="楷体_GB2312" pitchFamily="49" charset="-122"/>
                <a:ea typeface="楷体_GB2312" pitchFamily="49" charset="-122"/>
              </a:rPr>
              <a:t>图上用一条连续的曲线表示。</a:t>
            </a:r>
            <a:endParaRPr lang="zh-CN" altLang="en-US" sz="3200">
              <a:latin typeface="楷体_GB2312" pitchFamily="49" charset="-122"/>
              <a:ea typeface="楷体_GB2312" pitchFamily="49" charset="-122"/>
            </a:endParaRPr>
          </a:p>
        </p:txBody>
      </p:sp>
      <p:grpSp>
        <p:nvGrpSpPr>
          <p:cNvPr id="82950" name="组合 82949"/>
          <p:cNvGrpSpPr/>
          <p:nvPr/>
        </p:nvGrpSpPr>
        <p:grpSpPr>
          <a:xfrm>
            <a:off x="5003800" y="260350"/>
            <a:ext cx="3902075" cy="3048000"/>
            <a:chOff x="2773" y="1920"/>
            <a:chExt cx="2458" cy="1920"/>
          </a:xfrm>
        </p:grpSpPr>
        <p:sp>
          <p:nvSpPr>
            <p:cNvPr id="5124" name="直接连接符 82950"/>
            <p:cNvSpPr/>
            <p:nvPr/>
          </p:nvSpPr>
          <p:spPr>
            <a:xfrm>
              <a:off x="3091" y="3552"/>
              <a:ext cx="1776" cy="0"/>
            </a:xfrm>
            <a:prstGeom prst="line">
              <a:avLst/>
            </a:prstGeom>
            <a:ln w="19050" cap="flat" cmpd="sng">
              <a:solidFill>
                <a:srgbClr val="080808"/>
              </a:solidFill>
              <a:prstDash val="solid"/>
              <a:round/>
              <a:headEnd type="none" w="med" len="med"/>
              <a:tailEnd type="triangle" w="sm" len="lg"/>
            </a:ln>
          </p:spPr>
        </p:sp>
        <p:sp>
          <p:nvSpPr>
            <p:cNvPr id="5125" name="直接连接符 82951"/>
            <p:cNvSpPr/>
            <p:nvPr/>
          </p:nvSpPr>
          <p:spPr>
            <a:xfrm flipV="1">
              <a:off x="3091" y="1920"/>
              <a:ext cx="0" cy="1632"/>
            </a:xfrm>
            <a:prstGeom prst="line">
              <a:avLst/>
            </a:prstGeom>
            <a:ln w="19050" cap="flat" cmpd="sng">
              <a:solidFill>
                <a:srgbClr val="080808"/>
              </a:solidFill>
              <a:prstDash val="solid"/>
              <a:round/>
              <a:headEnd type="none" w="med" len="med"/>
              <a:tailEnd type="triangle" w="sm" len="lg"/>
            </a:ln>
          </p:spPr>
        </p:sp>
        <p:sp>
          <p:nvSpPr>
            <p:cNvPr id="5126" name="椭圆 82952"/>
            <p:cNvSpPr/>
            <p:nvPr/>
          </p:nvSpPr>
          <p:spPr>
            <a:xfrm>
              <a:off x="3523" y="2352"/>
              <a:ext cx="48" cy="48"/>
            </a:xfrm>
            <a:prstGeom prst="ellipse">
              <a:avLst/>
            </a:prstGeom>
            <a:solidFill>
              <a:srgbClr val="CC0000"/>
            </a:solidFill>
            <a:ln w="9525" cap="flat" cmpd="sng">
              <a:solidFill>
                <a:schemeClr val="tx1"/>
              </a:solidFill>
              <a:prstDash val="solid"/>
              <a:round/>
              <a:headEnd type="none" w="med" len="med"/>
              <a:tailEnd type="none" w="med" len="med"/>
            </a:ln>
          </p:spPr>
          <p:txBody>
            <a:bodyPr anchor="t" anchorCtr="0"/>
            <a:lstStyle/>
            <a:p>
              <a:endParaRPr lang="zh-CN" altLang="en-US">
                <a:latin typeface="Century Schoolbook" panose="02040604050505020304" pitchFamily="18" charset="0"/>
                <a:ea typeface="宋体" panose="02010600030101010101" pitchFamily="2" charset="-122"/>
              </a:endParaRPr>
            </a:p>
          </p:txBody>
        </p:sp>
        <p:sp>
          <p:nvSpPr>
            <p:cNvPr id="5127" name="椭圆 82953"/>
            <p:cNvSpPr/>
            <p:nvPr/>
          </p:nvSpPr>
          <p:spPr>
            <a:xfrm>
              <a:off x="4147" y="3024"/>
              <a:ext cx="48" cy="48"/>
            </a:xfrm>
            <a:prstGeom prst="ellipse">
              <a:avLst/>
            </a:prstGeom>
            <a:solidFill>
              <a:srgbClr val="CC0000"/>
            </a:solidFill>
            <a:ln w="9525" cap="flat" cmpd="sng">
              <a:solidFill>
                <a:schemeClr val="tx1"/>
              </a:solidFill>
              <a:prstDash val="solid"/>
              <a:round/>
              <a:headEnd type="none" w="med" len="med"/>
              <a:tailEnd type="none" w="med" len="med"/>
            </a:ln>
          </p:spPr>
          <p:txBody>
            <a:bodyPr anchor="t" anchorCtr="0"/>
            <a:lstStyle/>
            <a:p>
              <a:endParaRPr lang="zh-CN" altLang="en-US">
                <a:latin typeface="Century Schoolbook" panose="02040604050505020304" pitchFamily="18" charset="0"/>
                <a:ea typeface="宋体" panose="02010600030101010101" pitchFamily="2" charset="-122"/>
              </a:endParaRPr>
            </a:p>
          </p:txBody>
        </p:sp>
        <p:graphicFrame>
          <p:nvGraphicFramePr>
            <p:cNvPr id="5128" name="对象 82954"/>
            <p:cNvGraphicFramePr/>
            <p:nvPr/>
          </p:nvGraphicFramePr>
          <p:xfrm>
            <a:off x="3648" y="2160"/>
            <a:ext cx="960" cy="291"/>
          </p:xfrm>
          <a:graphic>
            <a:graphicData uri="http://schemas.openxmlformats.org/presentationml/2006/ole">
              <mc:AlternateContent xmlns:mc="http://schemas.openxmlformats.org/markup-compatibility/2006">
                <mc:Choice xmlns:v="urn:schemas-microsoft-com:vml" Requires="v">
                  <p:oleObj spid="_x0000_s4121" name="" r:id="rId1" imgW="1040765" imgH="317500" progId="Equation.3">
                    <p:embed/>
                  </p:oleObj>
                </mc:Choice>
                <mc:Fallback>
                  <p:oleObj name="" r:id="rId1" imgW="1040765" imgH="317500" progId="Equation.3">
                    <p:embed/>
                    <p:pic>
                      <p:nvPicPr>
                        <p:cNvPr id="0" name="图片 3081"/>
                        <p:cNvPicPr/>
                        <p:nvPr/>
                      </p:nvPicPr>
                      <p:blipFill>
                        <a:blip r:embed="rId2"/>
                        <a:stretch>
                          <a:fillRect/>
                        </a:stretch>
                      </p:blipFill>
                      <p:spPr>
                        <a:xfrm>
                          <a:off x="3648" y="2160"/>
                          <a:ext cx="960" cy="291"/>
                        </a:xfrm>
                        <a:prstGeom prst="rect">
                          <a:avLst/>
                        </a:prstGeom>
                        <a:noFill/>
                        <a:ln w="38100">
                          <a:noFill/>
                          <a:miter/>
                        </a:ln>
                      </p:spPr>
                    </p:pic>
                  </p:oleObj>
                </mc:Fallback>
              </mc:AlternateContent>
            </a:graphicData>
          </a:graphic>
        </p:graphicFrame>
        <p:graphicFrame>
          <p:nvGraphicFramePr>
            <p:cNvPr id="5129" name="对象 82955"/>
            <p:cNvGraphicFramePr/>
            <p:nvPr/>
          </p:nvGraphicFramePr>
          <p:xfrm>
            <a:off x="4176" y="2781"/>
            <a:ext cx="1055" cy="291"/>
          </p:xfrm>
          <a:graphic>
            <a:graphicData uri="http://schemas.openxmlformats.org/presentationml/2006/ole">
              <mc:AlternateContent xmlns:mc="http://schemas.openxmlformats.org/markup-compatibility/2006">
                <mc:Choice xmlns:v="urn:schemas-microsoft-com:vml" Requires="v">
                  <p:oleObj spid="_x0000_s4122" name="" r:id="rId3" imgW="1141730" imgH="317500" progId="Equation.3">
                    <p:embed/>
                  </p:oleObj>
                </mc:Choice>
                <mc:Fallback>
                  <p:oleObj name="" r:id="rId3" imgW="1141730" imgH="317500" progId="Equation.3">
                    <p:embed/>
                    <p:pic>
                      <p:nvPicPr>
                        <p:cNvPr id="0" name="图片 3082"/>
                        <p:cNvPicPr/>
                        <p:nvPr/>
                      </p:nvPicPr>
                      <p:blipFill>
                        <a:blip r:embed="rId4"/>
                        <a:stretch>
                          <a:fillRect/>
                        </a:stretch>
                      </p:blipFill>
                      <p:spPr>
                        <a:xfrm>
                          <a:off x="4176" y="2781"/>
                          <a:ext cx="1055" cy="291"/>
                        </a:xfrm>
                        <a:prstGeom prst="rect">
                          <a:avLst/>
                        </a:prstGeom>
                        <a:noFill/>
                        <a:ln w="38100">
                          <a:noFill/>
                          <a:miter/>
                        </a:ln>
                      </p:spPr>
                    </p:pic>
                  </p:oleObj>
                </mc:Fallback>
              </mc:AlternateContent>
            </a:graphicData>
          </a:graphic>
        </p:graphicFrame>
        <p:sp>
          <p:nvSpPr>
            <p:cNvPr id="5130" name="直接连接符 82956"/>
            <p:cNvSpPr/>
            <p:nvPr/>
          </p:nvSpPr>
          <p:spPr>
            <a:xfrm>
              <a:off x="3552" y="2352"/>
              <a:ext cx="0" cy="1200"/>
            </a:xfrm>
            <a:prstGeom prst="line">
              <a:avLst/>
            </a:prstGeom>
            <a:ln w="12700" cap="flat" cmpd="sng">
              <a:solidFill>
                <a:srgbClr val="080808"/>
              </a:solidFill>
              <a:prstDash val="dash"/>
              <a:round/>
              <a:headEnd type="none" w="med" len="med"/>
              <a:tailEnd type="none" w="med" len="med"/>
            </a:ln>
          </p:spPr>
        </p:sp>
        <p:sp>
          <p:nvSpPr>
            <p:cNvPr id="5131" name="直接连接符 82957"/>
            <p:cNvSpPr/>
            <p:nvPr/>
          </p:nvSpPr>
          <p:spPr>
            <a:xfrm>
              <a:off x="4195" y="3072"/>
              <a:ext cx="0" cy="480"/>
            </a:xfrm>
            <a:prstGeom prst="line">
              <a:avLst/>
            </a:prstGeom>
            <a:ln w="12700" cap="flat" cmpd="sng">
              <a:solidFill>
                <a:srgbClr val="080808"/>
              </a:solidFill>
              <a:prstDash val="dash"/>
              <a:round/>
              <a:headEnd type="none" w="med" len="med"/>
              <a:tailEnd type="none" w="med" len="med"/>
            </a:ln>
          </p:spPr>
        </p:sp>
        <p:sp>
          <p:nvSpPr>
            <p:cNvPr id="5132" name="直接连接符 82958"/>
            <p:cNvSpPr/>
            <p:nvPr/>
          </p:nvSpPr>
          <p:spPr>
            <a:xfrm flipH="1">
              <a:off x="3091" y="2352"/>
              <a:ext cx="480" cy="0"/>
            </a:xfrm>
            <a:prstGeom prst="line">
              <a:avLst/>
            </a:prstGeom>
            <a:ln w="12700" cap="flat" cmpd="sng">
              <a:solidFill>
                <a:srgbClr val="080808"/>
              </a:solidFill>
              <a:prstDash val="dash"/>
              <a:round/>
              <a:headEnd type="none" w="med" len="med"/>
              <a:tailEnd type="none" w="med" len="med"/>
            </a:ln>
          </p:spPr>
        </p:sp>
        <p:sp>
          <p:nvSpPr>
            <p:cNvPr id="5133" name="直接连接符 82959"/>
            <p:cNvSpPr/>
            <p:nvPr/>
          </p:nvSpPr>
          <p:spPr>
            <a:xfrm flipH="1">
              <a:off x="3091" y="3072"/>
              <a:ext cx="1104" cy="0"/>
            </a:xfrm>
            <a:prstGeom prst="line">
              <a:avLst/>
            </a:prstGeom>
            <a:ln w="12700" cap="flat" cmpd="sng">
              <a:solidFill>
                <a:srgbClr val="080808"/>
              </a:solidFill>
              <a:prstDash val="dash"/>
              <a:round/>
              <a:headEnd type="none" w="med" len="med"/>
              <a:tailEnd type="none" w="med" len="med"/>
            </a:ln>
          </p:spPr>
        </p:sp>
        <p:graphicFrame>
          <p:nvGraphicFramePr>
            <p:cNvPr id="5134" name="对象 82960"/>
            <p:cNvGraphicFramePr/>
            <p:nvPr/>
          </p:nvGraphicFramePr>
          <p:xfrm>
            <a:off x="3469" y="3552"/>
            <a:ext cx="207" cy="288"/>
          </p:xfrm>
          <a:graphic>
            <a:graphicData uri="http://schemas.openxmlformats.org/presentationml/2006/ole">
              <mc:AlternateContent xmlns:mc="http://schemas.openxmlformats.org/markup-compatibility/2006">
                <mc:Choice xmlns:v="urn:schemas-microsoft-com:vml" Requires="v">
                  <p:oleObj spid="_x0000_s4123" name="" r:id="rId5" imgW="228600" imgH="317500" progId="Equation.3">
                    <p:embed/>
                  </p:oleObj>
                </mc:Choice>
                <mc:Fallback>
                  <p:oleObj name="" r:id="rId5" imgW="228600" imgH="317500" progId="Equation.3">
                    <p:embed/>
                    <p:pic>
                      <p:nvPicPr>
                        <p:cNvPr id="0" name="图片 3084"/>
                        <p:cNvPicPr/>
                        <p:nvPr/>
                      </p:nvPicPr>
                      <p:blipFill>
                        <a:blip r:embed="rId6"/>
                        <a:stretch>
                          <a:fillRect/>
                        </a:stretch>
                      </p:blipFill>
                      <p:spPr>
                        <a:xfrm>
                          <a:off x="3469" y="3552"/>
                          <a:ext cx="207" cy="288"/>
                        </a:xfrm>
                        <a:prstGeom prst="rect">
                          <a:avLst/>
                        </a:prstGeom>
                        <a:noFill/>
                        <a:ln w="38100">
                          <a:noFill/>
                          <a:miter/>
                        </a:ln>
                      </p:spPr>
                    </p:pic>
                  </p:oleObj>
                </mc:Fallback>
              </mc:AlternateContent>
            </a:graphicData>
          </a:graphic>
        </p:graphicFrame>
        <p:graphicFrame>
          <p:nvGraphicFramePr>
            <p:cNvPr id="5135" name="对象 82961"/>
            <p:cNvGraphicFramePr/>
            <p:nvPr/>
          </p:nvGraphicFramePr>
          <p:xfrm>
            <a:off x="4082" y="3552"/>
            <a:ext cx="230" cy="288"/>
          </p:xfrm>
          <a:graphic>
            <a:graphicData uri="http://schemas.openxmlformats.org/presentationml/2006/ole">
              <mc:AlternateContent xmlns:mc="http://schemas.openxmlformats.org/markup-compatibility/2006">
                <mc:Choice xmlns:v="urn:schemas-microsoft-com:vml" Requires="v">
                  <p:oleObj spid="_x0000_s4124" name="" r:id="rId7" imgW="254000" imgH="317500" progId="Equation.3">
                    <p:embed/>
                  </p:oleObj>
                </mc:Choice>
                <mc:Fallback>
                  <p:oleObj name="" r:id="rId7" imgW="254000" imgH="317500" progId="Equation.3">
                    <p:embed/>
                    <p:pic>
                      <p:nvPicPr>
                        <p:cNvPr id="0" name="图片 3083"/>
                        <p:cNvPicPr/>
                        <p:nvPr/>
                      </p:nvPicPr>
                      <p:blipFill>
                        <a:blip r:embed="rId8"/>
                        <a:stretch>
                          <a:fillRect/>
                        </a:stretch>
                      </p:blipFill>
                      <p:spPr>
                        <a:xfrm>
                          <a:off x="4082" y="3552"/>
                          <a:ext cx="230" cy="288"/>
                        </a:xfrm>
                        <a:prstGeom prst="rect">
                          <a:avLst/>
                        </a:prstGeom>
                        <a:noFill/>
                        <a:ln w="38100">
                          <a:noFill/>
                          <a:miter/>
                        </a:ln>
                      </p:spPr>
                    </p:pic>
                  </p:oleObj>
                </mc:Fallback>
              </mc:AlternateContent>
            </a:graphicData>
          </a:graphic>
        </p:graphicFrame>
        <p:graphicFrame>
          <p:nvGraphicFramePr>
            <p:cNvPr id="5136" name="对象 82962"/>
            <p:cNvGraphicFramePr/>
            <p:nvPr/>
          </p:nvGraphicFramePr>
          <p:xfrm>
            <a:off x="2773" y="2160"/>
            <a:ext cx="347" cy="336"/>
          </p:xfrm>
          <a:graphic>
            <a:graphicData uri="http://schemas.openxmlformats.org/presentationml/2006/ole">
              <mc:AlternateContent xmlns:mc="http://schemas.openxmlformats.org/markup-compatibility/2006">
                <mc:Choice xmlns:v="urn:schemas-microsoft-com:vml" Requires="v">
                  <p:oleObj spid="_x0000_s4125" name="" r:id="rId9" imgW="266065" imgH="316865" progId="Equation.3">
                    <p:embed/>
                  </p:oleObj>
                </mc:Choice>
                <mc:Fallback>
                  <p:oleObj name="" r:id="rId9" imgW="266065" imgH="316865" progId="Equation.3">
                    <p:embed/>
                    <p:pic>
                      <p:nvPicPr>
                        <p:cNvPr id="0" name="图片 3088"/>
                        <p:cNvPicPr/>
                        <p:nvPr/>
                      </p:nvPicPr>
                      <p:blipFill>
                        <a:blip r:embed="rId10"/>
                        <a:stretch>
                          <a:fillRect/>
                        </a:stretch>
                      </p:blipFill>
                      <p:spPr>
                        <a:xfrm>
                          <a:off x="2773" y="2160"/>
                          <a:ext cx="347" cy="336"/>
                        </a:xfrm>
                        <a:prstGeom prst="rect">
                          <a:avLst/>
                        </a:prstGeom>
                        <a:noFill/>
                        <a:ln w="38100">
                          <a:noFill/>
                          <a:miter/>
                        </a:ln>
                      </p:spPr>
                    </p:pic>
                  </p:oleObj>
                </mc:Fallback>
              </mc:AlternateContent>
            </a:graphicData>
          </a:graphic>
        </p:graphicFrame>
        <p:graphicFrame>
          <p:nvGraphicFramePr>
            <p:cNvPr id="5137" name="对象 82963"/>
            <p:cNvGraphicFramePr/>
            <p:nvPr/>
          </p:nvGraphicFramePr>
          <p:xfrm>
            <a:off x="2784" y="2880"/>
            <a:ext cx="308" cy="336"/>
          </p:xfrm>
          <a:graphic>
            <a:graphicData uri="http://schemas.openxmlformats.org/presentationml/2006/ole">
              <mc:AlternateContent xmlns:mc="http://schemas.openxmlformats.org/markup-compatibility/2006">
                <mc:Choice xmlns:v="urn:schemas-microsoft-com:vml" Requires="v">
                  <p:oleObj spid="_x0000_s4126" name="" r:id="rId11" imgW="292100" imgH="317500" progId="Equation.3">
                    <p:embed/>
                  </p:oleObj>
                </mc:Choice>
                <mc:Fallback>
                  <p:oleObj name="" r:id="rId11" imgW="292100" imgH="317500" progId="Equation.3">
                    <p:embed/>
                    <p:pic>
                      <p:nvPicPr>
                        <p:cNvPr id="0" name="图片 3085"/>
                        <p:cNvPicPr/>
                        <p:nvPr/>
                      </p:nvPicPr>
                      <p:blipFill>
                        <a:blip r:embed="rId12"/>
                        <a:stretch>
                          <a:fillRect/>
                        </a:stretch>
                      </p:blipFill>
                      <p:spPr>
                        <a:xfrm>
                          <a:off x="2784" y="2880"/>
                          <a:ext cx="308" cy="336"/>
                        </a:xfrm>
                        <a:prstGeom prst="rect">
                          <a:avLst/>
                        </a:prstGeom>
                        <a:noFill/>
                        <a:ln w="38100">
                          <a:noFill/>
                          <a:miter/>
                        </a:ln>
                      </p:spPr>
                    </p:pic>
                  </p:oleObj>
                </mc:Fallback>
              </mc:AlternateContent>
            </a:graphicData>
          </a:graphic>
        </p:graphicFrame>
        <p:sp>
          <p:nvSpPr>
            <p:cNvPr id="5138" name="任意多边形 82964"/>
            <p:cNvSpPr/>
            <p:nvPr/>
          </p:nvSpPr>
          <p:spPr>
            <a:xfrm>
              <a:off x="3552" y="2352"/>
              <a:ext cx="624" cy="720"/>
            </a:xfrm>
            <a:custGeom>
              <a:avLst/>
              <a:gdLst/>
              <a:ahLst/>
              <a:cxnLst/>
              <a:rect l="0" t="0" r="0" b="0"/>
              <a:pathLst>
                <a:path w="624" h="720">
                  <a:moveTo>
                    <a:pt x="0" y="0"/>
                  </a:moveTo>
                  <a:cubicBezTo>
                    <a:pt x="44" y="120"/>
                    <a:pt x="88" y="240"/>
                    <a:pt x="144" y="336"/>
                  </a:cubicBezTo>
                  <a:cubicBezTo>
                    <a:pt x="200" y="432"/>
                    <a:pt x="256" y="512"/>
                    <a:pt x="336" y="576"/>
                  </a:cubicBezTo>
                  <a:cubicBezTo>
                    <a:pt x="416" y="640"/>
                    <a:pt x="576" y="696"/>
                    <a:pt x="624" y="720"/>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sp>
          <p:nvSpPr>
            <p:cNvPr id="5139" name="直接连接符 82965"/>
            <p:cNvSpPr/>
            <p:nvPr/>
          </p:nvSpPr>
          <p:spPr>
            <a:xfrm>
              <a:off x="3696" y="2688"/>
              <a:ext cx="96" cy="144"/>
            </a:xfrm>
            <a:prstGeom prst="line">
              <a:avLst/>
            </a:prstGeom>
            <a:ln w="38100" cap="flat" cmpd="sng">
              <a:solidFill>
                <a:srgbClr val="FF0000"/>
              </a:solidFill>
              <a:prstDash val="solid"/>
              <a:round/>
              <a:headEnd type="none" w="med" len="med"/>
              <a:tailEnd type="triangle" w="sm" len="lg"/>
            </a:ln>
          </p:spPr>
        </p:sp>
        <p:graphicFrame>
          <p:nvGraphicFramePr>
            <p:cNvPr id="5140" name="对象 82966"/>
            <p:cNvGraphicFramePr/>
            <p:nvPr/>
          </p:nvGraphicFramePr>
          <p:xfrm>
            <a:off x="3187" y="1920"/>
            <a:ext cx="209" cy="248"/>
          </p:xfrm>
          <a:graphic>
            <a:graphicData uri="http://schemas.openxmlformats.org/presentationml/2006/ole">
              <mc:AlternateContent xmlns:mc="http://schemas.openxmlformats.org/markup-compatibility/2006">
                <mc:Choice xmlns:v="urn:schemas-microsoft-com:vml" Requires="v">
                  <p:oleObj spid="_x0000_s4127" name="" r:id="rId13" imgW="203200" imgH="241300" progId="Equation.3">
                    <p:embed/>
                  </p:oleObj>
                </mc:Choice>
                <mc:Fallback>
                  <p:oleObj name="" r:id="rId13" imgW="203200" imgH="241300" progId="Equation.3">
                    <p:embed/>
                    <p:pic>
                      <p:nvPicPr>
                        <p:cNvPr id="0" name="图片 3086"/>
                        <p:cNvPicPr/>
                        <p:nvPr/>
                      </p:nvPicPr>
                      <p:blipFill>
                        <a:blip r:embed="rId14"/>
                        <a:stretch>
                          <a:fillRect/>
                        </a:stretch>
                      </p:blipFill>
                      <p:spPr>
                        <a:xfrm>
                          <a:off x="3187" y="1920"/>
                          <a:ext cx="209" cy="248"/>
                        </a:xfrm>
                        <a:prstGeom prst="rect">
                          <a:avLst/>
                        </a:prstGeom>
                        <a:noFill/>
                        <a:ln w="38100">
                          <a:noFill/>
                          <a:miter/>
                        </a:ln>
                      </p:spPr>
                    </p:pic>
                  </p:oleObj>
                </mc:Fallback>
              </mc:AlternateContent>
            </a:graphicData>
          </a:graphic>
        </p:graphicFrame>
        <p:graphicFrame>
          <p:nvGraphicFramePr>
            <p:cNvPr id="5141" name="对象 82967"/>
            <p:cNvGraphicFramePr/>
            <p:nvPr/>
          </p:nvGraphicFramePr>
          <p:xfrm>
            <a:off x="4579" y="3600"/>
            <a:ext cx="215" cy="240"/>
          </p:xfrm>
          <a:graphic>
            <a:graphicData uri="http://schemas.openxmlformats.org/presentationml/2006/ole">
              <mc:AlternateContent xmlns:mc="http://schemas.openxmlformats.org/markup-compatibility/2006">
                <mc:Choice xmlns:v="urn:schemas-microsoft-com:vml" Requires="v">
                  <p:oleObj spid="_x0000_s4128" name="" r:id="rId15" imgW="215900" imgH="241300" progId="Equation.3">
                    <p:embed/>
                  </p:oleObj>
                </mc:Choice>
                <mc:Fallback>
                  <p:oleObj name="" r:id="rId15" imgW="215900" imgH="241300" progId="Equation.3">
                    <p:embed/>
                    <p:pic>
                      <p:nvPicPr>
                        <p:cNvPr id="0" name="图片 3087"/>
                        <p:cNvPicPr/>
                        <p:nvPr/>
                      </p:nvPicPr>
                      <p:blipFill>
                        <a:blip r:embed="rId16"/>
                        <a:stretch>
                          <a:fillRect/>
                        </a:stretch>
                      </p:blipFill>
                      <p:spPr>
                        <a:xfrm>
                          <a:off x="4579" y="3600"/>
                          <a:ext cx="215" cy="240"/>
                        </a:xfrm>
                        <a:prstGeom prst="rect">
                          <a:avLst/>
                        </a:prstGeom>
                        <a:noFill/>
                        <a:ln w="38100">
                          <a:noFill/>
                          <a:miter/>
                        </a:ln>
                      </p:spPr>
                    </p:pic>
                  </p:oleObj>
                </mc:Fallback>
              </mc:AlternateContent>
            </a:graphicData>
          </a:graphic>
        </p:graphicFrame>
        <p:graphicFrame>
          <p:nvGraphicFramePr>
            <p:cNvPr id="5142" name="对象 82968"/>
            <p:cNvGraphicFramePr/>
            <p:nvPr/>
          </p:nvGraphicFramePr>
          <p:xfrm>
            <a:off x="2947" y="3552"/>
            <a:ext cx="208" cy="240"/>
          </p:xfrm>
          <a:graphic>
            <a:graphicData uri="http://schemas.openxmlformats.org/presentationml/2006/ole">
              <mc:AlternateContent xmlns:mc="http://schemas.openxmlformats.org/markup-compatibility/2006">
                <mc:Choice xmlns:v="urn:schemas-microsoft-com:vml" Requires="v">
                  <p:oleObj spid="_x0000_s4129" name="" r:id="rId17" imgW="165100" imgH="190500" progId="Equation.3">
                    <p:embed/>
                  </p:oleObj>
                </mc:Choice>
                <mc:Fallback>
                  <p:oleObj name="" r:id="rId17" imgW="165100" imgH="190500" progId="Equation.3">
                    <p:embed/>
                    <p:pic>
                      <p:nvPicPr>
                        <p:cNvPr id="0" name="图片 3079"/>
                        <p:cNvPicPr/>
                        <p:nvPr/>
                      </p:nvPicPr>
                      <p:blipFill>
                        <a:blip r:embed="rId18"/>
                        <a:stretch>
                          <a:fillRect/>
                        </a:stretch>
                      </p:blipFill>
                      <p:spPr>
                        <a:xfrm>
                          <a:off x="2947" y="3552"/>
                          <a:ext cx="208" cy="240"/>
                        </a:xfrm>
                        <a:prstGeom prst="rect">
                          <a:avLst/>
                        </a:prstGeom>
                        <a:noFill/>
                        <a:ln w="38100">
                          <a:noFill/>
                          <a:miter/>
                        </a:ln>
                      </p:spPr>
                    </p:pic>
                  </p:oleObj>
                </mc:Fallback>
              </mc:AlternateContent>
            </a:graphicData>
          </a:graphic>
        </p:graphicFrame>
        <p:sp>
          <p:nvSpPr>
            <p:cNvPr id="5143" name="文本框 82969"/>
            <p:cNvSpPr txBox="1"/>
            <p:nvPr/>
          </p:nvSpPr>
          <p:spPr>
            <a:xfrm>
              <a:off x="3456" y="2064"/>
              <a:ext cx="288" cy="327"/>
            </a:xfrm>
            <a:prstGeom prst="rect">
              <a:avLst/>
            </a:prstGeom>
            <a:noFill/>
            <a:ln w="9525">
              <a:noFill/>
            </a:ln>
          </p:spPr>
          <p:txBody>
            <a:bodyPr anchor="t" anchorCtr="0">
              <a:spAutoFit/>
            </a:bodyPr>
            <a:lstStyle/>
            <a:p>
              <a:pPr>
                <a:spcBef>
                  <a:spcPct val="50000"/>
                </a:spcBef>
              </a:pPr>
              <a:r>
                <a:rPr lang="en-US" altLang="zh-CN" sz="2800">
                  <a:solidFill>
                    <a:srgbClr val="1C1C1C"/>
                  </a:solidFill>
                  <a:latin typeface="Times New Roman" panose="02020603050405020304" pitchFamily="18" charset="0"/>
                  <a:ea typeface="宋体" panose="02010600030101010101" pitchFamily="2" charset="-122"/>
                </a:rPr>
                <a:t>1</a:t>
              </a:r>
              <a:endParaRPr lang="en-US" altLang="zh-CN" sz="2800">
                <a:solidFill>
                  <a:srgbClr val="1C1C1C"/>
                </a:solidFill>
                <a:latin typeface="Times New Roman" panose="02020603050405020304" pitchFamily="18" charset="0"/>
                <a:ea typeface="宋体" panose="02010600030101010101" pitchFamily="2" charset="-122"/>
              </a:endParaRPr>
            </a:p>
          </p:txBody>
        </p:sp>
        <p:sp>
          <p:nvSpPr>
            <p:cNvPr id="5144" name="文本框 82970"/>
            <p:cNvSpPr txBox="1"/>
            <p:nvPr/>
          </p:nvSpPr>
          <p:spPr>
            <a:xfrm>
              <a:off x="3984" y="2736"/>
              <a:ext cx="336" cy="327"/>
            </a:xfrm>
            <a:prstGeom prst="rect">
              <a:avLst/>
            </a:prstGeom>
            <a:noFill/>
            <a:ln w="9525">
              <a:noFill/>
            </a:ln>
          </p:spPr>
          <p:txBody>
            <a:bodyPr anchor="t" anchorCtr="0">
              <a:spAutoFit/>
            </a:bodyPr>
            <a:lstStyle/>
            <a:p>
              <a:pPr>
                <a:spcBef>
                  <a:spcPct val="50000"/>
                </a:spcBef>
              </a:pPr>
              <a:r>
                <a:rPr lang="en-US" altLang="zh-CN" sz="2800">
                  <a:solidFill>
                    <a:srgbClr val="1C1C1C"/>
                  </a:solidFill>
                  <a:latin typeface="Times New Roman" panose="02020603050405020304" pitchFamily="18" charset="0"/>
                  <a:ea typeface="宋体" panose="02010600030101010101" pitchFamily="2" charset="-122"/>
                </a:rPr>
                <a:t>2</a:t>
              </a:r>
              <a:endParaRPr lang="en-US" altLang="zh-CN" sz="2800">
                <a:solidFill>
                  <a:srgbClr val="1C1C1C"/>
                </a:solidFill>
                <a:latin typeface="Times New Roman" panose="02020603050405020304" pitchFamily="18" charset="0"/>
                <a:ea typeface="宋体" panose="02010600030101010101" pitchFamily="2" charset="-122"/>
              </a:endParaRPr>
            </a:p>
          </p:txBody>
        </p:sp>
      </p:grpSp>
      <p:sp>
        <p:nvSpPr>
          <p:cNvPr id="82972" name="文本框 82971"/>
          <p:cNvSpPr txBox="1"/>
          <p:nvPr/>
        </p:nvSpPr>
        <p:spPr>
          <a:xfrm>
            <a:off x="0" y="3500438"/>
            <a:ext cx="5543550" cy="641350"/>
          </a:xfrm>
          <a:prstGeom prst="rect">
            <a:avLst/>
          </a:prstGeom>
          <a:solidFill>
            <a:srgbClr val="FFFF00"/>
          </a:solidFill>
          <a:ln w="19050">
            <a:noFill/>
          </a:ln>
        </p:spPr>
        <p:txBody>
          <a:bodyPr>
            <a:spAutoFit/>
          </a:bodyPr>
          <a:lstStyle/>
          <a:p>
            <a:pPr>
              <a:spcBef>
                <a:spcPct val="50000"/>
              </a:spcBef>
            </a:pPr>
            <a:r>
              <a:rPr lang="zh-CN" altLang="en-US" noProof="1">
                <a:solidFill>
                  <a:srgbClr val="FF0000"/>
                </a:solidFill>
                <a:effectLst>
                  <a:outerShdw blurRad="38100" dist="38100" dir="2700000">
                    <a:srgbClr val="000000"/>
                  </a:outerShdw>
                </a:effectLst>
                <a:latin typeface="Times New Roman" panose="02020603050405020304" pitchFamily="18" charset="0"/>
                <a:ea typeface="宋体" panose="02010600030101010101" pitchFamily="2" charset="-122"/>
                <a:cs typeface="+mn-cs"/>
              </a:rPr>
              <a:t>二、理想气体的状态方程</a:t>
            </a:r>
            <a:endParaRPr lang="zh-CN" altLang="en-US" noProof="1">
              <a:solidFill>
                <a:srgbClr val="FF0000"/>
              </a:solidFill>
              <a:effectLst>
                <a:outerShdw blurRad="38100" dist="38100" dir="2700000">
                  <a:srgbClr val="000000"/>
                </a:outerShdw>
              </a:effectLst>
              <a:latin typeface="Times New Roman" panose="02020603050405020304" pitchFamily="18" charset="0"/>
            </a:endParaRPr>
          </a:p>
        </p:txBody>
      </p:sp>
      <p:graphicFrame>
        <p:nvGraphicFramePr>
          <p:cNvPr id="82974" name="对象 82973"/>
          <p:cNvGraphicFramePr/>
          <p:nvPr/>
        </p:nvGraphicFramePr>
        <p:xfrm>
          <a:off x="971550" y="4437063"/>
          <a:ext cx="2881313" cy="1325562"/>
        </p:xfrm>
        <a:graphic>
          <a:graphicData uri="http://schemas.openxmlformats.org/presentationml/2006/ole">
            <mc:AlternateContent xmlns:mc="http://schemas.openxmlformats.org/markup-compatibility/2006">
              <mc:Choice xmlns:v="urn:schemas-microsoft-com:vml" Requires="v">
                <p:oleObj spid="_x0000_s4130" name="" r:id="rId19" imgW="812165" imgH="393700" progId="Equation.3">
                  <p:embed/>
                </p:oleObj>
              </mc:Choice>
              <mc:Fallback>
                <p:oleObj name="" r:id="rId19" imgW="812165" imgH="393700" progId="Equation.3">
                  <p:embed/>
                  <p:pic>
                    <p:nvPicPr>
                      <p:cNvPr id="0" name="图片 3080"/>
                      <p:cNvPicPr/>
                      <p:nvPr/>
                    </p:nvPicPr>
                    <p:blipFill>
                      <a:blip r:embed="rId20"/>
                      <a:stretch>
                        <a:fillRect/>
                      </a:stretch>
                    </p:blipFill>
                    <p:spPr>
                      <a:xfrm>
                        <a:off x="971550" y="4437063"/>
                        <a:ext cx="2881313" cy="1325562"/>
                      </a:xfrm>
                      <a:prstGeom prst="rect">
                        <a:avLst/>
                      </a:prstGeom>
                      <a:gradFill rotWithShape="0">
                        <a:gsLst>
                          <a:gs pos="0">
                            <a:srgbClr val="F9E7F3"/>
                          </a:gs>
                          <a:gs pos="50000">
                            <a:srgbClr val="FFFFFF"/>
                          </a:gs>
                          <a:gs pos="100000">
                            <a:srgbClr val="F9E7F3"/>
                          </a:gs>
                        </a:gsLst>
                        <a:lin ang="5400000" scaled="1"/>
                        <a:tileRect/>
                      </a:gradFill>
                      <a:ln w="12700" cap="flat" cmpd="sng">
                        <a:solidFill>
                          <a:srgbClr val="CC00FF"/>
                        </a:solidFill>
                        <a:prstDash val="solid"/>
                        <a:miter/>
                        <a:headEnd type="none" w="med" len="med"/>
                        <a:tailEnd type="none" w="med" len="med"/>
                      </a:ln>
                    </p:spPr>
                  </p:pic>
                </p:oleObj>
              </mc:Fallback>
            </mc:AlternateContent>
          </a:graphicData>
        </a:graphic>
      </p:graphicFrame>
      <p:sp>
        <p:nvSpPr>
          <p:cNvPr id="82976" name="文本框 82975"/>
          <p:cNvSpPr txBox="1"/>
          <p:nvPr/>
        </p:nvSpPr>
        <p:spPr>
          <a:xfrm>
            <a:off x="4356100" y="4652963"/>
            <a:ext cx="1008063" cy="579437"/>
          </a:xfrm>
          <a:prstGeom prst="rect">
            <a:avLst/>
          </a:prstGeom>
          <a:noFill/>
          <a:ln w="19050">
            <a:noFill/>
          </a:ln>
        </p:spPr>
        <p:txBody>
          <a:bodyPr anchor="t" anchorCtr="0">
            <a:spAutoFit/>
          </a:bodyPr>
          <a:lstStyle/>
          <a:p>
            <a:pPr>
              <a:spcBef>
                <a:spcPct val="50000"/>
              </a:spcBef>
            </a:pPr>
            <a:r>
              <a:rPr lang="zh-CN" altLang="en-US" sz="3200" dirty="0">
                <a:latin typeface="Century Schoolbook" panose="02040604050505020304" pitchFamily="18" charset="0"/>
                <a:ea typeface="宋体" panose="02010600030101010101" pitchFamily="2" charset="-122"/>
              </a:rPr>
              <a:t>或</a:t>
            </a:r>
            <a:endParaRPr lang="zh-CN" altLang="en-US" sz="3200" dirty="0">
              <a:latin typeface="Century Schoolbook" panose="02040604050505020304" pitchFamily="18" charset="0"/>
              <a:ea typeface="宋体" panose="02010600030101010101" pitchFamily="2" charset="-122"/>
            </a:endParaRPr>
          </a:p>
        </p:txBody>
      </p:sp>
      <p:graphicFrame>
        <p:nvGraphicFramePr>
          <p:cNvPr id="82977" name="对象 82976"/>
          <p:cNvGraphicFramePr/>
          <p:nvPr/>
        </p:nvGraphicFramePr>
        <p:xfrm>
          <a:off x="5148263" y="4724400"/>
          <a:ext cx="2305050" cy="752475"/>
        </p:xfrm>
        <a:graphic>
          <a:graphicData uri="http://schemas.openxmlformats.org/presentationml/2006/ole">
            <mc:AlternateContent xmlns:mc="http://schemas.openxmlformats.org/markup-compatibility/2006">
              <mc:Choice xmlns:v="urn:schemas-microsoft-com:vml" Requires="v">
                <p:oleObj spid="_x0000_s4131" name="" r:id="rId21" imgW="545465" imgH="177800" progId="Equation.3">
                  <p:embed/>
                </p:oleObj>
              </mc:Choice>
              <mc:Fallback>
                <p:oleObj name="" r:id="rId21" imgW="545465" imgH="177800" progId="Equation.3">
                  <p:embed/>
                  <p:pic>
                    <p:nvPicPr>
                      <p:cNvPr id="0" name="图片 3091"/>
                      <p:cNvPicPr/>
                      <p:nvPr/>
                    </p:nvPicPr>
                    <p:blipFill>
                      <a:blip r:embed="rId22"/>
                      <a:stretch>
                        <a:fillRect/>
                      </a:stretch>
                    </p:blipFill>
                    <p:spPr>
                      <a:xfrm>
                        <a:off x="5148263" y="4724400"/>
                        <a:ext cx="2305050" cy="752475"/>
                      </a:xfrm>
                      <a:prstGeom prst="rect">
                        <a:avLst/>
                      </a:prstGeom>
                      <a:gradFill rotWithShape="1">
                        <a:gsLst>
                          <a:gs pos="0">
                            <a:srgbClr val="FFCCFF"/>
                          </a:gs>
                          <a:gs pos="50000">
                            <a:srgbClr val="FFFFFF"/>
                          </a:gs>
                          <a:gs pos="100000">
                            <a:srgbClr val="FFCCFF"/>
                          </a:gs>
                        </a:gsLst>
                        <a:lin ang="5400000" scaled="1"/>
                        <a:tileRect/>
                      </a:gradFill>
                      <a:ln w="9525" cap="flat" cmpd="sng">
                        <a:solidFill>
                          <a:srgbClr val="FF00FF"/>
                        </a:solidFill>
                        <a:prstDash val="solid"/>
                        <a:miter/>
                        <a:headEnd type="none" w="med" len="med"/>
                        <a:tailEnd type="none" w="med" len="med"/>
                      </a:ln>
                    </p:spPr>
                  </p:pic>
                </p:oleObj>
              </mc:Fallback>
            </mc:AlternateContent>
          </a:graphicData>
        </a:graphic>
      </p:graphicFrame>
      <p:pic>
        <p:nvPicPr>
          <p:cNvPr id="5149" name="图片 82977" descr="Image-011">
            <a:hlinkClick r:id="" action="ppaction://hlinkshowjump?jump=previousslide"/>
          </p:cNvPr>
          <p:cNvPicPr>
            <a:picLocks noChangeAspect="1"/>
          </p:cNvPicPr>
          <p:nvPr/>
        </p:nvPicPr>
        <p:blipFill>
          <a:blip r:embed="rId23"/>
          <a:stretch>
            <a:fillRect/>
          </a:stretch>
        </p:blipFill>
        <p:spPr>
          <a:xfrm>
            <a:off x="8383588" y="6446838"/>
            <a:ext cx="381000" cy="409575"/>
          </a:xfrm>
          <a:prstGeom prst="rect">
            <a:avLst/>
          </a:prstGeom>
          <a:noFill/>
          <a:ln w="9525">
            <a:noFill/>
          </a:ln>
        </p:spPr>
      </p:pic>
      <p:pic>
        <p:nvPicPr>
          <p:cNvPr id="5150" name="图片 82978" descr="Image-010">
            <a:hlinkClick r:id="" action="ppaction://hlinkshowjump?jump=nextslide"/>
          </p:cNvPr>
          <p:cNvPicPr>
            <a:picLocks noChangeAspect="1"/>
          </p:cNvPicPr>
          <p:nvPr/>
        </p:nvPicPr>
        <p:blipFill>
          <a:blip r:embed="rId24"/>
          <a:stretch>
            <a:fillRect/>
          </a:stretch>
        </p:blipFill>
        <p:spPr>
          <a:xfrm>
            <a:off x="8743950" y="6448425"/>
            <a:ext cx="390525" cy="40957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
                                  </p:iterate>
                                  <p:childTnLst>
                                    <p:set>
                                      <p:cBhvr>
                                        <p:cTn id="6" dur="1" fill="hold">
                                          <p:stCondLst>
                                            <p:cond delay="0"/>
                                          </p:stCondLst>
                                        </p:cTn>
                                        <p:tgtEl>
                                          <p:spTgt spid="82949"/>
                                        </p:tgtEl>
                                        <p:attrNameLst>
                                          <p:attrName>style.visibility</p:attrName>
                                        </p:attrNameLst>
                                      </p:cBhvr>
                                      <p:to>
                                        <p:strVal val="visible"/>
                                      </p:to>
                                    </p:set>
                                    <p:animEffect transition="in" filter="wipe(left)">
                                      <p:cBhvr>
                                        <p:cTn id="7" dur="500"/>
                                        <p:tgtEl>
                                          <p:spTgt spid="8294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2950"/>
                                        </p:tgtEl>
                                        <p:attrNameLst>
                                          <p:attrName>style.visibility</p:attrName>
                                        </p:attrNameLst>
                                      </p:cBhvr>
                                      <p:to>
                                        <p:strVal val="visible"/>
                                      </p:to>
                                    </p:set>
                                    <p:animEffect transition="in" filter="box(out)">
                                      <p:cBhvr>
                                        <p:cTn id="12" dur="1000"/>
                                        <p:tgtEl>
                                          <p:spTgt spid="8295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2972"/>
                                        </p:tgtEl>
                                        <p:attrNameLst>
                                          <p:attrName>style.visibility</p:attrName>
                                        </p:attrNameLst>
                                      </p:cBhvr>
                                      <p:to>
                                        <p:strVal val="visible"/>
                                      </p:to>
                                    </p:set>
                                    <p:animEffect transition="in" filter="blinds(horizontal)">
                                      <p:cBhvr>
                                        <p:cTn id="17" dur="500"/>
                                        <p:tgtEl>
                                          <p:spTgt spid="8297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2974"/>
                                        </p:tgtEl>
                                        <p:attrNameLst>
                                          <p:attrName>style.visibility</p:attrName>
                                        </p:attrNameLst>
                                      </p:cBhvr>
                                      <p:to>
                                        <p:strVal val="visible"/>
                                      </p:to>
                                    </p:set>
                                    <p:animEffect transition="in" filter="blinds(horizontal)">
                                      <p:cBhvr>
                                        <p:cTn id="22" dur="500"/>
                                        <p:tgtEl>
                                          <p:spTgt spid="82974"/>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2976"/>
                                        </p:tgtEl>
                                        <p:attrNameLst>
                                          <p:attrName>style.visibility</p:attrName>
                                        </p:attrNameLst>
                                      </p:cBhvr>
                                      <p:to>
                                        <p:strVal val="visible"/>
                                      </p:to>
                                    </p:set>
                                    <p:animEffect transition="in" filter="blinds(horizontal)">
                                      <p:cBhvr>
                                        <p:cTn id="27" dur="500"/>
                                        <p:tgtEl>
                                          <p:spTgt spid="82976"/>
                                        </p:tgtEl>
                                      </p:cBhvr>
                                    </p:animEffect>
                                  </p:childTnLst>
                                </p:cTn>
                              </p:par>
                              <p:par>
                                <p:cTn id="28" presetID="3" presetClass="entr" presetSubtype="10" fill="hold" nodeType="withEffect">
                                  <p:stCondLst>
                                    <p:cond delay="0"/>
                                  </p:stCondLst>
                                  <p:childTnLst>
                                    <p:set>
                                      <p:cBhvr>
                                        <p:cTn id="29" dur="1" fill="hold">
                                          <p:stCondLst>
                                            <p:cond delay="0"/>
                                          </p:stCondLst>
                                        </p:cTn>
                                        <p:tgtEl>
                                          <p:spTgt spid="82977"/>
                                        </p:tgtEl>
                                        <p:attrNameLst>
                                          <p:attrName>style.visibility</p:attrName>
                                        </p:attrNameLst>
                                      </p:cBhvr>
                                      <p:to>
                                        <p:strVal val="visible"/>
                                      </p:to>
                                    </p:set>
                                    <p:animEffect transition="in" filter="blinds(horizontal)">
                                      <p:cBhvr>
                                        <p:cTn id="30" dur="500"/>
                                        <p:tgtEl>
                                          <p:spTgt spid="829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9" grpId="0" animBg="1"/>
      <p:bldP spid="82972" grpId="0" animBg="1"/>
      <p:bldP spid="8297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1" name="Object 76"/>
          <p:cNvGraphicFramePr>
            <a:graphicFrameLocks noChangeAspect="1"/>
          </p:cNvGraphicFramePr>
          <p:nvPr/>
        </p:nvGraphicFramePr>
        <p:xfrm>
          <a:off x="6156325" y="3213100"/>
          <a:ext cx="411163" cy="493713"/>
        </p:xfrm>
        <a:graphic>
          <a:graphicData uri="http://schemas.openxmlformats.org/presentationml/2006/ole">
            <mc:AlternateContent xmlns:mc="http://schemas.openxmlformats.org/markup-compatibility/2006">
              <mc:Choice xmlns:v="urn:schemas-microsoft-com:vml" Requires="v">
                <p:oleObj spid="_x0000_s23564" name="" r:id="rId1" imgW="444500" imgH="533400" progId="Equation.3">
                  <p:embed/>
                </p:oleObj>
              </mc:Choice>
              <mc:Fallback>
                <p:oleObj name="" r:id="rId1" imgW="444500" imgH="533400" progId="Equation.3">
                  <p:embed/>
                  <p:pic>
                    <p:nvPicPr>
                      <p:cNvPr id="0" name="图片 3156"/>
                      <p:cNvPicPr/>
                      <p:nvPr/>
                    </p:nvPicPr>
                    <p:blipFill>
                      <a:blip r:embed="rId2"/>
                      <a:stretch>
                        <a:fillRect/>
                      </a:stretch>
                    </p:blipFill>
                    <p:spPr>
                      <a:xfrm>
                        <a:off x="6156325" y="3213100"/>
                        <a:ext cx="411163" cy="493713"/>
                      </a:xfrm>
                      <a:prstGeom prst="rect">
                        <a:avLst/>
                      </a:prstGeom>
                      <a:noFill/>
                      <a:ln w="38100">
                        <a:noFill/>
                        <a:miter/>
                      </a:ln>
                    </p:spPr>
                  </p:pic>
                </p:oleObj>
              </mc:Fallback>
            </mc:AlternateContent>
          </a:graphicData>
        </a:graphic>
      </p:graphicFrame>
      <p:graphicFrame>
        <p:nvGraphicFramePr>
          <p:cNvPr id="10242" name="Object 77"/>
          <p:cNvGraphicFramePr>
            <a:graphicFrameLocks noChangeAspect="1"/>
          </p:cNvGraphicFramePr>
          <p:nvPr/>
        </p:nvGraphicFramePr>
        <p:xfrm>
          <a:off x="6011863" y="2060575"/>
          <a:ext cx="376237" cy="493713"/>
        </p:xfrm>
        <a:graphic>
          <a:graphicData uri="http://schemas.openxmlformats.org/presentationml/2006/ole">
            <mc:AlternateContent xmlns:mc="http://schemas.openxmlformats.org/markup-compatibility/2006">
              <mc:Choice xmlns:v="urn:schemas-microsoft-com:vml" Requires="v">
                <p:oleObj spid="_x0000_s23565" name="" r:id="rId3" imgW="405765" imgH="532765" progId="Equation.3">
                  <p:embed/>
                </p:oleObj>
              </mc:Choice>
              <mc:Fallback>
                <p:oleObj name="" r:id="rId3" imgW="405765" imgH="532765" progId="Equation.3">
                  <p:embed/>
                  <p:pic>
                    <p:nvPicPr>
                      <p:cNvPr id="0" name="图片 3163"/>
                      <p:cNvPicPr/>
                      <p:nvPr/>
                    </p:nvPicPr>
                    <p:blipFill>
                      <a:blip r:embed="rId4"/>
                      <a:stretch>
                        <a:fillRect/>
                      </a:stretch>
                    </p:blipFill>
                    <p:spPr>
                      <a:xfrm>
                        <a:off x="6011863" y="2060575"/>
                        <a:ext cx="376237" cy="493713"/>
                      </a:xfrm>
                      <a:prstGeom prst="rect">
                        <a:avLst/>
                      </a:prstGeom>
                      <a:noFill/>
                      <a:ln w="38100">
                        <a:noFill/>
                        <a:miter/>
                      </a:ln>
                    </p:spPr>
                  </p:pic>
                </p:oleObj>
              </mc:Fallback>
            </mc:AlternateContent>
          </a:graphicData>
        </a:graphic>
      </p:graphicFrame>
      <p:sp>
        <p:nvSpPr>
          <p:cNvPr id="60494" name="Text Box 78"/>
          <p:cNvSpPr txBox="1"/>
          <p:nvPr/>
        </p:nvSpPr>
        <p:spPr>
          <a:xfrm>
            <a:off x="250825" y="4797425"/>
            <a:ext cx="5867400" cy="579438"/>
          </a:xfrm>
          <a:prstGeom prst="rect">
            <a:avLst/>
          </a:prstGeom>
          <a:noFill/>
          <a:ln w="19050">
            <a:noFill/>
          </a:ln>
        </p:spPr>
        <p:txBody>
          <a:bodyPr anchor="t" anchorCtr="0">
            <a:spAutoFit/>
          </a:bodyPr>
          <a:lstStyle/>
          <a:p>
            <a:pPr>
              <a:spcBef>
                <a:spcPct val="50000"/>
              </a:spcBef>
              <a:buFont typeface="Wingdings" panose="05000000000000000000" pitchFamily="2" charset="2"/>
              <a:buChar char="Ø"/>
            </a:pPr>
            <a:r>
              <a:rPr lang="zh-CN" altLang="zh-CN" dirty="0">
                <a:solidFill>
                  <a:srgbClr val="0000FF"/>
                </a:solidFill>
                <a:latin typeface="Century Schoolbook" panose="02040604050505020304" pitchFamily="18" charset="0"/>
                <a:ea typeface="宋体" panose="02010600030101010101" pitchFamily="2" charset="-122"/>
              </a:rPr>
              <a:t>两条绝热线下的面积相等</a:t>
            </a:r>
            <a:endParaRPr lang="zh-CN" altLang="en-US" dirty="0">
              <a:solidFill>
                <a:srgbClr val="0000FF"/>
              </a:solidFill>
              <a:latin typeface="Century Schoolbook" panose="02040604050505020304" pitchFamily="18" charset="0"/>
              <a:ea typeface="宋体" panose="02010600030101010101" pitchFamily="2" charset="-122"/>
            </a:endParaRPr>
          </a:p>
        </p:txBody>
      </p:sp>
      <p:grpSp>
        <p:nvGrpSpPr>
          <p:cNvPr id="10244" name="Group 79"/>
          <p:cNvGrpSpPr/>
          <p:nvPr/>
        </p:nvGrpSpPr>
        <p:grpSpPr>
          <a:xfrm>
            <a:off x="4427538" y="2205038"/>
            <a:ext cx="4191000" cy="2551112"/>
            <a:chOff x="2880" y="1632"/>
            <a:chExt cx="2640" cy="1607"/>
          </a:xfrm>
        </p:grpSpPr>
        <p:sp>
          <p:nvSpPr>
            <p:cNvPr id="10245" name="Freeform 80"/>
            <p:cNvSpPr/>
            <p:nvPr/>
          </p:nvSpPr>
          <p:spPr>
            <a:xfrm>
              <a:off x="4608" y="2064"/>
              <a:ext cx="576" cy="1056"/>
            </a:xfrm>
            <a:custGeom>
              <a:avLst/>
              <a:gdLst/>
              <a:ahLst/>
              <a:cxnLst>
                <a:cxn ang="0">
                  <a:pos x="576" y="672"/>
                </a:cxn>
                <a:cxn ang="0">
                  <a:pos x="576" y="1056"/>
                </a:cxn>
                <a:cxn ang="0">
                  <a:pos x="0" y="1056"/>
                </a:cxn>
                <a:cxn ang="0">
                  <a:pos x="0" y="0"/>
                </a:cxn>
                <a:cxn ang="0">
                  <a:pos x="36" y="84"/>
                </a:cxn>
                <a:cxn ang="0">
                  <a:pos x="80" y="144"/>
                </a:cxn>
                <a:cxn ang="0">
                  <a:pos x="132" y="247"/>
                </a:cxn>
                <a:cxn ang="0">
                  <a:pos x="199" y="336"/>
                </a:cxn>
                <a:cxn ang="0">
                  <a:pos x="243" y="403"/>
                </a:cxn>
                <a:cxn ang="0">
                  <a:pos x="332" y="492"/>
                </a:cxn>
                <a:cxn ang="0">
                  <a:pos x="421" y="595"/>
                </a:cxn>
                <a:cxn ang="0">
                  <a:pos x="503" y="647"/>
                </a:cxn>
                <a:cxn ang="0">
                  <a:pos x="576" y="672"/>
                </a:cxn>
              </a:cxnLst>
              <a:rect l="0" t="0" r="0" b="0"/>
              <a:pathLst>
                <a:path w="576" h="1056">
                  <a:moveTo>
                    <a:pt x="576" y="672"/>
                  </a:moveTo>
                  <a:lnTo>
                    <a:pt x="576" y="1056"/>
                  </a:lnTo>
                  <a:lnTo>
                    <a:pt x="0" y="1056"/>
                  </a:lnTo>
                  <a:lnTo>
                    <a:pt x="0" y="0"/>
                  </a:lnTo>
                  <a:lnTo>
                    <a:pt x="36" y="84"/>
                  </a:lnTo>
                  <a:lnTo>
                    <a:pt x="80" y="144"/>
                  </a:lnTo>
                  <a:lnTo>
                    <a:pt x="132" y="247"/>
                  </a:lnTo>
                  <a:lnTo>
                    <a:pt x="199" y="336"/>
                  </a:lnTo>
                  <a:lnTo>
                    <a:pt x="243" y="403"/>
                  </a:lnTo>
                  <a:lnTo>
                    <a:pt x="332" y="492"/>
                  </a:lnTo>
                  <a:lnTo>
                    <a:pt x="421" y="595"/>
                  </a:lnTo>
                  <a:lnTo>
                    <a:pt x="503" y="647"/>
                  </a:lnTo>
                  <a:lnTo>
                    <a:pt x="576" y="672"/>
                  </a:lnTo>
                  <a:close/>
                </a:path>
              </a:pathLst>
            </a:custGeom>
            <a:solidFill>
              <a:srgbClr val="FFFF66"/>
            </a:solidFill>
            <a:ln w="9525" cap="flat" cmpd="sng">
              <a:solidFill>
                <a:schemeClr val="bg2"/>
              </a:solidFill>
              <a:prstDash val="solid"/>
              <a:round/>
              <a:headEnd type="none" w="med" len="med"/>
              <a:tailEnd type="none" w="med" len="med"/>
            </a:ln>
          </p:spPr>
          <p:txBody>
            <a:bodyPr/>
            <a:lstStyle/>
            <a:p>
              <a:endParaRPr lang="zh-CN" altLang="en-US"/>
            </a:p>
          </p:txBody>
        </p:sp>
        <p:sp>
          <p:nvSpPr>
            <p:cNvPr id="10246" name="Freeform 81"/>
            <p:cNvSpPr/>
            <p:nvPr/>
          </p:nvSpPr>
          <p:spPr>
            <a:xfrm>
              <a:off x="3600" y="1776"/>
              <a:ext cx="452" cy="1344"/>
            </a:xfrm>
            <a:custGeom>
              <a:avLst/>
              <a:gdLst/>
              <a:ahLst/>
              <a:cxnLst>
                <a:cxn ang="0">
                  <a:pos x="473" y="1344"/>
                </a:cxn>
                <a:cxn ang="0">
                  <a:pos x="0" y="1344"/>
                </a:cxn>
                <a:cxn ang="0">
                  <a:pos x="0" y="0"/>
                </a:cxn>
                <a:cxn ang="0">
                  <a:pos x="57" y="202"/>
                </a:cxn>
                <a:cxn ang="0">
                  <a:pos x="113" y="320"/>
                </a:cxn>
                <a:cxn ang="0">
                  <a:pos x="170" y="469"/>
                </a:cxn>
                <a:cxn ang="0">
                  <a:pos x="251" y="557"/>
                </a:cxn>
                <a:cxn ang="0">
                  <a:pos x="324" y="669"/>
                </a:cxn>
                <a:cxn ang="0">
                  <a:pos x="364" y="728"/>
                </a:cxn>
                <a:cxn ang="0">
                  <a:pos x="429" y="772"/>
                </a:cxn>
                <a:cxn ang="0">
                  <a:pos x="462" y="809"/>
                </a:cxn>
                <a:cxn ang="0">
                  <a:pos x="473" y="1344"/>
                </a:cxn>
              </a:cxnLst>
              <a:rect l="0" t="0" r="0" b="0"/>
              <a:pathLst>
                <a:path w="432" h="1344">
                  <a:moveTo>
                    <a:pt x="432" y="1344"/>
                  </a:moveTo>
                  <a:lnTo>
                    <a:pt x="0" y="1344"/>
                  </a:lnTo>
                  <a:lnTo>
                    <a:pt x="0" y="0"/>
                  </a:lnTo>
                  <a:lnTo>
                    <a:pt x="52" y="202"/>
                  </a:lnTo>
                  <a:lnTo>
                    <a:pt x="103" y="320"/>
                  </a:lnTo>
                  <a:lnTo>
                    <a:pt x="155" y="469"/>
                  </a:lnTo>
                  <a:lnTo>
                    <a:pt x="229" y="557"/>
                  </a:lnTo>
                  <a:lnTo>
                    <a:pt x="296" y="669"/>
                  </a:lnTo>
                  <a:lnTo>
                    <a:pt x="333" y="728"/>
                  </a:lnTo>
                  <a:lnTo>
                    <a:pt x="392" y="772"/>
                  </a:lnTo>
                  <a:lnTo>
                    <a:pt x="422" y="809"/>
                  </a:lnTo>
                  <a:lnTo>
                    <a:pt x="432" y="1344"/>
                  </a:lnTo>
                  <a:close/>
                </a:path>
              </a:pathLst>
            </a:custGeom>
            <a:solidFill>
              <a:srgbClr val="FFFF66"/>
            </a:solidFill>
            <a:ln w="9525" cap="flat" cmpd="sng">
              <a:solidFill>
                <a:schemeClr val="bg2"/>
              </a:solidFill>
              <a:prstDash val="solid"/>
              <a:round/>
              <a:headEnd type="none" w="med" len="med"/>
              <a:tailEnd type="none" w="med" len="med"/>
            </a:ln>
          </p:spPr>
          <p:txBody>
            <a:bodyPr/>
            <a:lstStyle/>
            <a:p>
              <a:endParaRPr lang="zh-CN" altLang="en-US"/>
            </a:p>
          </p:txBody>
        </p:sp>
        <p:sp>
          <p:nvSpPr>
            <p:cNvPr id="10247" name="Line 82"/>
            <p:cNvSpPr/>
            <p:nvPr/>
          </p:nvSpPr>
          <p:spPr>
            <a:xfrm>
              <a:off x="3168" y="3120"/>
              <a:ext cx="2352" cy="0"/>
            </a:xfrm>
            <a:prstGeom prst="line">
              <a:avLst/>
            </a:prstGeom>
            <a:ln w="19050" cap="flat" cmpd="sng">
              <a:solidFill>
                <a:schemeClr val="tx2"/>
              </a:solidFill>
              <a:prstDash val="solid"/>
              <a:round/>
              <a:headEnd type="none" w="med" len="med"/>
              <a:tailEnd type="stealth" w="med" len="lg"/>
            </a:ln>
          </p:spPr>
        </p:sp>
        <p:sp>
          <p:nvSpPr>
            <p:cNvPr id="10248" name="Line 83"/>
            <p:cNvSpPr/>
            <p:nvPr/>
          </p:nvSpPr>
          <p:spPr>
            <a:xfrm flipV="1">
              <a:off x="3168" y="1680"/>
              <a:ext cx="0" cy="1440"/>
            </a:xfrm>
            <a:prstGeom prst="line">
              <a:avLst/>
            </a:prstGeom>
            <a:ln w="19050" cap="flat" cmpd="sng">
              <a:solidFill>
                <a:schemeClr val="tx2"/>
              </a:solidFill>
              <a:prstDash val="solid"/>
              <a:round/>
              <a:headEnd type="none" w="med" len="med"/>
              <a:tailEnd type="stealth" w="med" len="lg"/>
            </a:ln>
          </p:spPr>
        </p:sp>
        <p:sp>
          <p:nvSpPr>
            <p:cNvPr id="10249" name="Arc 84"/>
            <p:cNvSpPr/>
            <p:nvPr/>
          </p:nvSpPr>
          <p:spPr>
            <a:xfrm rot="240723" flipH="1" flipV="1">
              <a:off x="3600" y="1680"/>
              <a:ext cx="1034" cy="336"/>
            </a:xfrm>
            <a:custGeom>
              <a:avLst/>
              <a:gdLst/>
              <a:ahLst/>
              <a:cxnLst>
                <a:cxn ang="0">
                  <a:pos x="0" y="0"/>
                </a:cxn>
                <a:cxn ang="0">
                  <a:pos x="53" y="3"/>
                </a:cxn>
                <a:cxn ang="0">
                  <a:pos x="0" y="5"/>
                </a:cxn>
              </a:cxnLst>
              <a:rect l="0" t="0" r="0" b="0"/>
              <a:pathLst>
                <a:path w="20229" h="21600" fill="none">
                  <a:moveTo>
                    <a:pt x="-1" y="0"/>
                  </a:moveTo>
                  <a:cubicBezTo>
                    <a:pt x="9008" y="0"/>
                    <a:pt x="17070" y="5590"/>
                    <a:pt x="20228" y="14027"/>
                  </a:cubicBezTo>
                </a:path>
                <a:path w="20229" h="21600" stroke="0">
                  <a:moveTo>
                    <a:pt x="-1" y="0"/>
                  </a:moveTo>
                  <a:cubicBezTo>
                    <a:pt x="9008" y="0"/>
                    <a:pt x="17070" y="5590"/>
                    <a:pt x="20228" y="14027"/>
                  </a:cubicBezTo>
                  <a:lnTo>
                    <a:pt x="0" y="21600"/>
                  </a:lnTo>
                  <a:lnTo>
                    <a:pt x="-1" y="0"/>
                  </a:lnTo>
                  <a:close/>
                </a:path>
              </a:pathLst>
            </a:custGeom>
            <a:noFill/>
            <a:ln w="38100" cap="flat" cmpd="sng">
              <a:solidFill>
                <a:srgbClr val="0000FF"/>
              </a:solidFill>
              <a:prstDash val="solid"/>
              <a:round/>
              <a:headEnd type="none" w="med" len="med"/>
              <a:tailEnd type="none" w="med" len="lg"/>
            </a:ln>
          </p:spPr>
          <p:txBody>
            <a:bodyPr/>
            <a:lstStyle/>
            <a:p>
              <a:endParaRPr lang="zh-CN" altLang="en-US"/>
            </a:p>
          </p:txBody>
        </p:sp>
        <p:sp>
          <p:nvSpPr>
            <p:cNvPr id="10250" name="Arc 85"/>
            <p:cNvSpPr/>
            <p:nvPr/>
          </p:nvSpPr>
          <p:spPr>
            <a:xfrm rot="347839" flipH="1" flipV="1">
              <a:off x="4021" y="2604"/>
              <a:ext cx="1187" cy="96"/>
            </a:xfrm>
            <a:custGeom>
              <a:avLst/>
              <a:gdLst/>
              <a:ahLst/>
              <a:cxnLst>
                <a:cxn ang="0">
                  <a:pos x="0" y="0"/>
                </a:cxn>
                <a:cxn ang="0">
                  <a:pos x="58" y="0"/>
                </a:cxn>
                <a:cxn ang="0">
                  <a:pos x="8" y="0"/>
                </a:cxn>
              </a:cxnLst>
              <a:rect l="0" t="0" r="0" b="0"/>
              <a:pathLst>
                <a:path w="24264" h="21600" fill="none">
                  <a:moveTo>
                    <a:pt x="0" y="229"/>
                  </a:moveTo>
                  <a:cubicBezTo>
                    <a:pt x="1039" y="76"/>
                    <a:pt x="2089" y="0"/>
                    <a:pt x="3140" y="0"/>
                  </a:cubicBezTo>
                  <a:cubicBezTo>
                    <a:pt x="13331" y="0"/>
                    <a:pt x="22136" y="7123"/>
                    <a:pt x="24264" y="17090"/>
                  </a:cubicBezTo>
                </a:path>
                <a:path w="24264" h="21600" stroke="0">
                  <a:moveTo>
                    <a:pt x="0" y="229"/>
                  </a:moveTo>
                  <a:cubicBezTo>
                    <a:pt x="1039" y="76"/>
                    <a:pt x="2089" y="0"/>
                    <a:pt x="3140" y="0"/>
                  </a:cubicBezTo>
                  <a:cubicBezTo>
                    <a:pt x="13331" y="0"/>
                    <a:pt x="22136" y="7123"/>
                    <a:pt x="24264" y="17090"/>
                  </a:cubicBezTo>
                  <a:lnTo>
                    <a:pt x="3140" y="21600"/>
                  </a:lnTo>
                  <a:lnTo>
                    <a:pt x="0" y="229"/>
                  </a:lnTo>
                  <a:close/>
                </a:path>
              </a:pathLst>
            </a:custGeom>
            <a:noFill/>
            <a:ln w="38100" cap="flat" cmpd="sng">
              <a:solidFill>
                <a:srgbClr val="0000FF"/>
              </a:solidFill>
              <a:prstDash val="solid"/>
              <a:round/>
              <a:headEnd type="none" w="med" len="med"/>
              <a:tailEnd type="none" w="med" len="lg"/>
            </a:ln>
          </p:spPr>
          <p:txBody>
            <a:bodyPr/>
            <a:lstStyle/>
            <a:p>
              <a:endParaRPr lang="zh-CN" altLang="en-US"/>
            </a:p>
          </p:txBody>
        </p:sp>
        <p:sp>
          <p:nvSpPr>
            <p:cNvPr id="10251" name="Arc 86"/>
            <p:cNvSpPr/>
            <p:nvPr/>
          </p:nvSpPr>
          <p:spPr>
            <a:xfrm rot="-1018733" flipH="1" flipV="1">
              <a:off x="3714" y="1693"/>
              <a:ext cx="288" cy="916"/>
            </a:xfrm>
            <a:custGeom>
              <a:avLst/>
              <a:gdLst/>
              <a:ahLst/>
              <a:cxnLst>
                <a:cxn ang="0">
                  <a:pos x="1" y="0"/>
                </a:cxn>
                <a:cxn ang="0">
                  <a:pos x="4" y="41"/>
                </a:cxn>
                <a:cxn ang="0">
                  <a:pos x="0" y="41"/>
                </a:cxn>
              </a:cxnLst>
              <a:rect l="0" t="0" r="0" b="0"/>
              <a:pathLst>
                <a:path w="21600" h="20619" fill="none">
                  <a:moveTo>
                    <a:pt x="6435" y="-1"/>
                  </a:moveTo>
                  <a:cubicBezTo>
                    <a:pt x="15456" y="2815"/>
                    <a:pt x="21600" y="11168"/>
                    <a:pt x="21600" y="20619"/>
                  </a:cubicBezTo>
                </a:path>
                <a:path w="21600" h="20619" stroke="0">
                  <a:moveTo>
                    <a:pt x="6435" y="-1"/>
                  </a:moveTo>
                  <a:cubicBezTo>
                    <a:pt x="15456" y="2815"/>
                    <a:pt x="21600" y="11168"/>
                    <a:pt x="21600" y="20619"/>
                  </a:cubicBezTo>
                  <a:lnTo>
                    <a:pt x="0" y="20619"/>
                  </a:lnTo>
                  <a:lnTo>
                    <a:pt x="6435" y="-1"/>
                  </a:lnTo>
                  <a:close/>
                </a:path>
              </a:pathLst>
            </a:custGeom>
            <a:noFill/>
            <a:ln w="38100" cap="flat" cmpd="sng">
              <a:solidFill>
                <a:srgbClr val="CC0000"/>
              </a:solidFill>
              <a:prstDash val="solid"/>
              <a:round/>
              <a:headEnd type="none" w="med" len="med"/>
              <a:tailEnd type="none" w="med" len="lg"/>
            </a:ln>
          </p:spPr>
          <p:txBody>
            <a:bodyPr/>
            <a:lstStyle/>
            <a:p>
              <a:endParaRPr lang="zh-CN" altLang="en-US"/>
            </a:p>
          </p:txBody>
        </p:sp>
        <p:sp>
          <p:nvSpPr>
            <p:cNvPr id="10252" name="Arc 87"/>
            <p:cNvSpPr/>
            <p:nvPr/>
          </p:nvSpPr>
          <p:spPr>
            <a:xfrm rot="-1658391" flipH="1" flipV="1">
              <a:off x="4800" y="1920"/>
              <a:ext cx="288" cy="916"/>
            </a:xfrm>
            <a:custGeom>
              <a:avLst/>
              <a:gdLst/>
              <a:ahLst/>
              <a:cxnLst>
                <a:cxn ang="0">
                  <a:pos x="1" y="0"/>
                </a:cxn>
                <a:cxn ang="0">
                  <a:pos x="4" y="41"/>
                </a:cxn>
                <a:cxn ang="0">
                  <a:pos x="0" y="41"/>
                </a:cxn>
              </a:cxnLst>
              <a:rect l="0" t="0" r="0" b="0"/>
              <a:pathLst>
                <a:path w="21600" h="20619" fill="none">
                  <a:moveTo>
                    <a:pt x="6435" y="-1"/>
                  </a:moveTo>
                  <a:cubicBezTo>
                    <a:pt x="15456" y="2815"/>
                    <a:pt x="21600" y="11168"/>
                    <a:pt x="21600" y="20619"/>
                  </a:cubicBezTo>
                </a:path>
                <a:path w="21600" h="20619" stroke="0">
                  <a:moveTo>
                    <a:pt x="6435" y="-1"/>
                  </a:moveTo>
                  <a:cubicBezTo>
                    <a:pt x="15456" y="2815"/>
                    <a:pt x="21600" y="11168"/>
                    <a:pt x="21600" y="20619"/>
                  </a:cubicBezTo>
                  <a:lnTo>
                    <a:pt x="0" y="20619"/>
                  </a:lnTo>
                  <a:lnTo>
                    <a:pt x="6435" y="-1"/>
                  </a:lnTo>
                  <a:close/>
                </a:path>
              </a:pathLst>
            </a:custGeom>
            <a:noFill/>
            <a:ln w="38100" cap="flat" cmpd="sng">
              <a:solidFill>
                <a:srgbClr val="CC0000"/>
              </a:solidFill>
              <a:prstDash val="solid"/>
              <a:round/>
              <a:headEnd type="none" w="med" len="med"/>
              <a:tailEnd type="none" w="med" len="lg"/>
            </a:ln>
          </p:spPr>
          <p:txBody>
            <a:bodyPr/>
            <a:lstStyle/>
            <a:p>
              <a:endParaRPr lang="zh-CN" altLang="en-US"/>
            </a:p>
          </p:txBody>
        </p:sp>
        <p:sp>
          <p:nvSpPr>
            <p:cNvPr id="10253" name="Line 88"/>
            <p:cNvSpPr/>
            <p:nvPr/>
          </p:nvSpPr>
          <p:spPr>
            <a:xfrm>
              <a:off x="3586" y="1776"/>
              <a:ext cx="0" cy="1344"/>
            </a:xfrm>
            <a:prstGeom prst="line">
              <a:avLst/>
            </a:prstGeom>
            <a:ln w="19050" cap="flat" cmpd="sng">
              <a:solidFill>
                <a:schemeClr val="tx2"/>
              </a:solidFill>
              <a:prstDash val="dash"/>
              <a:round/>
              <a:headEnd type="none" w="med" len="med"/>
              <a:tailEnd type="none" w="med" len="lg"/>
            </a:ln>
          </p:spPr>
        </p:sp>
        <p:sp>
          <p:nvSpPr>
            <p:cNvPr id="10254" name="Line 89"/>
            <p:cNvSpPr/>
            <p:nvPr/>
          </p:nvSpPr>
          <p:spPr>
            <a:xfrm flipH="1">
              <a:off x="4060" y="2592"/>
              <a:ext cx="7" cy="528"/>
            </a:xfrm>
            <a:prstGeom prst="line">
              <a:avLst/>
            </a:prstGeom>
            <a:ln w="19050" cap="flat" cmpd="sng">
              <a:solidFill>
                <a:schemeClr val="tx2"/>
              </a:solidFill>
              <a:prstDash val="dash"/>
              <a:round/>
              <a:headEnd type="none" w="med" len="med"/>
              <a:tailEnd type="none" w="med" len="lg"/>
            </a:ln>
          </p:spPr>
        </p:sp>
        <p:sp>
          <p:nvSpPr>
            <p:cNvPr id="10255" name="Line 90"/>
            <p:cNvSpPr/>
            <p:nvPr/>
          </p:nvSpPr>
          <p:spPr>
            <a:xfrm>
              <a:off x="4608" y="2064"/>
              <a:ext cx="0" cy="1056"/>
            </a:xfrm>
            <a:prstGeom prst="line">
              <a:avLst/>
            </a:prstGeom>
            <a:ln w="19050" cap="flat" cmpd="sng">
              <a:solidFill>
                <a:schemeClr val="tx2"/>
              </a:solidFill>
              <a:prstDash val="dash"/>
              <a:round/>
              <a:headEnd type="none" w="med" len="med"/>
              <a:tailEnd type="none" w="med" len="lg"/>
            </a:ln>
          </p:spPr>
        </p:sp>
        <p:sp>
          <p:nvSpPr>
            <p:cNvPr id="10256" name="Line 91"/>
            <p:cNvSpPr/>
            <p:nvPr/>
          </p:nvSpPr>
          <p:spPr>
            <a:xfrm>
              <a:off x="5184" y="2736"/>
              <a:ext cx="0" cy="384"/>
            </a:xfrm>
            <a:prstGeom prst="line">
              <a:avLst/>
            </a:prstGeom>
            <a:ln w="19050" cap="flat" cmpd="sng">
              <a:solidFill>
                <a:schemeClr val="tx2"/>
              </a:solidFill>
              <a:prstDash val="dash"/>
              <a:round/>
              <a:headEnd type="none" w="med" len="med"/>
              <a:tailEnd type="none" w="med" len="lg"/>
            </a:ln>
          </p:spPr>
        </p:sp>
        <p:graphicFrame>
          <p:nvGraphicFramePr>
            <p:cNvPr id="10257" name="Object 92"/>
            <p:cNvGraphicFramePr>
              <a:graphicFrameLocks noChangeAspect="1"/>
            </p:cNvGraphicFramePr>
            <p:nvPr/>
          </p:nvGraphicFramePr>
          <p:xfrm>
            <a:off x="5320" y="2880"/>
            <a:ext cx="200" cy="200"/>
          </p:xfrm>
          <a:graphic>
            <a:graphicData uri="http://schemas.openxmlformats.org/presentationml/2006/ole">
              <mc:AlternateContent xmlns:mc="http://schemas.openxmlformats.org/markup-compatibility/2006">
                <mc:Choice xmlns:v="urn:schemas-microsoft-com:vml" Requires="v">
                  <p:oleObj spid="_x0000_s23566" name="" r:id="rId5" imgW="393700" imgH="393700" progId="Equation.3">
                    <p:embed/>
                  </p:oleObj>
                </mc:Choice>
                <mc:Fallback>
                  <p:oleObj name="" r:id="rId5" imgW="393700" imgH="393700" progId="Equation.3">
                    <p:embed/>
                    <p:pic>
                      <p:nvPicPr>
                        <p:cNvPr id="0" name="图片 3167"/>
                        <p:cNvPicPr/>
                        <p:nvPr/>
                      </p:nvPicPr>
                      <p:blipFill>
                        <a:blip r:embed="rId6"/>
                        <a:stretch>
                          <a:fillRect/>
                        </a:stretch>
                      </p:blipFill>
                      <p:spPr>
                        <a:xfrm>
                          <a:off x="5320" y="2880"/>
                          <a:ext cx="200" cy="200"/>
                        </a:xfrm>
                        <a:prstGeom prst="rect">
                          <a:avLst/>
                        </a:prstGeom>
                        <a:noFill/>
                        <a:ln w="38100">
                          <a:noFill/>
                          <a:miter/>
                        </a:ln>
                      </p:spPr>
                    </p:pic>
                  </p:oleObj>
                </mc:Fallback>
              </mc:AlternateContent>
            </a:graphicData>
          </a:graphic>
        </p:graphicFrame>
        <p:graphicFrame>
          <p:nvGraphicFramePr>
            <p:cNvPr id="10258" name="Object 93"/>
            <p:cNvGraphicFramePr>
              <a:graphicFrameLocks noChangeAspect="1"/>
            </p:cNvGraphicFramePr>
            <p:nvPr/>
          </p:nvGraphicFramePr>
          <p:xfrm>
            <a:off x="2880" y="1632"/>
            <a:ext cx="213" cy="193"/>
          </p:xfrm>
          <a:graphic>
            <a:graphicData uri="http://schemas.openxmlformats.org/presentationml/2006/ole">
              <mc:AlternateContent xmlns:mc="http://schemas.openxmlformats.org/markup-compatibility/2006">
                <mc:Choice xmlns:v="urn:schemas-microsoft-com:vml" Requires="v">
                  <p:oleObj spid="_x0000_s23567" name="" r:id="rId7" imgW="419100" imgH="381000" progId="Equation.3">
                    <p:embed/>
                  </p:oleObj>
                </mc:Choice>
                <mc:Fallback>
                  <p:oleObj name="" r:id="rId7" imgW="419100" imgH="381000" progId="Equation.3">
                    <p:embed/>
                    <p:pic>
                      <p:nvPicPr>
                        <p:cNvPr id="0" name="图片 3164"/>
                        <p:cNvPicPr/>
                        <p:nvPr/>
                      </p:nvPicPr>
                      <p:blipFill>
                        <a:blip r:embed="rId8"/>
                        <a:stretch>
                          <a:fillRect/>
                        </a:stretch>
                      </p:blipFill>
                      <p:spPr>
                        <a:xfrm>
                          <a:off x="2880" y="1632"/>
                          <a:ext cx="213" cy="193"/>
                        </a:xfrm>
                        <a:prstGeom prst="rect">
                          <a:avLst/>
                        </a:prstGeom>
                        <a:noFill/>
                        <a:ln w="38100">
                          <a:noFill/>
                          <a:miter/>
                        </a:ln>
                      </p:spPr>
                    </p:pic>
                  </p:oleObj>
                </mc:Fallback>
              </mc:AlternateContent>
            </a:graphicData>
          </a:graphic>
        </p:graphicFrame>
        <p:graphicFrame>
          <p:nvGraphicFramePr>
            <p:cNvPr id="10259" name="Object 94"/>
            <p:cNvGraphicFramePr>
              <a:graphicFrameLocks noChangeAspect="1"/>
            </p:cNvGraphicFramePr>
            <p:nvPr/>
          </p:nvGraphicFramePr>
          <p:xfrm>
            <a:off x="2922" y="3098"/>
            <a:ext cx="128" cy="141"/>
          </p:xfrm>
          <a:graphic>
            <a:graphicData uri="http://schemas.openxmlformats.org/presentationml/2006/ole">
              <mc:AlternateContent xmlns:mc="http://schemas.openxmlformats.org/markup-compatibility/2006">
                <mc:Choice xmlns:v="urn:schemas-microsoft-com:vml" Requires="v">
                  <p:oleObj spid="_x0000_s23568" name="" r:id="rId9" imgW="254000" imgH="279400" progId="Equation.3">
                    <p:embed/>
                  </p:oleObj>
                </mc:Choice>
                <mc:Fallback>
                  <p:oleObj name="" r:id="rId9" imgW="254000" imgH="279400" progId="Equation.3">
                    <p:embed/>
                    <p:pic>
                      <p:nvPicPr>
                        <p:cNvPr id="0" name="图片 3168"/>
                        <p:cNvPicPr/>
                        <p:nvPr/>
                      </p:nvPicPr>
                      <p:blipFill>
                        <a:blip r:embed="rId10"/>
                        <a:stretch>
                          <a:fillRect/>
                        </a:stretch>
                      </p:blipFill>
                      <p:spPr>
                        <a:xfrm>
                          <a:off x="2922" y="3098"/>
                          <a:ext cx="128" cy="141"/>
                        </a:xfrm>
                        <a:prstGeom prst="rect">
                          <a:avLst/>
                        </a:prstGeom>
                        <a:noFill/>
                        <a:ln w="38100">
                          <a:noFill/>
                          <a:miter/>
                        </a:ln>
                      </p:spPr>
                    </p:pic>
                  </p:oleObj>
                </mc:Fallback>
              </mc:AlternateContent>
            </a:graphicData>
          </a:graphic>
        </p:graphicFrame>
        <p:graphicFrame>
          <p:nvGraphicFramePr>
            <p:cNvPr id="10260" name="Object 95"/>
            <p:cNvGraphicFramePr>
              <a:graphicFrameLocks noChangeAspect="1"/>
            </p:cNvGraphicFramePr>
            <p:nvPr/>
          </p:nvGraphicFramePr>
          <p:xfrm>
            <a:off x="3696" y="2640"/>
            <a:ext cx="225" cy="268"/>
          </p:xfrm>
          <a:graphic>
            <a:graphicData uri="http://schemas.openxmlformats.org/presentationml/2006/ole">
              <mc:AlternateContent xmlns:mc="http://schemas.openxmlformats.org/markup-compatibility/2006">
                <mc:Choice xmlns:v="urn:schemas-microsoft-com:vml" Requires="v">
                  <p:oleObj spid="_x0000_s23569" name="" r:id="rId11" imgW="444500" imgH="533400" progId="Equation.3">
                    <p:embed/>
                  </p:oleObj>
                </mc:Choice>
                <mc:Fallback>
                  <p:oleObj name="" r:id="rId11" imgW="444500" imgH="533400" progId="Equation.3">
                    <p:embed/>
                    <p:pic>
                      <p:nvPicPr>
                        <p:cNvPr id="0" name="图片 3165"/>
                        <p:cNvPicPr/>
                        <p:nvPr/>
                      </p:nvPicPr>
                      <p:blipFill>
                        <a:blip r:embed="rId12"/>
                        <a:stretch>
                          <a:fillRect/>
                        </a:stretch>
                      </p:blipFill>
                      <p:spPr>
                        <a:xfrm>
                          <a:off x="3696" y="2640"/>
                          <a:ext cx="225" cy="268"/>
                        </a:xfrm>
                        <a:prstGeom prst="rect">
                          <a:avLst/>
                        </a:prstGeom>
                        <a:noFill/>
                        <a:ln w="38100">
                          <a:noFill/>
                          <a:miter/>
                        </a:ln>
                      </p:spPr>
                    </p:pic>
                  </p:oleObj>
                </mc:Fallback>
              </mc:AlternateContent>
            </a:graphicData>
          </a:graphic>
        </p:graphicFrame>
        <p:graphicFrame>
          <p:nvGraphicFramePr>
            <p:cNvPr id="10261" name="Object 96"/>
            <p:cNvGraphicFramePr>
              <a:graphicFrameLocks noChangeAspect="1"/>
            </p:cNvGraphicFramePr>
            <p:nvPr/>
          </p:nvGraphicFramePr>
          <p:xfrm>
            <a:off x="4793" y="2784"/>
            <a:ext cx="239" cy="268"/>
          </p:xfrm>
          <a:graphic>
            <a:graphicData uri="http://schemas.openxmlformats.org/presentationml/2006/ole">
              <mc:AlternateContent xmlns:mc="http://schemas.openxmlformats.org/markup-compatibility/2006">
                <mc:Choice xmlns:v="urn:schemas-microsoft-com:vml" Requires="v">
                  <p:oleObj spid="_x0000_s23570" name="" r:id="rId13" imgW="469900" imgH="533400" progId="Equation.3">
                    <p:embed/>
                  </p:oleObj>
                </mc:Choice>
                <mc:Fallback>
                  <p:oleObj name="" r:id="rId13" imgW="469900" imgH="533400" progId="Equation.3">
                    <p:embed/>
                    <p:pic>
                      <p:nvPicPr>
                        <p:cNvPr id="0" name="图片 3169"/>
                        <p:cNvPicPr/>
                        <p:nvPr/>
                      </p:nvPicPr>
                      <p:blipFill>
                        <a:blip r:embed="rId14"/>
                        <a:stretch>
                          <a:fillRect/>
                        </a:stretch>
                      </p:blipFill>
                      <p:spPr>
                        <a:xfrm>
                          <a:off x="4793" y="2784"/>
                          <a:ext cx="239" cy="268"/>
                        </a:xfrm>
                        <a:prstGeom prst="rect">
                          <a:avLst/>
                        </a:prstGeom>
                        <a:noFill/>
                        <a:ln w="38100">
                          <a:noFill/>
                          <a:miter/>
                        </a:ln>
                      </p:spPr>
                    </p:pic>
                  </p:oleObj>
                </mc:Fallback>
              </mc:AlternateContent>
            </a:graphicData>
          </a:graphic>
        </p:graphicFrame>
        <p:sp>
          <p:nvSpPr>
            <p:cNvPr id="10262" name="Line 97"/>
            <p:cNvSpPr/>
            <p:nvPr/>
          </p:nvSpPr>
          <p:spPr>
            <a:xfrm>
              <a:off x="3935" y="1920"/>
              <a:ext cx="145" cy="48"/>
            </a:xfrm>
            <a:prstGeom prst="line">
              <a:avLst/>
            </a:prstGeom>
            <a:ln w="76200" cap="flat" cmpd="sng">
              <a:solidFill>
                <a:schemeClr val="tx2"/>
              </a:solidFill>
              <a:prstDash val="solid"/>
              <a:round/>
              <a:headEnd type="none" w="med" len="med"/>
              <a:tailEnd type="stealth" w="med" len="lg"/>
            </a:ln>
          </p:spPr>
        </p:sp>
        <p:sp>
          <p:nvSpPr>
            <p:cNvPr id="10263" name="Line 98"/>
            <p:cNvSpPr/>
            <p:nvPr/>
          </p:nvSpPr>
          <p:spPr>
            <a:xfrm>
              <a:off x="4807" y="2378"/>
              <a:ext cx="89" cy="118"/>
            </a:xfrm>
            <a:prstGeom prst="line">
              <a:avLst/>
            </a:prstGeom>
            <a:ln w="76200" cap="flat" cmpd="sng">
              <a:solidFill>
                <a:schemeClr val="tx2"/>
              </a:solidFill>
              <a:prstDash val="solid"/>
              <a:round/>
              <a:headEnd type="none" w="med" len="med"/>
              <a:tailEnd type="stealth" w="med" len="lg"/>
            </a:ln>
          </p:spPr>
        </p:sp>
        <p:sp>
          <p:nvSpPr>
            <p:cNvPr id="10264" name="Line 99"/>
            <p:cNvSpPr/>
            <p:nvPr/>
          </p:nvSpPr>
          <p:spPr>
            <a:xfrm flipH="1" flipV="1">
              <a:off x="4437" y="2659"/>
              <a:ext cx="171" cy="29"/>
            </a:xfrm>
            <a:prstGeom prst="line">
              <a:avLst/>
            </a:prstGeom>
            <a:ln w="76200" cap="flat" cmpd="sng">
              <a:solidFill>
                <a:schemeClr val="tx1"/>
              </a:solidFill>
              <a:prstDash val="solid"/>
              <a:round/>
              <a:headEnd type="none" w="med" len="med"/>
              <a:tailEnd type="stealth" w="med" len="lg"/>
            </a:ln>
          </p:spPr>
        </p:sp>
        <p:sp>
          <p:nvSpPr>
            <p:cNvPr id="10265" name="Line 100"/>
            <p:cNvSpPr/>
            <p:nvPr/>
          </p:nvSpPr>
          <p:spPr>
            <a:xfrm flipH="1" flipV="1">
              <a:off x="3748" y="2193"/>
              <a:ext cx="81" cy="133"/>
            </a:xfrm>
            <a:prstGeom prst="line">
              <a:avLst/>
            </a:prstGeom>
            <a:ln w="76200" cap="flat" cmpd="sng">
              <a:solidFill>
                <a:schemeClr val="tx1"/>
              </a:solidFill>
              <a:prstDash val="solid"/>
              <a:round/>
              <a:headEnd type="none" w="med" len="med"/>
              <a:tailEnd type="stealth" w="med" len="lg"/>
            </a:ln>
          </p:spPr>
        </p:sp>
      </p:grpSp>
      <p:grpSp>
        <p:nvGrpSpPr>
          <p:cNvPr id="10266" name="Group 101"/>
          <p:cNvGrpSpPr/>
          <p:nvPr/>
        </p:nvGrpSpPr>
        <p:grpSpPr>
          <a:xfrm>
            <a:off x="6588125" y="2276475"/>
            <a:ext cx="504825" cy="709613"/>
            <a:chOff x="4059" y="255"/>
            <a:chExt cx="454" cy="492"/>
          </a:xfrm>
        </p:grpSpPr>
        <p:graphicFrame>
          <p:nvGraphicFramePr>
            <p:cNvPr id="10267" name="Object 102"/>
            <p:cNvGraphicFramePr>
              <a:graphicFrameLocks noChangeAspect="1"/>
            </p:cNvGraphicFramePr>
            <p:nvPr/>
          </p:nvGraphicFramePr>
          <p:xfrm>
            <a:off x="4105" y="255"/>
            <a:ext cx="408" cy="409"/>
          </p:xfrm>
          <a:graphic>
            <a:graphicData uri="http://schemas.openxmlformats.org/presentationml/2006/ole">
              <mc:AlternateContent xmlns:mc="http://schemas.openxmlformats.org/markup-compatibility/2006">
                <mc:Choice xmlns:v="urn:schemas-microsoft-com:vml" Requires="v">
                  <p:oleObj spid="_x0000_s23571" name="" r:id="rId15" imgW="241300" imgH="215900" progId="Equation.3">
                    <p:embed/>
                  </p:oleObj>
                </mc:Choice>
                <mc:Fallback>
                  <p:oleObj name="" r:id="rId15" imgW="241300" imgH="215900" progId="Equation.3">
                    <p:embed/>
                    <p:pic>
                      <p:nvPicPr>
                        <p:cNvPr id="0" name="图片 3166"/>
                        <p:cNvPicPr/>
                        <p:nvPr/>
                      </p:nvPicPr>
                      <p:blipFill>
                        <a:blip r:embed="rId16"/>
                        <a:stretch>
                          <a:fillRect/>
                        </a:stretch>
                      </p:blipFill>
                      <p:spPr>
                        <a:xfrm>
                          <a:off x="4105" y="255"/>
                          <a:ext cx="408" cy="409"/>
                        </a:xfrm>
                        <a:prstGeom prst="rect">
                          <a:avLst/>
                        </a:prstGeom>
                        <a:noFill/>
                        <a:ln w="38100">
                          <a:noFill/>
                          <a:miter/>
                        </a:ln>
                      </p:spPr>
                    </p:pic>
                  </p:oleObj>
                </mc:Fallback>
              </mc:AlternateContent>
            </a:graphicData>
          </a:graphic>
        </p:graphicFrame>
        <p:sp>
          <p:nvSpPr>
            <p:cNvPr id="10268" name="AutoShape 103"/>
            <p:cNvSpPr/>
            <p:nvPr/>
          </p:nvSpPr>
          <p:spPr>
            <a:xfrm>
              <a:off x="4059" y="482"/>
              <a:ext cx="59" cy="265"/>
            </a:xfrm>
            <a:prstGeom prst="downArrow">
              <a:avLst>
                <a:gd name="adj1" fmla="val 50000"/>
                <a:gd name="adj2" fmla="val 112204"/>
              </a:avLst>
            </a:prstGeom>
            <a:solidFill>
              <a:schemeClr val="bg2"/>
            </a:solidFill>
            <a:ln w="28575" cap="flat" cmpd="sng">
              <a:solidFill>
                <a:srgbClr val="FF0066"/>
              </a:solidFill>
              <a:prstDash val="solid"/>
              <a:miter/>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pSp>
      <p:grpSp>
        <p:nvGrpSpPr>
          <p:cNvPr id="10269" name="Group 104"/>
          <p:cNvGrpSpPr/>
          <p:nvPr/>
        </p:nvGrpSpPr>
        <p:grpSpPr>
          <a:xfrm>
            <a:off x="6588125" y="3644900"/>
            <a:ext cx="504825" cy="720725"/>
            <a:chOff x="4104" y="2387"/>
            <a:chExt cx="499" cy="518"/>
          </a:xfrm>
        </p:grpSpPr>
        <p:graphicFrame>
          <p:nvGraphicFramePr>
            <p:cNvPr id="10270" name="Object 105"/>
            <p:cNvGraphicFramePr>
              <a:graphicFrameLocks noChangeAspect="1"/>
            </p:cNvGraphicFramePr>
            <p:nvPr/>
          </p:nvGraphicFramePr>
          <p:xfrm>
            <a:off x="4195" y="2523"/>
            <a:ext cx="408" cy="382"/>
          </p:xfrm>
          <a:graphic>
            <a:graphicData uri="http://schemas.openxmlformats.org/presentationml/2006/ole">
              <mc:AlternateContent xmlns:mc="http://schemas.openxmlformats.org/markup-compatibility/2006">
                <mc:Choice xmlns:v="urn:schemas-microsoft-com:vml" Requires="v">
                  <p:oleObj spid="_x0000_s23572" name="" r:id="rId17" imgW="241300" imgH="228600" progId="Equation.3">
                    <p:embed/>
                  </p:oleObj>
                </mc:Choice>
                <mc:Fallback>
                  <p:oleObj name="" r:id="rId17" imgW="241300" imgH="228600" progId="Equation.3">
                    <p:embed/>
                    <p:pic>
                      <p:nvPicPr>
                        <p:cNvPr id="0" name="图片 3162"/>
                        <p:cNvPicPr/>
                        <p:nvPr/>
                      </p:nvPicPr>
                      <p:blipFill>
                        <a:blip r:embed="rId18"/>
                        <a:stretch>
                          <a:fillRect/>
                        </a:stretch>
                      </p:blipFill>
                      <p:spPr>
                        <a:xfrm>
                          <a:off x="4195" y="2523"/>
                          <a:ext cx="408" cy="382"/>
                        </a:xfrm>
                        <a:prstGeom prst="rect">
                          <a:avLst/>
                        </a:prstGeom>
                        <a:noFill/>
                        <a:ln w="38100">
                          <a:noFill/>
                          <a:miter/>
                        </a:ln>
                      </p:spPr>
                    </p:pic>
                  </p:oleObj>
                </mc:Fallback>
              </mc:AlternateContent>
            </a:graphicData>
          </a:graphic>
        </p:graphicFrame>
        <p:sp>
          <p:nvSpPr>
            <p:cNvPr id="10271" name="AutoShape 106"/>
            <p:cNvSpPr/>
            <p:nvPr/>
          </p:nvSpPr>
          <p:spPr>
            <a:xfrm>
              <a:off x="4104" y="2387"/>
              <a:ext cx="96" cy="293"/>
            </a:xfrm>
            <a:prstGeom prst="downArrow">
              <a:avLst>
                <a:gd name="adj1" fmla="val 50000"/>
                <a:gd name="adj2" fmla="val 76245"/>
              </a:avLst>
            </a:prstGeom>
            <a:solidFill>
              <a:schemeClr val="accent2"/>
            </a:solidFill>
            <a:ln w="28575" cap="flat" cmpd="sng">
              <a:solidFill>
                <a:srgbClr val="0066FF"/>
              </a:solidFill>
              <a:prstDash val="solid"/>
              <a:miter/>
              <a:headEnd type="none" w="med" len="med"/>
              <a:tailEnd type="none" w="med" len="med"/>
            </a:ln>
          </p:spPr>
          <p:txBody>
            <a:bodyPr wrap="none" anchor="ctr" anchorCtr="0"/>
            <a:lstStyle/>
            <a:p>
              <a:endParaRPr lang="zh-CN" altLang="en-US" dirty="0">
                <a:latin typeface="Century Schoolbook" panose="02040604050505020304" pitchFamily="18" charset="0"/>
                <a:ea typeface="宋体" panose="02010600030101010101" pitchFamily="2" charset="-122"/>
              </a:endParaRPr>
            </a:p>
          </p:txBody>
        </p:sp>
      </p:grpSp>
      <p:sp>
        <p:nvSpPr>
          <p:cNvPr id="60523" name="Rectangle 107"/>
          <p:cNvSpPr/>
          <p:nvPr/>
        </p:nvSpPr>
        <p:spPr>
          <a:xfrm>
            <a:off x="395288" y="2565400"/>
            <a:ext cx="3455987" cy="1554163"/>
          </a:xfrm>
          <a:prstGeom prst="rect">
            <a:avLst/>
          </a:prstGeom>
          <a:noFill/>
          <a:ln w="9525">
            <a:noFill/>
          </a:ln>
        </p:spPr>
        <p:txBody>
          <a:bodyPr anchor="t" anchorCtr="0">
            <a:spAutoFit/>
          </a:bodyPr>
          <a:lstStyle/>
          <a:p>
            <a:pPr eaLnBrk="0" hangingPunct="0">
              <a:buClr>
                <a:srgbClr val="0000FF"/>
              </a:buClr>
              <a:buFont typeface="Wingdings" panose="05000000000000000000" pitchFamily="2" charset="2"/>
              <a:buChar char="Ø"/>
            </a:pPr>
            <a:r>
              <a:rPr lang="zh-CN" altLang="en-US" dirty="0">
                <a:latin typeface="宋体" panose="02010600030101010101" pitchFamily="2" charset="-122"/>
                <a:ea typeface="宋体" panose="02010600030101010101" pitchFamily="2" charset="-122"/>
              </a:rPr>
              <a:t>由</a:t>
            </a:r>
            <a:r>
              <a:rPr lang="zh-CN" altLang="en-US" dirty="0">
                <a:solidFill>
                  <a:srgbClr val="000000"/>
                </a:solidFill>
                <a:latin typeface="Arial" panose="020B0604020202020204" pitchFamily="34" charset="0"/>
                <a:ea typeface="宋体" panose="02010600030101010101" pitchFamily="2" charset="-122"/>
              </a:rPr>
              <a:t>两个准静态</a:t>
            </a:r>
            <a:r>
              <a:rPr lang="zh-CN" altLang="en-US" dirty="0">
                <a:solidFill>
                  <a:srgbClr val="CC0000"/>
                </a:solidFill>
                <a:latin typeface="Arial" panose="020B0604020202020204" pitchFamily="34" charset="0"/>
                <a:ea typeface="宋体" panose="02010600030101010101" pitchFamily="2" charset="-122"/>
              </a:rPr>
              <a:t>等温</a:t>
            </a:r>
            <a:r>
              <a:rPr lang="zh-CN" altLang="en-US" dirty="0">
                <a:solidFill>
                  <a:srgbClr val="000000"/>
                </a:solidFill>
                <a:latin typeface="Arial" panose="020B0604020202020204" pitchFamily="34" charset="0"/>
                <a:ea typeface="宋体" panose="02010600030101010101" pitchFamily="2" charset="-122"/>
              </a:rPr>
              <a:t>过程和两个准静态</a:t>
            </a:r>
            <a:r>
              <a:rPr lang="zh-CN" altLang="en-US" dirty="0">
                <a:solidFill>
                  <a:srgbClr val="CC0000"/>
                </a:solidFill>
                <a:latin typeface="Arial" panose="020B0604020202020204" pitchFamily="34" charset="0"/>
                <a:ea typeface="宋体" panose="02010600030101010101" pitchFamily="2" charset="-122"/>
              </a:rPr>
              <a:t>绝热</a:t>
            </a:r>
            <a:r>
              <a:rPr lang="zh-CN" altLang="en-US" dirty="0">
                <a:solidFill>
                  <a:srgbClr val="000000"/>
                </a:solidFill>
                <a:latin typeface="Arial" panose="020B0604020202020204" pitchFamily="34" charset="0"/>
                <a:ea typeface="宋体" panose="02010600030101010101" pitchFamily="2" charset="-122"/>
              </a:rPr>
              <a:t>过程组成 </a:t>
            </a:r>
            <a:r>
              <a:rPr lang="en-US" altLang="zh-CN" dirty="0">
                <a:solidFill>
                  <a:srgbClr val="333333"/>
                </a:solidFill>
                <a:latin typeface="Arial" panose="020B0604020202020204" pitchFamily="34" charset="0"/>
                <a:ea typeface="宋体" panose="02010600030101010101" pitchFamily="2" charset="-122"/>
              </a:rPr>
              <a:t>.</a:t>
            </a:r>
            <a:endParaRPr lang="en-US" altLang="zh-CN" dirty="0">
              <a:solidFill>
                <a:srgbClr val="333333"/>
              </a:solidFill>
              <a:latin typeface="Arial" panose="020B0604020202020204" pitchFamily="34" charset="0"/>
              <a:ea typeface="宋体" panose="02010600030101010101" pitchFamily="2" charset="-122"/>
            </a:endParaRPr>
          </a:p>
        </p:txBody>
      </p:sp>
      <p:sp>
        <p:nvSpPr>
          <p:cNvPr id="60524" name="Text Box 108"/>
          <p:cNvSpPr txBox="1"/>
          <p:nvPr/>
        </p:nvSpPr>
        <p:spPr>
          <a:xfrm>
            <a:off x="179388" y="288925"/>
            <a:ext cx="3276600" cy="641350"/>
          </a:xfrm>
          <a:prstGeom prst="rect">
            <a:avLst/>
          </a:prstGeom>
          <a:noFill/>
          <a:ln w="19050">
            <a:noFill/>
          </a:ln>
        </p:spPr>
        <p:txBody>
          <a:bodyPr anchor="t" anchorCtr="0">
            <a:spAutoFit/>
          </a:bodyPr>
          <a:lstStyle/>
          <a:p>
            <a:pPr>
              <a:spcBef>
                <a:spcPct val="50000"/>
              </a:spcBef>
            </a:pPr>
            <a:r>
              <a:rPr lang="en-US" altLang="zh-CN" sz="3600" b="0" dirty="0">
                <a:solidFill>
                  <a:srgbClr val="CC0000"/>
                </a:solidFill>
                <a:latin typeface="Century Schoolbook" panose="02040604050505020304" pitchFamily="18" charset="0"/>
                <a:ea typeface="宋体" panose="02010600030101010101" pitchFamily="2" charset="-122"/>
              </a:rPr>
              <a:t>3</a:t>
            </a:r>
            <a:r>
              <a:rPr lang="en-US" altLang="zh-CN" sz="3600" dirty="0">
                <a:solidFill>
                  <a:srgbClr val="CC0000"/>
                </a:solidFill>
                <a:latin typeface="Century Schoolbook" panose="02040604050505020304" pitchFamily="18" charset="0"/>
                <a:ea typeface="宋体" panose="02010600030101010101" pitchFamily="2" charset="-122"/>
              </a:rPr>
              <a:t>.</a:t>
            </a:r>
            <a:r>
              <a:rPr lang="zh-CN" altLang="en-US" sz="3600" dirty="0">
                <a:solidFill>
                  <a:srgbClr val="CC0000"/>
                </a:solidFill>
                <a:latin typeface="Century Schoolbook" panose="02040604050505020304" pitchFamily="18" charset="0"/>
                <a:ea typeface="宋体" panose="02010600030101010101" pitchFamily="2" charset="-122"/>
              </a:rPr>
              <a:t>卡诺机</a:t>
            </a:r>
            <a:endParaRPr lang="zh-CN" altLang="en-US" sz="3600" dirty="0">
              <a:solidFill>
                <a:srgbClr val="CC0000"/>
              </a:solidFill>
              <a:latin typeface="Century Schoolbook" panose="02040604050505020304" pitchFamily="18" charset="0"/>
              <a:ea typeface="宋体" panose="02010600030101010101" pitchFamily="2" charset="-122"/>
            </a:endParaRPr>
          </a:p>
        </p:txBody>
      </p:sp>
      <p:graphicFrame>
        <p:nvGraphicFramePr>
          <p:cNvPr id="60525" name="Object 109"/>
          <p:cNvGraphicFramePr>
            <a:graphicFrameLocks noChangeAspect="1"/>
          </p:cNvGraphicFramePr>
          <p:nvPr/>
        </p:nvGraphicFramePr>
        <p:xfrm>
          <a:off x="3203575" y="333375"/>
          <a:ext cx="2087563" cy="1306513"/>
        </p:xfrm>
        <a:graphic>
          <a:graphicData uri="http://schemas.openxmlformats.org/presentationml/2006/ole">
            <mc:AlternateContent xmlns:mc="http://schemas.openxmlformats.org/markup-compatibility/2006">
              <mc:Choice xmlns:v="urn:schemas-microsoft-com:vml" Requires="v">
                <p:oleObj spid="_x0000_s23573" name="" r:id="rId19" imgW="1866900" imgH="1168400" progId="Equation.3">
                  <p:embed/>
                </p:oleObj>
              </mc:Choice>
              <mc:Fallback>
                <p:oleObj name="" r:id="rId19" imgW="1866900" imgH="1168400" progId="Equation.3">
                  <p:embed/>
                  <p:pic>
                    <p:nvPicPr>
                      <p:cNvPr id="0" name="图片 3170"/>
                      <p:cNvPicPr/>
                      <p:nvPr/>
                    </p:nvPicPr>
                    <p:blipFill>
                      <a:blip r:embed="rId20"/>
                      <a:stretch>
                        <a:fillRect/>
                      </a:stretch>
                    </p:blipFill>
                    <p:spPr>
                      <a:xfrm>
                        <a:off x="3203575" y="333375"/>
                        <a:ext cx="2087563" cy="1306513"/>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graphicFrame>
        <p:nvGraphicFramePr>
          <p:cNvPr id="60526" name="Object 110"/>
          <p:cNvGraphicFramePr>
            <a:graphicFrameLocks noChangeAspect="1"/>
          </p:cNvGraphicFramePr>
          <p:nvPr/>
        </p:nvGraphicFramePr>
        <p:xfrm>
          <a:off x="6084888" y="260350"/>
          <a:ext cx="2232025" cy="1317625"/>
        </p:xfrm>
        <a:graphic>
          <a:graphicData uri="http://schemas.openxmlformats.org/presentationml/2006/ole">
            <mc:AlternateContent xmlns:mc="http://schemas.openxmlformats.org/markup-compatibility/2006">
              <mc:Choice xmlns:v="urn:schemas-microsoft-com:vml" Requires="v">
                <p:oleObj spid="_x0000_s23574" name="" r:id="rId21" imgW="748665" imgH="444500" progId="Equation.3">
                  <p:embed/>
                </p:oleObj>
              </mc:Choice>
              <mc:Fallback>
                <p:oleObj name="" r:id="rId21" imgW="748665" imgH="444500" progId="Equation.3">
                  <p:embed/>
                  <p:pic>
                    <p:nvPicPr>
                      <p:cNvPr id="0" name="图片 3171"/>
                      <p:cNvPicPr/>
                      <p:nvPr/>
                    </p:nvPicPr>
                    <p:blipFill>
                      <a:blip r:embed="rId22"/>
                      <a:stretch>
                        <a:fillRect/>
                      </a:stretch>
                    </p:blipFill>
                    <p:spPr>
                      <a:xfrm>
                        <a:off x="6084888" y="260350"/>
                        <a:ext cx="2232025" cy="1317625"/>
                      </a:xfrm>
                      <a:prstGeom prst="rect">
                        <a:avLst/>
                      </a:prstGeom>
                      <a:noFill/>
                      <a:ln w="9525" cap="flat" cmpd="sng">
                        <a:solidFill>
                          <a:srgbClr val="0000FF"/>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60524"/>
                                        </p:tgtEl>
                                        <p:attrNameLst>
                                          <p:attrName>style.visibility</p:attrName>
                                        </p:attrNameLst>
                                      </p:cBhvr>
                                      <p:to>
                                        <p:strVal val="visible"/>
                                      </p:to>
                                    </p:set>
                                    <p:animEffect transition="in" filter="wipe(left)">
                                      <p:cBhvr>
                                        <p:cTn id="7" dur="75"/>
                                        <p:tgtEl>
                                          <p:spTgt spid="6052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0525"/>
                                        </p:tgtEl>
                                        <p:attrNameLst>
                                          <p:attrName>style.visibility</p:attrName>
                                        </p:attrNameLst>
                                      </p:cBhvr>
                                      <p:to>
                                        <p:strVal val="visible"/>
                                      </p:to>
                                    </p:set>
                                    <p:anim calcmode="lin" valueType="num">
                                      <p:cBhvr additive="base">
                                        <p:cTn id="12" dur="500" fill="hold"/>
                                        <p:tgtEl>
                                          <p:spTgt spid="60525"/>
                                        </p:tgtEl>
                                        <p:attrNameLst>
                                          <p:attrName>ppt_x</p:attrName>
                                        </p:attrNameLst>
                                      </p:cBhvr>
                                      <p:tavLst>
                                        <p:tav tm="0">
                                          <p:val>
                                            <p:strVal val="#ppt_x"/>
                                          </p:val>
                                        </p:tav>
                                        <p:tav tm="100000">
                                          <p:val>
                                            <p:strVal val="#ppt_x"/>
                                          </p:val>
                                        </p:tav>
                                      </p:tavLst>
                                    </p:anim>
                                    <p:anim calcmode="lin" valueType="num">
                                      <p:cBhvr additive="base">
                                        <p:cTn id="13" dur="500" fill="hold"/>
                                        <p:tgtEl>
                                          <p:spTgt spid="6052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6052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0" presetClass="entr" presetSubtype="0" fill="hold" grpId="0" nodeType="clickEffect">
                                  <p:stCondLst>
                                    <p:cond delay="0"/>
                                  </p:stCondLst>
                                  <p:childTnLst>
                                    <p:set>
                                      <p:cBhvr>
                                        <p:cTn id="21" dur="1" fill="hold">
                                          <p:stCondLst>
                                            <p:cond delay="0"/>
                                          </p:stCondLst>
                                        </p:cTn>
                                        <p:tgtEl>
                                          <p:spTgt spid="60523"/>
                                        </p:tgtEl>
                                        <p:attrNameLst>
                                          <p:attrName>style.visibility</p:attrName>
                                        </p:attrNameLst>
                                      </p:cBhvr>
                                      <p:to>
                                        <p:strVal val="visible"/>
                                      </p:to>
                                    </p:set>
                                    <p:animEffect transition="in" filter="wedge">
                                      <p:cBhvr>
                                        <p:cTn id="22" dur="2000"/>
                                        <p:tgtEl>
                                          <p:spTgt spid="605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604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94" grpId="0"/>
      <p:bldP spid="60523" grpId="0"/>
      <p:bldP spid="605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ChangeArrowheads="1"/>
          </p:cNvSpPr>
          <p:nvPr/>
        </p:nvSpPr>
        <p:spPr bwMode="auto">
          <a:xfrm>
            <a:off x="228600" y="1065213"/>
            <a:ext cx="31289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rPr>
              <a:t>1</a:t>
            </a:r>
            <a:r>
              <a:rPr kumimoji="1"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rPr>
              <a:t>、开尔文表述</a:t>
            </a:r>
            <a:endParaRPr kumimoji="1"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endParaRPr>
          </a:p>
        </p:txBody>
      </p:sp>
      <p:sp>
        <p:nvSpPr>
          <p:cNvPr id="23558" name="Text Box 6"/>
          <p:cNvSpPr txBox="1"/>
          <p:nvPr/>
        </p:nvSpPr>
        <p:spPr>
          <a:xfrm>
            <a:off x="228600" y="1847850"/>
            <a:ext cx="8610600" cy="1749425"/>
          </a:xfrm>
          <a:prstGeom prst="rect">
            <a:avLst/>
          </a:prstGeom>
          <a:noFill/>
          <a:ln w="9525" cap="flat" cmpd="sng">
            <a:solidFill>
              <a:schemeClr val="accent1"/>
            </a:solidFill>
            <a:prstDash val="solid"/>
            <a:miter/>
            <a:headEnd type="none" w="med" len="med"/>
            <a:tailEnd type="none" w="med" len="med"/>
          </a:ln>
        </p:spPr>
        <p:txBody>
          <a:bodyPr anchor="t" anchorCtr="0">
            <a:spAutoFit/>
          </a:bodyPr>
          <a:lstStyle/>
          <a:p>
            <a:pPr>
              <a:spcBef>
                <a:spcPct val="50000"/>
              </a:spcBef>
            </a:pPr>
            <a:r>
              <a:rPr lang="en-US" altLang="zh-CN" sz="3600" dirty="0">
                <a:solidFill>
                  <a:schemeClr val="accent2"/>
                </a:solidFill>
                <a:latin typeface="Times New Roman" panose="02020603050405020304" pitchFamily="18" charset="0"/>
                <a:ea typeface="宋体" panose="02010600030101010101" pitchFamily="2" charset="-122"/>
              </a:rPr>
              <a:t>      </a:t>
            </a:r>
            <a:r>
              <a:rPr lang="zh-CN" altLang="en-US" sz="3600" dirty="0">
                <a:solidFill>
                  <a:schemeClr val="accent2"/>
                </a:solidFill>
                <a:latin typeface="Times New Roman" panose="02020603050405020304" pitchFamily="18" charset="0"/>
                <a:ea typeface="宋体" panose="02010600030101010101" pitchFamily="2" charset="-122"/>
              </a:rPr>
              <a:t>不能制造出一种只从单一热源吸取热量，使其全部转变成功而不引起其它变化的循环工作的热机。</a:t>
            </a:r>
            <a:endParaRPr lang="zh-CN" altLang="en-US" sz="3600" dirty="0">
              <a:solidFill>
                <a:schemeClr val="accent2"/>
              </a:solidFill>
              <a:latin typeface="Times New Roman" panose="02020603050405020304" pitchFamily="18" charset="0"/>
              <a:ea typeface="宋体" panose="02010600030101010101" pitchFamily="2" charset="-122"/>
            </a:endParaRPr>
          </a:p>
        </p:txBody>
      </p:sp>
      <p:sp>
        <p:nvSpPr>
          <p:cNvPr id="23559" name="Rectangle 7"/>
          <p:cNvSpPr>
            <a:spLocks noChangeArrowheads="1"/>
          </p:cNvSpPr>
          <p:nvPr/>
        </p:nvSpPr>
        <p:spPr bwMode="auto">
          <a:xfrm>
            <a:off x="228600" y="3960813"/>
            <a:ext cx="358616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1" lang="en-US" altLang="zh-CN" sz="3600" b="0"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rPr>
              <a:t>2</a:t>
            </a:r>
            <a:r>
              <a:rPr kumimoji="1"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rPr>
              <a:t>、克劳修斯表述</a:t>
            </a:r>
            <a:endParaRPr kumimoji="1" lang="zh-CN" altLang="en-US" sz="3600" b="1" i="0" u="none" strike="noStrike" kern="1200" cap="none" spc="0" normalizeH="0" baseline="0" noProof="0">
              <a:ln>
                <a:noFill/>
              </a:ln>
              <a:solidFill>
                <a:srgbClr val="CC0000"/>
              </a:solidFill>
              <a:effectLst>
                <a:outerShdw blurRad="38100" dist="38100" dir="2700000" algn="tl">
                  <a:srgbClr val="C0C0C0"/>
                </a:outerShdw>
              </a:effectLst>
              <a:uLnTx/>
              <a:uFillTx/>
              <a:latin typeface="华文隶书" panose="02010800040101010101" pitchFamily="2" charset="-122"/>
              <a:ea typeface="华文隶书" panose="02010800040101010101" pitchFamily="2" charset="-122"/>
              <a:cs typeface="+mn-cs"/>
            </a:endParaRPr>
          </a:p>
        </p:txBody>
      </p:sp>
      <p:sp>
        <p:nvSpPr>
          <p:cNvPr id="23560" name="Text Box 8"/>
          <p:cNvSpPr txBox="1"/>
          <p:nvPr/>
        </p:nvSpPr>
        <p:spPr>
          <a:xfrm>
            <a:off x="228600" y="4819650"/>
            <a:ext cx="8610600" cy="1200150"/>
          </a:xfrm>
          <a:prstGeom prst="rect">
            <a:avLst/>
          </a:prstGeom>
          <a:noFill/>
          <a:ln w="9525" cap="flat" cmpd="sng">
            <a:solidFill>
              <a:schemeClr val="accent1"/>
            </a:solidFill>
            <a:prstDash val="solid"/>
            <a:miter/>
            <a:headEnd type="none" w="med" len="med"/>
            <a:tailEnd type="none" w="med" len="med"/>
          </a:ln>
        </p:spPr>
        <p:txBody>
          <a:bodyPr anchor="t" anchorCtr="0">
            <a:spAutoFit/>
          </a:bodyPr>
          <a:lstStyle/>
          <a:p>
            <a:pPr>
              <a:spcBef>
                <a:spcPct val="50000"/>
              </a:spcBef>
            </a:pPr>
            <a:r>
              <a:rPr lang="en-US" altLang="zh-CN" sz="3600" dirty="0">
                <a:solidFill>
                  <a:schemeClr val="accent2"/>
                </a:solidFill>
                <a:latin typeface="Times New Roman" panose="02020603050405020304" pitchFamily="18" charset="0"/>
                <a:ea typeface="宋体" panose="02010600030101010101" pitchFamily="2" charset="-122"/>
              </a:rPr>
              <a:t>      </a:t>
            </a:r>
            <a:r>
              <a:rPr lang="zh-CN" altLang="en-US" sz="3600" dirty="0">
                <a:solidFill>
                  <a:schemeClr val="accent2"/>
                </a:solidFill>
                <a:latin typeface="Times New Roman" panose="02020603050405020304" pitchFamily="18" charset="0"/>
                <a:ea typeface="宋体" panose="02010600030101010101" pitchFamily="2" charset="-122"/>
              </a:rPr>
              <a:t>热量不能自动地从低温热源传到高温热源而不引起其它的变化。</a:t>
            </a:r>
            <a:endParaRPr lang="zh-CN" altLang="en-US" sz="3600" dirty="0">
              <a:solidFill>
                <a:schemeClr val="accent2"/>
              </a:solidFill>
              <a:latin typeface="Times New Roman" panose="02020603050405020304" pitchFamily="18" charset="0"/>
              <a:ea typeface="宋体" panose="02010600030101010101" pitchFamily="2" charset="-122"/>
            </a:endParaRPr>
          </a:p>
        </p:txBody>
      </p:sp>
      <p:sp>
        <p:nvSpPr>
          <p:cNvPr id="23563" name="Text Box 11"/>
          <p:cNvSpPr txBox="1"/>
          <p:nvPr/>
        </p:nvSpPr>
        <p:spPr>
          <a:xfrm>
            <a:off x="304800" y="152400"/>
            <a:ext cx="5562600" cy="762000"/>
          </a:xfrm>
          <a:prstGeom prst="rect">
            <a:avLst/>
          </a:prstGeom>
          <a:solidFill>
            <a:srgbClr val="FFFF00"/>
          </a:solidFill>
          <a:ln w="19050">
            <a:noFill/>
          </a:ln>
        </p:spPr>
        <p:txBody>
          <a:bodyPr anchor="t" anchorCtr="0">
            <a:spAutoFit/>
          </a:bodyPr>
          <a:lstStyle/>
          <a:p>
            <a:pPr>
              <a:spcBef>
                <a:spcPct val="50000"/>
              </a:spcBef>
            </a:pPr>
            <a:r>
              <a:rPr lang="zh-CN" altLang="en-US" sz="4400" dirty="0">
                <a:solidFill>
                  <a:srgbClr val="0000FF"/>
                </a:solidFill>
                <a:latin typeface="Century Schoolbook" panose="02040604050505020304" pitchFamily="18" charset="0"/>
                <a:ea typeface="华文隶书" panose="02010800040101010101" pitchFamily="2" charset="-122"/>
              </a:rPr>
              <a:t>四、热力学第二定律</a:t>
            </a:r>
            <a:endParaRPr lang="zh-CN" altLang="en-US" sz="4400" dirty="0">
              <a:solidFill>
                <a:srgbClr val="0000FF"/>
              </a:solidFill>
              <a:latin typeface="Century Schoolbook" panose="02040604050505020304" pitchFamily="18" charset="0"/>
              <a:ea typeface="华文隶书" panose="0201080004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23557"/>
                                        </p:tgtEl>
                                        <p:attrNameLst>
                                          <p:attrName>style.visibility</p:attrName>
                                        </p:attrNameLst>
                                      </p:cBhvr>
                                      <p:to>
                                        <p:strVal val="visible"/>
                                      </p:to>
                                    </p:set>
                                    <p:animEffect transition="in" filter="wipe(left)">
                                      <p:cBhvr>
                                        <p:cTn id="7" dur="75"/>
                                        <p:tgtEl>
                                          <p:spTgt spid="2355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3558"/>
                                        </p:tgtEl>
                                        <p:attrNameLst>
                                          <p:attrName>style.visibility</p:attrName>
                                        </p:attrNameLst>
                                      </p:cBhvr>
                                      <p:to>
                                        <p:strVal val="visible"/>
                                      </p:to>
                                    </p:set>
                                    <p:animEffect transition="in" filter="wipe(left)">
                                      <p:cBhvr>
                                        <p:cTn id="12" dur="75"/>
                                        <p:tgtEl>
                                          <p:spTgt spid="2355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3559"/>
                                        </p:tgtEl>
                                        <p:attrNameLst>
                                          <p:attrName>style.visibility</p:attrName>
                                        </p:attrNameLst>
                                      </p:cBhvr>
                                      <p:to>
                                        <p:strVal val="visible"/>
                                      </p:to>
                                    </p:set>
                                    <p:animEffect transition="in" filter="wipe(left)">
                                      <p:cBhvr>
                                        <p:cTn id="17" dur="75"/>
                                        <p:tgtEl>
                                          <p:spTgt spid="2355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3560"/>
                                        </p:tgtEl>
                                        <p:attrNameLst>
                                          <p:attrName>style.visibility</p:attrName>
                                        </p:attrNameLst>
                                      </p:cBhvr>
                                      <p:to>
                                        <p:strVal val="visible"/>
                                      </p:to>
                                    </p:set>
                                    <p:animEffect transition="in" filter="wipe(left)">
                                      <p:cBhvr>
                                        <p:cTn id="22" dur="75"/>
                                        <p:tgtEl>
                                          <p:spTgt spid="23560"/>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23563"/>
                                        </p:tgtEl>
                                        <p:attrNameLst>
                                          <p:attrName>style.visibility</p:attrName>
                                        </p:attrNameLst>
                                      </p:cBhvr>
                                      <p:to>
                                        <p:strVal val="visible"/>
                                      </p:to>
                                    </p:set>
                                    <p:anim calcmode="lin" valueType="num">
                                      <p:cBhvr additive="base">
                                        <p:cTn id="27" dur="500" fill="hold"/>
                                        <p:tgtEl>
                                          <p:spTgt spid="23563"/>
                                        </p:tgtEl>
                                        <p:attrNameLst>
                                          <p:attrName>ppt_x</p:attrName>
                                        </p:attrNameLst>
                                      </p:cBhvr>
                                      <p:tavLst>
                                        <p:tav tm="0">
                                          <p:val>
                                            <p:strVal val="0-#ppt_w/2"/>
                                          </p:val>
                                        </p:tav>
                                        <p:tav tm="100000">
                                          <p:val>
                                            <p:strVal val="#ppt_x"/>
                                          </p:val>
                                        </p:tav>
                                      </p:tavLst>
                                    </p:anim>
                                    <p:anim calcmode="lin" valueType="num">
                                      <p:cBhvr additive="base">
                                        <p:cTn id="28" dur="500" fill="hold"/>
                                        <p:tgtEl>
                                          <p:spTgt spid="23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bldLvl="0" animBg="1"/>
      <p:bldP spid="23558" grpId="0" bldLvl="0" animBg="1"/>
      <p:bldP spid="23559" grpId="0" bldLvl="0" animBg="1"/>
      <p:bldP spid="23560" grpId="0" bldLvl="0" animBg="1"/>
      <p:bldP spid="2356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p:cNvSpPr>
          <p:nvPr>
            <p:ph idx="1" hasCustomPrompt="1"/>
          </p:nvPr>
        </p:nvSpPr>
        <p:spPr>
          <a:xfrm>
            <a:off x="468313" y="188913"/>
            <a:ext cx="7772400" cy="4114800"/>
          </a:xfrm>
        </p:spPr>
        <p:txBody>
          <a:bodyPr vert="horz" wrap="square" lIns="91440" tIns="45720" rIns="91440" bIns="45720" anchor="t" anchorCtr="0"/>
          <a:lstStyle/>
          <a:p>
            <a:pPr eaLnBrk="1" hangingPunct="1">
              <a:buNone/>
            </a:pPr>
            <a:r>
              <a:rPr lang="en-US" altLang="zh-CN" b="1" dirty="0">
                <a:solidFill>
                  <a:srgbClr val="CC3300"/>
                </a:solidFill>
              </a:rPr>
              <a:t>1.</a:t>
            </a:r>
            <a:r>
              <a:rPr lang="en-US" altLang="zh-CN" b="1" dirty="0"/>
              <a:t> </a:t>
            </a:r>
            <a:r>
              <a:rPr lang="zh-CN" altLang="en-US" b="1" dirty="0"/>
              <a:t>如图所示，已知图中画不同斜线的两部分的面积分别为</a:t>
            </a:r>
            <a:r>
              <a:rPr lang="en-US" altLang="zh-CN" b="1" i="1" dirty="0"/>
              <a:t>S</a:t>
            </a:r>
            <a:r>
              <a:rPr lang="en-US" altLang="zh-CN" b="1" baseline="-25000" dirty="0"/>
              <a:t>1</a:t>
            </a:r>
            <a:r>
              <a:rPr lang="zh-CN" altLang="en-US" b="1" dirty="0"/>
              <a:t>和</a:t>
            </a:r>
            <a:r>
              <a:rPr lang="en-US" altLang="zh-CN" b="1" i="1" dirty="0"/>
              <a:t>S</a:t>
            </a:r>
            <a:r>
              <a:rPr lang="en-US" altLang="zh-CN" b="1" baseline="-25000" dirty="0"/>
              <a:t>2</a:t>
            </a:r>
            <a:r>
              <a:rPr lang="zh-CN" altLang="en-US" b="1" dirty="0"/>
              <a:t>，那么                                                                </a:t>
            </a:r>
            <a:endParaRPr lang="zh-CN" altLang="en-US" b="1" dirty="0"/>
          </a:p>
          <a:p>
            <a:pPr eaLnBrk="1" hangingPunct="1">
              <a:buNone/>
            </a:pPr>
            <a:r>
              <a:rPr lang="en-US" altLang="zh-CN" b="1" dirty="0"/>
              <a:t>(1)</a:t>
            </a:r>
            <a:r>
              <a:rPr lang="zh-CN" altLang="en-US" b="1" dirty="0"/>
              <a:t>如果气体的膨胀过程为</a:t>
            </a:r>
            <a:r>
              <a:rPr lang="en-US" altLang="zh-CN" b="1" i="1" dirty="0"/>
              <a:t>a</a:t>
            </a:r>
            <a:r>
              <a:rPr lang="en-US" altLang="zh-CN" b="1" dirty="0"/>
              <a:t>─1─</a:t>
            </a:r>
            <a:r>
              <a:rPr lang="en-US" altLang="zh-CN" b="1" i="1" dirty="0"/>
              <a:t>b</a:t>
            </a:r>
            <a:r>
              <a:rPr lang="zh-CN" altLang="en-US" b="1" dirty="0"/>
              <a:t>，则气体对外做功</a:t>
            </a:r>
            <a:r>
              <a:rPr lang="en-US" altLang="zh-CN" b="1" i="1" dirty="0"/>
              <a:t>W</a:t>
            </a:r>
            <a:r>
              <a:rPr lang="zh-CN" altLang="en-US" b="1" dirty="0"/>
              <a:t>＝</a:t>
            </a:r>
            <a:r>
              <a:rPr lang="en-US" altLang="zh-CN" b="1" dirty="0"/>
              <a:t>________</a:t>
            </a:r>
            <a:r>
              <a:rPr lang="zh-CN" altLang="en-US" b="1" dirty="0"/>
              <a:t>；                                            </a:t>
            </a:r>
            <a:endParaRPr lang="zh-CN" altLang="en-US" b="1" dirty="0"/>
          </a:p>
          <a:p>
            <a:pPr eaLnBrk="1" hangingPunct="1">
              <a:buNone/>
            </a:pPr>
            <a:r>
              <a:rPr lang="en-US" altLang="zh-CN" b="1" dirty="0"/>
              <a:t>(2)</a:t>
            </a:r>
            <a:r>
              <a:rPr lang="zh-CN" altLang="en-US" b="1" dirty="0"/>
              <a:t>如果气体进行</a:t>
            </a:r>
            <a:r>
              <a:rPr lang="en-US" altLang="zh-CN" b="1" i="1" dirty="0"/>
              <a:t>a</a:t>
            </a:r>
            <a:r>
              <a:rPr lang="en-US" altLang="zh-CN" b="1" dirty="0"/>
              <a:t>─2─</a:t>
            </a:r>
            <a:r>
              <a:rPr lang="en-US" altLang="zh-CN" b="1" i="1" dirty="0"/>
              <a:t>b</a:t>
            </a:r>
            <a:r>
              <a:rPr lang="en-US" altLang="zh-CN" b="1" dirty="0"/>
              <a:t>─1─</a:t>
            </a:r>
            <a:r>
              <a:rPr lang="en-US" altLang="zh-CN" b="1" i="1" dirty="0"/>
              <a:t>a</a:t>
            </a:r>
            <a:r>
              <a:rPr lang="zh-CN" altLang="en-US" b="1" dirty="0"/>
              <a:t>的循环过程，则它对外做功</a:t>
            </a:r>
            <a:r>
              <a:rPr lang="en-US" altLang="zh-CN" b="1" i="1" dirty="0"/>
              <a:t>W</a:t>
            </a:r>
            <a:r>
              <a:rPr lang="zh-CN" altLang="en-US" b="1" dirty="0"/>
              <a:t>＝</a:t>
            </a:r>
            <a:r>
              <a:rPr lang="en-US" altLang="zh-CN" b="1" dirty="0"/>
              <a:t>_______________</a:t>
            </a:r>
            <a:r>
              <a:rPr lang="zh-CN" altLang="en-US" b="1" dirty="0"/>
              <a:t>．</a:t>
            </a:r>
            <a:r>
              <a:rPr lang="zh-CN" altLang="en-US" dirty="0"/>
              <a:t> </a:t>
            </a:r>
            <a:endParaRPr lang="zh-CN" altLang="en-US" dirty="0"/>
          </a:p>
        </p:txBody>
      </p:sp>
      <p:sp>
        <p:nvSpPr>
          <p:cNvPr id="15362" name="Rectangle 5"/>
          <p:cNvSpPr/>
          <p:nvPr/>
        </p:nvSpPr>
        <p:spPr>
          <a:xfrm>
            <a:off x="0" y="2757488"/>
            <a:ext cx="9144000" cy="0"/>
          </a:xfrm>
          <a:prstGeom prst="rect">
            <a:avLst/>
          </a:prstGeom>
          <a:noFill/>
          <a:ln w="19050">
            <a:noFill/>
          </a:ln>
        </p:spPr>
        <p:txBody>
          <a:bodyPr wrap="none" anchor="ctr" anchorCtr="0">
            <a:spAutoFit/>
          </a:bodyPr>
          <a:lstStyle/>
          <a:p>
            <a:endParaRPr lang="zh-CN" altLang="en-US" sz="3600" dirty="0">
              <a:latin typeface="Century Schoolbook" panose="02040604050505020304" pitchFamily="18" charset="0"/>
              <a:ea typeface="宋体" panose="02010600030101010101" pitchFamily="2" charset="-122"/>
            </a:endParaRPr>
          </a:p>
        </p:txBody>
      </p:sp>
      <p:graphicFrame>
        <p:nvGraphicFramePr>
          <p:cNvPr id="15363" name="Object 4"/>
          <p:cNvGraphicFramePr>
            <a:graphicFrameLocks noChangeAspect="1"/>
          </p:cNvGraphicFramePr>
          <p:nvPr/>
        </p:nvGraphicFramePr>
        <p:xfrm>
          <a:off x="4859338" y="3573463"/>
          <a:ext cx="3744912" cy="2808287"/>
        </p:xfrm>
        <a:graphic>
          <a:graphicData uri="http://schemas.openxmlformats.org/presentationml/2006/ole">
            <mc:AlternateContent xmlns:mc="http://schemas.openxmlformats.org/markup-compatibility/2006">
              <mc:Choice xmlns:v="urn:schemas-microsoft-com:vml" Requires="v">
                <p:oleObj spid="_x0000_s24580" name="" r:id="rId1" imgW="1257300" imgH="1342390" progId="Word.Picture.8">
                  <p:embed/>
                </p:oleObj>
              </mc:Choice>
              <mc:Fallback>
                <p:oleObj name="" r:id="rId1" imgW="1257300" imgH="1342390" progId="Word.Picture.8">
                  <p:embed/>
                  <p:pic>
                    <p:nvPicPr>
                      <p:cNvPr id="0" name="图片 3120"/>
                      <p:cNvPicPr/>
                      <p:nvPr/>
                    </p:nvPicPr>
                    <p:blipFill>
                      <a:blip r:embed="rId2"/>
                      <a:stretch>
                        <a:fillRect/>
                      </a:stretch>
                    </p:blipFill>
                    <p:spPr>
                      <a:xfrm>
                        <a:off x="4859338" y="3573463"/>
                        <a:ext cx="3744912" cy="2808287"/>
                      </a:xfrm>
                      <a:prstGeom prst="rect">
                        <a:avLst/>
                      </a:prstGeom>
                      <a:noFill/>
                      <a:ln w="38100">
                        <a:noFill/>
                        <a:miter/>
                      </a:ln>
                    </p:spPr>
                  </p:pic>
                </p:oleObj>
              </mc:Fallback>
            </mc:AlternateContent>
          </a:graphicData>
        </a:graphic>
      </p:graphicFrame>
      <p:graphicFrame>
        <p:nvGraphicFramePr>
          <p:cNvPr id="178182" name="Object 6"/>
          <p:cNvGraphicFramePr>
            <a:graphicFrameLocks noChangeAspect="1"/>
          </p:cNvGraphicFramePr>
          <p:nvPr/>
        </p:nvGraphicFramePr>
        <p:xfrm>
          <a:off x="3492500" y="1773238"/>
          <a:ext cx="1303338" cy="576262"/>
        </p:xfrm>
        <a:graphic>
          <a:graphicData uri="http://schemas.openxmlformats.org/presentationml/2006/ole">
            <mc:AlternateContent xmlns:mc="http://schemas.openxmlformats.org/markup-compatibility/2006">
              <mc:Choice xmlns:v="urn:schemas-microsoft-com:vml" Requires="v">
                <p:oleObj spid="_x0000_s24581" name="" r:id="rId3" imgW="398145" imgH="172085" progId="Equation.3">
                  <p:embed/>
                </p:oleObj>
              </mc:Choice>
              <mc:Fallback>
                <p:oleObj name="" r:id="rId3" imgW="398145" imgH="172085" progId="Equation.3">
                  <p:embed/>
                  <p:pic>
                    <p:nvPicPr>
                      <p:cNvPr id="0" name="图片 3128"/>
                      <p:cNvPicPr/>
                      <p:nvPr/>
                    </p:nvPicPr>
                    <p:blipFill>
                      <a:blip r:embed="rId4">
                        <a:clrChange>
                          <a:clrFrom>
                            <a:srgbClr val="000000"/>
                          </a:clrFrom>
                          <a:clrTo>
                            <a:srgbClr val="FF0000"/>
                          </a:clrTo>
                        </a:clrChange>
                      </a:blip>
                      <a:stretch>
                        <a:fillRect/>
                      </a:stretch>
                    </p:blipFill>
                    <p:spPr>
                      <a:xfrm>
                        <a:off x="3492500" y="1773238"/>
                        <a:ext cx="1303338" cy="576262"/>
                      </a:xfrm>
                      <a:prstGeom prst="rect">
                        <a:avLst/>
                      </a:prstGeom>
                      <a:noFill/>
                      <a:ln w="38100">
                        <a:noFill/>
                        <a:miter/>
                      </a:ln>
                    </p:spPr>
                  </p:pic>
                </p:oleObj>
              </mc:Fallback>
            </mc:AlternateContent>
          </a:graphicData>
        </a:graphic>
      </p:graphicFrame>
      <p:graphicFrame>
        <p:nvGraphicFramePr>
          <p:cNvPr id="178183" name="Object 7"/>
          <p:cNvGraphicFramePr>
            <a:graphicFrameLocks noChangeAspect="1"/>
          </p:cNvGraphicFramePr>
          <p:nvPr/>
        </p:nvGraphicFramePr>
        <p:xfrm>
          <a:off x="5076825" y="2852738"/>
          <a:ext cx="727075" cy="576262"/>
        </p:xfrm>
        <a:graphic>
          <a:graphicData uri="http://schemas.openxmlformats.org/presentationml/2006/ole">
            <mc:AlternateContent xmlns:mc="http://schemas.openxmlformats.org/markup-compatibility/2006">
              <mc:Choice xmlns:v="urn:schemas-microsoft-com:vml" Requires="v">
                <p:oleObj spid="_x0000_s24582" name="" r:id="rId5" imgW="217170" imgH="172085" progId="Equation.3">
                  <p:embed/>
                </p:oleObj>
              </mc:Choice>
              <mc:Fallback>
                <p:oleObj name="" r:id="rId5" imgW="217170" imgH="172085" progId="Equation.3">
                  <p:embed/>
                  <p:pic>
                    <p:nvPicPr>
                      <p:cNvPr id="0" name="图片 3122"/>
                      <p:cNvPicPr/>
                      <p:nvPr/>
                    </p:nvPicPr>
                    <p:blipFill>
                      <a:blip r:embed="rId6">
                        <a:clrChange>
                          <a:clrFrom>
                            <a:srgbClr val="000000"/>
                          </a:clrFrom>
                          <a:clrTo>
                            <a:srgbClr val="FF0000"/>
                          </a:clrTo>
                        </a:clrChange>
                      </a:blip>
                      <a:stretch>
                        <a:fillRect/>
                      </a:stretch>
                    </p:blipFill>
                    <p:spPr>
                      <a:xfrm>
                        <a:off x="5076825" y="2852738"/>
                        <a:ext cx="727075" cy="576262"/>
                      </a:xfrm>
                      <a:prstGeom prst="rect">
                        <a:avLst/>
                      </a:prstGeom>
                      <a:noFill/>
                      <a:ln w="38100">
                        <a:noFill/>
                        <a:miter/>
                      </a:ln>
                    </p:spPr>
                  </p:pic>
                </p:oleObj>
              </mc:Fallback>
            </mc:AlternateContent>
          </a:graphicData>
        </a:graphic>
      </p:graphicFrame>
      <p:pic>
        <p:nvPicPr>
          <p:cNvPr id="15366" name="Picture 8" descr="Image-011">
            <a:hlinkClick r:id="" action="ppaction://hlinkshowjump?jump=previousslide"/>
          </p:cNvPr>
          <p:cNvPicPr>
            <a:picLocks noChangeAspect="1"/>
          </p:cNvPicPr>
          <p:nvPr/>
        </p:nvPicPr>
        <p:blipFill>
          <a:blip r:embed="rId7"/>
          <a:stretch>
            <a:fillRect/>
          </a:stretch>
        </p:blipFill>
        <p:spPr>
          <a:xfrm>
            <a:off x="8393113" y="6446838"/>
            <a:ext cx="381000" cy="409575"/>
          </a:xfrm>
          <a:prstGeom prst="rect">
            <a:avLst/>
          </a:prstGeom>
          <a:noFill/>
          <a:ln w="9525">
            <a:noFill/>
          </a:ln>
        </p:spPr>
      </p:pic>
      <p:pic>
        <p:nvPicPr>
          <p:cNvPr id="15367" name="Picture 9" descr="Image-010">
            <a:hlinkClick r:id="" action="ppaction://hlinkshowjump?jump=nextslide"/>
          </p:cNvPr>
          <p:cNvPicPr>
            <a:picLocks noChangeAspect="1"/>
          </p:cNvPicPr>
          <p:nvPr/>
        </p:nvPicPr>
        <p:blipFill>
          <a:blip r:embed="rId8"/>
          <a:stretch>
            <a:fillRect/>
          </a:stretch>
        </p:blipFill>
        <p:spPr>
          <a:xfrm>
            <a:off x="8753475" y="6448425"/>
            <a:ext cx="390525" cy="40957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8182"/>
                                        </p:tgtEl>
                                        <p:attrNameLst>
                                          <p:attrName>style.visibility</p:attrName>
                                        </p:attrNameLst>
                                      </p:cBhvr>
                                      <p:to>
                                        <p:strVal val="visible"/>
                                      </p:to>
                                    </p:set>
                                    <p:animEffect transition="in" filter="blinds(horizontal)">
                                      <p:cBhvr>
                                        <p:cTn id="7" dur="500"/>
                                        <p:tgtEl>
                                          <p:spTgt spid="17818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78183"/>
                                        </p:tgtEl>
                                        <p:attrNameLst>
                                          <p:attrName>style.visibility</p:attrName>
                                        </p:attrNameLst>
                                      </p:cBhvr>
                                      <p:to>
                                        <p:strVal val="visible"/>
                                      </p:to>
                                    </p:set>
                                    <p:animEffect transition="in" filter="blinds(horizontal)">
                                      <p:cBhvr>
                                        <p:cTn id="12" dur="500"/>
                                        <p:tgtEl>
                                          <p:spTgt spid="178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ext Box 2"/>
          <p:cNvSpPr txBox="1"/>
          <p:nvPr/>
        </p:nvSpPr>
        <p:spPr>
          <a:xfrm>
            <a:off x="136525" y="152400"/>
            <a:ext cx="8931275" cy="4569460"/>
          </a:xfrm>
          <a:prstGeom prst="rect">
            <a:avLst/>
          </a:prstGeom>
          <a:noFill/>
          <a:ln w="19050">
            <a:noFill/>
          </a:ln>
        </p:spPr>
        <p:txBody>
          <a:bodyPr anchor="t" anchorCtr="0">
            <a:spAutoFit/>
          </a:bodyPr>
          <a:lstStyle/>
          <a:p>
            <a:pPr>
              <a:lnSpc>
                <a:spcPct val="130000"/>
              </a:lnSpc>
            </a:pPr>
            <a:r>
              <a:rPr lang="en-US" altLang="zh-CN" sz="2800" dirty="0">
                <a:solidFill>
                  <a:srgbClr val="FF3300"/>
                </a:solidFill>
                <a:latin typeface="Century Schoolbook" panose="02040604050505020304" pitchFamily="18" charset="0"/>
                <a:ea typeface="宋体" panose="02010600030101010101" pitchFamily="2" charset="-122"/>
              </a:rPr>
              <a:t>2.</a:t>
            </a:r>
            <a:r>
              <a:rPr lang="zh-CN" altLang="en-US" sz="2800" dirty="0">
                <a:solidFill>
                  <a:schemeClr val="accent2"/>
                </a:solidFill>
                <a:latin typeface="Century Schoolbook" panose="02040604050505020304" pitchFamily="18" charset="0"/>
                <a:ea typeface="宋体" panose="02010600030101010101" pitchFamily="2" charset="-122"/>
              </a:rPr>
              <a:t>一定量的理想气体，经历某过程后，它的温度升高了．则根据热力学定律可以断定：</a:t>
            </a:r>
            <a:endParaRPr lang="zh-CN" altLang="en-US" sz="2800" dirty="0">
              <a:solidFill>
                <a:schemeClr val="accent2"/>
              </a:solidFill>
              <a:latin typeface="Century Schoolbook" panose="02040604050505020304" pitchFamily="18" charset="0"/>
              <a:ea typeface="宋体" panose="02010600030101010101" pitchFamily="2" charset="-122"/>
            </a:endParaRPr>
          </a:p>
          <a:p>
            <a:pPr>
              <a:lnSpc>
                <a:spcPct val="130000"/>
              </a:lnSpc>
            </a:pPr>
            <a:r>
              <a:rPr lang="zh-CN" altLang="en-US" sz="2800" dirty="0">
                <a:solidFill>
                  <a:schemeClr val="accent2"/>
                </a:solidFill>
                <a:latin typeface="Century Schoolbook" panose="02040604050505020304" pitchFamily="18" charset="0"/>
                <a:ea typeface="宋体" panose="02010600030101010101" pitchFamily="2" charset="-122"/>
              </a:rPr>
              <a:t>（</a:t>
            </a:r>
            <a:r>
              <a:rPr lang="en-US" altLang="zh-CN" sz="2800" b="0" dirty="0">
                <a:solidFill>
                  <a:schemeClr val="accent2"/>
                </a:solidFill>
                <a:latin typeface="Century Schoolbook" panose="02040604050505020304" pitchFamily="18" charset="0"/>
                <a:ea typeface="宋体" panose="02010600030101010101" pitchFamily="2" charset="-122"/>
              </a:rPr>
              <a:t>1</a:t>
            </a:r>
            <a:r>
              <a:rPr lang="zh-CN" altLang="en-US" sz="2800" dirty="0">
                <a:solidFill>
                  <a:schemeClr val="accent2"/>
                </a:solidFill>
                <a:latin typeface="Century Schoolbook" panose="02040604050505020304" pitchFamily="18" charset="0"/>
                <a:ea typeface="宋体" panose="02010600030101010101" pitchFamily="2" charset="-122"/>
              </a:rPr>
              <a:t>）该理想气体系统在此过程中吸了热．</a:t>
            </a:r>
            <a:endParaRPr lang="zh-CN" altLang="en-US" sz="2800" dirty="0">
              <a:solidFill>
                <a:schemeClr val="accent2"/>
              </a:solidFill>
              <a:latin typeface="Century Schoolbook" panose="02040604050505020304" pitchFamily="18" charset="0"/>
              <a:ea typeface="宋体" panose="02010600030101010101" pitchFamily="2" charset="-122"/>
            </a:endParaRPr>
          </a:p>
          <a:p>
            <a:pPr>
              <a:lnSpc>
                <a:spcPct val="130000"/>
              </a:lnSpc>
            </a:pPr>
            <a:r>
              <a:rPr lang="zh-CN" altLang="en-US" sz="2800" dirty="0">
                <a:solidFill>
                  <a:schemeClr val="accent2"/>
                </a:solidFill>
                <a:latin typeface="Century Schoolbook" panose="02040604050505020304" pitchFamily="18" charset="0"/>
                <a:ea typeface="宋体" panose="02010600030101010101" pitchFamily="2" charset="-122"/>
              </a:rPr>
              <a:t>（</a:t>
            </a:r>
            <a:r>
              <a:rPr lang="en-US" altLang="zh-CN" sz="2800" b="0" dirty="0">
                <a:solidFill>
                  <a:schemeClr val="accent2"/>
                </a:solidFill>
                <a:latin typeface="Century Schoolbook" panose="02040604050505020304" pitchFamily="18" charset="0"/>
                <a:ea typeface="宋体" panose="02010600030101010101" pitchFamily="2" charset="-122"/>
              </a:rPr>
              <a:t>2</a:t>
            </a:r>
            <a:r>
              <a:rPr lang="zh-CN" altLang="en-US" sz="2800" dirty="0">
                <a:solidFill>
                  <a:schemeClr val="accent2"/>
                </a:solidFill>
                <a:latin typeface="Century Schoolbook" panose="02040604050505020304" pitchFamily="18" charset="0"/>
                <a:ea typeface="宋体" panose="02010600030101010101" pitchFamily="2" charset="-122"/>
              </a:rPr>
              <a:t>）在此过程中外界对该理想气体系统作了正功．</a:t>
            </a:r>
            <a:endParaRPr lang="zh-CN" altLang="en-US" sz="2800" dirty="0">
              <a:solidFill>
                <a:schemeClr val="accent2"/>
              </a:solidFill>
              <a:latin typeface="Century Schoolbook" panose="02040604050505020304" pitchFamily="18" charset="0"/>
              <a:ea typeface="宋体" panose="02010600030101010101" pitchFamily="2" charset="-122"/>
            </a:endParaRPr>
          </a:p>
          <a:p>
            <a:pPr>
              <a:lnSpc>
                <a:spcPct val="130000"/>
              </a:lnSpc>
            </a:pPr>
            <a:r>
              <a:rPr lang="zh-CN" altLang="en-US" sz="2800" dirty="0">
                <a:solidFill>
                  <a:schemeClr val="accent2"/>
                </a:solidFill>
                <a:latin typeface="Century Schoolbook" panose="02040604050505020304" pitchFamily="18" charset="0"/>
                <a:ea typeface="宋体" panose="02010600030101010101" pitchFamily="2" charset="-122"/>
              </a:rPr>
              <a:t>（</a:t>
            </a:r>
            <a:r>
              <a:rPr lang="en-US" altLang="zh-CN" sz="2800" b="0" dirty="0">
                <a:solidFill>
                  <a:schemeClr val="accent2"/>
                </a:solidFill>
                <a:latin typeface="Century Schoolbook" panose="02040604050505020304" pitchFamily="18" charset="0"/>
                <a:ea typeface="宋体" panose="02010600030101010101" pitchFamily="2" charset="-122"/>
              </a:rPr>
              <a:t>3</a:t>
            </a:r>
            <a:r>
              <a:rPr lang="zh-CN" altLang="en-US" sz="2800" dirty="0">
                <a:solidFill>
                  <a:schemeClr val="accent2"/>
                </a:solidFill>
                <a:latin typeface="Century Schoolbook" panose="02040604050505020304" pitchFamily="18" charset="0"/>
                <a:ea typeface="宋体" panose="02010600030101010101" pitchFamily="2" charset="-122"/>
              </a:rPr>
              <a:t>）该理想气体系统的内能增加了．</a:t>
            </a:r>
            <a:endParaRPr lang="zh-CN" altLang="en-US" sz="2800" dirty="0">
              <a:solidFill>
                <a:schemeClr val="accent2"/>
              </a:solidFill>
              <a:latin typeface="Century Schoolbook" panose="02040604050505020304" pitchFamily="18" charset="0"/>
              <a:ea typeface="宋体" panose="02010600030101010101" pitchFamily="2" charset="-122"/>
            </a:endParaRPr>
          </a:p>
          <a:p>
            <a:pPr>
              <a:lnSpc>
                <a:spcPct val="130000"/>
              </a:lnSpc>
            </a:pPr>
            <a:r>
              <a:rPr lang="zh-CN" altLang="en-US" sz="2800" dirty="0">
                <a:solidFill>
                  <a:schemeClr val="accent2"/>
                </a:solidFill>
                <a:latin typeface="Century Schoolbook" panose="02040604050505020304" pitchFamily="18" charset="0"/>
                <a:ea typeface="宋体" panose="02010600030101010101" pitchFamily="2" charset="-122"/>
              </a:rPr>
              <a:t>（</a:t>
            </a:r>
            <a:r>
              <a:rPr lang="en-US" altLang="zh-CN" sz="2800" b="0" dirty="0">
                <a:solidFill>
                  <a:schemeClr val="accent2"/>
                </a:solidFill>
                <a:latin typeface="Century Schoolbook" panose="02040604050505020304" pitchFamily="18" charset="0"/>
                <a:ea typeface="宋体" panose="02010600030101010101" pitchFamily="2" charset="-122"/>
              </a:rPr>
              <a:t>4</a:t>
            </a:r>
            <a:r>
              <a:rPr lang="zh-CN" altLang="en-US" sz="2800" dirty="0">
                <a:solidFill>
                  <a:schemeClr val="accent2"/>
                </a:solidFill>
                <a:latin typeface="Century Schoolbook" panose="02040604050505020304" pitchFamily="18" charset="0"/>
                <a:ea typeface="宋体" panose="02010600030101010101" pitchFamily="2" charset="-122"/>
              </a:rPr>
              <a:t>）在此过程中理想气体系统既从外界吸了热，又对外作了正功．</a:t>
            </a:r>
            <a:endParaRPr lang="zh-CN" altLang="en-US" sz="2800" dirty="0">
              <a:solidFill>
                <a:schemeClr val="accent2"/>
              </a:solidFill>
              <a:latin typeface="Century Schoolbook" panose="02040604050505020304" pitchFamily="18" charset="0"/>
              <a:ea typeface="宋体" panose="02010600030101010101" pitchFamily="2" charset="-122"/>
            </a:endParaRPr>
          </a:p>
          <a:p>
            <a:pPr>
              <a:lnSpc>
                <a:spcPct val="130000"/>
              </a:lnSpc>
            </a:pPr>
            <a:r>
              <a:rPr lang="zh-CN" altLang="en-US" sz="2800" dirty="0">
                <a:solidFill>
                  <a:schemeClr val="accent2"/>
                </a:solidFill>
                <a:latin typeface="Century Schoolbook" panose="02040604050505020304" pitchFamily="18" charset="0"/>
                <a:ea typeface="宋体" panose="02010600030101010101" pitchFamily="2" charset="-122"/>
              </a:rPr>
              <a:t>以上正确的是： </a:t>
            </a:r>
            <a:endParaRPr lang="zh-CN" altLang="en-US" sz="2800" dirty="0">
              <a:solidFill>
                <a:schemeClr val="accent2"/>
              </a:solidFill>
              <a:latin typeface="Century Schoolbook" panose="02040604050505020304" pitchFamily="18" charset="0"/>
              <a:ea typeface="宋体" panose="02010600030101010101" pitchFamily="2" charset="-122"/>
            </a:endParaRPr>
          </a:p>
        </p:txBody>
      </p:sp>
      <p:sp>
        <p:nvSpPr>
          <p:cNvPr id="19458" name="Rectangle 3"/>
          <p:cNvSpPr/>
          <p:nvPr/>
        </p:nvSpPr>
        <p:spPr>
          <a:xfrm>
            <a:off x="7486650" y="6096000"/>
            <a:ext cx="1073150" cy="641350"/>
          </a:xfrm>
          <a:prstGeom prst="rect">
            <a:avLst/>
          </a:prstGeom>
          <a:noFill/>
          <a:ln w="9525">
            <a:noFill/>
          </a:ln>
        </p:spPr>
        <p:txBody>
          <a:bodyPr wrap="none" anchor="t" anchorCtr="0">
            <a:spAutoFit/>
          </a:bodyPr>
          <a:lstStyle/>
          <a:p>
            <a:r>
              <a:rPr lang="en-US" altLang="zh-CN" sz="3600" b="0" dirty="0">
                <a:solidFill>
                  <a:srgbClr val="FF3300"/>
                </a:solidFill>
                <a:latin typeface="Century Schoolbook" panose="02040604050505020304" pitchFamily="18" charset="0"/>
                <a:ea typeface="宋体" panose="02010600030101010101" pitchFamily="2" charset="-122"/>
              </a:rPr>
              <a:t>[ C ]</a:t>
            </a:r>
            <a:endParaRPr lang="en-US" altLang="zh-CN" sz="3600" b="0" dirty="0">
              <a:solidFill>
                <a:srgbClr val="FF3300"/>
              </a:solidFill>
              <a:latin typeface="Century Schoolbook" panose="02040604050505020304" pitchFamily="18" charset="0"/>
              <a:ea typeface="宋体" panose="02010600030101010101" pitchFamily="2" charset="-122"/>
            </a:endParaRPr>
          </a:p>
        </p:txBody>
      </p:sp>
      <p:sp>
        <p:nvSpPr>
          <p:cNvPr id="19459" name="Rectangle 4"/>
          <p:cNvSpPr/>
          <p:nvPr/>
        </p:nvSpPr>
        <p:spPr>
          <a:xfrm>
            <a:off x="381000" y="4648200"/>
            <a:ext cx="7118350" cy="1739900"/>
          </a:xfrm>
          <a:prstGeom prst="rect">
            <a:avLst/>
          </a:prstGeom>
          <a:noFill/>
          <a:ln w="19050">
            <a:noFill/>
          </a:ln>
        </p:spPr>
        <p:txBody>
          <a:bodyPr wrap="none" anchor="t" anchorCtr="0">
            <a:spAutoFit/>
          </a:bodyPr>
          <a:lstStyle/>
          <a:p>
            <a:r>
              <a:rPr lang="en-US" altLang="zh-CN" sz="3600" b="0" dirty="0">
                <a:latin typeface="Century Schoolbook" panose="02040604050505020304" pitchFamily="18" charset="0"/>
                <a:ea typeface="宋体" panose="02010600030101010101" pitchFamily="2" charset="-122"/>
              </a:rPr>
              <a:t>(A)  (1)</a:t>
            </a:r>
            <a:r>
              <a:rPr lang="zh-CN" altLang="en-US" sz="3600" b="0" dirty="0">
                <a:latin typeface="Century Schoolbook" panose="02040604050505020304" pitchFamily="18" charset="0"/>
                <a:ea typeface="宋体" panose="02010600030101010101" pitchFamily="2" charset="-122"/>
              </a:rPr>
              <a:t>、</a:t>
            </a:r>
            <a:r>
              <a:rPr lang="en-US" altLang="zh-CN" sz="3600" b="0" dirty="0">
                <a:latin typeface="Century Schoolbook" panose="02040604050505020304" pitchFamily="18" charset="0"/>
                <a:ea typeface="宋体" panose="02010600030101010101" pitchFamily="2" charset="-122"/>
              </a:rPr>
              <a:t>(3).</a:t>
            </a:r>
            <a:r>
              <a:rPr lang="zh-CN" altLang="en-US" sz="3600" b="0" dirty="0">
                <a:latin typeface="Century Schoolbook" panose="02040604050505020304" pitchFamily="18" charset="0"/>
                <a:ea typeface="宋体" panose="02010600030101010101" pitchFamily="2" charset="-122"/>
              </a:rPr>
              <a:t>　　  　 </a:t>
            </a:r>
            <a:r>
              <a:rPr lang="en-US" altLang="zh-CN" sz="3600" b="0" dirty="0">
                <a:latin typeface="Century Schoolbook" panose="02040604050505020304" pitchFamily="18" charset="0"/>
                <a:ea typeface="宋体" panose="02010600030101010101" pitchFamily="2" charset="-122"/>
              </a:rPr>
              <a:t>(B)  (2)</a:t>
            </a:r>
            <a:r>
              <a:rPr lang="zh-CN" altLang="en-US" sz="3600" b="0" dirty="0">
                <a:latin typeface="Century Schoolbook" panose="02040604050505020304" pitchFamily="18" charset="0"/>
                <a:ea typeface="宋体" panose="02010600030101010101" pitchFamily="2" charset="-122"/>
              </a:rPr>
              <a:t>、</a:t>
            </a:r>
            <a:r>
              <a:rPr lang="en-US" altLang="zh-CN" sz="3600" b="0" dirty="0">
                <a:latin typeface="Century Schoolbook" panose="02040604050505020304" pitchFamily="18" charset="0"/>
                <a:ea typeface="宋体" panose="02010600030101010101" pitchFamily="2" charset="-122"/>
              </a:rPr>
              <a:t>(3).</a:t>
            </a:r>
            <a:endParaRPr lang="en-US" altLang="zh-CN" sz="3600" b="0" dirty="0">
              <a:latin typeface="Century Schoolbook" panose="02040604050505020304" pitchFamily="18" charset="0"/>
              <a:ea typeface="宋体" panose="02010600030101010101" pitchFamily="2" charset="-122"/>
            </a:endParaRPr>
          </a:p>
          <a:p>
            <a:r>
              <a:rPr lang="en-US" altLang="zh-CN" sz="3600" b="0" dirty="0">
                <a:latin typeface="Century Schoolbook" panose="02040604050505020304" pitchFamily="18" charset="0"/>
                <a:ea typeface="宋体" panose="02010600030101010101" pitchFamily="2" charset="-122"/>
              </a:rPr>
              <a:t>(C)  (3).</a:t>
            </a:r>
            <a:r>
              <a:rPr lang="zh-CN" altLang="en-US" sz="3600" b="0" dirty="0">
                <a:latin typeface="Century Schoolbook" panose="02040604050505020304" pitchFamily="18" charset="0"/>
                <a:ea typeface="宋体" panose="02010600030101010101" pitchFamily="2" charset="-122"/>
              </a:rPr>
              <a:t>　　　　　　</a:t>
            </a:r>
            <a:r>
              <a:rPr lang="en-US" altLang="zh-CN" sz="3600" b="0" dirty="0">
                <a:latin typeface="Century Schoolbook" panose="02040604050505020304" pitchFamily="18" charset="0"/>
                <a:ea typeface="宋体" panose="02010600030101010101" pitchFamily="2" charset="-122"/>
              </a:rPr>
              <a:t>(D)  (3)</a:t>
            </a:r>
            <a:r>
              <a:rPr lang="zh-CN" altLang="en-US" sz="3600" b="0" dirty="0">
                <a:latin typeface="Century Schoolbook" panose="02040604050505020304" pitchFamily="18" charset="0"/>
                <a:ea typeface="宋体" panose="02010600030101010101" pitchFamily="2" charset="-122"/>
              </a:rPr>
              <a:t>、</a:t>
            </a:r>
            <a:r>
              <a:rPr lang="en-US" altLang="zh-CN" sz="3600" b="0" dirty="0">
                <a:latin typeface="Century Schoolbook" panose="02040604050505020304" pitchFamily="18" charset="0"/>
                <a:ea typeface="宋体" panose="02010600030101010101" pitchFamily="2" charset="-122"/>
              </a:rPr>
              <a:t>(4).</a:t>
            </a:r>
            <a:endParaRPr lang="en-US" altLang="zh-CN" sz="3600" b="0" dirty="0">
              <a:latin typeface="Century Schoolbook" panose="02040604050505020304" pitchFamily="18" charset="0"/>
              <a:ea typeface="宋体" panose="02010600030101010101" pitchFamily="2" charset="-122"/>
            </a:endParaRPr>
          </a:p>
          <a:p>
            <a:r>
              <a:rPr lang="en-US" altLang="zh-CN" sz="3600" b="0" dirty="0">
                <a:latin typeface="Century Schoolbook" panose="02040604050505020304" pitchFamily="18" charset="0"/>
                <a:ea typeface="宋体" panose="02010600030101010101" pitchFamily="2" charset="-122"/>
              </a:rPr>
              <a:t>(E)  (4).</a:t>
            </a:r>
            <a:r>
              <a:rPr lang="zh-CN" altLang="en-US" sz="3600" b="0" dirty="0">
                <a:solidFill>
                  <a:schemeClr val="accent2"/>
                </a:solidFill>
                <a:latin typeface="Century Schoolbook" panose="02040604050505020304" pitchFamily="18" charset="0"/>
                <a:ea typeface="宋体" panose="02010600030101010101" pitchFamily="2" charset="-122"/>
              </a:rPr>
              <a:t>　　</a:t>
            </a:r>
            <a:endParaRPr lang="zh-CN" altLang="en-US" sz="3600" b="0" dirty="0">
              <a:solidFill>
                <a:schemeClr val="accent2"/>
              </a:solidFill>
              <a:latin typeface="Century Schoolbook" panose="02040604050505020304" pitchFamily="18" charset="0"/>
              <a:ea typeface="宋体" panose="02010600030101010101" pitchFamily="2" charset="-122"/>
            </a:endParaRPr>
          </a:p>
        </p:txBody>
      </p:sp>
      <p:pic>
        <p:nvPicPr>
          <p:cNvPr id="30727" name="Picture 7" descr="4C70BBA977B88F3DF7393CB7443DAF2A"/>
          <p:cNvPicPr>
            <a:picLocks noChangeAspect="1"/>
          </p:cNvPicPr>
          <p:nvPr/>
        </p:nvPicPr>
        <p:blipFill>
          <a:blip r:embed="rId1"/>
          <a:stretch>
            <a:fillRect/>
          </a:stretch>
        </p:blipFill>
        <p:spPr>
          <a:xfrm>
            <a:off x="0" y="5013325"/>
            <a:ext cx="874713" cy="93662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7"/>
                                        </p:tgtEl>
                                        <p:attrNameLst>
                                          <p:attrName>style.visibility</p:attrName>
                                        </p:attrNameLst>
                                      </p:cBhvr>
                                      <p:to>
                                        <p:strVal val="visible"/>
                                      </p:to>
                                    </p:set>
                                    <p:anim calcmode="lin" valueType="num">
                                      <p:cBhvr additive="base">
                                        <p:cTn id="7" dur="500" fill="hold"/>
                                        <p:tgtEl>
                                          <p:spTgt spid="30727"/>
                                        </p:tgtEl>
                                        <p:attrNameLst>
                                          <p:attrName>ppt_x</p:attrName>
                                        </p:attrNameLst>
                                      </p:cBhvr>
                                      <p:tavLst>
                                        <p:tav tm="0">
                                          <p:val>
                                            <p:strVal val="#ppt_x"/>
                                          </p:val>
                                        </p:tav>
                                        <p:tav tm="100000">
                                          <p:val>
                                            <p:strVal val="#ppt_x"/>
                                          </p:val>
                                        </p:tav>
                                      </p:tavLst>
                                    </p:anim>
                                    <p:anim calcmode="lin" valueType="num">
                                      <p:cBhvr additive="base">
                                        <p:cTn id="8" dur="500" fill="hold"/>
                                        <p:tgtEl>
                                          <p:spTgt spid="307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5" name="Object 4"/>
          <p:cNvGraphicFramePr>
            <a:graphicFrameLocks noChangeAspect="1"/>
          </p:cNvGraphicFramePr>
          <p:nvPr/>
        </p:nvGraphicFramePr>
        <p:xfrm>
          <a:off x="1331913" y="1412875"/>
          <a:ext cx="719137" cy="660400"/>
        </p:xfrm>
        <a:graphic>
          <a:graphicData uri="http://schemas.openxmlformats.org/presentationml/2006/ole">
            <mc:AlternateContent xmlns:mc="http://schemas.openxmlformats.org/markup-compatibility/2006">
              <mc:Choice xmlns:v="urn:schemas-microsoft-com:vml" Requires="v">
                <p:oleObj spid="_x0000_s26631" name="" r:id="rId1" imgW="152400" imgH="393700" progId="Equation.3">
                  <p:embed/>
                </p:oleObj>
              </mc:Choice>
              <mc:Fallback>
                <p:oleObj name="" r:id="rId1" imgW="152400" imgH="393700" progId="Equation.3">
                  <p:embed/>
                  <p:pic>
                    <p:nvPicPr>
                      <p:cNvPr id="0" name="图片 3163"/>
                      <p:cNvPicPr/>
                      <p:nvPr/>
                    </p:nvPicPr>
                    <p:blipFill>
                      <a:blip r:embed="rId2"/>
                      <a:stretch>
                        <a:fillRect/>
                      </a:stretch>
                    </p:blipFill>
                    <p:spPr>
                      <a:xfrm>
                        <a:off x="1331913" y="1412875"/>
                        <a:ext cx="719137" cy="660400"/>
                      </a:xfrm>
                      <a:prstGeom prst="rect">
                        <a:avLst/>
                      </a:prstGeom>
                      <a:noFill/>
                      <a:ln w="38100">
                        <a:noFill/>
                        <a:miter/>
                      </a:ln>
                    </p:spPr>
                  </p:pic>
                </p:oleObj>
              </mc:Fallback>
            </mc:AlternateContent>
          </a:graphicData>
        </a:graphic>
      </p:graphicFrame>
      <p:graphicFrame>
        <p:nvGraphicFramePr>
          <p:cNvPr id="36866" name="Object 5"/>
          <p:cNvGraphicFramePr>
            <a:graphicFrameLocks noChangeAspect="1"/>
          </p:cNvGraphicFramePr>
          <p:nvPr/>
        </p:nvGraphicFramePr>
        <p:xfrm>
          <a:off x="1476375" y="2349500"/>
          <a:ext cx="431800" cy="792163"/>
        </p:xfrm>
        <a:graphic>
          <a:graphicData uri="http://schemas.openxmlformats.org/presentationml/2006/ole">
            <mc:AlternateContent xmlns:mc="http://schemas.openxmlformats.org/markup-compatibility/2006">
              <mc:Choice xmlns:v="urn:schemas-microsoft-com:vml" Requires="v">
                <p:oleObj spid="_x0000_s26632" name="" r:id="rId3" imgW="152400" imgH="393700" progId="Equation.3">
                  <p:embed/>
                </p:oleObj>
              </mc:Choice>
              <mc:Fallback>
                <p:oleObj name="" r:id="rId3" imgW="152400" imgH="393700" progId="Equation.3">
                  <p:embed/>
                  <p:pic>
                    <p:nvPicPr>
                      <p:cNvPr id="0" name="图片 3160"/>
                      <p:cNvPicPr/>
                      <p:nvPr/>
                    </p:nvPicPr>
                    <p:blipFill>
                      <a:blip r:embed="rId4"/>
                      <a:stretch>
                        <a:fillRect/>
                      </a:stretch>
                    </p:blipFill>
                    <p:spPr>
                      <a:xfrm>
                        <a:off x="1476375" y="2349500"/>
                        <a:ext cx="431800" cy="792163"/>
                      </a:xfrm>
                      <a:prstGeom prst="rect">
                        <a:avLst/>
                      </a:prstGeom>
                      <a:noFill/>
                      <a:ln w="38100">
                        <a:noFill/>
                        <a:miter/>
                      </a:ln>
                    </p:spPr>
                  </p:pic>
                </p:oleObj>
              </mc:Fallback>
            </mc:AlternateContent>
          </a:graphicData>
        </a:graphic>
      </p:graphicFrame>
      <p:graphicFrame>
        <p:nvGraphicFramePr>
          <p:cNvPr id="36867" name="Object 6"/>
          <p:cNvGraphicFramePr>
            <a:graphicFrameLocks noChangeAspect="1"/>
          </p:cNvGraphicFramePr>
          <p:nvPr/>
        </p:nvGraphicFramePr>
        <p:xfrm>
          <a:off x="1331913" y="3429000"/>
          <a:ext cx="574675" cy="1008063"/>
        </p:xfrm>
        <a:graphic>
          <a:graphicData uri="http://schemas.openxmlformats.org/presentationml/2006/ole">
            <mc:AlternateContent xmlns:mc="http://schemas.openxmlformats.org/markup-compatibility/2006">
              <mc:Choice xmlns:v="urn:schemas-microsoft-com:vml" Requires="v">
                <p:oleObj spid="_x0000_s26633" name="" r:id="rId5" imgW="152400" imgH="393700" progId="Equation.3">
                  <p:embed/>
                </p:oleObj>
              </mc:Choice>
              <mc:Fallback>
                <p:oleObj name="" r:id="rId5" imgW="152400" imgH="393700" progId="Equation.3">
                  <p:embed/>
                  <p:pic>
                    <p:nvPicPr>
                      <p:cNvPr id="0" name="图片 3165"/>
                      <p:cNvPicPr/>
                      <p:nvPr/>
                    </p:nvPicPr>
                    <p:blipFill>
                      <a:blip r:embed="rId6"/>
                      <a:stretch>
                        <a:fillRect/>
                      </a:stretch>
                    </p:blipFill>
                    <p:spPr>
                      <a:xfrm>
                        <a:off x="1331913" y="3429000"/>
                        <a:ext cx="574675" cy="1008063"/>
                      </a:xfrm>
                      <a:prstGeom prst="rect">
                        <a:avLst/>
                      </a:prstGeom>
                      <a:noFill/>
                      <a:ln w="38100">
                        <a:noFill/>
                        <a:miter/>
                      </a:ln>
                    </p:spPr>
                  </p:pic>
                </p:oleObj>
              </mc:Fallback>
            </mc:AlternateContent>
          </a:graphicData>
        </a:graphic>
      </p:graphicFrame>
      <p:sp>
        <p:nvSpPr>
          <p:cNvPr id="36868" name="Rectangle 7"/>
          <p:cNvSpPr/>
          <p:nvPr/>
        </p:nvSpPr>
        <p:spPr>
          <a:xfrm>
            <a:off x="250825" y="17146"/>
            <a:ext cx="8064500" cy="1753235"/>
          </a:xfrm>
          <a:prstGeom prst="rect">
            <a:avLst/>
          </a:prstGeom>
          <a:noFill/>
          <a:ln w="12700">
            <a:noFill/>
          </a:ln>
        </p:spPr>
        <p:txBody>
          <a:bodyPr anchor="ctr" anchorCtr="0">
            <a:spAutoFit/>
          </a:bodyPr>
          <a:lstStyle/>
          <a:p>
            <a:r>
              <a:rPr lang="en-US" altLang="zh-CN" dirty="0">
                <a:solidFill>
                  <a:srgbClr val="FF0000"/>
                </a:solidFill>
                <a:latin typeface="Times New Roman" panose="02020603050405020304" pitchFamily="18" charset="0"/>
                <a:ea typeface="宋体" panose="02010600030101010101" pitchFamily="2" charset="-122"/>
              </a:rPr>
              <a:t>3.</a:t>
            </a:r>
            <a:r>
              <a:rPr lang="zh-CN" altLang="en-US" b="0" dirty="0">
                <a:latin typeface="Times New Roman" panose="02020603050405020304" pitchFamily="18" charset="0"/>
                <a:ea typeface="宋体" panose="02010600030101010101" pitchFamily="2" charset="-122"/>
              </a:rPr>
              <a:t>对于单原子分子理想气体，下面各式分别代表什么物理意义？        </a:t>
            </a:r>
            <a:endParaRPr lang="zh-CN" altLang="en-US" b="0" dirty="0">
              <a:latin typeface="Comic Sans MS" panose="030F0702030302020204" pitchFamily="66" charset="0"/>
              <a:ea typeface="宋体" panose="02010600030101010101" pitchFamily="2" charset="-122"/>
            </a:endParaRPr>
          </a:p>
          <a:p>
            <a:pPr eaLnBrk="0" hangingPunct="0"/>
            <a:r>
              <a:rPr lang="zh-CN" altLang="en-US" b="0" dirty="0">
                <a:latin typeface="Times New Roman" panose="02020603050405020304" pitchFamily="18" charset="0"/>
                <a:ea typeface="宋体" panose="02010600030101010101" pitchFamily="2" charset="-122"/>
              </a:rPr>
              <a:t>    </a:t>
            </a:r>
            <a:endParaRPr lang="zh-CN" altLang="en-US" b="0" dirty="0">
              <a:latin typeface="Times New Roman" panose="02020603050405020304" pitchFamily="18" charset="0"/>
              <a:ea typeface="宋体" panose="02010600030101010101" pitchFamily="2" charset="-122"/>
            </a:endParaRPr>
          </a:p>
        </p:txBody>
      </p:sp>
      <p:sp>
        <p:nvSpPr>
          <p:cNvPr id="36869" name="Rectangle 8"/>
          <p:cNvSpPr/>
          <p:nvPr/>
        </p:nvSpPr>
        <p:spPr>
          <a:xfrm>
            <a:off x="539750" y="3644900"/>
            <a:ext cx="860425" cy="579438"/>
          </a:xfrm>
          <a:prstGeom prst="rect">
            <a:avLst/>
          </a:prstGeom>
          <a:noFill/>
          <a:ln w="12700">
            <a:noFill/>
          </a:ln>
        </p:spPr>
        <p:txBody>
          <a:bodyPr wrap="none" anchor="ctr" anchorCtr="0">
            <a:spAutoFit/>
          </a:bodyPr>
          <a:lstStyle/>
          <a:p>
            <a:r>
              <a:rPr lang="en-US" altLang="zh-CN" b="0" dirty="0">
                <a:latin typeface="Times New Roman" panose="02020603050405020304" pitchFamily="18" charset="0"/>
                <a:ea typeface="宋体" panose="02010600030101010101" pitchFamily="2" charset="-122"/>
              </a:rPr>
              <a:t>(3)  </a:t>
            </a:r>
            <a:endParaRPr lang="en-US" altLang="zh-CN" b="0" dirty="0">
              <a:latin typeface="Times New Roman" panose="02020603050405020304" pitchFamily="18" charset="0"/>
              <a:ea typeface="宋体" panose="02010600030101010101" pitchFamily="2" charset="-122"/>
            </a:endParaRPr>
          </a:p>
        </p:txBody>
      </p:sp>
      <p:sp>
        <p:nvSpPr>
          <p:cNvPr id="36870" name="Rectangle 9"/>
          <p:cNvSpPr/>
          <p:nvPr/>
        </p:nvSpPr>
        <p:spPr>
          <a:xfrm>
            <a:off x="1692275" y="3644900"/>
            <a:ext cx="8137525" cy="579438"/>
          </a:xfrm>
          <a:prstGeom prst="rect">
            <a:avLst/>
          </a:prstGeom>
          <a:noFill/>
          <a:ln w="12700">
            <a:noFill/>
          </a:ln>
        </p:spPr>
        <p:txBody>
          <a:bodyPr anchor="ctr" anchorCtr="0">
            <a:spAutoFit/>
          </a:bodyPr>
          <a:lstStyle/>
          <a:p>
            <a:r>
              <a:rPr lang="en-US" altLang="zh-CN" b="0" i="1" dirty="0">
                <a:latin typeface="Times New Roman" panose="02020603050405020304" pitchFamily="18" charset="0"/>
                <a:ea typeface="宋体" panose="02010600030101010101" pitchFamily="2" charset="-122"/>
              </a:rPr>
              <a:t>R</a:t>
            </a:r>
            <a:r>
              <a:rPr lang="zh-CN" altLang="en-US" b="0" dirty="0">
                <a:latin typeface="Times New Roman" panose="02020603050405020304" pitchFamily="18" charset="0"/>
                <a:ea typeface="宋体" panose="02010600030101010101" pitchFamily="2" charset="-122"/>
              </a:rPr>
              <a:t>：</a:t>
            </a:r>
            <a:r>
              <a:rPr lang="en-US" altLang="zh-CN" b="0" dirty="0">
                <a:latin typeface="Times New Roman" panose="02020603050405020304" pitchFamily="18" charset="0"/>
                <a:ea typeface="宋体" panose="02010600030101010101" pitchFamily="2" charset="-122"/>
              </a:rPr>
              <a:t>_____________________.</a:t>
            </a:r>
            <a:endParaRPr lang="en-US" altLang="zh-CN" b="0" dirty="0">
              <a:latin typeface="Times New Roman" panose="02020603050405020304" pitchFamily="18" charset="0"/>
              <a:ea typeface="宋体" panose="02010600030101010101" pitchFamily="2" charset="-122"/>
            </a:endParaRPr>
          </a:p>
        </p:txBody>
      </p:sp>
      <p:sp>
        <p:nvSpPr>
          <p:cNvPr id="36871" name="Rectangle 10"/>
          <p:cNvSpPr/>
          <p:nvPr/>
        </p:nvSpPr>
        <p:spPr>
          <a:xfrm>
            <a:off x="539750" y="1484313"/>
            <a:ext cx="909638" cy="579437"/>
          </a:xfrm>
          <a:prstGeom prst="rect">
            <a:avLst/>
          </a:prstGeom>
          <a:noFill/>
          <a:ln w="12700">
            <a:noFill/>
          </a:ln>
        </p:spPr>
        <p:txBody>
          <a:bodyPr wrap="none" anchor="t" anchorCtr="0">
            <a:spAutoFit/>
          </a:bodyPr>
          <a:lstStyle/>
          <a:p>
            <a:pPr eaLnBrk="0" hangingPunct="0"/>
            <a:r>
              <a:rPr lang="en-US" altLang="zh-CN" b="0" dirty="0">
                <a:latin typeface="Comic Sans MS" panose="030F0702030302020204" pitchFamily="66" charset="0"/>
                <a:ea typeface="宋体" panose="02010600030101010101" pitchFamily="2" charset="-122"/>
              </a:rPr>
              <a:t>(1)  </a:t>
            </a:r>
            <a:endParaRPr lang="en-US" altLang="zh-CN" b="0" dirty="0">
              <a:latin typeface="Comic Sans MS" panose="030F0702030302020204" pitchFamily="66" charset="0"/>
              <a:ea typeface="宋体" panose="02010600030101010101" pitchFamily="2" charset="-122"/>
            </a:endParaRPr>
          </a:p>
        </p:txBody>
      </p:sp>
      <p:sp>
        <p:nvSpPr>
          <p:cNvPr id="36872" name="Rectangle 11"/>
          <p:cNvSpPr/>
          <p:nvPr/>
        </p:nvSpPr>
        <p:spPr>
          <a:xfrm>
            <a:off x="1590675" y="1465263"/>
            <a:ext cx="4572000" cy="579437"/>
          </a:xfrm>
          <a:prstGeom prst="rect">
            <a:avLst/>
          </a:prstGeom>
          <a:noFill/>
          <a:ln w="12700">
            <a:noFill/>
          </a:ln>
        </p:spPr>
        <p:txBody>
          <a:bodyPr anchor="t" anchorCtr="0">
            <a:spAutoFit/>
          </a:bodyPr>
          <a:lstStyle/>
          <a:p>
            <a:r>
              <a:rPr lang="en-US" altLang="zh-CN" b="0" i="1" dirty="0">
                <a:latin typeface="Comic Sans MS" panose="030F0702030302020204" pitchFamily="66" charset="0"/>
                <a:ea typeface="宋体" panose="02010600030101010101" pitchFamily="2" charset="-122"/>
              </a:rPr>
              <a:t>RT</a:t>
            </a:r>
            <a:r>
              <a:rPr lang="zh-CN" altLang="en-US" b="0" dirty="0">
                <a:latin typeface="Comic Sans MS" panose="030F0702030302020204" pitchFamily="66" charset="0"/>
                <a:ea typeface="宋体" panose="02010600030101010101" pitchFamily="2" charset="-122"/>
              </a:rPr>
              <a:t>：</a:t>
            </a:r>
            <a:r>
              <a:rPr lang="en-US" altLang="zh-CN" b="0" dirty="0">
                <a:latin typeface="Comic Sans MS" panose="030F0702030302020204" pitchFamily="66" charset="0"/>
                <a:ea typeface="宋体" panose="02010600030101010101" pitchFamily="2" charset="-122"/>
              </a:rPr>
              <a:t>___________</a:t>
            </a:r>
            <a:r>
              <a:rPr lang="zh-CN" altLang="en-US" b="0" dirty="0">
                <a:latin typeface="Comic Sans MS" panose="030F0702030302020204" pitchFamily="66" charset="0"/>
                <a:ea typeface="宋体" panose="02010600030101010101" pitchFamily="2" charset="-122"/>
              </a:rPr>
              <a:t>，</a:t>
            </a:r>
            <a:endParaRPr lang="zh-CN" altLang="en-US" b="0" dirty="0">
              <a:latin typeface="Comic Sans MS" panose="030F0702030302020204" pitchFamily="66" charset="0"/>
              <a:ea typeface="宋体" panose="02010600030101010101" pitchFamily="2" charset="-122"/>
            </a:endParaRPr>
          </a:p>
        </p:txBody>
      </p:sp>
      <p:sp>
        <p:nvSpPr>
          <p:cNvPr id="36873" name="Rectangle 12"/>
          <p:cNvSpPr/>
          <p:nvPr/>
        </p:nvSpPr>
        <p:spPr>
          <a:xfrm>
            <a:off x="539750" y="2492375"/>
            <a:ext cx="730250" cy="579438"/>
          </a:xfrm>
          <a:prstGeom prst="rect">
            <a:avLst/>
          </a:prstGeom>
          <a:noFill/>
          <a:ln w="12700">
            <a:noFill/>
          </a:ln>
        </p:spPr>
        <p:txBody>
          <a:bodyPr wrap="none" anchor="t" anchorCtr="0">
            <a:spAutoFit/>
          </a:bodyPr>
          <a:lstStyle/>
          <a:p>
            <a:r>
              <a:rPr lang="en-US" altLang="zh-CN" b="0" dirty="0">
                <a:latin typeface="Comic Sans MS" panose="030F0702030302020204" pitchFamily="66" charset="0"/>
                <a:ea typeface="宋体" panose="02010600030101010101" pitchFamily="2" charset="-122"/>
              </a:rPr>
              <a:t>(2)</a:t>
            </a:r>
            <a:endParaRPr lang="en-US" altLang="zh-CN" b="0" dirty="0">
              <a:latin typeface="Comic Sans MS" panose="030F0702030302020204" pitchFamily="66" charset="0"/>
              <a:ea typeface="宋体" panose="02010600030101010101" pitchFamily="2" charset="-122"/>
            </a:endParaRPr>
          </a:p>
        </p:txBody>
      </p:sp>
      <p:sp>
        <p:nvSpPr>
          <p:cNvPr id="36874" name="Rectangle 13"/>
          <p:cNvSpPr/>
          <p:nvPr/>
        </p:nvSpPr>
        <p:spPr>
          <a:xfrm>
            <a:off x="1763713" y="2492375"/>
            <a:ext cx="5040312" cy="579438"/>
          </a:xfrm>
          <a:prstGeom prst="rect">
            <a:avLst/>
          </a:prstGeom>
          <a:noFill/>
          <a:ln w="12700">
            <a:noFill/>
          </a:ln>
        </p:spPr>
        <p:txBody>
          <a:bodyPr anchor="t" anchorCtr="0">
            <a:spAutoFit/>
          </a:bodyPr>
          <a:lstStyle/>
          <a:p>
            <a:r>
              <a:rPr lang="en-US" altLang="zh-CN" b="0" i="1" dirty="0">
                <a:latin typeface="Comic Sans MS" panose="030F0702030302020204" pitchFamily="66" charset="0"/>
                <a:ea typeface="宋体" panose="02010600030101010101" pitchFamily="2" charset="-122"/>
              </a:rPr>
              <a:t>R</a:t>
            </a:r>
            <a:r>
              <a:rPr lang="zh-CN" altLang="en-US" b="0" dirty="0">
                <a:latin typeface="Comic Sans MS" panose="030F0702030302020204" pitchFamily="66" charset="0"/>
                <a:ea typeface="宋体" panose="02010600030101010101" pitchFamily="2" charset="-122"/>
              </a:rPr>
              <a:t>：</a:t>
            </a:r>
            <a:r>
              <a:rPr lang="en-US" altLang="zh-CN" b="0" u="sng" dirty="0">
                <a:latin typeface="Comic Sans MS" panose="030F0702030302020204" pitchFamily="66" charset="0"/>
                <a:ea typeface="宋体" panose="02010600030101010101" pitchFamily="2" charset="-122"/>
              </a:rPr>
              <a:t>___________,</a:t>
            </a:r>
            <a:endParaRPr lang="en-US" altLang="zh-CN" b="0" u="sng" dirty="0">
              <a:latin typeface="Comic Sans MS" panose="030F0702030302020204" pitchFamily="66" charset="0"/>
              <a:ea typeface="宋体" panose="02010600030101010101" pitchFamily="2" charset="-122"/>
            </a:endParaRPr>
          </a:p>
        </p:txBody>
      </p:sp>
      <p:sp>
        <p:nvSpPr>
          <p:cNvPr id="36875" name="Rectangle 14"/>
          <p:cNvSpPr/>
          <p:nvPr/>
        </p:nvSpPr>
        <p:spPr>
          <a:xfrm>
            <a:off x="611188" y="4508500"/>
            <a:ext cx="7639050" cy="579438"/>
          </a:xfrm>
          <a:prstGeom prst="rect">
            <a:avLst/>
          </a:prstGeom>
          <a:noFill/>
          <a:ln w="12700">
            <a:noFill/>
          </a:ln>
        </p:spPr>
        <p:txBody>
          <a:bodyPr wrap="none" anchor="t" anchorCtr="0">
            <a:spAutoFit/>
          </a:bodyPr>
          <a:lstStyle/>
          <a:p>
            <a:pPr eaLnBrk="0" hangingPunct="0"/>
            <a:r>
              <a:rPr lang="en-US" altLang="zh-CN" b="0" dirty="0">
                <a:latin typeface="Comic Sans MS" panose="030F0702030302020204" pitchFamily="66" charset="0"/>
                <a:ea typeface="宋体" panose="02010600030101010101" pitchFamily="2" charset="-122"/>
              </a:rPr>
              <a:t>(</a:t>
            </a:r>
            <a:r>
              <a:rPr lang="zh-CN" altLang="en-US" b="0" dirty="0">
                <a:latin typeface="Comic Sans MS" panose="030F0702030302020204" pitchFamily="66" charset="0"/>
                <a:ea typeface="宋体" panose="02010600030101010101" pitchFamily="2" charset="-122"/>
              </a:rPr>
              <a:t>式中</a:t>
            </a:r>
            <a:r>
              <a:rPr lang="en-US" altLang="zh-CN" b="0" i="1" dirty="0">
                <a:latin typeface="Comic Sans MS" panose="030F0702030302020204" pitchFamily="66" charset="0"/>
                <a:ea typeface="宋体" panose="02010600030101010101" pitchFamily="2" charset="-122"/>
              </a:rPr>
              <a:t>R</a:t>
            </a:r>
            <a:r>
              <a:rPr lang="zh-CN" altLang="en-US" b="0" dirty="0">
                <a:latin typeface="Comic Sans MS" panose="030F0702030302020204" pitchFamily="66" charset="0"/>
                <a:ea typeface="宋体" panose="02010600030101010101" pitchFamily="2" charset="-122"/>
              </a:rPr>
              <a:t>为普适气体常量，</a:t>
            </a:r>
            <a:r>
              <a:rPr lang="en-US" altLang="zh-CN" b="0" i="1" dirty="0">
                <a:latin typeface="Comic Sans MS" panose="030F0702030302020204" pitchFamily="66" charset="0"/>
                <a:ea typeface="宋体" panose="02010600030101010101" pitchFamily="2" charset="-122"/>
              </a:rPr>
              <a:t>T</a:t>
            </a:r>
            <a:r>
              <a:rPr lang="zh-CN" altLang="en-US" b="0" dirty="0">
                <a:latin typeface="Comic Sans MS" panose="030F0702030302020204" pitchFamily="66" charset="0"/>
                <a:ea typeface="宋体" panose="02010600030101010101" pitchFamily="2" charset="-122"/>
              </a:rPr>
              <a:t>为气体的温度</a:t>
            </a:r>
            <a:r>
              <a:rPr lang="en-US" altLang="zh-CN" b="0" dirty="0">
                <a:latin typeface="Comic Sans MS" panose="030F0702030302020204" pitchFamily="66" charset="0"/>
                <a:ea typeface="宋体" panose="02010600030101010101" pitchFamily="2" charset="-122"/>
              </a:rPr>
              <a:t>) </a:t>
            </a:r>
            <a:endParaRPr lang="en-US" altLang="zh-CN" b="0" dirty="0">
              <a:latin typeface="Comic Sans MS" panose="030F0702030302020204" pitchFamily="66" charset="0"/>
              <a:ea typeface="宋体" panose="02010600030101010101" pitchFamily="2" charset="-122"/>
            </a:endParaRPr>
          </a:p>
        </p:txBody>
      </p:sp>
      <p:sp>
        <p:nvSpPr>
          <p:cNvPr id="88079" name="Rectangle 15"/>
          <p:cNvSpPr/>
          <p:nvPr/>
        </p:nvSpPr>
        <p:spPr>
          <a:xfrm>
            <a:off x="2484438" y="3500438"/>
            <a:ext cx="5040312" cy="579437"/>
          </a:xfrm>
          <a:prstGeom prst="rect">
            <a:avLst/>
          </a:prstGeom>
          <a:noFill/>
          <a:ln w="12700">
            <a:noFill/>
          </a:ln>
        </p:spPr>
        <p:txBody>
          <a:bodyPr anchor="ctr" anchorCtr="0">
            <a:spAutoFit/>
          </a:bodyPr>
          <a:lstStyle/>
          <a:p>
            <a:r>
              <a:rPr lang="zh-CN" altLang="en-US" b="0" dirty="0">
                <a:solidFill>
                  <a:srgbClr val="CC0000"/>
                </a:solidFill>
                <a:latin typeface="Comic Sans MS" panose="030F0702030302020204" pitchFamily="66" charset="0"/>
                <a:ea typeface="宋体" panose="02010600030101010101" pitchFamily="2" charset="-122"/>
              </a:rPr>
              <a:t>气体的定压摩尔热容</a:t>
            </a:r>
            <a:endParaRPr lang="zh-CN" altLang="en-US" b="0" dirty="0">
              <a:solidFill>
                <a:srgbClr val="CC0000"/>
              </a:solidFill>
              <a:latin typeface="Comic Sans MS" panose="030F0702030302020204" pitchFamily="66" charset="0"/>
              <a:ea typeface="宋体" panose="02010600030101010101" pitchFamily="2" charset="-122"/>
            </a:endParaRPr>
          </a:p>
        </p:txBody>
      </p:sp>
      <p:sp>
        <p:nvSpPr>
          <p:cNvPr id="88080" name="Rectangle 16"/>
          <p:cNvSpPr/>
          <p:nvPr/>
        </p:nvSpPr>
        <p:spPr>
          <a:xfrm>
            <a:off x="2555875" y="1341438"/>
            <a:ext cx="4430713" cy="579437"/>
          </a:xfrm>
          <a:prstGeom prst="rect">
            <a:avLst/>
          </a:prstGeom>
          <a:noFill/>
          <a:ln w="12700">
            <a:noFill/>
          </a:ln>
        </p:spPr>
        <p:txBody>
          <a:bodyPr wrap="none" anchor="t" anchorCtr="0">
            <a:spAutoFit/>
          </a:bodyPr>
          <a:lstStyle/>
          <a:p>
            <a:r>
              <a:rPr lang="en-US" altLang="zh-CN" b="0" dirty="0">
                <a:solidFill>
                  <a:srgbClr val="CC0000"/>
                </a:solidFill>
                <a:latin typeface="Comic Sans MS" panose="030F0702030302020204" pitchFamily="66" charset="0"/>
                <a:ea typeface="宋体" panose="02010600030101010101" pitchFamily="2" charset="-122"/>
              </a:rPr>
              <a:t>1</a:t>
            </a:r>
            <a:r>
              <a:rPr lang="zh-CN" altLang="en-US" b="0" dirty="0">
                <a:solidFill>
                  <a:srgbClr val="CC0000"/>
                </a:solidFill>
                <a:latin typeface="Comic Sans MS" panose="030F0702030302020204" pitchFamily="66" charset="0"/>
                <a:ea typeface="宋体" panose="02010600030101010101" pitchFamily="2" charset="-122"/>
              </a:rPr>
              <a:t>摩尔理想气体的内能；</a:t>
            </a:r>
            <a:endParaRPr lang="zh-CN" altLang="en-US" b="0" dirty="0">
              <a:solidFill>
                <a:srgbClr val="CC0000"/>
              </a:solidFill>
              <a:latin typeface="Comic Sans MS" panose="030F0702030302020204" pitchFamily="66" charset="0"/>
              <a:ea typeface="宋体" panose="02010600030101010101" pitchFamily="2" charset="-122"/>
            </a:endParaRPr>
          </a:p>
        </p:txBody>
      </p:sp>
      <p:sp>
        <p:nvSpPr>
          <p:cNvPr id="88081" name="Rectangle 17"/>
          <p:cNvSpPr/>
          <p:nvPr/>
        </p:nvSpPr>
        <p:spPr>
          <a:xfrm>
            <a:off x="2555875" y="2349500"/>
            <a:ext cx="4248150" cy="579438"/>
          </a:xfrm>
          <a:prstGeom prst="rect">
            <a:avLst/>
          </a:prstGeom>
          <a:noFill/>
          <a:ln w="12700">
            <a:noFill/>
          </a:ln>
        </p:spPr>
        <p:txBody>
          <a:bodyPr wrap="none" anchor="t" anchorCtr="0">
            <a:spAutoFit/>
          </a:bodyPr>
          <a:lstStyle/>
          <a:p>
            <a:r>
              <a:rPr lang="zh-CN" altLang="en-US" b="0" dirty="0">
                <a:solidFill>
                  <a:srgbClr val="CC0000"/>
                </a:solidFill>
                <a:latin typeface="Comic Sans MS" panose="030F0702030302020204" pitchFamily="66" charset="0"/>
                <a:ea typeface="宋体" panose="02010600030101010101" pitchFamily="2" charset="-122"/>
              </a:rPr>
              <a:t>气体的定体摩尔热容；</a:t>
            </a:r>
            <a:endParaRPr lang="zh-CN" altLang="en-US" b="0" dirty="0">
              <a:solidFill>
                <a:srgbClr val="CC0000"/>
              </a:solidFill>
              <a:latin typeface="Comic Sans MS" panose="030F0702030302020204" pitchFamily="66" charset="0"/>
              <a:ea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8080"/>
                                        </p:tgtEl>
                                        <p:attrNameLst>
                                          <p:attrName>style.visibility</p:attrName>
                                        </p:attrNameLst>
                                      </p:cBhvr>
                                      <p:to>
                                        <p:strVal val="visible"/>
                                      </p:to>
                                    </p:set>
                                    <p:animEffect transition="in" filter="blinds(horizontal)">
                                      <p:cBhvr>
                                        <p:cTn id="7" dur="500"/>
                                        <p:tgtEl>
                                          <p:spTgt spid="8808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8081"/>
                                        </p:tgtEl>
                                        <p:attrNameLst>
                                          <p:attrName>style.visibility</p:attrName>
                                        </p:attrNameLst>
                                      </p:cBhvr>
                                      <p:to>
                                        <p:strVal val="visible"/>
                                      </p:to>
                                    </p:set>
                                    <p:animEffect transition="in" filter="blinds(horizontal)">
                                      <p:cBhvr>
                                        <p:cTn id="12" dur="500"/>
                                        <p:tgtEl>
                                          <p:spTgt spid="8808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8079"/>
                                        </p:tgtEl>
                                        <p:attrNameLst>
                                          <p:attrName>style.visibility</p:attrName>
                                        </p:attrNameLst>
                                      </p:cBhvr>
                                      <p:to>
                                        <p:strVal val="visible"/>
                                      </p:to>
                                    </p:set>
                                    <p:animEffect transition="in" filter="blinds(horizontal)">
                                      <p:cBhvr>
                                        <p:cTn id="17" dur="500"/>
                                        <p:tgtEl>
                                          <p:spTgt spid="880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80" grpId="0"/>
      <p:bldP spid="88080" grpId="1"/>
      <p:bldP spid="88081" grpId="0"/>
      <p:bldP spid="88081" grpId="1"/>
      <p:bldP spid="88079" grpId="0"/>
      <p:bldP spid="88079"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Box 2"/>
          <p:cNvSpPr txBox="1"/>
          <p:nvPr/>
        </p:nvSpPr>
        <p:spPr>
          <a:xfrm>
            <a:off x="-1905" y="404495"/>
            <a:ext cx="9145905" cy="2606040"/>
          </a:xfrm>
          <a:prstGeom prst="rect">
            <a:avLst/>
          </a:prstGeom>
          <a:noFill/>
        </p:spPr>
        <p:txBody>
          <a:bodyPr wrap="square" rtlCol="0">
            <a:noAutofit/>
          </a:bodyPr>
          <a:lstStyle/>
          <a:p>
            <a:pPr marR="0" defTabSz="914400" eaLnBrk="1" hangingPunct="1">
              <a:buClrTx/>
              <a:buSzTx/>
              <a:buFontTx/>
              <a:buNone/>
              <a:defRPr/>
            </a:pPr>
            <a:r>
              <a:rPr kumimoji="0" lang="en-US" altLang="zh-CN" sz="3200" b="1" kern="1200" cap="none" spc="0" normalizeH="0" baseline="0" noProof="0" dirty="0">
                <a:solidFill>
                  <a:srgbClr val="C00000"/>
                </a:solidFill>
                <a:latin typeface="宋体" panose="02010600030101010101" pitchFamily="2" charset="-122"/>
                <a:cs typeface="宋体" panose="02010600030101010101" pitchFamily="2" charset="-122"/>
              </a:rPr>
              <a:t>4.</a:t>
            </a:r>
            <a:r>
              <a:rPr kumimoji="0" lang="zh-CN" altLang="en-US" sz="2800" kern="1200" cap="none" spc="0" normalizeH="0" baseline="0" noProof="0" dirty="0">
                <a:latin typeface="宋体" panose="02010600030101010101" pitchFamily="2" charset="-122"/>
                <a:cs typeface="宋体" panose="02010600030101010101" pitchFamily="2" charset="-122"/>
              </a:rPr>
              <a:t>对于双原子分子理想气体，如果气体的量为</a:t>
            </a:r>
            <a:r>
              <a:rPr kumimoji="0" lang="en-US" altLang="zh-CN" sz="2800" kern="1200" cap="none" spc="0" normalizeH="0" baseline="0" noProof="0" dirty="0">
                <a:latin typeface="宋体" panose="02010600030101010101" pitchFamily="2" charset="-122"/>
                <a:cs typeface="宋体" panose="02010600030101010101" pitchFamily="2" charset="-122"/>
              </a:rPr>
              <a:t>2mol</a:t>
            </a:r>
            <a:r>
              <a:rPr kumimoji="0" lang="zh-CN" altLang="en-US" sz="2800" kern="1200" cap="none" spc="0" normalizeH="0" baseline="0" noProof="0" dirty="0">
                <a:latin typeface="宋体" panose="02010600030101010101" pitchFamily="2" charset="-122"/>
                <a:cs typeface="宋体" panose="02010600030101010101" pitchFamily="2" charset="-122"/>
              </a:rPr>
              <a:t>，温度升高</a:t>
            </a:r>
            <a:r>
              <a:rPr kumimoji="0" lang="en-US" altLang="zh-CN" sz="2800" kern="1200" cap="none" spc="0" normalizeH="0" baseline="0" noProof="0" dirty="0">
                <a:latin typeface="宋体" panose="02010600030101010101" pitchFamily="2" charset="-122"/>
                <a:cs typeface="宋体" panose="02010600030101010101" pitchFamily="2" charset="-122"/>
              </a:rPr>
              <a:t>5K</a:t>
            </a:r>
            <a:r>
              <a:rPr kumimoji="0" lang="zh-CN" altLang="en-US" sz="2800" kern="1200" cap="none" spc="0" normalizeH="0" baseline="0" noProof="0" dirty="0">
                <a:latin typeface="宋体" panose="02010600030101010101" pitchFamily="2" charset="-122"/>
                <a:cs typeface="宋体" panose="02010600030101010101" pitchFamily="2" charset="-122"/>
              </a:rPr>
              <a:t>，计算内能变化为</a:t>
            </a:r>
            <a:r>
              <a:rPr kumimoji="1" lang="en-US" altLang="zh-CN" sz="2800" kern="1200" cap="none" spc="0" normalizeH="0" baseline="0" noProof="0" dirty="0">
                <a:solidFill>
                  <a:srgbClr val="000000"/>
                </a:solidFill>
                <a:latin typeface="宋体" panose="02010600030101010101" pitchFamily="2" charset="-122"/>
                <a:cs typeface="宋体" panose="02010600030101010101" pitchFamily="2" charset="-122"/>
              </a:rPr>
              <a:t>_______</a:t>
            </a:r>
            <a:r>
              <a:rPr kumimoji="1" lang="en-US" altLang="zh-CN" sz="2800" u="sng" kern="1200" cap="none" spc="0" normalizeH="0" baseline="0" noProof="0" dirty="0">
                <a:solidFill>
                  <a:srgbClr val="000000"/>
                </a:solidFill>
                <a:latin typeface="宋体" panose="02010600030101010101" pitchFamily="2" charset="-122"/>
                <a:cs typeface="宋体" panose="02010600030101010101" pitchFamily="2" charset="-122"/>
              </a:rPr>
              <a:t>_            </a:t>
            </a:r>
            <a:r>
              <a:rPr kumimoji="1" lang="en-US" altLang="zh-CN" sz="2800" kern="1200" cap="none" spc="0" normalizeH="0" baseline="0" noProof="0" dirty="0">
                <a:solidFill>
                  <a:srgbClr val="000000"/>
                </a:solidFill>
                <a:latin typeface="宋体" panose="02010600030101010101" pitchFamily="2" charset="-122"/>
                <a:cs typeface="宋体" panose="02010600030101010101" pitchFamily="2" charset="-122"/>
              </a:rPr>
              <a:t>J</a:t>
            </a:r>
            <a:r>
              <a:rPr kumimoji="1" lang="zh-CN" altLang="en-US" sz="2800" kern="1200" cap="none" spc="0" normalizeH="0" baseline="0" noProof="0" dirty="0">
                <a:solidFill>
                  <a:srgbClr val="000000"/>
                </a:solidFill>
                <a:latin typeface="宋体" panose="02010600030101010101" pitchFamily="2" charset="-122"/>
                <a:cs typeface="宋体" panose="02010600030101010101" pitchFamily="2" charset="-122"/>
              </a:rPr>
              <a:t>；</a:t>
            </a:r>
            <a:endParaRPr kumimoji="1" lang="zh-CN" altLang="en-US" sz="2800" kern="1200" cap="none" spc="0" normalizeH="0" baseline="0" noProof="0" dirty="0">
              <a:solidFill>
                <a:srgbClr val="000000"/>
              </a:solidFill>
              <a:latin typeface="宋体" panose="02010600030101010101" pitchFamily="2" charset="-122"/>
              <a:cs typeface="宋体" panose="02010600030101010101" pitchFamily="2" charset="-122"/>
            </a:endParaRPr>
          </a:p>
          <a:p>
            <a:pPr marR="0" defTabSz="914400" eaLnBrk="1" hangingPunct="1">
              <a:buClrTx/>
              <a:buSzTx/>
              <a:buFontTx/>
              <a:buNone/>
              <a:defRPr/>
            </a:pPr>
            <a:r>
              <a:rPr lang="en-US" altLang="zh-CN" sz="2800" dirty="0">
                <a:solidFill>
                  <a:srgbClr val="FF0000"/>
                </a:solidFill>
                <a:latin typeface="宋体" panose="02010600030101010101" pitchFamily="2" charset="-122"/>
                <a:cs typeface="宋体" panose="02010600030101010101" pitchFamily="2" charset="-122"/>
                <a:sym typeface="+mn-ea"/>
              </a:rPr>
              <a:t>(</a:t>
            </a:r>
            <a:r>
              <a:rPr lang="zh-CN" altLang="en-US" sz="2800" dirty="0">
                <a:solidFill>
                  <a:srgbClr val="FF0000"/>
                </a:solidFill>
                <a:latin typeface="宋体" panose="02010600030101010101" pitchFamily="2" charset="-122"/>
                <a:cs typeface="宋体" panose="02010600030101010101" pitchFamily="2" charset="-122"/>
                <a:sym typeface="+mn-ea"/>
              </a:rPr>
              <a:t>普适气体常量</a:t>
            </a:r>
            <a:r>
              <a:rPr lang="en-US" altLang="zh-CN" sz="2800" i="1" dirty="0">
                <a:solidFill>
                  <a:srgbClr val="FF0000"/>
                </a:solidFill>
                <a:latin typeface="宋体" panose="02010600030101010101" pitchFamily="2" charset="-122"/>
                <a:cs typeface="宋体" panose="02010600030101010101" pitchFamily="2" charset="-122"/>
                <a:sym typeface="+mn-ea"/>
              </a:rPr>
              <a:t>R</a:t>
            </a:r>
            <a:r>
              <a:rPr lang="en-US" altLang="zh-CN" sz="2800" dirty="0">
                <a:solidFill>
                  <a:srgbClr val="FF0000"/>
                </a:solidFill>
                <a:latin typeface="宋体" panose="02010600030101010101" pitchFamily="2" charset="-122"/>
                <a:cs typeface="宋体" panose="02010600030101010101" pitchFamily="2" charset="-122"/>
                <a:sym typeface="+mn-ea"/>
              </a:rPr>
              <a:t>=8.31 J·mol </a:t>
            </a:r>
            <a:r>
              <a:rPr lang="en-US" altLang="zh-CN" sz="2800" baseline="30000" dirty="0">
                <a:solidFill>
                  <a:srgbClr val="FF0000"/>
                </a:solidFill>
                <a:latin typeface="宋体" panose="02010600030101010101" pitchFamily="2" charset="-122"/>
                <a:cs typeface="宋体" panose="02010600030101010101" pitchFamily="2" charset="-122"/>
                <a:sym typeface="+mn-ea"/>
              </a:rPr>
              <a:t>-1</a:t>
            </a:r>
            <a:r>
              <a:rPr lang="en-US" altLang="zh-CN" sz="2800" dirty="0">
                <a:solidFill>
                  <a:srgbClr val="FF0000"/>
                </a:solidFill>
                <a:latin typeface="宋体" panose="02010600030101010101" pitchFamily="2" charset="-122"/>
                <a:cs typeface="宋体" panose="02010600030101010101" pitchFamily="2" charset="-122"/>
                <a:sym typeface="+mn-ea"/>
              </a:rPr>
              <a:t>·K </a:t>
            </a:r>
            <a:r>
              <a:rPr lang="en-US" altLang="zh-CN" sz="2800" baseline="30000" dirty="0">
                <a:solidFill>
                  <a:srgbClr val="FF0000"/>
                </a:solidFill>
                <a:latin typeface="宋体" panose="02010600030101010101" pitchFamily="2" charset="-122"/>
                <a:cs typeface="宋体" panose="02010600030101010101" pitchFamily="2" charset="-122"/>
                <a:sym typeface="+mn-ea"/>
              </a:rPr>
              <a:t>-1</a:t>
            </a:r>
            <a:r>
              <a:rPr lang="en-US" altLang="zh-CN" sz="2800" dirty="0">
                <a:solidFill>
                  <a:srgbClr val="FF0000"/>
                </a:solidFill>
                <a:latin typeface="宋体" panose="02010600030101010101" pitchFamily="2" charset="-122"/>
                <a:cs typeface="宋体" panose="02010600030101010101" pitchFamily="2" charset="-122"/>
                <a:sym typeface="+mn-ea"/>
              </a:rPr>
              <a:t>  )</a:t>
            </a:r>
            <a:endParaRPr kumimoji="1" lang="zh-CN" altLang="en-US" sz="2800" kern="1200" cap="none" spc="0" normalizeH="0" baseline="0" noProof="0" dirty="0">
              <a:solidFill>
                <a:srgbClr val="000000"/>
              </a:solidFill>
              <a:latin typeface="宋体" panose="02010600030101010101" pitchFamily="2" charset="-122"/>
              <a:cs typeface="宋体" panose="02010600030101010101" pitchFamily="2" charset="-122"/>
            </a:endParaRPr>
          </a:p>
          <a:p>
            <a:pPr marR="0" defTabSz="914400" eaLnBrk="1" hangingPunct="1">
              <a:buClrTx/>
              <a:buSzTx/>
              <a:buFontTx/>
              <a:buNone/>
              <a:defRPr/>
            </a:pPr>
            <a:endParaRPr kumimoji="1" lang="zh-CN" altLang="en-US" sz="2800" kern="1200" cap="none" spc="0" normalizeH="0" baseline="0" noProof="0" dirty="0">
              <a:solidFill>
                <a:srgbClr val="000000"/>
              </a:solidFill>
              <a:latin typeface="Times New Roman" panose="02020603050405020304" pitchFamily="18" charset="0"/>
              <a:ea typeface="楷体_GB2312" pitchFamily="49" charset="-122"/>
              <a:cs typeface="+mn-cs"/>
            </a:endParaRPr>
          </a:p>
          <a:p>
            <a:pPr marR="0" defTabSz="914400" eaLnBrk="1" hangingPunct="1">
              <a:buClrTx/>
              <a:buSzTx/>
              <a:buFontTx/>
              <a:buNone/>
              <a:defRPr/>
            </a:pPr>
            <a:r>
              <a:rPr lang="zh-CN" altLang="en-US" sz="2800" kern="1200" cap="none" spc="0" normalizeH="0" baseline="0" noProof="0" dirty="0">
                <a:latin typeface="宋体" panose="02010600030101010101" pitchFamily="2" charset="-122"/>
                <a:cs typeface="宋体" panose="02010600030101010101" pitchFamily="2" charset="-122"/>
              </a:rPr>
              <a:t>假设在此过程中外界对气体做功100J，则气体吸热为_____</a:t>
            </a:r>
            <a:r>
              <a:rPr lang="zh-CN" altLang="en-US" sz="2800" u="sng" kern="1200" cap="none" spc="0" normalizeH="0" baseline="0" noProof="0" dirty="0">
                <a:latin typeface="宋体" panose="02010600030101010101" pitchFamily="2" charset="-122"/>
                <a:cs typeface="宋体" panose="02010600030101010101" pitchFamily="2" charset="-122"/>
              </a:rPr>
              <a:t>_</a:t>
            </a:r>
            <a:r>
              <a:rPr lang="en-US" altLang="zh-CN" sz="2800" u="sng" kern="1200" cap="none" spc="0" normalizeH="0" baseline="0" noProof="0" dirty="0">
                <a:latin typeface="宋体" panose="02010600030101010101" pitchFamily="2" charset="-122"/>
                <a:cs typeface="宋体" panose="02010600030101010101" pitchFamily="2" charset="-122"/>
              </a:rPr>
              <a:t>    </a:t>
            </a:r>
            <a:r>
              <a:rPr lang="zh-CN" altLang="en-US" sz="2800" kern="1200" cap="none" spc="0" normalizeH="0" baseline="0" noProof="0" dirty="0">
                <a:latin typeface="宋体" panose="02010600030101010101" pitchFamily="2" charset="-122"/>
                <a:cs typeface="宋体" panose="02010600030101010101" pitchFamily="2" charset="-122"/>
              </a:rPr>
              <a:t>_J。</a:t>
            </a:r>
            <a:r>
              <a:rPr kumimoji="0" lang="zh-CN" altLang="en-US" sz="2400" u="sng" kern="1200" cap="none" spc="0" normalizeH="0" baseline="0" noProof="0" dirty="0">
                <a:latin typeface="+mn-ea"/>
                <a:ea typeface="微软雅黑" panose="020B0503020204020204" charset="-122"/>
                <a:cs typeface="+mn-cs"/>
              </a:rPr>
              <a:t>                   </a:t>
            </a:r>
            <a:endParaRPr kumimoji="0" lang="zh-CN" altLang="en-US" sz="2400" u="sng" kern="1200" cap="none" spc="0" normalizeH="0" baseline="0" noProof="0" dirty="0">
              <a:latin typeface="+mn-ea"/>
              <a:ea typeface="微软雅黑" panose="020B0503020204020204" charset="-122"/>
              <a:cs typeface="+mn-cs"/>
            </a:endParaRPr>
          </a:p>
        </p:txBody>
      </p:sp>
      <p:graphicFrame>
        <p:nvGraphicFramePr>
          <p:cNvPr id="10" name="对象 9">
            <a:hlinkClick r:id="" action="ppaction://ole?verb="/>
          </p:cNvPr>
          <p:cNvGraphicFramePr>
            <a:graphicFrameLocks noChangeAspect="1"/>
          </p:cNvGraphicFramePr>
          <p:nvPr/>
        </p:nvGraphicFramePr>
        <p:xfrm>
          <a:off x="611505" y="4293235"/>
          <a:ext cx="4097655" cy="1016635"/>
        </p:xfrm>
        <a:graphic>
          <a:graphicData uri="http://schemas.openxmlformats.org/presentationml/2006/ole">
            <mc:AlternateContent xmlns:mc="http://schemas.openxmlformats.org/markup-compatibility/2006">
              <mc:Choice xmlns:v="urn:schemas-microsoft-com:vml" Requires="v">
                <p:oleObj spid="_x0000_s5122" name="" r:id="rId1" imgW="1587500" imgH="393700" progId="Equation.KSEE3">
                  <p:embed/>
                </p:oleObj>
              </mc:Choice>
              <mc:Fallback>
                <p:oleObj name="" r:id="rId1" imgW="1587500" imgH="393700" progId="Equation.KSEE3">
                  <p:embed/>
                  <p:pic>
                    <p:nvPicPr>
                      <p:cNvPr id="0" name="图片 5121"/>
                      <p:cNvPicPr/>
                      <p:nvPr/>
                    </p:nvPicPr>
                    <p:blipFill>
                      <a:blip r:embed="rId2"/>
                      <a:stretch>
                        <a:fillRect/>
                      </a:stretch>
                    </p:blipFill>
                    <p:spPr>
                      <a:xfrm>
                        <a:off x="611505" y="4293235"/>
                        <a:ext cx="4097655" cy="1016635"/>
                      </a:xfrm>
                      <a:prstGeom prst="rect">
                        <a:avLst/>
                      </a:prstGeom>
                    </p:spPr>
                  </p:pic>
                </p:oleObj>
              </mc:Fallback>
            </mc:AlternateContent>
          </a:graphicData>
        </a:graphic>
      </p:graphicFrame>
      <p:graphicFrame>
        <p:nvGraphicFramePr>
          <p:cNvPr id="2" name="对象 1">
            <a:hlinkClick r:id="" action="ppaction://ole?verb="/>
          </p:cNvPr>
          <p:cNvGraphicFramePr>
            <a:graphicFrameLocks noChangeAspect="1"/>
          </p:cNvGraphicFramePr>
          <p:nvPr/>
        </p:nvGraphicFramePr>
        <p:xfrm>
          <a:off x="5363845" y="4580890"/>
          <a:ext cx="2423795" cy="636270"/>
        </p:xfrm>
        <a:graphic>
          <a:graphicData uri="http://schemas.openxmlformats.org/presentationml/2006/ole">
            <mc:AlternateContent xmlns:mc="http://schemas.openxmlformats.org/markup-compatibility/2006">
              <mc:Choice xmlns:v="urn:schemas-microsoft-com:vml" Requires="v">
                <p:oleObj spid="_x0000_s6145" name="" r:id="rId3" imgW="774065" imgH="203200" progId="Equation.KSEE3">
                  <p:embed/>
                </p:oleObj>
              </mc:Choice>
              <mc:Fallback>
                <p:oleObj name="" r:id="rId3" imgW="774065" imgH="203200" progId="Equation.KSEE3">
                  <p:embed/>
                  <p:pic>
                    <p:nvPicPr>
                      <p:cNvPr id="0" name="图片 6144"/>
                      <p:cNvPicPr/>
                      <p:nvPr/>
                    </p:nvPicPr>
                    <p:blipFill>
                      <a:blip r:embed="rId4"/>
                      <a:stretch>
                        <a:fillRect/>
                      </a:stretch>
                    </p:blipFill>
                    <p:spPr>
                      <a:xfrm>
                        <a:off x="5363845" y="4580890"/>
                        <a:ext cx="2423795" cy="63627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5147945" y="908050"/>
          <a:ext cx="2313305" cy="467995"/>
        </p:xfrm>
        <a:graphic>
          <a:graphicData uri="http://schemas.openxmlformats.org/presentationml/2006/ole">
            <mc:AlternateContent xmlns:mc="http://schemas.openxmlformats.org/markup-compatibility/2006">
              <mc:Choice xmlns:v="urn:schemas-microsoft-com:vml" Requires="v">
                <p:oleObj spid="_x0000_s6146" name="" r:id="rId5" imgW="876300" imgH="177165" progId="Equation.KSEE3">
                  <p:embed/>
                </p:oleObj>
              </mc:Choice>
              <mc:Fallback>
                <p:oleObj name="" r:id="rId5" imgW="876300" imgH="177165" progId="Equation.KSEE3">
                  <p:embed/>
                  <p:pic>
                    <p:nvPicPr>
                      <p:cNvPr id="0" name="图片 6145"/>
                      <p:cNvPicPr/>
                      <p:nvPr/>
                    </p:nvPicPr>
                    <p:blipFill>
                      <a:blip r:embed="rId6"/>
                      <a:stretch>
                        <a:fillRect/>
                      </a:stretch>
                    </p:blipFill>
                    <p:spPr>
                      <a:xfrm>
                        <a:off x="5147945" y="908050"/>
                        <a:ext cx="2313305" cy="46799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11505" y="2603500"/>
          <a:ext cx="1191260" cy="474345"/>
        </p:xfrm>
        <a:graphic>
          <a:graphicData uri="http://schemas.openxmlformats.org/presentationml/2006/ole">
            <mc:AlternateContent xmlns:mc="http://schemas.openxmlformats.org/markup-compatibility/2006">
              <mc:Choice xmlns:v="urn:schemas-microsoft-com:vml" Requires="v">
                <p:oleObj spid="_x0000_s6147" name="" r:id="rId7" imgW="444500" imgH="177165" progId="Equation.KSEE3">
                  <p:embed/>
                </p:oleObj>
              </mc:Choice>
              <mc:Fallback>
                <p:oleObj name="" r:id="rId7" imgW="444500" imgH="177165" progId="Equation.KSEE3">
                  <p:embed/>
                  <p:pic>
                    <p:nvPicPr>
                      <p:cNvPr id="0" name="图片 6146"/>
                      <p:cNvPicPr/>
                      <p:nvPr/>
                    </p:nvPicPr>
                    <p:blipFill>
                      <a:blip r:embed="rId8"/>
                      <a:stretch>
                        <a:fillRect/>
                      </a:stretch>
                    </p:blipFill>
                    <p:spPr>
                      <a:xfrm>
                        <a:off x="611505" y="2603500"/>
                        <a:ext cx="1191260" cy="474345"/>
                      </a:xfrm>
                      <a:prstGeom prst="rect">
                        <a:avLst/>
                      </a:prstGeom>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2"/>
          <p:cNvSpPr txBox="1"/>
          <p:nvPr/>
        </p:nvSpPr>
        <p:spPr>
          <a:xfrm>
            <a:off x="323850" y="685800"/>
            <a:ext cx="8752840" cy="5539105"/>
          </a:xfrm>
          <a:prstGeom prst="rect">
            <a:avLst/>
          </a:prstGeom>
          <a:noFill/>
          <a:ln w="19050">
            <a:noFill/>
          </a:ln>
        </p:spPr>
        <p:txBody>
          <a:bodyPr wrap="square" anchor="t" anchorCtr="0">
            <a:spAutoFit/>
          </a:bodyPr>
          <a:lstStyle/>
          <a:p>
            <a:pPr>
              <a:spcBef>
                <a:spcPct val="50000"/>
              </a:spcBef>
            </a:pPr>
            <a:r>
              <a:rPr lang="en-US" altLang="zh-CN" dirty="0">
                <a:solidFill>
                  <a:srgbClr val="CC3300"/>
                </a:solidFill>
                <a:latin typeface="Century Schoolbook" panose="02040604050505020304" pitchFamily="18" charset="0"/>
                <a:ea typeface="宋体" panose="02010600030101010101" pitchFamily="2" charset="-122"/>
              </a:rPr>
              <a:t>5.(1)</a:t>
            </a:r>
            <a:r>
              <a:rPr lang="en-US" altLang="zh-CN" dirty="0">
                <a:latin typeface="Century Schoolbook" panose="02040604050505020304" pitchFamily="18" charset="0"/>
                <a:ea typeface="宋体" panose="02010600030101010101" pitchFamily="2" charset="-122"/>
              </a:rPr>
              <a:t> </a:t>
            </a:r>
            <a:r>
              <a:rPr lang="zh-CN" altLang="en-US" dirty="0">
                <a:latin typeface="Century Schoolbook" panose="02040604050505020304" pitchFamily="18" charset="0"/>
                <a:ea typeface="宋体" panose="02010600030101010101" pitchFamily="2" charset="-122"/>
              </a:rPr>
              <a:t>一卡诺热机在温度为</a:t>
            </a:r>
            <a:r>
              <a:rPr lang="en-US" altLang="zh-CN" dirty="0">
                <a:latin typeface="Century Schoolbook" panose="02040604050505020304" pitchFamily="18" charset="0"/>
                <a:ea typeface="宋体" panose="02010600030101010101" pitchFamily="2" charset="-122"/>
              </a:rPr>
              <a:t>700K</a:t>
            </a:r>
            <a:r>
              <a:rPr lang="zh-CN" altLang="en-US" dirty="0">
                <a:latin typeface="Century Schoolbook" panose="02040604050505020304" pitchFamily="18" charset="0"/>
                <a:ea typeface="宋体" panose="02010600030101010101" pitchFamily="2" charset="-122"/>
              </a:rPr>
              <a:t>和</a:t>
            </a:r>
            <a:r>
              <a:rPr lang="en-US" altLang="zh-CN" dirty="0">
                <a:latin typeface="Century Schoolbook" panose="02040604050505020304" pitchFamily="18" charset="0"/>
                <a:ea typeface="宋体" panose="02010600030101010101" pitchFamily="2" charset="-122"/>
              </a:rPr>
              <a:t>300K</a:t>
            </a:r>
            <a:r>
              <a:rPr lang="zh-CN" altLang="en-US" dirty="0">
                <a:latin typeface="Century Schoolbook" panose="02040604050505020304" pitchFamily="18" charset="0"/>
                <a:ea typeface="宋体" panose="02010600030101010101" pitchFamily="2" charset="-122"/>
              </a:rPr>
              <a:t>的两热源之间工作，其理论上的最大效率为</a:t>
            </a:r>
            <a:r>
              <a:rPr lang="zh-CN" altLang="en-US" u="sng" dirty="0">
                <a:latin typeface="Century Schoolbook" panose="02040604050505020304" pitchFamily="18" charset="0"/>
                <a:ea typeface="宋体" panose="02010600030101010101" pitchFamily="2" charset="-122"/>
              </a:rPr>
              <a:t>               </a:t>
            </a:r>
            <a:r>
              <a:rPr lang="zh-CN" altLang="en-US" dirty="0">
                <a:latin typeface="Century Schoolbook" panose="02040604050505020304" pitchFamily="18" charset="0"/>
                <a:ea typeface="宋体" panose="02010600030101010101" pitchFamily="2" charset="-122"/>
              </a:rPr>
              <a:t>。</a:t>
            </a:r>
            <a:endParaRPr lang="zh-CN" altLang="en-US" dirty="0">
              <a:latin typeface="Century Schoolbook" panose="02040604050505020304" pitchFamily="18" charset="0"/>
              <a:ea typeface="宋体" panose="02010600030101010101" pitchFamily="2" charset="-122"/>
            </a:endParaRPr>
          </a:p>
          <a:p>
            <a:pPr>
              <a:spcBef>
                <a:spcPct val="50000"/>
              </a:spcBef>
            </a:pPr>
            <a:endParaRPr lang="zh-CN" altLang="en-US" sz="3600" u="sng" dirty="0">
              <a:latin typeface="Century Schoolbook" panose="02040604050505020304" pitchFamily="18" charset="0"/>
              <a:ea typeface="宋体" panose="02010600030101010101" pitchFamily="2" charset="-122"/>
            </a:endParaRPr>
          </a:p>
          <a:p>
            <a:pPr>
              <a:spcBef>
                <a:spcPct val="50000"/>
              </a:spcBef>
            </a:pPr>
            <a:endParaRPr lang="zh-CN" altLang="en-US" sz="3600" u="sng" dirty="0">
              <a:latin typeface="Century Schoolbook" panose="02040604050505020304" pitchFamily="18" charset="0"/>
              <a:ea typeface="宋体" panose="02010600030101010101" pitchFamily="2" charset="-122"/>
            </a:endParaRPr>
          </a:p>
          <a:p>
            <a:pPr>
              <a:spcBef>
                <a:spcPct val="50000"/>
              </a:spcBef>
            </a:pPr>
            <a:r>
              <a:rPr lang="en-US" altLang="zh-CN" sz="3200" dirty="0">
                <a:solidFill>
                  <a:srgbClr val="CC3300"/>
                </a:solidFill>
                <a:sym typeface="+mn-ea"/>
              </a:rPr>
              <a:t>  (2)</a:t>
            </a:r>
            <a:r>
              <a:rPr lang="zh-CN" altLang="en-US" sz="3200" dirty="0">
                <a:sym typeface="+mn-ea"/>
              </a:rPr>
              <a:t>一卡诺热机在温度为</a:t>
            </a:r>
            <a:r>
              <a:rPr lang="en-US" altLang="zh-CN" sz="3200" dirty="0">
                <a:sym typeface="+mn-ea"/>
              </a:rPr>
              <a:t>27</a:t>
            </a:r>
            <a:r>
              <a:rPr lang="en-US" altLang="zh-CN" sz="3200" dirty="0">
                <a:latin typeface="宋体" panose="02010600030101010101" pitchFamily="2" charset="-122"/>
                <a:sym typeface="+mn-ea"/>
              </a:rPr>
              <a:t>℃</a:t>
            </a:r>
            <a:r>
              <a:rPr lang="zh-CN" altLang="en-US" sz="3200" dirty="0">
                <a:sym typeface="+mn-ea"/>
              </a:rPr>
              <a:t>和327</a:t>
            </a:r>
            <a:r>
              <a:rPr lang="zh-CN" altLang="en-US" sz="3200" dirty="0">
                <a:latin typeface="宋体" panose="02010600030101010101" pitchFamily="2" charset="-122"/>
                <a:sym typeface="+mn-ea"/>
              </a:rPr>
              <a:t>℃</a:t>
            </a:r>
            <a:r>
              <a:rPr lang="zh-CN" altLang="en-US" sz="3200" dirty="0">
                <a:sym typeface="+mn-ea"/>
              </a:rPr>
              <a:t>的两热源之间工作，其理论上的最大效率为 </a:t>
            </a:r>
            <a:r>
              <a:rPr lang="zh-CN" altLang="en-US" sz="3600" u="sng" dirty="0">
                <a:sym typeface="+mn-ea"/>
              </a:rPr>
              <a:t>               </a:t>
            </a:r>
            <a:r>
              <a:rPr lang="zh-CN" altLang="en-US" sz="3600" dirty="0">
                <a:sym typeface="+mn-ea"/>
              </a:rPr>
              <a:t>。</a:t>
            </a:r>
            <a:endParaRPr lang="zh-CN" altLang="en-US" sz="3600" dirty="0">
              <a:latin typeface="Century Schoolbook" panose="02040604050505020304" pitchFamily="18" charset="0"/>
              <a:ea typeface="宋体" panose="02010600030101010101" pitchFamily="2" charset="-122"/>
            </a:endParaRPr>
          </a:p>
          <a:p>
            <a:pPr algn="l">
              <a:spcBef>
                <a:spcPct val="50000"/>
              </a:spcBef>
              <a:buClrTx/>
              <a:buSzTx/>
              <a:buFontTx/>
            </a:pPr>
            <a:r>
              <a:rPr lang="en-US" altLang="zh-CN" sz="3600" dirty="0">
                <a:latin typeface="Century Schoolbook" panose="02040604050505020304" pitchFamily="18" charset="0"/>
                <a:ea typeface="宋体" panose="02010600030101010101" pitchFamily="2" charset="-122"/>
              </a:rPr>
              <a:t>                          </a:t>
            </a:r>
            <a:r>
              <a:rPr lang="en-US" altLang="zh-CN" sz="3200" dirty="0">
                <a:solidFill>
                  <a:srgbClr val="FF3300"/>
                </a:solidFill>
                <a:latin typeface="Century Schoolbook" panose="02040604050505020304" pitchFamily="18" charset="0"/>
                <a:ea typeface="宋体" panose="02010600030101010101" pitchFamily="2" charset="-122"/>
              </a:rPr>
              <a:t>50%  </a:t>
            </a:r>
            <a:endParaRPr lang="en-US" altLang="zh-CN" sz="3200" dirty="0">
              <a:solidFill>
                <a:srgbClr val="FF3300"/>
              </a:solidFill>
              <a:latin typeface="Century Schoolbook" panose="02040604050505020304" pitchFamily="18" charset="0"/>
              <a:ea typeface="宋体" panose="02010600030101010101" pitchFamily="2" charset="-122"/>
            </a:endParaRPr>
          </a:p>
        </p:txBody>
      </p:sp>
      <p:sp>
        <p:nvSpPr>
          <p:cNvPr id="116756" name="Text Box 20"/>
          <p:cNvSpPr txBox="1"/>
          <p:nvPr/>
        </p:nvSpPr>
        <p:spPr>
          <a:xfrm>
            <a:off x="3779838" y="2060575"/>
            <a:ext cx="1296987" cy="579438"/>
          </a:xfrm>
          <a:prstGeom prst="rect">
            <a:avLst/>
          </a:prstGeom>
          <a:noFill/>
          <a:ln w="19050">
            <a:noFill/>
          </a:ln>
        </p:spPr>
        <p:txBody>
          <a:bodyPr anchor="t" anchorCtr="0">
            <a:spAutoFit/>
          </a:bodyPr>
          <a:lstStyle/>
          <a:p>
            <a:pPr>
              <a:spcBef>
                <a:spcPct val="50000"/>
              </a:spcBef>
            </a:pPr>
            <a:r>
              <a:rPr lang="en-US" altLang="zh-CN" dirty="0">
                <a:solidFill>
                  <a:srgbClr val="FF3300"/>
                </a:solidFill>
                <a:latin typeface="Century Schoolbook" panose="02040604050505020304" pitchFamily="18" charset="0"/>
                <a:ea typeface="宋体" panose="02010600030101010101" pitchFamily="2" charset="-122"/>
              </a:rPr>
              <a:t>57%</a:t>
            </a:r>
            <a:endParaRPr lang="en-US" altLang="zh-CN" dirty="0">
              <a:solidFill>
                <a:srgbClr val="FF3300"/>
              </a:solidFill>
              <a:latin typeface="Century Schoolbook" panose="02040604050505020304" pitchFamily="18" charset="0"/>
              <a:ea typeface="宋体" panose="02010600030101010101" pitchFamily="2" charset="-122"/>
            </a:endParaRPr>
          </a:p>
        </p:txBody>
      </p:sp>
      <p:pic>
        <p:nvPicPr>
          <p:cNvPr id="16387" name="Picture 22" descr="Image-011">
            <a:hlinkClick r:id="" action="ppaction://hlinkshowjump?jump=previousslide"/>
          </p:cNvPr>
          <p:cNvPicPr>
            <a:picLocks noChangeAspect="1"/>
          </p:cNvPicPr>
          <p:nvPr/>
        </p:nvPicPr>
        <p:blipFill>
          <a:blip r:embed="rId1"/>
          <a:stretch>
            <a:fillRect/>
          </a:stretch>
        </p:blipFill>
        <p:spPr>
          <a:xfrm>
            <a:off x="8388350" y="6438900"/>
            <a:ext cx="381000" cy="409575"/>
          </a:xfrm>
          <a:prstGeom prst="rect">
            <a:avLst/>
          </a:prstGeom>
          <a:noFill/>
          <a:ln w="9525">
            <a:noFill/>
          </a:ln>
        </p:spPr>
      </p:pic>
      <p:pic>
        <p:nvPicPr>
          <p:cNvPr id="16388" name="Picture 23" descr="Image-010">
            <a:hlinkClick r:id="" action="ppaction://hlinkshowjump?jump=nextslide"/>
          </p:cNvPr>
          <p:cNvPicPr>
            <a:picLocks noChangeAspect="1"/>
          </p:cNvPicPr>
          <p:nvPr/>
        </p:nvPicPr>
        <p:blipFill>
          <a:blip r:embed="rId2"/>
          <a:stretch>
            <a:fillRect/>
          </a:stretch>
        </p:blipFill>
        <p:spPr>
          <a:xfrm>
            <a:off x="8748713" y="6440488"/>
            <a:ext cx="390525" cy="409575"/>
          </a:xfrm>
          <a:prstGeom prst="rect">
            <a:avLst/>
          </a:prstGeom>
          <a:noFill/>
          <a:ln w="9525">
            <a:noFill/>
          </a:ln>
        </p:spPr>
      </p:pic>
      <p:graphicFrame>
        <p:nvGraphicFramePr>
          <p:cNvPr id="60525" name="Object 109"/>
          <p:cNvGraphicFramePr>
            <a:graphicFrameLocks noChangeAspect="1"/>
          </p:cNvGraphicFramePr>
          <p:nvPr/>
        </p:nvGraphicFramePr>
        <p:xfrm>
          <a:off x="6112510" y="2132965"/>
          <a:ext cx="2087563" cy="1306513"/>
        </p:xfrm>
        <a:graphic>
          <a:graphicData uri="http://schemas.openxmlformats.org/presentationml/2006/ole">
            <mc:AlternateContent xmlns:mc="http://schemas.openxmlformats.org/markup-compatibility/2006">
              <mc:Choice xmlns:v="urn:schemas-microsoft-com:vml" Requires="v">
                <p:oleObj spid="_x0000_s8224" name="" r:id="rId3" imgW="1866900" imgH="1168400" progId="Equation.3">
                  <p:embed/>
                </p:oleObj>
              </mc:Choice>
              <mc:Fallback>
                <p:oleObj name="" r:id="rId3" imgW="1866900" imgH="1168400" progId="Equation.3">
                  <p:embed/>
                  <p:pic>
                    <p:nvPicPr>
                      <p:cNvPr id="0" name="图片 3170"/>
                      <p:cNvPicPr/>
                      <p:nvPr/>
                    </p:nvPicPr>
                    <p:blipFill>
                      <a:blip r:embed="rId4"/>
                      <a:stretch>
                        <a:fillRect/>
                      </a:stretch>
                    </p:blipFill>
                    <p:spPr>
                      <a:xfrm>
                        <a:off x="6112510" y="2132965"/>
                        <a:ext cx="2087563" cy="1306513"/>
                      </a:xfrm>
                      <a:prstGeom prst="rect">
                        <a:avLst/>
                      </a:prstGeom>
                      <a:noFill/>
                      <a:ln w="9525" cap="flat" cmpd="sng">
                        <a:solidFill>
                          <a:srgbClr val="CC0000"/>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6385">
                                            <p:txEl>
                                              <p:pRg st="3" end="3"/>
                                            </p:txEl>
                                          </p:spTgt>
                                        </p:tgtEl>
                                        <p:attrNameLst>
                                          <p:attrName>style.visibility</p:attrName>
                                        </p:attrNameLst>
                                      </p:cBhvr>
                                      <p:to>
                                        <p:strVal val="visible"/>
                                      </p:to>
                                    </p:set>
                                    <p:animEffect transition="in" filter="blinds(horizontal)">
                                      <p:cBhvr>
                                        <p:cTn id="11" dur="500"/>
                                        <p:tgtEl>
                                          <p:spTgt spid="16385">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6385">
                                            <p:txEl>
                                              <p:pRg st="4" end="4"/>
                                            </p:txEl>
                                          </p:spTgt>
                                        </p:tgtEl>
                                        <p:attrNameLst>
                                          <p:attrName>style.visibility</p:attrName>
                                        </p:attrNameLst>
                                      </p:cBhvr>
                                      <p:to>
                                        <p:strVal val="visible"/>
                                      </p:to>
                                    </p:set>
                                    <p:animEffect transition="in" filter="blinds(horizontal)">
                                      <p:cBhvr>
                                        <p:cTn id="16" dur="500"/>
                                        <p:tgtEl>
                                          <p:spTgt spid="16385">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0525"/>
                                        </p:tgtEl>
                                        <p:attrNameLst>
                                          <p:attrName>style.visibility</p:attrName>
                                        </p:attrNameLst>
                                      </p:cBhvr>
                                      <p:to>
                                        <p:strVal val="visible"/>
                                      </p:to>
                                    </p:set>
                                    <p:anim calcmode="lin" valueType="num">
                                      <p:cBhvr additive="base">
                                        <p:cTn id="21" dur="500" fill="hold"/>
                                        <p:tgtEl>
                                          <p:spTgt spid="60525"/>
                                        </p:tgtEl>
                                        <p:attrNameLst>
                                          <p:attrName>ppt_x</p:attrName>
                                        </p:attrNameLst>
                                      </p:cBhvr>
                                      <p:tavLst>
                                        <p:tav tm="0">
                                          <p:val>
                                            <p:strVal val="#ppt_x"/>
                                          </p:val>
                                        </p:tav>
                                        <p:tav tm="100000">
                                          <p:val>
                                            <p:strVal val="#ppt_x"/>
                                          </p:val>
                                        </p:tav>
                                      </p:tavLst>
                                    </p:anim>
                                    <p:anim calcmode="lin" valueType="num">
                                      <p:cBhvr additive="base">
                                        <p:cTn id="22" dur="500" fill="hold"/>
                                        <p:tgtEl>
                                          <p:spTgt spid="605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39266" name="Group 2"/>
          <p:cNvGrpSpPr/>
          <p:nvPr/>
        </p:nvGrpSpPr>
        <p:grpSpPr>
          <a:xfrm>
            <a:off x="466725" y="497681"/>
            <a:ext cx="8503444" cy="2732484"/>
            <a:chOff x="-568" y="-302"/>
            <a:chExt cx="7142" cy="2295"/>
          </a:xfrm>
        </p:grpSpPr>
        <p:sp>
          <p:nvSpPr>
            <p:cNvPr id="44064" name="Text Box 3"/>
            <p:cNvSpPr txBox="1"/>
            <p:nvPr/>
          </p:nvSpPr>
          <p:spPr>
            <a:xfrm>
              <a:off x="-568" y="-302"/>
              <a:ext cx="7142" cy="1705"/>
            </a:xfrm>
            <a:prstGeom prst="rect">
              <a:avLst/>
            </a:prstGeom>
            <a:noFill/>
            <a:ln w="19050">
              <a:noFill/>
            </a:ln>
          </p:spPr>
          <p:txBody>
            <a:bodyPr wrap="square">
              <a:sp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50000"/>
                </a:spcBef>
                <a:buNone/>
              </a:pPr>
              <a:r>
                <a:rPr lang="en-US" altLang="zh-CN" sz="2700" b="1" dirty="0">
                  <a:solidFill>
                    <a:srgbClr val="C00000"/>
                  </a:solidFill>
                  <a:latin typeface="Century Schoolbook" panose="02040604050505020304" pitchFamily="18" charset="0"/>
                </a:rPr>
                <a:t>6.</a:t>
              </a:r>
              <a:r>
                <a:rPr lang="zh-CN" altLang="en-US" sz="2800" b="1" dirty="0">
                  <a:solidFill>
                    <a:srgbClr val="000000"/>
                  </a:solidFill>
                  <a:latin typeface="Century Schoolbook" panose="02040604050505020304" pitchFamily="18" charset="0"/>
                </a:rPr>
                <a:t>一热机以</a:t>
              </a:r>
              <a:r>
                <a:rPr lang="en-US" altLang="zh-CN" sz="2800" dirty="0">
                  <a:solidFill>
                    <a:srgbClr val="000000"/>
                  </a:solidFill>
                  <a:latin typeface="Century Schoolbook" panose="02040604050505020304" pitchFamily="18" charset="0"/>
                </a:rPr>
                <a:t>1mol</a:t>
              </a:r>
              <a:r>
                <a:rPr lang="zh-CN" altLang="en-US" sz="2800" b="1" dirty="0">
                  <a:solidFill>
                    <a:srgbClr val="000000"/>
                  </a:solidFill>
                  <a:latin typeface="Century Schoolbook" panose="02040604050505020304" pitchFamily="18" charset="0"/>
                </a:rPr>
                <a:t>双原子分子气体为工作物质，循环曲线如图所示，其中</a:t>
              </a:r>
              <a:r>
                <a:rPr lang="en-US" altLang="zh-CN" sz="2800" i="1" dirty="0">
                  <a:solidFill>
                    <a:srgbClr val="000000"/>
                  </a:solidFill>
                  <a:latin typeface="Century Schoolbook" panose="02040604050505020304" pitchFamily="18" charset="0"/>
                </a:rPr>
                <a:t>AB</a:t>
              </a:r>
              <a:r>
                <a:rPr lang="zh-CN" altLang="en-US" sz="2800" b="1" dirty="0">
                  <a:solidFill>
                    <a:srgbClr val="000000"/>
                  </a:solidFill>
                  <a:latin typeface="Century Schoolbook" panose="02040604050505020304" pitchFamily="18" charset="0"/>
                </a:rPr>
                <a:t>为等温过程，</a:t>
              </a:r>
              <a:r>
                <a:rPr lang="en-US" altLang="zh-CN" sz="2800" i="1" dirty="0">
                  <a:solidFill>
                    <a:srgbClr val="000000"/>
                  </a:solidFill>
                  <a:latin typeface="Century Schoolbook" panose="02040604050505020304" pitchFamily="18" charset="0"/>
                </a:rPr>
                <a:t>T</a:t>
              </a:r>
              <a:r>
                <a:rPr lang="en-US" altLang="zh-CN" sz="2800" baseline="-25000" dirty="0">
                  <a:solidFill>
                    <a:srgbClr val="000000"/>
                  </a:solidFill>
                  <a:latin typeface="Century Schoolbook" panose="02040604050505020304" pitchFamily="18" charset="0"/>
                </a:rPr>
                <a:t>A</a:t>
              </a:r>
              <a:r>
                <a:rPr lang="en-US" altLang="zh-CN" sz="2800" b="1" dirty="0">
                  <a:solidFill>
                    <a:srgbClr val="000000"/>
                  </a:solidFill>
                  <a:latin typeface="Century Schoolbook" panose="02040604050505020304" pitchFamily="18" charset="0"/>
                </a:rPr>
                <a:t>=</a:t>
              </a:r>
              <a:r>
                <a:rPr lang="en-US" altLang="zh-CN" sz="2800" dirty="0">
                  <a:solidFill>
                    <a:srgbClr val="000000"/>
                  </a:solidFill>
                  <a:latin typeface="Century Schoolbook" panose="02040604050505020304" pitchFamily="18" charset="0"/>
                </a:rPr>
                <a:t>1300K</a:t>
              </a:r>
              <a:r>
                <a:rPr lang="zh-CN" altLang="en-US" sz="2800" b="1" dirty="0">
                  <a:solidFill>
                    <a:srgbClr val="000000"/>
                  </a:solidFill>
                  <a:latin typeface="Century Schoolbook" panose="02040604050505020304" pitchFamily="18" charset="0"/>
                </a:rPr>
                <a:t>，</a:t>
              </a:r>
              <a:r>
                <a:rPr lang="en-US" altLang="zh-CN" sz="2800" i="1" dirty="0">
                  <a:solidFill>
                    <a:srgbClr val="000000"/>
                  </a:solidFill>
                  <a:latin typeface="Century Schoolbook" panose="02040604050505020304" pitchFamily="18" charset="0"/>
                </a:rPr>
                <a:t>T</a:t>
              </a:r>
              <a:r>
                <a:rPr lang="en-US" altLang="zh-CN" sz="2800" baseline="-25000" dirty="0">
                  <a:solidFill>
                    <a:srgbClr val="000000"/>
                  </a:solidFill>
                  <a:latin typeface="Century Schoolbook" panose="02040604050505020304" pitchFamily="18" charset="0"/>
                </a:rPr>
                <a:t>C</a:t>
              </a:r>
              <a:r>
                <a:rPr lang="en-US" altLang="zh-CN" sz="2800" b="1" dirty="0">
                  <a:solidFill>
                    <a:srgbClr val="000000"/>
                  </a:solidFill>
                  <a:latin typeface="Century Schoolbook" panose="02040604050505020304" pitchFamily="18" charset="0"/>
                </a:rPr>
                <a:t>=</a:t>
              </a:r>
              <a:r>
                <a:rPr lang="en-US" altLang="zh-CN" sz="2800" dirty="0">
                  <a:solidFill>
                    <a:srgbClr val="000000"/>
                  </a:solidFill>
                  <a:latin typeface="Century Schoolbook" panose="02040604050505020304" pitchFamily="18" charset="0"/>
                </a:rPr>
                <a:t>300K</a:t>
              </a:r>
              <a:r>
                <a:rPr lang="zh-CN" altLang="en-US" sz="2800" b="1" dirty="0">
                  <a:solidFill>
                    <a:srgbClr val="000000"/>
                  </a:solidFill>
                  <a:latin typeface="Century Schoolbook" panose="02040604050505020304" pitchFamily="18" charset="0"/>
                </a:rPr>
                <a:t>。     </a:t>
              </a:r>
              <a:endParaRPr lang="zh-CN" altLang="en-US" sz="2800" b="1" dirty="0">
                <a:solidFill>
                  <a:srgbClr val="000000"/>
                </a:solidFill>
                <a:latin typeface="Century Schoolbook" panose="02040604050505020304" pitchFamily="18" charset="0"/>
              </a:endParaRPr>
            </a:p>
            <a:p>
              <a:pPr marL="0" lvl="0" indent="0" eaLnBrk="1" hangingPunct="1">
                <a:spcBef>
                  <a:spcPct val="50000"/>
                </a:spcBef>
                <a:buNone/>
              </a:pPr>
              <a:r>
                <a:rPr lang="zh-CN" altLang="en-US" sz="2800" b="1" dirty="0">
                  <a:solidFill>
                    <a:srgbClr val="000000"/>
                  </a:solidFill>
                  <a:latin typeface="Century Schoolbook" panose="02040604050505020304" pitchFamily="18" charset="0"/>
                </a:rPr>
                <a:t>求①</a:t>
              </a:r>
              <a:r>
                <a:rPr lang="en-US" altLang="zh-CN" sz="2800" b="1" dirty="0">
                  <a:solidFill>
                    <a:srgbClr val="000000"/>
                  </a:solidFill>
                  <a:latin typeface="Century Schoolbook" panose="02040604050505020304" pitchFamily="18" charset="0"/>
                </a:rPr>
                <a:t>.</a:t>
              </a:r>
              <a:r>
                <a:rPr lang="zh-CN" altLang="en-US" sz="2800" b="1" dirty="0">
                  <a:solidFill>
                    <a:srgbClr val="000000"/>
                  </a:solidFill>
                  <a:latin typeface="Century Schoolbook" panose="02040604050505020304" pitchFamily="18" charset="0"/>
                </a:rPr>
                <a:t>各过程的内能增量、功、和热量；</a:t>
              </a:r>
              <a:endParaRPr lang="zh-CN" altLang="en-US" sz="2800" b="1" dirty="0">
                <a:solidFill>
                  <a:srgbClr val="000000"/>
                </a:solidFill>
                <a:latin typeface="Century Schoolbook" panose="02040604050505020304" pitchFamily="18" charset="0"/>
              </a:endParaRPr>
            </a:p>
          </p:txBody>
        </p:sp>
        <p:sp>
          <p:nvSpPr>
            <p:cNvPr id="44065" name="Rectangle 4"/>
            <p:cNvSpPr/>
            <p:nvPr/>
          </p:nvSpPr>
          <p:spPr>
            <a:xfrm>
              <a:off x="-326" y="1555"/>
              <a:ext cx="2322" cy="438"/>
            </a:xfrm>
            <a:prstGeom prst="rect">
              <a:avLst/>
            </a:prstGeom>
            <a:noFill/>
            <a:ln w="19050">
              <a:noFill/>
            </a:ln>
          </p:spPr>
          <p:txBody>
            <a:bodyPr>
              <a:spAutoFit/>
            </a:bodyPr>
            <a:lst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stStyle>
            <a:p>
              <a:pPr marL="0" lvl="0" indent="0" eaLnBrk="1" hangingPunct="1">
                <a:spcBef>
                  <a:spcPct val="0"/>
                </a:spcBef>
                <a:buNone/>
              </a:pPr>
              <a:r>
                <a:rPr lang="en-US" altLang="zh-CN" sz="2800" b="1" dirty="0">
                  <a:solidFill>
                    <a:srgbClr val="000000"/>
                  </a:solidFill>
                  <a:latin typeface="Century Schoolbook" panose="02040604050505020304" pitchFamily="18" charset="0"/>
                </a:rPr>
                <a:t> ②.</a:t>
              </a:r>
              <a:r>
                <a:rPr lang="zh-CN" altLang="en-US" sz="2800" b="1" dirty="0">
                  <a:solidFill>
                    <a:srgbClr val="000000"/>
                  </a:solidFill>
                  <a:latin typeface="Century Schoolbook" panose="02040604050505020304" pitchFamily="18" charset="0"/>
                </a:rPr>
                <a:t>热机效率。</a:t>
              </a:r>
              <a:endParaRPr lang="zh-CN" altLang="en-US" sz="2800" b="1" dirty="0">
                <a:solidFill>
                  <a:srgbClr val="000000"/>
                </a:solidFill>
                <a:latin typeface="Century Schoolbook" panose="02040604050505020304" pitchFamily="18" charset="0"/>
              </a:endParaRPr>
            </a:p>
          </p:txBody>
        </p:sp>
      </p:grpSp>
      <p:grpSp>
        <p:nvGrpSpPr>
          <p:cNvPr id="139270" name="Group 6"/>
          <p:cNvGrpSpPr/>
          <p:nvPr/>
        </p:nvGrpSpPr>
        <p:grpSpPr>
          <a:xfrm>
            <a:off x="4774406" y="4343400"/>
            <a:ext cx="411956" cy="1273969"/>
            <a:chOff x="3050" y="3120"/>
            <a:chExt cx="346" cy="1070"/>
          </a:xfrm>
        </p:grpSpPr>
        <p:sp>
          <p:nvSpPr>
            <p:cNvPr id="44062" name="Line 7"/>
            <p:cNvSpPr/>
            <p:nvPr/>
          </p:nvSpPr>
          <p:spPr>
            <a:xfrm>
              <a:off x="3216" y="3120"/>
              <a:ext cx="12" cy="759"/>
            </a:xfrm>
            <a:prstGeom prst="line">
              <a:avLst/>
            </a:prstGeom>
            <a:ln w="12700" cap="flat" cmpd="sng">
              <a:solidFill>
                <a:schemeClr val="tx1"/>
              </a:solidFill>
              <a:prstDash val="dash"/>
              <a:headEnd type="none" w="sm" len="sm"/>
              <a:tailEnd type="none" w="sm" len="sm"/>
            </a:ln>
          </p:spPr>
        </p:sp>
        <p:graphicFrame>
          <p:nvGraphicFramePr>
            <p:cNvPr id="44063" name="Object 8"/>
            <p:cNvGraphicFramePr>
              <a:graphicFrameLocks noChangeAspect="1"/>
            </p:cNvGraphicFramePr>
            <p:nvPr/>
          </p:nvGraphicFramePr>
          <p:xfrm>
            <a:off x="3050" y="3974"/>
            <a:ext cx="346" cy="216"/>
          </p:xfrm>
          <a:graphic>
            <a:graphicData uri="http://schemas.openxmlformats.org/presentationml/2006/ole">
              <mc:AlternateContent xmlns:mc="http://schemas.openxmlformats.org/markup-compatibility/2006">
                <mc:Choice xmlns:v="urn:schemas-microsoft-com:vml" Requires="v">
                  <p:oleObj spid="_x0000_s3113" name="" r:id="rId1" imgW="635000" imgH="381000" progId="Equation.3">
                    <p:embed/>
                  </p:oleObj>
                </mc:Choice>
                <mc:Fallback>
                  <p:oleObj name="" r:id="rId1" imgW="635000" imgH="381000" progId="Equation.3">
                    <p:embed/>
                    <p:pic>
                      <p:nvPicPr>
                        <p:cNvPr id="0" name="图片 3112"/>
                        <p:cNvPicPr/>
                        <p:nvPr/>
                      </p:nvPicPr>
                      <p:blipFill>
                        <a:blip r:embed="rId2"/>
                        <a:stretch>
                          <a:fillRect/>
                        </a:stretch>
                      </p:blipFill>
                      <p:spPr>
                        <a:xfrm>
                          <a:off x="3050" y="3974"/>
                          <a:ext cx="346" cy="216"/>
                        </a:xfrm>
                        <a:prstGeom prst="rect">
                          <a:avLst/>
                        </a:prstGeom>
                        <a:noFill/>
                        <a:ln w="38100">
                          <a:noFill/>
                          <a:miter/>
                        </a:ln>
                      </p:spPr>
                    </p:pic>
                  </p:oleObj>
                </mc:Fallback>
              </mc:AlternateContent>
            </a:graphicData>
          </a:graphic>
        </p:graphicFrame>
      </p:grpSp>
      <p:grpSp>
        <p:nvGrpSpPr>
          <p:cNvPr id="139273" name="Group 9"/>
          <p:cNvGrpSpPr/>
          <p:nvPr/>
        </p:nvGrpSpPr>
        <p:grpSpPr>
          <a:xfrm>
            <a:off x="6653213" y="4580335"/>
            <a:ext cx="166688" cy="1040606"/>
            <a:chOff x="4629" y="3319"/>
            <a:chExt cx="139" cy="874"/>
          </a:xfrm>
        </p:grpSpPr>
        <p:sp>
          <p:nvSpPr>
            <p:cNvPr id="44060" name="Line 10"/>
            <p:cNvSpPr/>
            <p:nvPr/>
          </p:nvSpPr>
          <p:spPr>
            <a:xfrm>
              <a:off x="4697" y="3319"/>
              <a:ext cx="9" cy="560"/>
            </a:xfrm>
            <a:prstGeom prst="line">
              <a:avLst/>
            </a:prstGeom>
            <a:ln w="12700" cap="flat" cmpd="sng">
              <a:solidFill>
                <a:schemeClr val="tx1"/>
              </a:solidFill>
              <a:prstDash val="dash"/>
              <a:headEnd type="none" w="sm" len="sm"/>
              <a:tailEnd type="none" w="sm" len="sm"/>
            </a:ln>
          </p:spPr>
        </p:sp>
        <p:graphicFrame>
          <p:nvGraphicFramePr>
            <p:cNvPr id="44061" name="Object 11"/>
            <p:cNvGraphicFramePr>
              <a:graphicFrameLocks noChangeAspect="1"/>
            </p:cNvGraphicFramePr>
            <p:nvPr/>
          </p:nvGraphicFramePr>
          <p:xfrm>
            <a:off x="4629" y="3977"/>
            <a:ext cx="139" cy="216"/>
          </p:xfrm>
          <a:graphic>
            <a:graphicData uri="http://schemas.openxmlformats.org/presentationml/2006/ole">
              <mc:AlternateContent xmlns:mc="http://schemas.openxmlformats.org/markup-compatibility/2006">
                <mc:Choice xmlns:v="urn:schemas-microsoft-com:vml" Requires="v">
                  <p:oleObj spid="_x0000_s3116" name="" r:id="rId3" imgW="254000" imgH="381000" progId="Equation.3">
                    <p:embed/>
                  </p:oleObj>
                </mc:Choice>
                <mc:Fallback>
                  <p:oleObj name="" r:id="rId3" imgW="254000" imgH="381000" progId="Equation.3">
                    <p:embed/>
                    <p:pic>
                      <p:nvPicPr>
                        <p:cNvPr id="0" name="图片 3115"/>
                        <p:cNvPicPr/>
                        <p:nvPr/>
                      </p:nvPicPr>
                      <p:blipFill>
                        <a:blip r:embed="rId4"/>
                        <a:stretch>
                          <a:fillRect/>
                        </a:stretch>
                      </p:blipFill>
                      <p:spPr>
                        <a:xfrm>
                          <a:off x="4629" y="3977"/>
                          <a:ext cx="139" cy="216"/>
                        </a:xfrm>
                        <a:prstGeom prst="rect">
                          <a:avLst/>
                        </a:prstGeom>
                        <a:noFill/>
                        <a:ln w="38100">
                          <a:noFill/>
                          <a:miter/>
                        </a:ln>
                      </p:spPr>
                    </p:pic>
                  </p:oleObj>
                </mc:Fallback>
              </mc:AlternateContent>
            </a:graphicData>
          </a:graphic>
        </p:graphicFrame>
      </p:grpSp>
      <p:grpSp>
        <p:nvGrpSpPr>
          <p:cNvPr id="139276" name="Group 12"/>
          <p:cNvGrpSpPr/>
          <p:nvPr/>
        </p:nvGrpSpPr>
        <p:grpSpPr>
          <a:xfrm>
            <a:off x="3944541" y="2837260"/>
            <a:ext cx="4056459" cy="2844403"/>
            <a:chOff x="2352" y="1855"/>
            <a:chExt cx="3408" cy="2389"/>
          </a:xfrm>
        </p:grpSpPr>
        <p:sp>
          <p:nvSpPr>
            <p:cNvPr id="44055" name="Line 13"/>
            <p:cNvSpPr/>
            <p:nvPr/>
          </p:nvSpPr>
          <p:spPr>
            <a:xfrm>
              <a:off x="2736" y="3879"/>
              <a:ext cx="2464" cy="0"/>
            </a:xfrm>
            <a:prstGeom prst="line">
              <a:avLst/>
            </a:prstGeom>
            <a:ln w="25400" cap="flat" cmpd="sng">
              <a:solidFill>
                <a:schemeClr val="tx1"/>
              </a:solidFill>
              <a:prstDash val="solid"/>
              <a:headEnd type="none" w="sm" len="sm"/>
              <a:tailEnd type="stealth" w="med" len="lg"/>
            </a:ln>
          </p:spPr>
        </p:sp>
        <p:sp>
          <p:nvSpPr>
            <p:cNvPr id="44056" name="Line 14"/>
            <p:cNvSpPr/>
            <p:nvPr/>
          </p:nvSpPr>
          <p:spPr>
            <a:xfrm flipV="1">
              <a:off x="2736" y="1855"/>
              <a:ext cx="0" cy="2024"/>
            </a:xfrm>
            <a:prstGeom prst="line">
              <a:avLst/>
            </a:prstGeom>
            <a:ln w="25400" cap="flat" cmpd="sng">
              <a:solidFill>
                <a:schemeClr val="tx1"/>
              </a:solidFill>
              <a:prstDash val="solid"/>
              <a:headEnd type="none" w="sm" len="sm"/>
              <a:tailEnd type="stealth" w="med" len="lg"/>
            </a:ln>
          </p:spPr>
        </p:sp>
        <p:graphicFrame>
          <p:nvGraphicFramePr>
            <p:cNvPr id="44057" name="Object 15"/>
            <p:cNvGraphicFramePr>
              <a:graphicFrameLocks noChangeAspect="1"/>
            </p:cNvGraphicFramePr>
            <p:nvPr/>
          </p:nvGraphicFramePr>
          <p:xfrm>
            <a:off x="2496" y="3936"/>
            <a:ext cx="139" cy="165"/>
          </p:xfrm>
          <a:graphic>
            <a:graphicData uri="http://schemas.openxmlformats.org/presentationml/2006/ole">
              <mc:AlternateContent xmlns:mc="http://schemas.openxmlformats.org/markup-compatibility/2006">
                <mc:Choice xmlns:v="urn:schemas-microsoft-com:vml" Requires="v">
                  <p:oleObj spid="_x0000_s3110" name="" r:id="rId5" imgW="254000" imgH="292100" progId="Equation.3">
                    <p:embed/>
                  </p:oleObj>
                </mc:Choice>
                <mc:Fallback>
                  <p:oleObj name="" r:id="rId5" imgW="254000" imgH="292100" progId="Equation.3">
                    <p:embed/>
                    <p:pic>
                      <p:nvPicPr>
                        <p:cNvPr id="0" name="图片 3109"/>
                        <p:cNvPicPr/>
                        <p:nvPr/>
                      </p:nvPicPr>
                      <p:blipFill>
                        <a:blip r:embed="rId6"/>
                        <a:stretch>
                          <a:fillRect/>
                        </a:stretch>
                      </p:blipFill>
                      <p:spPr>
                        <a:xfrm>
                          <a:off x="2496" y="3936"/>
                          <a:ext cx="139" cy="165"/>
                        </a:xfrm>
                        <a:prstGeom prst="rect">
                          <a:avLst/>
                        </a:prstGeom>
                        <a:noFill/>
                        <a:ln w="38100">
                          <a:noFill/>
                          <a:miter/>
                        </a:ln>
                      </p:spPr>
                    </p:pic>
                  </p:oleObj>
                </mc:Fallback>
              </mc:AlternateContent>
            </a:graphicData>
          </a:graphic>
        </p:graphicFrame>
        <p:graphicFrame>
          <p:nvGraphicFramePr>
            <p:cNvPr id="44058" name="Object 16"/>
            <p:cNvGraphicFramePr>
              <a:graphicFrameLocks noChangeAspect="1"/>
            </p:cNvGraphicFramePr>
            <p:nvPr/>
          </p:nvGraphicFramePr>
          <p:xfrm>
            <a:off x="5049" y="3936"/>
            <a:ext cx="711" cy="308"/>
          </p:xfrm>
          <a:graphic>
            <a:graphicData uri="http://schemas.openxmlformats.org/presentationml/2006/ole">
              <mc:AlternateContent xmlns:mc="http://schemas.openxmlformats.org/markup-compatibility/2006">
                <mc:Choice xmlns:v="urn:schemas-microsoft-com:vml" Requires="v">
                  <p:oleObj spid="_x0000_s3111" name="" r:id="rId7" imgW="1294765" imgH="546100" progId="Equation.3">
                    <p:embed/>
                  </p:oleObj>
                </mc:Choice>
                <mc:Fallback>
                  <p:oleObj name="" r:id="rId7" imgW="1294765" imgH="546100" progId="Equation.3">
                    <p:embed/>
                    <p:pic>
                      <p:nvPicPr>
                        <p:cNvPr id="0" name="图片 3110"/>
                        <p:cNvPicPr/>
                        <p:nvPr/>
                      </p:nvPicPr>
                      <p:blipFill>
                        <a:blip r:embed="rId8"/>
                        <a:stretch>
                          <a:fillRect/>
                        </a:stretch>
                      </p:blipFill>
                      <p:spPr>
                        <a:xfrm>
                          <a:off x="5049" y="3936"/>
                          <a:ext cx="711" cy="308"/>
                        </a:xfrm>
                        <a:prstGeom prst="rect">
                          <a:avLst/>
                        </a:prstGeom>
                        <a:noFill/>
                        <a:ln w="38100">
                          <a:noFill/>
                          <a:miter/>
                        </a:ln>
                      </p:spPr>
                    </p:pic>
                  </p:oleObj>
                </mc:Fallback>
              </mc:AlternateContent>
            </a:graphicData>
          </a:graphic>
        </p:graphicFrame>
        <p:graphicFrame>
          <p:nvGraphicFramePr>
            <p:cNvPr id="44059" name="Object 17"/>
            <p:cNvGraphicFramePr>
              <a:graphicFrameLocks noChangeAspect="1"/>
            </p:cNvGraphicFramePr>
            <p:nvPr/>
          </p:nvGraphicFramePr>
          <p:xfrm>
            <a:off x="2352" y="1920"/>
            <a:ext cx="215" cy="222"/>
          </p:xfrm>
          <a:graphic>
            <a:graphicData uri="http://schemas.openxmlformats.org/presentationml/2006/ole">
              <mc:AlternateContent xmlns:mc="http://schemas.openxmlformats.org/markup-compatibility/2006">
                <mc:Choice xmlns:v="urn:schemas-microsoft-com:vml" Requires="v">
                  <p:oleObj spid="_x0000_s3114" name="" r:id="rId9" imgW="393700" imgH="393700" progId="Equation.3">
                    <p:embed/>
                  </p:oleObj>
                </mc:Choice>
                <mc:Fallback>
                  <p:oleObj name="" r:id="rId9" imgW="393700" imgH="393700" progId="Equation.3">
                    <p:embed/>
                    <p:pic>
                      <p:nvPicPr>
                        <p:cNvPr id="0" name="图片 3113"/>
                        <p:cNvPicPr/>
                        <p:nvPr/>
                      </p:nvPicPr>
                      <p:blipFill>
                        <a:blip r:embed="rId10"/>
                        <a:stretch>
                          <a:fillRect/>
                        </a:stretch>
                      </p:blipFill>
                      <p:spPr>
                        <a:xfrm>
                          <a:off x="2352" y="1920"/>
                          <a:ext cx="215" cy="222"/>
                        </a:xfrm>
                        <a:prstGeom prst="rect">
                          <a:avLst/>
                        </a:prstGeom>
                        <a:noFill/>
                        <a:ln w="38100">
                          <a:noFill/>
                          <a:miter/>
                        </a:ln>
                      </p:spPr>
                    </p:pic>
                  </p:oleObj>
                </mc:Fallback>
              </mc:AlternateContent>
            </a:graphicData>
          </a:graphic>
        </p:graphicFrame>
      </p:grpSp>
      <p:grpSp>
        <p:nvGrpSpPr>
          <p:cNvPr id="139282" name="Group 18"/>
          <p:cNvGrpSpPr/>
          <p:nvPr/>
        </p:nvGrpSpPr>
        <p:grpSpPr>
          <a:xfrm>
            <a:off x="5770960" y="3223022"/>
            <a:ext cx="962025" cy="777478"/>
            <a:chOff x="3888" y="2179"/>
            <a:chExt cx="808" cy="653"/>
          </a:xfrm>
        </p:grpSpPr>
        <p:sp>
          <p:nvSpPr>
            <p:cNvPr id="44053" name="Line 19"/>
            <p:cNvSpPr/>
            <p:nvPr/>
          </p:nvSpPr>
          <p:spPr>
            <a:xfrm flipV="1">
              <a:off x="3888" y="2437"/>
              <a:ext cx="466" cy="395"/>
            </a:xfrm>
            <a:prstGeom prst="line">
              <a:avLst/>
            </a:prstGeom>
            <a:ln w="19050" cap="flat" cmpd="sng">
              <a:solidFill>
                <a:schemeClr val="tx1"/>
              </a:solidFill>
              <a:prstDash val="solid"/>
              <a:headEnd type="none" w="med" len="lg"/>
              <a:tailEnd type="none" w="med" len="lg"/>
            </a:ln>
          </p:spPr>
        </p:sp>
        <p:graphicFrame>
          <p:nvGraphicFramePr>
            <p:cNvPr id="44054" name="Object 20"/>
            <p:cNvGraphicFramePr>
              <a:graphicFrameLocks noChangeAspect="1"/>
            </p:cNvGraphicFramePr>
            <p:nvPr/>
          </p:nvGraphicFramePr>
          <p:xfrm>
            <a:off x="4103" y="2179"/>
            <a:ext cx="593" cy="214"/>
          </p:xfrm>
          <a:graphic>
            <a:graphicData uri="http://schemas.openxmlformats.org/presentationml/2006/ole">
              <mc:AlternateContent xmlns:mc="http://schemas.openxmlformats.org/markup-compatibility/2006">
                <mc:Choice xmlns:v="urn:schemas-microsoft-com:vml" Requires="v">
                  <p:oleObj spid="_x0000_s3115" name="" r:id="rId11" imgW="1371600" imgH="482600" progId="Equation.3">
                    <p:embed/>
                  </p:oleObj>
                </mc:Choice>
                <mc:Fallback>
                  <p:oleObj name="" r:id="rId11" imgW="1371600" imgH="482600" progId="Equation.3">
                    <p:embed/>
                    <p:pic>
                      <p:nvPicPr>
                        <p:cNvPr id="0" name="图片 3114"/>
                        <p:cNvPicPr/>
                        <p:nvPr/>
                      </p:nvPicPr>
                      <p:blipFill>
                        <a:blip r:embed="rId12"/>
                        <a:stretch>
                          <a:fillRect/>
                        </a:stretch>
                      </p:blipFill>
                      <p:spPr>
                        <a:xfrm>
                          <a:off x="4103" y="2179"/>
                          <a:ext cx="593" cy="214"/>
                        </a:xfrm>
                        <a:prstGeom prst="rect">
                          <a:avLst/>
                        </a:prstGeom>
                        <a:solidFill>
                          <a:srgbClr val="FFFF00"/>
                        </a:solidFill>
                        <a:ln w="38100">
                          <a:noFill/>
                          <a:miter/>
                        </a:ln>
                      </p:spPr>
                    </p:pic>
                  </p:oleObj>
                </mc:Fallback>
              </mc:AlternateContent>
            </a:graphicData>
          </a:graphic>
        </p:graphicFrame>
      </p:grpSp>
      <p:grpSp>
        <p:nvGrpSpPr>
          <p:cNvPr id="139285" name="Group 21"/>
          <p:cNvGrpSpPr/>
          <p:nvPr/>
        </p:nvGrpSpPr>
        <p:grpSpPr>
          <a:xfrm>
            <a:off x="4972050" y="3287316"/>
            <a:ext cx="54769" cy="1284684"/>
            <a:chOff x="3216" y="2263"/>
            <a:chExt cx="0" cy="1049"/>
          </a:xfrm>
        </p:grpSpPr>
        <p:sp>
          <p:nvSpPr>
            <p:cNvPr id="44051" name="Line 22"/>
            <p:cNvSpPr/>
            <p:nvPr/>
          </p:nvSpPr>
          <p:spPr>
            <a:xfrm>
              <a:off x="3216" y="2263"/>
              <a:ext cx="0" cy="1049"/>
            </a:xfrm>
            <a:prstGeom prst="line">
              <a:avLst/>
            </a:prstGeom>
            <a:ln w="25400" cap="flat" cmpd="sng">
              <a:solidFill>
                <a:schemeClr val="accent2"/>
              </a:solidFill>
              <a:prstDash val="solid"/>
              <a:headEnd type="none" w="sm" len="sm"/>
              <a:tailEnd type="none" w="sm" len="sm"/>
            </a:ln>
          </p:spPr>
        </p:sp>
        <p:sp>
          <p:nvSpPr>
            <p:cNvPr id="44052" name="Line 23"/>
            <p:cNvSpPr/>
            <p:nvPr/>
          </p:nvSpPr>
          <p:spPr>
            <a:xfrm flipV="1">
              <a:off x="3216" y="2784"/>
              <a:ext cx="0" cy="240"/>
            </a:xfrm>
            <a:prstGeom prst="line">
              <a:avLst/>
            </a:prstGeom>
            <a:ln w="19050" cap="flat" cmpd="sng">
              <a:solidFill>
                <a:srgbClr val="FF0000"/>
              </a:solidFill>
              <a:prstDash val="solid"/>
              <a:headEnd type="none" w="med" len="lg"/>
              <a:tailEnd type="stealth" w="med" len="lg"/>
            </a:ln>
          </p:spPr>
        </p:sp>
      </p:grpSp>
      <p:grpSp>
        <p:nvGrpSpPr>
          <p:cNvPr id="139288" name="Group 24"/>
          <p:cNvGrpSpPr/>
          <p:nvPr/>
        </p:nvGrpSpPr>
        <p:grpSpPr>
          <a:xfrm>
            <a:off x="4658916" y="4445794"/>
            <a:ext cx="2084784" cy="273844"/>
            <a:chOff x="2952" y="3206"/>
            <a:chExt cx="1752" cy="230"/>
          </a:xfrm>
        </p:grpSpPr>
        <p:graphicFrame>
          <p:nvGraphicFramePr>
            <p:cNvPr id="44047" name="Object 25"/>
            <p:cNvGraphicFramePr>
              <a:graphicFrameLocks noChangeAspect="1"/>
            </p:cNvGraphicFramePr>
            <p:nvPr/>
          </p:nvGraphicFramePr>
          <p:xfrm>
            <a:off x="2952" y="3206"/>
            <a:ext cx="194" cy="230"/>
          </p:xfrm>
          <a:graphic>
            <a:graphicData uri="http://schemas.openxmlformats.org/presentationml/2006/ole">
              <mc:AlternateContent xmlns:mc="http://schemas.openxmlformats.org/markup-compatibility/2006">
                <mc:Choice xmlns:v="urn:schemas-microsoft-com:vml" Requires="v">
                  <p:oleObj spid="_x0000_s3117" name="" r:id="rId13" imgW="355600" imgH="405765" progId="Equation.3">
                    <p:embed/>
                  </p:oleObj>
                </mc:Choice>
                <mc:Fallback>
                  <p:oleObj name="" r:id="rId13" imgW="355600" imgH="405765" progId="Equation.3">
                    <p:embed/>
                    <p:pic>
                      <p:nvPicPr>
                        <p:cNvPr id="0" name="图片 3116"/>
                        <p:cNvPicPr/>
                        <p:nvPr/>
                      </p:nvPicPr>
                      <p:blipFill>
                        <a:blip r:embed="rId14"/>
                        <a:stretch>
                          <a:fillRect/>
                        </a:stretch>
                      </p:blipFill>
                      <p:spPr>
                        <a:xfrm>
                          <a:off x="2952" y="3206"/>
                          <a:ext cx="194" cy="230"/>
                        </a:xfrm>
                        <a:prstGeom prst="rect">
                          <a:avLst/>
                        </a:prstGeom>
                        <a:noFill/>
                        <a:ln w="38100">
                          <a:noFill/>
                          <a:miter/>
                        </a:ln>
                      </p:spPr>
                    </p:pic>
                  </p:oleObj>
                </mc:Fallback>
              </mc:AlternateContent>
            </a:graphicData>
          </a:graphic>
        </p:graphicFrame>
        <p:grpSp>
          <p:nvGrpSpPr>
            <p:cNvPr id="44048" name="Group 26"/>
            <p:cNvGrpSpPr/>
            <p:nvPr/>
          </p:nvGrpSpPr>
          <p:grpSpPr>
            <a:xfrm>
              <a:off x="3216" y="3312"/>
              <a:ext cx="1488" cy="0"/>
              <a:chOff x="3216" y="3312"/>
              <a:chExt cx="1488" cy="0"/>
            </a:xfrm>
          </p:grpSpPr>
          <p:sp>
            <p:nvSpPr>
              <p:cNvPr id="44049" name="Line 27"/>
              <p:cNvSpPr/>
              <p:nvPr/>
            </p:nvSpPr>
            <p:spPr>
              <a:xfrm>
                <a:off x="3216" y="3312"/>
                <a:ext cx="1488" cy="0"/>
              </a:xfrm>
              <a:prstGeom prst="line">
                <a:avLst/>
              </a:prstGeom>
              <a:ln w="19050" cap="flat" cmpd="sng">
                <a:solidFill>
                  <a:schemeClr val="accent2"/>
                </a:solidFill>
                <a:prstDash val="solid"/>
                <a:headEnd type="none" w="med" len="lg"/>
                <a:tailEnd type="none" w="med" len="lg"/>
              </a:ln>
            </p:spPr>
          </p:sp>
          <p:sp>
            <p:nvSpPr>
              <p:cNvPr id="44050" name="Line 28"/>
              <p:cNvSpPr/>
              <p:nvPr/>
            </p:nvSpPr>
            <p:spPr>
              <a:xfrm flipH="1">
                <a:off x="3744" y="3312"/>
                <a:ext cx="288" cy="0"/>
              </a:xfrm>
              <a:prstGeom prst="line">
                <a:avLst/>
              </a:prstGeom>
              <a:ln w="19050" cap="flat" cmpd="sng">
                <a:solidFill>
                  <a:srgbClr val="FF0000"/>
                </a:solidFill>
                <a:prstDash val="solid"/>
                <a:headEnd type="none" w="med" len="lg"/>
                <a:tailEnd type="stealth" w="med" len="lg"/>
              </a:ln>
            </p:spPr>
          </p:sp>
        </p:grpSp>
      </p:grpSp>
      <p:grpSp>
        <p:nvGrpSpPr>
          <p:cNvPr id="139293" name="Group 29"/>
          <p:cNvGrpSpPr/>
          <p:nvPr/>
        </p:nvGrpSpPr>
        <p:grpSpPr>
          <a:xfrm>
            <a:off x="4818460" y="2628900"/>
            <a:ext cx="2364581" cy="2120504"/>
            <a:chOff x="3082" y="1680"/>
            <a:chExt cx="2002" cy="1781"/>
          </a:xfrm>
        </p:grpSpPr>
        <p:graphicFrame>
          <p:nvGraphicFramePr>
            <p:cNvPr id="44042" name="Object 30"/>
            <p:cNvGraphicFramePr>
              <a:graphicFrameLocks noChangeAspect="1"/>
            </p:cNvGraphicFramePr>
            <p:nvPr/>
          </p:nvGraphicFramePr>
          <p:xfrm>
            <a:off x="3082" y="1917"/>
            <a:ext cx="216" cy="222"/>
          </p:xfrm>
          <a:graphic>
            <a:graphicData uri="http://schemas.openxmlformats.org/presentationml/2006/ole">
              <mc:AlternateContent xmlns:mc="http://schemas.openxmlformats.org/markup-compatibility/2006">
                <mc:Choice xmlns:v="urn:schemas-microsoft-com:vml" Requires="v">
                  <p:oleObj spid="_x0000_s3109" name="" r:id="rId15" imgW="393700" imgH="393700" progId="Equation.3">
                    <p:embed/>
                  </p:oleObj>
                </mc:Choice>
                <mc:Fallback>
                  <p:oleObj name="" r:id="rId15" imgW="393700" imgH="393700" progId="Equation.3">
                    <p:embed/>
                    <p:pic>
                      <p:nvPicPr>
                        <p:cNvPr id="0" name="图片 3108"/>
                        <p:cNvPicPr/>
                        <p:nvPr/>
                      </p:nvPicPr>
                      <p:blipFill>
                        <a:blip r:embed="rId16"/>
                        <a:stretch>
                          <a:fillRect/>
                        </a:stretch>
                      </p:blipFill>
                      <p:spPr>
                        <a:xfrm>
                          <a:off x="3082" y="1917"/>
                          <a:ext cx="216" cy="222"/>
                        </a:xfrm>
                        <a:prstGeom prst="rect">
                          <a:avLst/>
                        </a:prstGeom>
                        <a:noFill/>
                        <a:ln w="38100">
                          <a:noFill/>
                          <a:miter/>
                        </a:ln>
                      </p:spPr>
                    </p:pic>
                  </p:oleObj>
                </mc:Fallback>
              </mc:AlternateContent>
            </a:graphicData>
          </a:graphic>
        </p:graphicFrame>
        <p:graphicFrame>
          <p:nvGraphicFramePr>
            <p:cNvPr id="44043" name="Object 31"/>
            <p:cNvGraphicFramePr>
              <a:graphicFrameLocks noChangeAspect="1"/>
            </p:cNvGraphicFramePr>
            <p:nvPr/>
          </p:nvGraphicFramePr>
          <p:xfrm>
            <a:off x="4870" y="3239"/>
            <a:ext cx="214" cy="222"/>
          </p:xfrm>
          <a:graphic>
            <a:graphicData uri="http://schemas.openxmlformats.org/presentationml/2006/ole">
              <mc:AlternateContent xmlns:mc="http://schemas.openxmlformats.org/markup-compatibility/2006">
                <mc:Choice xmlns:v="urn:schemas-microsoft-com:vml" Requires="v">
                  <p:oleObj spid="_x0000_s3112" name="" r:id="rId17" imgW="393700" imgH="393700" progId="Equation.3">
                    <p:embed/>
                  </p:oleObj>
                </mc:Choice>
                <mc:Fallback>
                  <p:oleObj name="" r:id="rId17" imgW="393700" imgH="393700" progId="Equation.3">
                    <p:embed/>
                    <p:pic>
                      <p:nvPicPr>
                        <p:cNvPr id="0" name="图片 3111"/>
                        <p:cNvPicPr/>
                        <p:nvPr/>
                      </p:nvPicPr>
                      <p:blipFill>
                        <a:blip r:embed="rId18"/>
                        <a:stretch>
                          <a:fillRect/>
                        </a:stretch>
                      </p:blipFill>
                      <p:spPr>
                        <a:xfrm>
                          <a:off x="4870" y="3239"/>
                          <a:ext cx="214" cy="222"/>
                        </a:xfrm>
                        <a:prstGeom prst="rect">
                          <a:avLst/>
                        </a:prstGeom>
                        <a:noFill/>
                        <a:ln w="38100">
                          <a:noFill/>
                          <a:miter/>
                        </a:ln>
                      </p:spPr>
                    </p:pic>
                  </p:oleObj>
                </mc:Fallback>
              </mc:AlternateContent>
            </a:graphicData>
          </a:graphic>
        </p:graphicFrame>
        <p:grpSp>
          <p:nvGrpSpPr>
            <p:cNvPr id="44044" name="Group 32"/>
            <p:cNvGrpSpPr/>
            <p:nvPr/>
          </p:nvGrpSpPr>
          <p:grpSpPr>
            <a:xfrm>
              <a:off x="3217" y="1680"/>
              <a:ext cx="1776" cy="1639"/>
              <a:chOff x="3217" y="1680"/>
              <a:chExt cx="1776" cy="1639"/>
            </a:xfrm>
          </p:grpSpPr>
          <p:sp>
            <p:nvSpPr>
              <p:cNvPr id="44045" name="Arc 33"/>
              <p:cNvSpPr/>
              <p:nvPr/>
            </p:nvSpPr>
            <p:spPr>
              <a:xfrm>
                <a:off x="3217" y="1680"/>
                <a:ext cx="1776" cy="1639"/>
              </a:xfrm>
              <a:custGeom>
                <a:avLst/>
                <a:gdLst/>
                <a:ahLst/>
                <a:cxnLst>
                  <a:cxn ang="0">
                    <a:pos x="11" y="10"/>
                  </a:cxn>
                  <a:cxn ang="0">
                    <a:pos x="0" y="3"/>
                  </a:cxn>
                  <a:cxn ang="0">
                    <a:pos x="14" y="0"/>
                  </a:cxn>
                </a:cxnLst>
                <a:pathLst>
                  <a:path w="20363" h="21353" fill="none">
                    <a:moveTo>
                      <a:pt x="17105" y="21352"/>
                    </a:moveTo>
                    <a:cubicBezTo>
                      <a:pt x="9230" y="20151"/>
                      <a:pt x="2656" y="14714"/>
                      <a:pt x="0" y="7204"/>
                    </a:cubicBezTo>
                  </a:path>
                  <a:path w="20363" h="21353" stroke="0">
                    <a:moveTo>
                      <a:pt x="17105" y="21352"/>
                    </a:moveTo>
                    <a:cubicBezTo>
                      <a:pt x="9230" y="20151"/>
                      <a:pt x="2656" y="14714"/>
                      <a:pt x="0" y="7204"/>
                    </a:cubicBezTo>
                    <a:lnTo>
                      <a:pt x="20363" y="0"/>
                    </a:lnTo>
                    <a:lnTo>
                      <a:pt x="17105" y="21352"/>
                    </a:lnTo>
                    <a:close/>
                  </a:path>
                </a:pathLst>
              </a:custGeom>
              <a:noFill/>
              <a:ln w="25400" cap="rnd" cmpd="sng">
                <a:solidFill>
                  <a:schemeClr val="accent2">
                    <a:alpha val="100000"/>
                  </a:schemeClr>
                </a:solidFill>
                <a:prstDash val="solid"/>
                <a:round/>
                <a:headEnd type="none" w="sm" len="sm"/>
                <a:tailEnd type="none" w="sm" len="sm"/>
              </a:ln>
            </p:spPr>
            <p:txBody>
              <a:bodyPr/>
              <a:p>
                <a:endParaRPr lang="zh-CN" altLang="en-US" sz="2700"/>
              </a:p>
            </p:txBody>
          </p:sp>
          <p:sp>
            <p:nvSpPr>
              <p:cNvPr id="44046" name="Line 34"/>
              <p:cNvSpPr/>
              <p:nvPr/>
            </p:nvSpPr>
            <p:spPr>
              <a:xfrm>
                <a:off x="3696" y="2888"/>
                <a:ext cx="192" cy="144"/>
              </a:xfrm>
              <a:prstGeom prst="line">
                <a:avLst/>
              </a:prstGeom>
              <a:ln w="19050" cap="flat" cmpd="sng">
                <a:solidFill>
                  <a:srgbClr val="FF0000"/>
                </a:solidFill>
                <a:prstDash val="solid"/>
                <a:headEnd type="none" w="med" len="lg"/>
                <a:tailEnd type="stealth" w="med" len="lg"/>
              </a:ln>
            </p:spPr>
          </p:sp>
        </p:grpSp>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39276"/>
                                        </p:tgtEl>
                                        <p:attrNameLst>
                                          <p:attrName>style.visibility</p:attrName>
                                        </p:attrNameLst>
                                      </p:cBhvr>
                                      <p:to>
                                        <p:strVal val="visible"/>
                                      </p:to>
                                    </p:set>
                                    <p:animEffect transition="in" filter="barn(outHorizontal)">
                                      <p:cBhvr>
                                        <p:cTn id="7" dur="500"/>
                                        <p:tgtEl>
                                          <p:spTgt spid="139276"/>
                                        </p:tgtEl>
                                      </p:cBhvr>
                                    </p:animEffect>
                                  </p:childTnLst>
                                </p:cTn>
                              </p:par>
                              <p:par>
                                <p:cTn id="8" presetID="22" presetClass="entr" presetSubtype="8" fill="hold" nodeType="withEffect">
                                  <p:stCondLst>
                                    <p:cond delay="0"/>
                                  </p:stCondLst>
                                  <p:childTnLst>
                                    <p:set>
                                      <p:cBhvr>
                                        <p:cTn id="9" dur="1" fill="hold">
                                          <p:stCondLst>
                                            <p:cond delay="0"/>
                                          </p:stCondLst>
                                        </p:cTn>
                                        <p:tgtEl>
                                          <p:spTgt spid="139293"/>
                                        </p:tgtEl>
                                        <p:attrNameLst>
                                          <p:attrName>style.visibility</p:attrName>
                                        </p:attrNameLst>
                                      </p:cBhvr>
                                      <p:to>
                                        <p:strVal val="visible"/>
                                      </p:to>
                                    </p:set>
                                    <p:animEffect transition="in" filter="wipe(left)">
                                      <p:cBhvr>
                                        <p:cTn id="10" dur="500"/>
                                        <p:tgtEl>
                                          <p:spTgt spid="139293"/>
                                        </p:tgtEl>
                                      </p:cBhvr>
                                    </p:animEffect>
                                  </p:childTnLst>
                                </p:cTn>
                              </p:par>
                              <p:par>
                                <p:cTn id="11" presetID="22" presetClass="entr" presetSubtype="1" fill="hold" nodeType="withEffect">
                                  <p:stCondLst>
                                    <p:cond delay="0"/>
                                  </p:stCondLst>
                                  <p:childTnLst>
                                    <p:set>
                                      <p:cBhvr>
                                        <p:cTn id="12" dur="1" fill="hold">
                                          <p:stCondLst>
                                            <p:cond delay="0"/>
                                          </p:stCondLst>
                                        </p:cTn>
                                        <p:tgtEl>
                                          <p:spTgt spid="139282"/>
                                        </p:tgtEl>
                                        <p:attrNameLst>
                                          <p:attrName>style.visibility</p:attrName>
                                        </p:attrNameLst>
                                      </p:cBhvr>
                                      <p:to>
                                        <p:strVal val="visible"/>
                                      </p:to>
                                    </p:set>
                                    <p:animEffect transition="in" filter="wipe(up)">
                                      <p:cBhvr>
                                        <p:cTn id="13" dur="500"/>
                                        <p:tgtEl>
                                          <p:spTgt spid="139282"/>
                                        </p:tgtEl>
                                      </p:cBhvr>
                                    </p:animEffect>
                                  </p:childTnLst>
                                </p:cTn>
                              </p:par>
                              <p:par>
                                <p:cTn id="14" presetID="22" presetClass="entr" presetSubtype="2" fill="hold" nodeType="withEffect">
                                  <p:stCondLst>
                                    <p:cond delay="0"/>
                                  </p:stCondLst>
                                  <p:childTnLst>
                                    <p:set>
                                      <p:cBhvr>
                                        <p:cTn id="15" dur="1" fill="hold">
                                          <p:stCondLst>
                                            <p:cond delay="0"/>
                                          </p:stCondLst>
                                        </p:cTn>
                                        <p:tgtEl>
                                          <p:spTgt spid="139288"/>
                                        </p:tgtEl>
                                        <p:attrNameLst>
                                          <p:attrName>style.visibility</p:attrName>
                                        </p:attrNameLst>
                                      </p:cBhvr>
                                      <p:to>
                                        <p:strVal val="visible"/>
                                      </p:to>
                                    </p:set>
                                    <p:animEffect transition="in" filter="wipe(right)">
                                      <p:cBhvr>
                                        <p:cTn id="16" dur="500"/>
                                        <p:tgtEl>
                                          <p:spTgt spid="139288"/>
                                        </p:tgtEl>
                                      </p:cBhvr>
                                    </p:animEffect>
                                  </p:childTnLst>
                                </p:cTn>
                              </p:par>
                              <p:par>
                                <p:cTn id="17" presetID="22" presetClass="entr" presetSubtype="4" fill="hold" nodeType="withEffect">
                                  <p:stCondLst>
                                    <p:cond delay="0"/>
                                  </p:stCondLst>
                                  <p:childTnLst>
                                    <p:set>
                                      <p:cBhvr>
                                        <p:cTn id="18" dur="1" fill="hold">
                                          <p:stCondLst>
                                            <p:cond delay="0"/>
                                          </p:stCondLst>
                                        </p:cTn>
                                        <p:tgtEl>
                                          <p:spTgt spid="139285"/>
                                        </p:tgtEl>
                                        <p:attrNameLst>
                                          <p:attrName>style.visibility</p:attrName>
                                        </p:attrNameLst>
                                      </p:cBhvr>
                                      <p:to>
                                        <p:strVal val="visible"/>
                                      </p:to>
                                    </p:set>
                                    <p:animEffect transition="in" filter="wipe(down)">
                                      <p:cBhvr>
                                        <p:cTn id="19" dur="500"/>
                                        <p:tgtEl>
                                          <p:spTgt spid="139285"/>
                                        </p:tgtEl>
                                      </p:cBhvr>
                                    </p:animEffect>
                                  </p:childTnLst>
                                </p:cTn>
                              </p:par>
                              <p:par>
                                <p:cTn id="20" presetID="22" presetClass="entr" presetSubtype="1" fill="hold" nodeType="withEffect">
                                  <p:stCondLst>
                                    <p:cond delay="0"/>
                                  </p:stCondLst>
                                  <p:childTnLst>
                                    <p:set>
                                      <p:cBhvr>
                                        <p:cTn id="21" dur="1" fill="hold">
                                          <p:stCondLst>
                                            <p:cond delay="0"/>
                                          </p:stCondLst>
                                        </p:cTn>
                                        <p:tgtEl>
                                          <p:spTgt spid="139270"/>
                                        </p:tgtEl>
                                        <p:attrNameLst>
                                          <p:attrName>style.visibility</p:attrName>
                                        </p:attrNameLst>
                                      </p:cBhvr>
                                      <p:to>
                                        <p:strVal val="visible"/>
                                      </p:to>
                                    </p:set>
                                    <p:animEffect transition="in" filter="wipe(up)">
                                      <p:cBhvr>
                                        <p:cTn id="22" dur="500"/>
                                        <p:tgtEl>
                                          <p:spTgt spid="139270"/>
                                        </p:tgtEl>
                                      </p:cBhvr>
                                    </p:animEffect>
                                  </p:childTnLst>
                                </p:cTn>
                              </p:par>
                              <p:par>
                                <p:cTn id="23" presetID="22" presetClass="entr" presetSubtype="1" fill="hold" nodeType="withEffect">
                                  <p:stCondLst>
                                    <p:cond delay="0"/>
                                  </p:stCondLst>
                                  <p:childTnLst>
                                    <p:set>
                                      <p:cBhvr>
                                        <p:cTn id="24" dur="1" fill="hold">
                                          <p:stCondLst>
                                            <p:cond delay="0"/>
                                          </p:stCondLst>
                                        </p:cTn>
                                        <p:tgtEl>
                                          <p:spTgt spid="139273"/>
                                        </p:tgtEl>
                                        <p:attrNameLst>
                                          <p:attrName>style.visibility</p:attrName>
                                        </p:attrNameLst>
                                      </p:cBhvr>
                                      <p:to>
                                        <p:strVal val="visible"/>
                                      </p:to>
                                    </p:set>
                                    <p:animEffect transition="in" filter="wipe(up)">
                                      <p:cBhvr>
                                        <p:cTn id="25" dur="500"/>
                                        <p:tgtEl>
                                          <p:spTgt spid="139273"/>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39266"/>
                                        </p:tgtEl>
                                        <p:attrNameLst>
                                          <p:attrName>style.visibility</p:attrName>
                                        </p:attrNameLst>
                                      </p:cBhvr>
                                      <p:to>
                                        <p:strVal val="visible"/>
                                      </p:to>
                                    </p:set>
                                    <p:animEffect transition="in" filter="checkerboard(across)">
                                      <p:cBhvr>
                                        <p:cTn id="30" dur="500"/>
                                        <p:tgtEl>
                                          <p:spTgt spid="139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290" name="对象 140289"/>
          <p:cNvGraphicFramePr/>
          <p:nvPr/>
        </p:nvGraphicFramePr>
        <p:xfrm>
          <a:off x="533400" y="228600"/>
          <a:ext cx="1787525" cy="477838"/>
        </p:xfrm>
        <a:graphic>
          <a:graphicData uri="http://schemas.openxmlformats.org/presentationml/2006/ole">
            <mc:AlternateContent xmlns:mc="http://schemas.openxmlformats.org/markup-compatibility/2006">
              <mc:Choice xmlns:v="urn:schemas-microsoft-com:vml" Requires="v">
                <p:oleObj spid="_x0000_s132148" name="" r:id="rId1" imgW="2044065" imgH="533400" progId="Equation.3">
                  <p:embed/>
                </p:oleObj>
              </mc:Choice>
              <mc:Fallback>
                <p:oleObj name="" r:id="rId1" imgW="2044065" imgH="533400" progId="Equation.3">
                  <p:embed/>
                  <p:pic>
                    <p:nvPicPr>
                      <p:cNvPr id="0" name="图片 3114"/>
                      <p:cNvPicPr/>
                      <p:nvPr/>
                    </p:nvPicPr>
                    <p:blipFill>
                      <a:blip r:embed="rId2"/>
                      <a:stretch>
                        <a:fillRect/>
                      </a:stretch>
                    </p:blipFill>
                    <p:spPr>
                      <a:xfrm>
                        <a:off x="533400" y="228600"/>
                        <a:ext cx="1787525" cy="477838"/>
                      </a:xfrm>
                      <a:prstGeom prst="rect">
                        <a:avLst/>
                      </a:prstGeom>
                      <a:noFill/>
                      <a:ln w="38100">
                        <a:noFill/>
                        <a:miter/>
                      </a:ln>
                    </p:spPr>
                  </p:pic>
                </p:oleObj>
              </mc:Fallback>
            </mc:AlternateContent>
          </a:graphicData>
        </a:graphic>
      </p:graphicFrame>
      <p:graphicFrame>
        <p:nvGraphicFramePr>
          <p:cNvPr id="140291" name="对象 140290"/>
          <p:cNvGraphicFramePr/>
          <p:nvPr/>
        </p:nvGraphicFramePr>
        <p:xfrm>
          <a:off x="274638" y="2133600"/>
          <a:ext cx="4130675" cy="947738"/>
        </p:xfrm>
        <a:graphic>
          <a:graphicData uri="http://schemas.openxmlformats.org/presentationml/2006/ole">
            <mc:AlternateContent xmlns:mc="http://schemas.openxmlformats.org/markup-compatibility/2006">
              <mc:Choice xmlns:v="urn:schemas-microsoft-com:vml" Requires="v">
                <p:oleObj spid="_x0000_s132149" name="" r:id="rId3" imgW="4724400" imgH="1054100" progId="Equation.3">
                  <p:embed/>
                </p:oleObj>
              </mc:Choice>
              <mc:Fallback>
                <p:oleObj name="" r:id="rId3" imgW="4724400" imgH="1054100" progId="Equation.3">
                  <p:embed/>
                  <p:pic>
                    <p:nvPicPr>
                      <p:cNvPr id="0" name="图片 3106"/>
                      <p:cNvPicPr/>
                      <p:nvPr/>
                    </p:nvPicPr>
                    <p:blipFill>
                      <a:blip r:embed="rId4"/>
                      <a:stretch>
                        <a:fillRect/>
                      </a:stretch>
                    </p:blipFill>
                    <p:spPr>
                      <a:xfrm>
                        <a:off x="274638" y="2133600"/>
                        <a:ext cx="4130675" cy="947738"/>
                      </a:xfrm>
                      <a:prstGeom prst="rect">
                        <a:avLst/>
                      </a:prstGeom>
                      <a:noFill/>
                      <a:ln w="38100">
                        <a:noFill/>
                        <a:miter/>
                      </a:ln>
                    </p:spPr>
                  </p:pic>
                </p:oleObj>
              </mc:Fallback>
            </mc:AlternateContent>
          </a:graphicData>
        </a:graphic>
      </p:graphicFrame>
      <p:sp>
        <p:nvSpPr>
          <p:cNvPr id="140292" name="文本框 140291"/>
          <p:cNvSpPr txBox="1"/>
          <p:nvPr/>
        </p:nvSpPr>
        <p:spPr>
          <a:xfrm>
            <a:off x="274638" y="3689350"/>
            <a:ext cx="4343400" cy="579438"/>
          </a:xfrm>
          <a:prstGeom prst="rect">
            <a:avLst/>
          </a:prstGeom>
          <a:noFill/>
          <a:ln w="19050">
            <a:noFill/>
          </a:ln>
        </p:spPr>
        <p:txBody>
          <a:bodyPr>
            <a:spAutoFit/>
          </a:bodyPr>
          <a:lstStyle/>
          <a:p>
            <a:pPr algn="l">
              <a:spcBef>
                <a:spcPct val="50000"/>
              </a:spcBef>
            </a:pPr>
            <a:r>
              <a:rPr lang="en-US" altLang="zh-CN" sz="3200" i="1">
                <a:solidFill>
                  <a:srgbClr val="FF0066"/>
                </a:solidFill>
                <a:latin typeface="楷体_GB2312" pitchFamily="49" charset="-122"/>
                <a:ea typeface="楷体_GB2312" pitchFamily="49" charset="-122"/>
              </a:rPr>
              <a:t>B</a:t>
            </a:r>
            <a:r>
              <a:rPr lang="en-US" altLang="zh-CN" sz="3200">
                <a:solidFill>
                  <a:srgbClr val="FF0066"/>
                </a:solidFill>
                <a:latin typeface="楷体_GB2312" pitchFamily="49" charset="-122"/>
                <a:ea typeface="楷体_GB2312" pitchFamily="49" charset="-122"/>
              </a:rPr>
              <a:t>-</a:t>
            </a:r>
            <a:r>
              <a:rPr lang="en-US" altLang="zh-CN" sz="3200" i="1">
                <a:solidFill>
                  <a:srgbClr val="FF0066"/>
                </a:solidFill>
                <a:latin typeface="楷体_GB2312" pitchFamily="49" charset="-122"/>
                <a:ea typeface="楷体_GB2312" pitchFamily="49" charset="-122"/>
              </a:rPr>
              <a:t>C</a:t>
            </a:r>
            <a:r>
              <a:rPr lang="zh-CN" altLang="en-US" sz="3200" b="1" dirty="0">
                <a:solidFill>
                  <a:srgbClr val="FF0066"/>
                </a:solidFill>
                <a:latin typeface="楷体_GB2312" pitchFamily="49" charset="-122"/>
                <a:ea typeface="楷体_GB2312" pitchFamily="49" charset="-122"/>
              </a:rPr>
              <a:t>为等压压缩过程</a:t>
            </a:r>
            <a:endParaRPr lang="zh-CN" altLang="en-US" sz="3200" b="1">
              <a:solidFill>
                <a:srgbClr val="FF0066"/>
              </a:solidFill>
              <a:latin typeface="楷体_GB2312" pitchFamily="49" charset="-122"/>
              <a:ea typeface="楷体_GB2312" pitchFamily="49" charset="-122"/>
            </a:endParaRPr>
          </a:p>
        </p:txBody>
      </p:sp>
      <p:graphicFrame>
        <p:nvGraphicFramePr>
          <p:cNvPr id="140293" name="对象 140292"/>
          <p:cNvGraphicFramePr/>
          <p:nvPr/>
        </p:nvGraphicFramePr>
        <p:xfrm>
          <a:off x="1078548" y="4486752"/>
          <a:ext cx="4486275" cy="811530"/>
        </p:xfrm>
        <a:graphic>
          <a:graphicData uri="http://schemas.openxmlformats.org/presentationml/2006/ole">
            <mc:AlternateContent xmlns:mc="http://schemas.openxmlformats.org/markup-compatibility/2006">
              <mc:Choice xmlns:v="urn:schemas-microsoft-com:vml" Requires="v">
                <p:oleObj spid="_x0000_s132150" name="" r:id="rId5" imgW="1295400" imgH="228600" progId="Equation.3">
                  <p:embed/>
                </p:oleObj>
              </mc:Choice>
              <mc:Fallback>
                <p:oleObj name="" r:id="rId5" imgW="1295400" imgH="228600" progId="Equation.3">
                  <p:embed/>
                  <p:pic>
                    <p:nvPicPr>
                      <p:cNvPr id="0" name="图片 3110"/>
                      <p:cNvPicPr/>
                      <p:nvPr/>
                    </p:nvPicPr>
                    <p:blipFill>
                      <a:blip r:embed="rId6"/>
                      <a:stretch>
                        <a:fillRect/>
                      </a:stretch>
                    </p:blipFill>
                    <p:spPr>
                      <a:xfrm>
                        <a:off x="1078548" y="4486752"/>
                        <a:ext cx="4486275" cy="811530"/>
                      </a:xfrm>
                      <a:prstGeom prst="rect">
                        <a:avLst/>
                      </a:prstGeom>
                      <a:noFill/>
                      <a:ln w="38100">
                        <a:noFill/>
                        <a:miter/>
                      </a:ln>
                    </p:spPr>
                  </p:pic>
                </p:oleObj>
              </mc:Fallback>
            </mc:AlternateContent>
          </a:graphicData>
        </a:graphic>
      </p:graphicFrame>
      <p:graphicFrame>
        <p:nvGraphicFramePr>
          <p:cNvPr id="140294" name="对象 140293"/>
          <p:cNvGraphicFramePr/>
          <p:nvPr/>
        </p:nvGraphicFramePr>
        <p:xfrm>
          <a:off x="503238" y="5410200"/>
          <a:ext cx="4678362" cy="947738"/>
        </p:xfrm>
        <a:graphic>
          <a:graphicData uri="http://schemas.openxmlformats.org/presentationml/2006/ole">
            <mc:AlternateContent xmlns:mc="http://schemas.openxmlformats.org/markup-compatibility/2006">
              <mc:Choice xmlns:v="urn:schemas-microsoft-com:vml" Requires="v">
                <p:oleObj spid="_x0000_s132151" name="" r:id="rId7" imgW="5346700" imgH="1054100" progId="Equation.3">
                  <p:embed/>
                </p:oleObj>
              </mc:Choice>
              <mc:Fallback>
                <p:oleObj name="" r:id="rId7" imgW="5346700" imgH="1054100" progId="Equation.3">
                  <p:embed/>
                  <p:pic>
                    <p:nvPicPr>
                      <p:cNvPr id="0" name="图片 3119"/>
                      <p:cNvPicPr/>
                      <p:nvPr/>
                    </p:nvPicPr>
                    <p:blipFill>
                      <a:blip r:embed="rId8"/>
                      <a:stretch>
                        <a:fillRect/>
                      </a:stretch>
                    </p:blipFill>
                    <p:spPr>
                      <a:xfrm>
                        <a:off x="503238" y="5410200"/>
                        <a:ext cx="4678362" cy="947738"/>
                      </a:xfrm>
                      <a:prstGeom prst="rect">
                        <a:avLst/>
                      </a:prstGeom>
                      <a:noFill/>
                      <a:ln w="38100">
                        <a:noFill/>
                        <a:miter/>
                      </a:ln>
                    </p:spPr>
                  </p:pic>
                </p:oleObj>
              </mc:Fallback>
            </mc:AlternateContent>
          </a:graphicData>
        </a:graphic>
      </p:graphicFrame>
      <p:sp>
        <p:nvSpPr>
          <p:cNvPr id="140295" name="文本框 140294"/>
          <p:cNvSpPr txBox="1"/>
          <p:nvPr/>
        </p:nvSpPr>
        <p:spPr>
          <a:xfrm>
            <a:off x="2411413" y="3036570"/>
            <a:ext cx="1143000" cy="579438"/>
          </a:xfrm>
          <a:prstGeom prst="rect">
            <a:avLst/>
          </a:prstGeom>
          <a:noFill/>
          <a:ln w="19050">
            <a:noFill/>
          </a:ln>
        </p:spPr>
        <p:txBody>
          <a:bodyPr>
            <a:spAutoFit/>
          </a:bodyPr>
          <a:lstStyle/>
          <a:p>
            <a:pPr algn="l">
              <a:spcBef>
                <a:spcPct val="50000"/>
              </a:spcBef>
            </a:pPr>
            <a:r>
              <a:rPr lang="zh-CN" altLang="en-US" sz="3200" b="1" dirty="0">
                <a:solidFill>
                  <a:srgbClr val="3333FF"/>
                </a:solidFill>
                <a:latin typeface="楷体_GB2312" pitchFamily="49" charset="-122"/>
                <a:ea typeface="楷体_GB2312" pitchFamily="49" charset="-122"/>
              </a:rPr>
              <a:t>吸热</a:t>
            </a:r>
            <a:endParaRPr lang="zh-CN" altLang="en-US" sz="3200" b="1">
              <a:solidFill>
                <a:srgbClr val="3333FF"/>
              </a:solidFill>
              <a:latin typeface="楷体_GB2312" pitchFamily="49" charset="-122"/>
              <a:ea typeface="楷体_GB2312" pitchFamily="49" charset="-122"/>
            </a:endParaRPr>
          </a:p>
        </p:txBody>
      </p:sp>
      <p:graphicFrame>
        <p:nvGraphicFramePr>
          <p:cNvPr id="140296" name="对象 140295"/>
          <p:cNvGraphicFramePr/>
          <p:nvPr/>
        </p:nvGraphicFramePr>
        <p:xfrm>
          <a:off x="492125" y="852488"/>
          <a:ext cx="2470150" cy="1312862"/>
        </p:xfrm>
        <a:graphic>
          <a:graphicData uri="http://schemas.openxmlformats.org/presentationml/2006/ole">
            <mc:AlternateContent xmlns:mc="http://schemas.openxmlformats.org/markup-compatibility/2006">
              <mc:Choice xmlns:v="urn:schemas-microsoft-com:vml" Requires="v">
                <p:oleObj spid="_x0000_s132152" name="" r:id="rId9" imgW="812165" imgH="431800" progId="Equation.3">
                  <p:embed/>
                </p:oleObj>
              </mc:Choice>
              <mc:Fallback>
                <p:oleObj name="" r:id="rId9" imgW="812165" imgH="431800" progId="Equation.3">
                  <p:embed/>
                  <p:pic>
                    <p:nvPicPr>
                      <p:cNvPr id="0" name="图片 3116"/>
                      <p:cNvPicPr/>
                      <p:nvPr/>
                    </p:nvPicPr>
                    <p:blipFill>
                      <a:blip r:embed="rId10"/>
                      <a:stretch>
                        <a:fillRect/>
                      </a:stretch>
                    </p:blipFill>
                    <p:spPr>
                      <a:xfrm>
                        <a:off x="492125" y="852488"/>
                        <a:ext cx="2470150" cy="1312862"/>
                      </a:xfrm>
                      <a:prstGeom prst="rect">
                        <a:avLst/>
                      </a:prstGeom>
                      <a:noFill/>
                      <a:ln w="38100">
                        <a:noFill/>
                        <a:miter/>
                      </a:ln>
                    </p:spPr>
                  </p:pic>
                </p:oleObj>
              </mc:Fallback>
            </mc:AlternateContent>
          </a:graphicData>
        </a:graphic>
      </p:graphicFrame>
      <p:graphicFrame>
        <p:nvGraphicFramePr>
          <p:cNvPr id="140297" name="对象 140296"/>
          <p:cNvGraphicFramePr/>
          <p:nvPr/>
        </p:nvGraphicFramePr>
        <p:xfrm>
          <a:off x="274638" y="3200400"/>
          <a:ext cx="1955800" cy="392113"/>
        </p:xfrm>
        <a:graphic>
          <a:graphicData uri="http://schemas.openxmlformats.org/presentationml/2006/ole">
            <mc:AlternateContent xmlns:mc="http://schemas.openxmlformats.org/markup-compatibility/2006">
              <mc:Choice xmlns:v="urn:schemas-microsoft-com:vml" Requires="v">
                <p:oleObj spid="_x0000_s132153" name="" r:id="rId11" imgW="1955165" imgH="393700" progId="Equation.3">
                  <p:embed/>
                </p:oleObj>
              </mc:Choice>
              <mc:Fallback>
                <p:oleObj name="" r:id="rId11" imgW="1955165" imgH="393700" progId="Equation.3">
                  <p:embed/>
                  <p:pic>
                    <p:nvPicPr>
                      <p:cNvPr id="0" name="图片 3105"/>
                      <p:cNvPicPr/>
                      <p:nvPr/>
                    </p:nvPicPr>
                    <p:blipFill>
                      <a:blip r:embed="rId12"/>
                      <a:stretch>
                        <a:fillRect/>
                      </a:stretch>
                    </p:blipFill>
                    <p:spPr>
                      <a:xfrm>
                        <a:off x="274638" y="3200400"/>
                        <a:ext cx="1955800" cy="392113"/>
                      </a:xfrm>
                      <a:prstGeom prst="rect">
                        <a:avLst/>
                      </a:prstGeom>
                      <a:noFill/>
                      <a:ln w="38100">
                        <a:noFill/>
                        <a:miter/>
                      </a:ln>
                    </p:spPr>
                  </p:pic>
                </p:oleObj>
              </mc:Fallback>
            </mc:AlternateContent>
          </a:graphicData>
        </a:graphic>
      </p:graphicFrame>
      <p:graphicFrame>
        <p:nvGraphicFramePr>
          <p:cNvPr id="140298" name="对象 140297"/>
          <p:cNvGraphicFramePr/>
          <p:nvPr/>
        </p:nvGraphicFramePr>
        <p:xfrm>
          <a:off x="5181600" y="5638800"/>
          <a:ext cx="2209800" cy="392113"/>
        </p:xfrm>
        <a:graphic>
          <a:graphicData uri="http://schemas.openxmlformats.org/presentationml/2006/ole">
            <mc:AlternateContent xmlns:mc="http://schemas.openxmlformats.org/markup-compatibility/2006">
              <mc:Choice xmlns:v="urn:schemas-microsoft-com:vml" Requires="v">
                <p:oleObj spid="_x0000_s132154" name="" r:id="rId13" imgW="2208530" imgH="393700" progId="Equation.3">
                  <p:embed/>
                </p:oleObj>
              </mc:Choice>
              <mc:Fallback>
                <p:oleObj name="" r:id="rId13" imgW="2208530" imgH="393700" progId="Equation.3">
                  <p:embed/>
                  <p:pic>
                    <p:nvPicPr>
                      <p:cNvPr id="0" name="图片 3113"/>
                      <p:cNvPicPr/>
                      <p:nvPr/>
                    </p:nvPicPr>
                    <p:blipFill>
                      <a:blip r:embed="rId14"/>
                      <a:stretch>
                        <a:fillRect/>
                      </a:stretch>
                    </p:blipFill>
                    <p:spPr>
                      <a:xfrm>
                        <a:off x="5181600" y="5638800"/>
                        <a:ext cx="2209800" cy="392113"/>
                      </a:xfrm>
                      <a:prstGeom prst="rect">
                        <a:avLst/>
                      </a:prstGeom>
                      <a:noFill/>
                      <a:ln w="38100">
                        <a:noFill/>
                        <a:miter/>
                      </a:ln>
                    </p:spPr>
                  </p:pic>
                </p:oleObj>
              </mc:Fallback>
            </mc:AlternateContent>
          </a:graphicData>
        </a:graphic>
      </p:graphicFrame>
      <p:grpSp>
        <p:nvGrpSpPr>
          <p:cNvPr id="140299" name="组合 140298"/>
          <p:cNvGrpSpPr/>
          <p:nvPr/>
        </p:nvGrpSpPr>
        <p:grpSpPr>
          <a:xfrm>
            <a:off x="4478338" y="692150"/>
            <a:ext cx="4665662" cy="3657600"/>
            <a:chOff x="2822" y="96"/>
            <a:chExt cx="2938" cy="2304"/>
          </a:xfrm>
        </p:grpSpPr>
        <p:grpSp>
          <p:nvGrpSpPr>
            <p:cNvPr id="140300" name="组合 140299"/>
            <p:cNvGrpSpPr/>
            <p:nvPr/>
          </p:nvGrpSpPr>
          <p:grpSpPr>
            <a:xfrm>
              <a:off x="3424" y="1390"/>
              <a:ext cx="298" cy="961"/>
              <a:chOff x="3050" y="3120"/>
              <a:chExt cx="346" cy="1070"/>
            </a:xfrm>
          </p:grpSpPr>
          <p:sp>
            <p:nvSpPr>
              <p:cNvPr id="140301" name="直接连接符 140300"/>
              <p:cNvSpPr/>
              <p:nvPr/>
            </p:nvSpPr>
            <p:spPr>
              <a:xfrm>
                <a:off x="3216" y="3120"/>
                <a:ext cx="12" cy="759"/>
              </a:xfrm>
              <a:prstGeom prst="line">
                <a:avLst/>
              </a:prstGeom>
              <a:ln w="28575" cap="flat" cmpd="sng">
                <a:solidFill>
                  <a:schemeClr val="tx1"/>
                </a:solidFill>
                <a:prstDash val="dash"/>
                <a:headEnd type="none" w="sm" len="sm"/>
                <a:tailEnd type="none" w="sm" len="sm"/>
              </a:ln>
            </p:spPr>
          </p:sp>
          <p:graphicFrame>
            <p:nvGraphicFramePr>
              <p:cNvPr id="140302" name="对象 140301"/>
              <p:cNvGraphicFramePr/>
              <p:nvPr/>
            </p:nvGraphicFramePr>
            <p:xfrm>
              <a:off x="3050" y="3974"/>
              <a:ext cx="346" cy="216"/>
            </p:xfrm>
            <a:graphic>
              <a:graphicData uri="http://schemas.openxmlformats.org/presentationml/2006/ole">
                <mc:AlternateContent xmlns:mc="http://schemas.openxmlformats.org/markup-compatibility/2006">
                  <mc:Choice xmlns:v="urn:schemas-microsoft-com:vml" Requires="v">
                    <p:oleObj spid="_x0000_s132155" name="" r:id="rId15" imgW="635000" imgH="381000" progId="Equation.3">
                      <p:embed/>
                    </p:oleObj>
                  </mc:Choice>
                  <mc:Fallback>
                    <p:oleObj name="" r:id="rId15" imgW="635000" imgH="381000" progId="Equation.3">
                      <p:embed/>
                      <p:pic>
                        <p:nvPicPr>
                          <p:cNvPr id="0" name="图片 3111"/>
                          <p:cNvPicPr/>
                          <p:nvPr/>
                        </p:nvPicPr>
                        <p:blipFill>
                          <a:blip r:embed="rId16"/>
                          <a:stretch>
                            <a:fillRect/>
                          </a:stretch>
                        </p:blipFill>
                        <p:spPr>
                          <a:xfrm>
                            <a:off x="3050" y="3974"/>
                            <a:ext cx="346" cy="216"/>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pSp>
        <p:grpSp>
          <p:nvGrpSpPr>
            <p:cNvPr id="140303" name="组合 140302"/>
            <p:cNvGrpSpPr/>
            <p:nvPr/>
          </p:nvGrpSpPr>
          <p:grpSpPr>
            <a:xfrm>
              <a:off x="4785" y="1569"/>
              <a:ext cx="120" cy="785"/>
              <a:chOff x="4629" y="3319"/>
              <a:chExt cx="139" cy="874"/>
            </a:xfrm>
          </p:grpSpPr>
          <p:sp>
            <p:nvSpPr>
              <p:cNvPr id="140304" name="直接连接符 140303"/>
              <p:cNvSpPr/>
              <p:nvPr/>
            </p:nvSpPr>
            <p:spPr>
              <a:xfrm>
                <a:off x="4697" y="3319"/>
                <a:ext cx="9" cy="560"/>
              </a:xfrm>
              <a:prstGeom prst="line">
                <a:avLst/>
              </a:prstGeom>
              <a:ln w="28575" cap="flat" cmpd="sng">
                <a:solidFill>
                  <a:schemeClr val="tx1"/>
                </a:solidFill>
                <a:prstDash val="dash"/>
                <a:headEnd type="none" w="sm" len="sm"/>
                <a:tailEnd type="none" w="sm" len="sm"/>
              </a:ln>
            </p:spPr>
          </p:sp>
          <p:graphicFrame>
            <p:nvGraphicFramePr>
              <p:cNvPr id="140305" name="对象 140304"/>
              <p:cNvGraphicFramePr/>
              <p:nvPr/>
            </p:nvGraphicFramePr>
            <p:xfrm>
              <a:off x="4629" y="3977"/>
              <a:ext cx="139" cy="216"/>
            </p:xfrm>
            <a:graphic>
              <a:graphicData uri="http://schemas.openxmlformats.org/presentationml/2006/ole">
                <mc:AlternateContent xmlns:mc="http://schemas.openxmlformats.org/markup-compatibility/2006">
                  <mc:Choice xmlns:v="urn:schemas-microsoft-com:vml" Requires="v">
                    <p:oleObj spid="_x0000_s132156" name="" r:id="rId17" imgW="254000" imgH="381000" progId="Equation.3">
                      <p:embed/>
                    </p:oleObj>
                  </mc:Choice>
                  <mc:Fallback>
                    <p:oleObj name="" r:id="rId17" imgW="254000" imgH="381000" progId="Equation.3">
                      <p:embed/>
                      <p:pic>
                        <p:nvPicPr>
                          <p:cNvPr id="0" name="图片 3132"/>
                          <p:cNvPicPr/>
                          <p:nvPr/>
                        </p:nvPicPr>
                        <p:blipFill>
                          <a:blip r:embed="rId18"/>
                          <a:stretch>
                            <a:fillRect/>
                          </a:stretch>
                        </p:blipFill>
                        <p:spPr>
                          <a:xfrm>
                            <a:off x="4629" y="3977"/>
                            <a:ext cx="139" cy="216"/>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pSp>
        <p:grpSp>
          <p:nvGrpSpPr>
            <p:cNvPr id="140306" name="组合 140305"/>
            <p:cNvGrpSpPr/>
            <p:nvPr/>
          </p:nvGrpSpPr>
          <p:grpSpPr>
            <a:xfrm>
              <a:off x="2822" y="253"/>
              <a:ext cx="2938" cy="2147"/>
              <a:chOff x="2352" y="1855"/>
              <a:chExt cx="3408" cy="2389"/>
            </a:xfrm>
          </p:grpSpPr>
          <p:sp>
            <p:nvSpPr>
              <p:cNvPr id="140307" name="直接连接符 140306"/>
              <p:cNvSpPr/>
              <p:nvPr/>
            </p:nvSpPr>
            <p:spPr>
              <a:xfrm>
                <a:off x="2736" y="3879"/>
                <a:ext cx="2464" cy="0"/>
              </a:xfrm>
              <a:prstGeom prst="line">
                <a:avLst/>
              </a:prstGeom>
              <a:ln w="28575" cap="flat" cmpd="sng">
                <a:solidFill>
                  <a:schemeClr val="tx1"/>
                </a:solidFill>
                <a:prstDash val="solid"/>
                <a:headEnd type="none" w="sm" len="sm"/>
                <a:tailEnd type="stealth" w="med" len="lg"/>
              </a:ln>
            </p:spPr>
          </p:sp>
          <p:sp>
            <p:nvSpPr>
              <p:cNvPr id="140308" name="直接连接符 140307"/>
              <p:cNvSpPr/>
              <p:nvPr/>
            </p:nvSpPr>
            <p:spPr>
              <a:xfrm flipV="1">
                <a:off x="2736" y="1855"/>
                <a:ext cx="0" cy="2024"/>
              </a:xfrm>
              <a:prstGeom prst="line">
                <a:avLst/>
              </a:prstGeom>
              <a:ln w="28575" cap="flat" cmpd="sng">
                <a:solidFill>
                  <a:schemeClr val="tx1"/>
                </a:solidFill>
                <a:prstDash val="solid"/>
                <a:headEnd type="none" w="sm" len="sm"/>
                <a:tailEnd type="stealth" w="med" len="lg"/>
              </a:ln>
            </p:spPr>
          </p:sp>
          <p:graphicFrame>
            <p:nvGraphicFramePr>
              <p:cNvPr id="140309" name="对象 140308"/>
              <p:cNvGraphicFramePr/>
              <p:nvPr/>
            </p:nvGraphicFramePr>
            <p:xfrm>
              <a:off x="2496" y="3936"/>
              <a:ext cx="139" cy="165"/>
            </p:xfrm>
            <a:graphic>
              <a:graphicData uri="http://schemas.openxmlformats.org/presentationml/2006/ole">
                <mc:AlternateContent xmlns:mc="http://schemas.openxmlformats.org/markup-compatibility/2006">
                  <mc:Choice xmlns:v="urn:schemas-microsoft-com:vml" Requires="v">
                    <p:oleObj spid="_x0000_s132157" name="" r:id="rId19" imgW="254000" imgH="292100" progId="Equation.3">
                      <p:embed/>
                    </p:oleObj>
                  </mc:Choice>
                  <mc:Fallback>
                    <p:oleObj name="" r:id="rId19" imgW="254000" imgH="292100" progId="Equation.3">
                      <p:embed/>
                      <p:pic>
                        <p:nvPicPr>
                          <p:cNvPr id="0" name="图片 3121"/>
                          <p:cNvPicPr/>
                          <p:nvPr/>
                        </p:nvPicPr>
                        <p:blipFill>
                          <a:blip r:embed="rId20"/>
                          <a:stretch>
                            <a:fillRect/>
                          </a:stretch>
                        </p:blipFill>
                        <p:spPr>
                          <a:xfrm>
                            <a:off x="2496" y="3936"/>
                            <a:ext cx="139" cy="165"/>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aphicFrame>
            <p:nvGraphicFramePr>
              <p:cNvPr id="140310" name="对象 140309"/>
              <p:cNvGraphicFramePr/>
              <p:nvPr/>
            </p:nvGraphicFramePr>
            <p:xfrm>
              <a:off x="5049" y="3936"/>
              <a:ext cx="711" cy="308"/>
            </p:xfrm>
            <a:graphic>
              <a:graphicData uri="http://schemas.openxmlformats.org/presentationml/2006/ole">
                <mc:AlternateContent xmlns:mc="http://schemas.openxmlformats.org/markup-compatibility/2006">
                  <mc:Choice xmlns:v="urn:schemas-microsoft-com:vml" Requires="v">
                    <p:oleObj spid="_x0000_s132158" name="" r:id="rId21" imgW="1294765" imgH="546100" progId="Equation.3">
                      <p:embed/>
                    </p:oleObj>
                  </mc:Choice>
                  <mc:Fallback>
                    <p:oleObj name="" r:id="rId21" imgW="1294765" imgH="546100" progId="Equation.3">
                      <p:embed/>
                      <p:pic>
                        <p:nvPicPr>
                          <p:cNvPr id="0" name="图片 3129"/>
                          <p:cNvPicPr/>
                          <p:nvPr/>
                        </p:nvPicPr>
                        <p:blipFill>
                          <a:blip r:embed="rId22"/>
                          <a:stretch>
                            <a:fillRect/>
                          </a:stretch>
                        </p:blipFill>
                        <p:spPr>
                          <a:xfrm>
                            <a:off x="5049" y="3936"/>
                            <a:ext cx="711" cy="308"/>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aphicFrame>
            <p:nvGraphicFramePr>
              <p:cNvPr id="140311" name="对象 140310"/>
              <p:cNvGraphicFramePr/>
              <p:nvPr/>
            </p:nvGraphicFramePr>
            <p:xfrm>
              <a:off x="2352" y="1920"/>
              <a:ext cx="215" cy="222"/>
            </p:xfrm>
            <a:graphic>
              <a:graphicData uri="http://schemas.openxmlformats.org/presentationml/2006/ole">
                <mc:AlternateContent xmlns:mc="http://schemas.openxmlformats.org/markup-compatibility/2006">
                  <mc:Choice xmlns:v="urn:schemas-microsoft-com:vml" Requires="v">
                    <p:oleObj spid="_x0000_s132159" name="" r:id="rId23" imgW="393700" imgH="393700" progId="Equation.3">
                      <p:embed/>
                    </p:oleObj>
                  </mc:Choice>
                  <mc:Fallback>
                    <p:oleObj name="" r:id="rId23" imgW="393700" imgH="393700" progId="Equation.3">
                      <p:embed/>
                      <p:pic>
                        <p:nvPicPr>
                          <p:cNvPr id="0" name="图片 3131"/>
                          <p:cNvPicPr/>
                          <p:nvPr/>
                        </p:nvPicPr>
                        <p:blipFill>
                          <a:blip r:embed="rId24"/>
                          <a:stretch>
                            <a:fillRect/>
                          </a:stretch>
                        </p:blipFill>
                        <p:spPr>
                          <a:xfrm>
                            <a:off x="2352" y="1920"/>
                            <a:ext cx="215" cy="222"/>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pSp>
        <p:sp>
          <p:nvSpPr>
            <p:cNvPr id="140312" name="直接连接符 140311"/>
            <p:cNvSpPr/>
            <p:nvPr/>
          </p:nvSpPr>
          <p:spPr>
            <a:xfrm flipV="1">
              <a:off x="3648" y="480"/>
              <a:ext cx="528" cy="115"/>
            </a:xfrm>
            <a:prstGeom prst="line">
              <a:avLst/>
            </a:prstGeom>
            <a:ln w="28575" cap="flat" cmpd="sng">
              <a:solidFill>
                <a:srgbClr val="3333FF"/>
              </a:solidFill>
              <a:prstDash val="solid"/>
              <a:headEnd type="none" w="med" len="lg"/>
              <a:tailEnd type="none" w="med" len="lg"/>
            </a:ln>
          </p:spPr>
        </p:sp>
        <p:graphicFrame>
          <p:nvGraphicFramePr>
            <p:cNvPr id="140313" name="对象 140312"/>
            <p:cNvGraphicFramePr/>
            <p:nvPr/>
          </p:nvGraphicFramePr>
          <p:xfrm>
            <a:off x="4176" y="240"/>
            <a:ext cx="1067" cy="496"/>
          </p:xfrm>
          <a:graphic>
            <a:graphicData uri="http://schemas.openxmlformats.org/presentationml/2006/ole">
              <mc:AlternateContent xmlns:mc="http://schemas.openxmlformats.org/markup-compatibility/2006">
                <mc:Choice xmlns:v="urn:schemas-microsoft-com:vml" Requires="v">
                  <p:oleObj spid="_x0000_s132160" name="" r:id="rId25" imgW="2387600" imgH="1244600" progId="Equation.3">
                    <p:embed/>
                  </p:oleObj>
                </mc:Choice>
                <mc:Fallback>
                  <p:oleObj name="" r:id="rId25" imgW="2387600" imgH="1244600" progId="Equation.3">
                    <p:embed/>
                    <p:pic>
                      <p:nvPicPr>
                        <p:cNvPr id="0" name="图片 3136"/>
                        <p:cNvPicPr/>
                        <p:nvPr/>
                      </p:nvPicPr>
                      <p:blipFill>
                        <a:blip r:embed="rId26"/>
                        <a:stretch>
                          <a:fillRect/>
                        </a:stretch>
                      </p:blipFill>
                      <p:spPr>
                        <a:xfrm>
                          <a:off x="4176" y="240"/>
                          <a:ext cx="1067" cy="496"/>
                        </a:xfrm>
                        <a:prstGeom prst="rect">
                          <a:avLst/>
                        </a:prstGeom>
                        <a:solidFill>
                          <a:srgbClr val="FFFF00"/>
                        </a:solidFill>
                        <a:ln w="28575" cap="flat" cmpd="sng">
                          <a:solidFill>
                            <a:schemeClr val="bg2"/>
                          </a:solidFill>
                          <a:prstDash val="solid"/>
                          <a:miter/>
                          <a:headEnd type="none" w="med" len="med"/>
                          <a:tailEnd type="none" w="med" len="med"/>
                        </a:ln>
                      </p:spPr>
                    </p:pic>
                  </p:oleObj>
                </mc:Fallback>
              </mc:AlternateContent>
            </a:graphicData>
          </a:graphic>
        </p:graphicFrame>
        <p:grpSp>
          <p:nvGrpSpPr>
            <p:cNvPr id="140314" name="组合 140313"/>
            <p:cNvGrpSpPr/>
            <p:nvPr/>
          </p:nvGrpSpPr>
          <p:grpSpPr>
            <a:xfrm>
              <a:off x="3567" y="620"/>
              <a:ext cx="0" cy="943"/>
              <a:chOff x="3216" y="2263"/>
              <a:chExt cx="0" cy="1049"/>
            </a:xfrm>
          </p:grpSpPr>
          <p:sp>
            <p:nvSpPr>
              <p:cNvPr id="140315" name="直接连接符 140314"/>
              <p:cNvSpPr/>
              <p:nvPr/>
            </p:nvSpPr>
            <p:spPr>
              <a:xfrm>
                <a:off x="3216" y="2263"/>
                <a:ext cx="0" cy="1049"/>
              </a:xfrm>
              <a:prstGeom prst="line">
                <a:avLst/>
              </a:prstGeom>
              <a:ln w="28575" cap="flat" cmpd="sng">
                <a:solidFill>
                  <a:schemeClr val="tx1"/>
                </a:solidFill>
                <a:prstDash val="solid"/>
                <a:headEnd type="none" w="sm" len="sm"/>
                <a:tailEnd type="none" w="sm" len="sm"/>
              </a:ln>
            </p:spPr>
          </p:sp>
          <p:sp>
            <p:nvSpPr>
              <p:cNvPr id="140316" name="直接连接符 140315"/>
              <p:cNvSpPr/>
              <p:nvPr/>
            </p:nvSpPr>
            <p:spPr>
              <a:xfrm flipV="1">
                <a:off x="3216" y="2784"/>
                <a:ext cx="0" cy="240"/>
              </a:xfrm>
              <a:prstGeom prst="line">
                <a:avLst/>
              </a:prstGeom>
              <a:ln w="28575" cap="flat" cmpd="sng">
                <a:solidFill>
                  <a:srgbClr val="3333FF"/>
                </a:solidFill>
                <a:prstDash val="solid"/>
                <a:headEnd type="none" w="med" len="lg"/>
                <a:tailEnd type="stealth" w="med" len="lg"/>
              </a:ln>
            </p:spPr>
          </p:sp>
        </p:grpSp>
        <p:grpSp>
          <p:nvGrpSpPr>
            <p:cNvPr id="140317" name="组合 140316"/>
            <p:cNvGrpSpPr/>
            <p:nvPr/>
          </p:nvGrpSpPr>
          <p:grpSpPr>
            <a:xfrm>
              <a:off x="3339" y="1467"/>
              <a:ext cx="1511" cy="207"/>
              <a:chOff x="2952" y="3206"/>
              <a:chExt cx="1752" cy="230"/>
            </a:xfrm>
          </p:grpSpPr>
          <p:graphicFrame>
            <p:nvGraphicFramePr>
              <p:cNvPr id="140318" name="对象 140317"/>
              <p:cNvGraphicFramePr/>
              <p:nvPr/>
            </p:nvGraphicFramePr>
            <p:xfrm>
              <a:off x="2952" y="3206"/>
              <a:ext cx="194" cy="230"/>
            </p:xfrm>
            <a:graphic>
              <a:graphicData uri="http://schemas.openxmlformats.org/presentationml/2006/ole">
                <mc:AlternateContent xmlns:mc="http://schemas.openxmlformats.org/markup-compatibility/2006">
                  <mc:Choice xmlns:v="urn:schemas-microsoft-com:vml" Requires="v">
                    <p:oleObj spid="_x0000_s132161" name="" r:id="rId27" imgW="355600" imgH="405765" progId="Equation.3">
                      <p:embed/>
                    </p:oleObj>
                  </mc:Choice>
                  <mc:Fallback>
                    <p:oleObj name="" r:id="rId27" imgW="355600" imgH="405765" progId="Equation.3">
                      <p:embed/>
                      <p:pic>
                        <p:nvPicPr>
                          <p:cNvPr id="0" name="图片 3127"/>
                          <p:cNvPicPr/>
                          <p:nvPr/>
                        </p:nvPicPr>
                        <p:blipFill>
                          <a:blip r:embed="rId28"/>
                          <a:stretch>
                            <a:fillRect/>
                          </a:stretch>
                        </p:blipFill>
                        <p:spPr>
                          <a:xfrm>
                            <a:off x="2952" y="3206"/>
                            <a:ext cx="194" cy="230"/>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pSp>
            <p:nvGrpSpPr>
              <p:cNvPr id="140319" name="组合 140318"/>
              <p:cNvGrpSpPr/>
              <p:nvPr/>
            </p:nvGrpSpPr>
            <p:grpSpPr>
              <a:xfrm>
                <a:off x="3216" y="3312"/>
                <a:ext cx="1488" cy="0"/>
                <a:chOff x="3216" y="3312"/>
                <a:chExt cx="1488" cy="0"/>
              </a:xfrm>
            </p:grpSpPr>
            <p:sp>
              <p:nvSpPr>
                <p:cNvPr id="140320" name="直接连接符 140319"/>
                <p:cNvSpPr/>
                <p:nvPr/>
              </p:nvSpPr>
              <p:spPr>
                <a:xfrm>
                  <a:off x="3216" y="3312"/>
                  <a:ext cx="1488" cy="0"/>
                </a:xfrm>
                <a:prstGeom prst="line">
                  <a:avLst/>
                </a:prstGeom>
                <a:ln w="28575" cap="flat" cmpd="sng">
                  <a:solidFill>
                    <a:schemeClr val="tx1"/>
                  </a:solidFill>
                  <a:prstDash val="solid"/>
                  <a:headEnd type="none" w="med" len="lg"/>
                  <a:tailEnd type="none" w="med" len="lg"/>
                </a:ln>
              </p:spPr>
            </p:sp>
            <p:sp>
              <p:nvSpPr>
                <p:cNvPr id="140321" name="直接连接符 140320"/>
                <p:cNvSpPr/>
                <p:nvPr/>
              </p:nvSpPr>
              <p:spPr>
                <a:xfrm flipH="1">
                  <a:off x="3744" y="3312"/>
                  <a:ext cx="288" cy="0"/>
                </a:xfrm>
                <a:prstGeom prst="line">
                  <a:avLst/>
                </a:prstGeom>
                <a:ln w="28575" cap="flat" cmpd="sng">
                  <a:solidFill>
                    <a:srgbClr val="3333FF"/>
                  </a:solidFill>
                  <a:prstDash val="solid"/>
                  <a:headEnd type="none" w="med" len="lg"/>
                  <a:tailEnd type="stealth" w="med" len="lg"/>
                </a:ln>
              </p:spPr>
            </p:sp>
          </p:grpSp>
        </p:grpSp>
        <p:grpSp>
          <p:nvGrpSpPr>
            <p:cNvPr id="140322" name="组合 140321"/>
            <p:cNvGrpSpPr/>
            <p:nvPr/>
          </p:nvGrpSpPr>
          <p:grpSpPr>
            <a:xfrm>
              <a:off x="3451" y="96"/>
              <a:ext cx="1726" cy="1600"/>
              <a:chOff x="3082" y="1680"/>
              <a:chExt cx="2002" cy="1781"/>
            </a:xfrm>
          </p:grpSpPr>
          <p:graphicFrame>
            <p:nvGraphicFramePr>
              <p:cNvPr id="140323" name="对象 140322"/>
              <p:cNvGraphicFramePr/>
              <p:nvPr/>
            </p:nvGraphicFramePr>
            <p:xfrm>
              <a:off x="3082" y="1917"/>
              <a:ext cx="216" cy="222"/>
            </p:xfrm>
            <a:graphic>
              <a:graphicData uri="http://schemas.openxmlformats.org/presentationml/2006/ole">
                <mc:AlternateContent xmlns:mc="http://schemas.openxmlformats.org/markup-compatibility/2006">
                  <mc:Choice xmlns:v="urn:schemas-microsoft-com:vml" Requires="v">
                    <p:oleObj spid="_x0000_s132162" name="" r:id="rId29" imgW="393700" imgH="393700" progId="Equation.3">
                      <p:embed/>
                    </p:oleObj>
                  </mc:Choice>
                  <mc:Fallback>
                    <p:oleObj name="" r:id="rId29" imgW="393700" imgH="393700" progId="Equation.3">
                      <p:embed/>
                      <p:pic>
                        <p:nvPicPr>
                          <p:cNvPr id="0" name="图片 3130"/>
                          <p:cNvPicPr/>
                          <p:nvPr/>
                        </p:nvPicPr>
                        <p:blipFill>
                          <a:blip r:embed="rId30"/>
                          <a:stretch>
                            <a:fillRect/>
                          </a:stretch>
                        </p:blipFill>
                        <p:spPr>
                          <a:xfrm>
                            <a:off x="3082" y="1917"/>
                            <a:ext cx="216" cy="222"/>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aphicFrame>
            <p:nvGraphicFramePr>
              <p:cNvPr id="140324" name="对象 140323"/>
              <p:cNvGraphicFramePr/>
              <p:nvPr/>
            </p:nvGraphicFramePr>
            <p:xfrm>
              <a:off x="4870" y="3239"/>
              <a:ext cx="214" cy="222"/>
            </p:xfrm>
            <a:graphic>
              <a:graphicData uri="http://schemas.openxmlformats.org/presentationml/2006/ole">
                <mc:AlternateContent xmlns:mc="http://schemas.openxmlformats.org/markup-compatibility/2006">
                  <mc:Choice xmlns:v="urn:schemas-microsoft-com:vml" Requires="v">
                    <p:oleObj spid="_x0000_s132163" name="" r:id="rId31" imgW="393700" imgH="393700" progId="Equation.3">
                      <p:embed/>
                    </p:oleObj>
                  </mc:Choice>
                  <mc:Fallback>
                    <p:oleObj name="" r:id="rId31" imgW="393700" imgH="393700" progId="Equation.3">
                      <p:embed/>
                      <p:pic>
                        <p:nvPicPr>
                          <p:cNvPr id="0" name="图片 3133"/>
                          <p:cNvPicPr/>
                          <p:nvPr/>
                        </p:nvPicPr>
                        <p:blipFill>
                          <a:blip r:embed="rId32"/>
                          <a:stretch>
                            <a:fillRect/>
                          </a:stretch>
                        </p:blipFill>
                        <p:spPr>
                          <a:xfrm>
                            <a:off x="4870" y="3239"/>
                            <a:ext cx="214" cy="222"/>
                          </a:xfrm>
                          <a:prstGeom prst="rect">
                            <a:avLst/>
                          </a:prstGeom>
                          <a:noFill/>
                          <a:ln w="28575" cap="flat" cmpd="sng">
                            <a:solidFill>
                              <a:schemeClr val="bg1"/>
                            </a:solidFill>
                            <a:prstDash val="solid"/>
                            <a:miter/>
                            <a:headEnd type="none" w="med" len="med"/>
                            <a:tailEnd type="none" w="med" len="med"/>
                          </a:ln>
                        </p:spPr>
                      </p:pic>
                    </p:oleObj>
                  </mc:Fallback>
                </mc:AlternateContent>
              </a:graphicData>
            </a:graphic>
          </p:graphicFrame>
          <p:grpSp>
            <p:nvGrpSpPr>
              <p:cNvPr id="140325" name="组合 140324"/>
              <p:cNvGrpSpPr/>
              <p:nvPr/>
            </p:nvGrpSpPr>
            <p:grpSpPr>
              <a:xfrm>
                <a:off x="3217" y="1680"/>
                <a:ext cx="1776" cy="1639"/>
                <a:chOff x="3217" y="1680"/>
                <a:chExt cx="1776" cy="1639"/>
              </a:xfrm>
            </p:grpSpPr>
            <p:sp>
              <p:nvSpPr>
                <p:cNvPr id="140326" name="任意多边形 140325"/>
                <p:cNvSpPr/>
                <p:nvPr/>
              </p:nvSpPr>
              <p:spPr>
                <a:xfrm>
                  <a:off x="3217" y="1680"/>
                  <a:ext cx="1776" cy="1639"/>
                </a:xfrm>
                <a:custGeom>
                  <a:avLst/>
                  <a:gdLst>
                    <a:gd name="txL" fmla="*/ 0 w 20363"/>
                    <a:gd name="txT" fmla="*/ 0 h 21353"/>
                    <a:gd name="txR" fmla="*/ 20363 w 20363"/>
                    <a:gd name="txB" fmla="*/ 21353 h 21353"/>
                  </a:gdLst>
                  <a:ahLst/>
                  <a:cxnLst>
                    <a:cxn ang="90">
                      <a:pos x="17105" y="21352"/>
                    </a:cxn>
                    <a:cxn ang="180">
                      <a:pos x="0" y="7205"/>
                    </a:cxn>
                    <a:cxn ang="270">
                      <a:pos x="20363" y="0"/>
                    </a:cxn>
                  </a:cxnLst>
                  <a:rect l="txL" t="txT" r="txR" b="txB"/>
                  <a:pathLst>
                    <a:path w="20363" h="21353" fill="none">
                      <a:moveTo>
                        <a:pt x="17105" y="21352"/>
                      </a:moveTo>
                      <a:arcTo wR="21600" hR="21600" stAng="-15679466" swAng="3710353"/>
                    </a:path>
                    <a:path w="20363" h="21353" stroke="0">
                      <a:moveTo>
                        <a:pt x="17105" y="21352"/>
                      </a:moveTo>
                      <a:arcTo wR="21600" hR="21600" stAng="-15679466" swAng="3710353"/>
                      <a:lnTo>
                        <a:pt x="20363" y="0"/>
                      </a:lnTo>
                      <a:close/>
                    </a:path>
                  </a:pathLst>
                </a:custGeom>
                <a:noFill/>
                <a:ln w="28575" cap="rnd" cmpd="sng">
                  <a:solidFill>
                    <a:schemeClr val="tx1"/>
                  </a:solidFill>
                  <a:prstDash val="solid"/>
                  <a:headEnd type="none" w="sm" len="sm"/>
                  <a:tailEnd type="none" w="sm" len="sm"/>
                </a:ln>
              </p:spPr>
              <p:txBody>
                <a:bodyPr/>
                <a:lstStyle/>
                <a:p>
                  <a:endParaRPr lang="zh-CN" altLang="en-US"/>
                </a:p>
              </p:txBody>
            </p:sp>
            <p:sp>
              <p:nvSpPr>
                <p:cNvPr id="140327" name="直接连接符 140326"/>
                <p:cNvSpPr/>
                <p:nvPr/>
              </p:nvSpPr>
              <p:spPr>
                <a:xfrm>
                  <a:off x="3696" y="2888"/>
                  <a:ext cx="192" cy="144"/>
                </a:xfrm>
                <a:prstGeom prst="line">
                  <a:avLst/>
                </a:prstGeom>
                <a:ln w="28575" cap="flat" cmpd="sng">
                  <a:solidFill>
                    <a:srgbClr val="3333FF"/>
                  </a:solidFill>
                  <a:prstDash val="solid"/>
                  <a:headEnd type="none" w="med" len="lg"/>
                  <a:tailEnd type="stealth" w="med" len="lg"/>
                </a:ln>
              </p:spPr>
            </p:sp>
          </p:grpSp>
        </p:grpSp>
        <p:graphicFrame>
          <p:nvGraphicFramePr>
            <p:cNvPr id="140328" name="对象 140327"/>
            <p:cNvGraphicFramePr/>
            <p:nvPr/>
          </p:nvGraphicFramePr>
          <p:xfrm>
            <a:off x="3648" y="1680"/>
            <a:ext cx="926" cy="218"/>
          </p:xfrm>
          <a:graphic>
            <a:graphicData uri="http://schemas.openxmlformats.org/presentationml/2006/ole">
              <mc:AlternateContent xmlns:mc="http://schemas.openxmlformats.org/markup-compatibility/2006">
                <mc:Choice xmlns:v="urn:schemas-microsoft-com:vml" Requires="v">
                  <p:oleObj spid="_x0000_s132164" name="" r:id="rId33" imgW="2069465" imgH="546100" progId="Equation.3">
                    <p:embed/>
                  </p:oleObj>
                </mc:Choice>
                <mc:Fallback>
                  <p:oleObj name="" r:id="rId33" imgW="2069465" imgH="546100" progId="Equation.3">
                    <p:embed/>
                    <p:pic>
                      <p:nvPicPr>
                        <p:cNvPr id="0" name="图片 3135"/>
                        <p:cNvPicPr/>
                        <p:nvPr/>
                      </p:nvPicPr>
                      <p:blipFill>
                        <a:blip r:embed="rId34"/>
                        <a:stretch>
                          <a:fillRect/>
                        </a:stretch>
                      </p:blipFill>
                      <p:spPr>
                        <a:xfrm>
                          <a:off x="3648" y="1680"/>
                          <a:ext cx="926" cy="218"/>
                        </a:xfrm>
                        <a:prstGeom prst="rect">
                          <a:avLst/>
                        </a:prstGeom>
                        <a:solidFill>
                          <a:srgbClr val="FFFF00"/>
                        </a:solidFill>
                        <a:ln w="28575" cap="flat" cmpd="sng">
                          <a:solidFill>
                            <a:schemeClr val="bg2"/>
                          </a:solidFill>
                          <a:prstDash val="solid"/>
                          <a:miter/>
                          <a:headEnd type="none" w="med" len="med"/>
                          <a:tailEnd type="none" w="med" len="med"/>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0290"/>
                                        </p:tgtEl>
                                        <p:attrNameLst>
                                          <p:attrName>style.visibility</p:attrName>
                                        </p:attrNameLst>
                                      </p:cBhvr>
                                      <p:to>
                                        <p:strVal val="visible"/>
                                      </p:to>
                                    </p:set>
                                    <p:animEffect transition="in" filter="wipe(left)">
                                      <p:cBhvr>
                                        <p:cTn id="7" dur="500"/>
                                        <p:tgtEl>
                                          <p:spTgt spid="14029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0296"/>
                                        </p:tgtEl>
                                        <p:attrNameLst>
                                          <p:attrName>style.visibility</p:attrName>
                                        </p:attrNameLst>
                                      </p:cBhvr>
                                      <p:to>
                                        <p:strVal val="visible"/>
                                      </p:to>
                                    </p:set>
                                    <p:animEffect transition="in" filter="wipe(left)">
                                      <p:cBhvr>
                                        <p:cTn id="12" dur="500"/>
                                        <p:tgtEl>
                                          <p:spTgt spid="1402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0291"/>
                                        </p:tgtEl>
                                        <p:attrNameLst>
                                          <p:attrName>style.visibility</p:attrName>
                                        </p:attrNameLst>
                                      </p:cBhvr>
                                      <p:to>
                                        <p:strVal val="visible"/>
                                      </p:to>
                                    </p:set>
                                    <p:animEffect transition="in" filter="wipe(left)">
                                      <p:cBhvr>
                                        <p:cTn id="17" dur="500"/>
                                        <p:tgtEl>
                                          <p:spTgt spid="14029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0297"/>
                                        </p:tgtEl>
                                        <p:attrNameLst>
                                          <p:attrName>style.visibility</p:attrName>
                                        </p:attrNameLst>
                                      </p:cBhvr>
                                      <p:to>
                                        <p:strVal val="visible"/>
                                      </p:to>
                                    </p:set>
                                    <p:animEffect transition="in" filter="wipe(left)">
                                      <p:cBhvr>
                                        <p:cTn id="22" dur="500"/>
                                        <p:tgtEl>
                                          <p:spTgt spid="14029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0295"/>
                                        </p:tgtEl>
                                        <p:attrNameLst>
                                          <p:attrName>style.visibility</p:attrName>
                                        </p:attrNameLst>
                                      </p:cBhvr>
                                      <p:to>
                                        <p:strVal val="visible"/>
                                      </p:to>
                                    </p:set>
                                    <p:animEffect transition="in" filter="wipe(left)">
                                      <p:cBhvr>
                                        <p:cTn id="27" dur="75"/>
                                        <p:tgtEl>
                                          <p:spTgt spid="1402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40292"/>
                                        </p:tgtEl>
                                        <p:attrNameLst>
                                          <p:attrName>style.visibility</p:attrName>
                                        </p:attrNameLst>
                                      </p:cBhvr>
                                      <p:to>
                                        <p:strVal val="visible"/>
                                      </p:to>
                                    </p:set>
                                    <p:animEffect transition="in" filter="wipe(left)">
                                      <p:cBhvr>
                                        <p:cTn id="32" dur="75"/>
                                        <p:tgtEl>
                                          <p:spTgt spid="1402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0293"/>
                                        </p:tgtEl>
                                        <p:attrNameLst>
                                          <p:attrName>style.visibility</p:attrName>
                                        </p:attrNameLst>
                                      </p:cBhvr>
                                      <p:to>
                                        <p:strVal val="visible"/>
                                      </p:to>
                                    </p:set>
                                    <p:animEffect transition="in" filter="wipe(left)">
                                      <p:cBhvr>
                                        <p:cTn id="37" dur="500"/>
                                        <p:tgtEl>
                                          <p:spTgt spid="14029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0294"/>
                                        </p:tgtEl>
                                        <p:attrNameLst>
                                          <p:attrName>style.visibility</p:attrName>
                                        </p:attrNameLst>
                                      </p:cBhvr>
                                      <p:to>
                                        <p:strVal val="visible"/>
                                      </p:to>
                                    </p:set>
                                    <p:animEffect transition="in" filter="wipe(left)">
                                      <p:cBhvr>
                                        <p:cTn id="42" dur="500"/>
                                        <p:tgtEl>
                                          <p:spTgt spid="14029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0298"/>
                                        </p:tgtEl>
                                        <p:attrNameLst>
                                          <p:attrName>style.visibility</p:attrName>
                                        </p:attrNameLst>
                                      </p:cBhvr>
                                      <p:to>
                                        <p:strVal val="visible"/>
                                      </p:to>
                                    </p:set>
                                    <p:animEffect transition="in" filter="wipe(left)">
                                      <p:cBhvr>
                                        <p:cTn id="47" dur="500"/>
                                        <p:tgtEl>
                                          <p:spTgt spid="1402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p:bldP spid="14029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1314" name="对象 141313"/>
          <p:cNvGraphicFramePr/>
          <p:nvPr/>
        </p:nvGraphicFramePr>
        <p:xfrm>
          <a:off x="306388" y="533400"/>
          <a:ext cx="3021012" cy="490538"/>
        </p:xfrm>
        <a:graphic>
          <a:graphicData uri="http://schemas.openxmlformats.org/presentationml/2006/ole">
            <mc:AlternateContent xmlns:mc="http://schemas.openxmlformats.org/markup-compatibility/2006">
              <mc:Choice xmlns:v="urn:schemas-microsoft-com:vml" Requires="v">
                <p:oleObj spid="_x0000_s133172" name="" r:id="rId1" imgW="3453130" imgH="546100" progId="Equation.3">
                  <p:embed/>
                </p:oleObj>
              </mc:Choice>
              <mc:Fallback>
                <p:oleObj name="" r:id="rId1" imgW="3453130" imgH="546100" progId="Equation.3">
                  <p:embed/>
                  <p:pic>
                    <p:nvPicPr>
                      <p:cNvPr id="0" name="图片 3125"/>
                      <p:cNvPicPr/>
                      <p:nvPr/>
                    </p:nvPicPr>
                    <p:blipFill>
                      <a:blip r:embed="rId2"/>
                      <a:stretch>
                        <a:fillRect/>
                      </a:stretch>
                    </p:blipFill>
                    <p:spPr>
                      <a:xfrm>
                        <a:off x="306388" y="533400"/>
                        <a:ext cx="3021012" cy="490538"/>
                      </a:xfrm>
                      <a:prstGeom prst="rect">
                        <a:avLst/>
                      </a:prstGeom>
                      <a:noFill/>
                      <a:ln w="38100">
                        <a:noFill/>
                        <a:miter/>
                      </a:ln>
                    </p:spPr>
                  </p:pic>
                </p:oleObj>
              </mc:Fallback>
            </mc:AlternateContent>
          </a:graphicData>
        </a:graphic>
      </p:graphicFrame>
      <p:graphicFrame>
        <p:nvGraphicFramePr>
          <p:cNvPr id="141315" name="对象 141314"/>
          <p:cNvGraphicFramePr/>
          <p:nvPr/>
        </p:nvGraphicFramePr>
        <p:xfrm>
          <a:off x="228600" y="2743200"/>
          <a:ext cx="4110038" cy="422275"/>
        </p:xfrm>
        <a:graphic>
          <a:graphicData uri="http://schemas.openxmlformats.org/presentationml/2006/ole">
            <mc:AlternateContent xmlns:mc="http://schemas.openxmlformats.org/markup-compatibility/2006">
              <mc:Choice xmlns:v="urn:schemas-microsoft-com:vml" Requires="v">
                <p:oleObj spid="_x0000_s133173" name="" r:id="rId3" imgW="4699000" imgH="469900" progId="Equation.3">
                  <p:embed/>
                </p:oleObj>
              </mc:Choice>
              <mc:Fallback>
                <p:oleObj name="" r:id="rId3" imgW="4699000" imgH="469900" progId="Equation.3">
                  <p:embed/>
                  <p:pic>
                    <p:nvPicPr>
                      <p:cNvPr id="0" name="图片 3123"/>
                      <p:cNvPicPr/>
                      <p:nvPr/>
                    </p:nvPicPr>
                    <p:blipFill>
                      <a:blip r:embed="rId4"/>
                      <a:stretch>
                        <a:fillRect/>
                      </a:stretch>
                    </p:blipFill>
                    <p:spPr>
                      <a:xfrm>
                        <a:off x="228600" y="2743200"/>
                        <a:ext cx="4110038" cy="422275"/>
                      </a:xfrm>
                      <a:prstGeom prst="rect">
                        <a:avLst/>
                      </a:prstGeom>
                      <a:noFill/>
                      <a:ln w="38100">
                        <a:noFill/>
                        <a:miter/>
                      </a:ln>
                    </p:spPr>
                  </p:pic>
                </p:oleObj>
              </mc:Fallback>
            </mc:AlternateContent>
          </a:graphicData>
        </a:graphic>
      </p:graphicFrame>
      <p:graphicFrame>
        <p:nvGraphicFramePr>
          <p:cNvPr id="141316" name="对象 141315"/>
          <p:cNvGraphicFramePr/>
          <p:nvPr/>
        </p:nvGraphicFramePr>
        <p:xfrm>
          <a:off x="315913" y="1484313"/>
          <a:ext cx="3040062" cy="817562"/>
        </p:xfrm>
        <a:graphic>
          <a:graphicData uri="http://schemas.openxmlformats.org/presentationml/2006/ole">
            <mc:AlternateContent xmlns:mc="http://schemas.openxmlformats.org/markup-compatibility/2006">
              <mc:Choice xmlns:v="urn:schemas-microsoft-com:vml" Requires="v">
                <p:oleObj spid="_x0000_s133174" name="" r:id="rId5" imgW="850265" imgH="228600" progId="Equation.3">
                  <p:embed/>
                </p:oleObj>
              </mc:Choice>
              <mc:Fallback>
                <p:oleObj name="" r:id="rId5" imgW="850265" imgH="228600" progId="Equation.3">
                  <p:embed/>
                  <p:pic>
                    <p:nvPicPr>
                      <p:cNvPr id="0" name="图片 3126"/>
                      <p:cNvPicPr/>
                      <p:nvPr/>
                    </p:nvPicPr>
                    <p:blipFill>
                      <a:blip r:embed="rId6"/>
                      <a:stretch>
                        <a:fillRect/>
                      </a:stretch>
                    </p:blipFill>
                    <p:spPr>
                      <a:xfrm>
                        <a:off x="315913" y="1484313"/>
                        <a:ext cx="3040062" cy="817562"/>
                      </a:xfrm>
                      <a:prstGeom prst="rect">
                        <a:avLst/>
                      </a:prstGeom>
                      <a:noFill/>
                      <a:ln w="38100">
                        <a:noFill/>
                        <a:miter/>
                      </a:ln>
                    </p:spPr>
                  </p:pic>
                </p:oleObj>
              </mc:Fallback>
            </mc:AlternateContent>
          </a:graphicData>
        </a:graphic>
      </p:graphicFrame>
      <p:graphicFrame>
        <p:nvGraphicFramePr>
          <p:cNvPr id="141317" name="对象 141316"/>
          <p:cNvGraphicFramePr/>
          <p:nvPr/>
        </p:nvGraphicFramePr>
        <p:xfrm>
          <a:off x="228600" y="3581400"/>
          <a:ext cx="1955800" cy="392113"/>
        </p:xfrm>
        <a:graphic>
          <a:graphicData uri="http://schemas.openxmlformats.org/presentationml/2006/ole">
            <mc:AlternateContent xmlns:mc="http://schemas.openxmlformats.org/markup-compatibility/2006">
              <mc:Choice xmlns:v="urn:schemas-microsoft-com:vml" Requires="v">
                <p:oleObj spid="_x0000_s133175" name="" r:id="rId7" imgW="1955165" imgH="393700" progId="Equation.3">
                  <p:embed/>
                </p:oleObj>
              </mc:Choice>
              <mc:Fallback>
                <p:oleObj name="" r:id="rId7" imgW="1955165" imgH="393700" progId="Equation.3">
                  <p:embed/>
                  <p:pic>
                    <p:nvPicPr>
                      <p:cNvPr id="0" name="图片 3120"/>
                      <p:cNvPicPr/>
                      <p:nvPr/>
                    </p:nvPicPr>
                    <p:blipFill>
                      <a:blip r:embed="rId8"/>
                      <a:stretch>
                        <a:fillRect/>
                      </a:stretch>
                    </p:blipFill>
                    <p:spPr>
                      <a:xfrm>
                        <a:off x="228600" y="3581400"/>
                        <a:ext cx="1955800" cy="392113"/>
                      </a:xfrm>
                      <a:prstGeom prst="rect">
                        <a:avLst/>
                      </a:prstGeom>
                      <a:noFill/>
                      <a:ln w="38100">
                        <a:noFill/>
                        <a:miter/>
                      </a:ln>
                    </p:spPr>
                  </p:pic>
                </p:oleObj>
              </mc:Fallback>
            </mc:AlternateContent>
          </a:graphicData>
        </a:graphic>
      </p:graphicFrame>
      <p:graphicFrame>
        <p:nvGraphicFramePr>
          <p:cNvPr id="141318" name="对象 141317"/>
          <p:cNvGraphicFramePr/>
          <p:nvPr/>
        </p:nvGraphicFramePr>
        <p:xfrm>
          <a:off x="520700" y="4437063"/>
          <a:ext cx="3455988" cy="663575"/>
        </p:xfrm>
        <a:graphic>
          <a:graphicData uri="http://schemas.openxmlformats.org/presentationml/2006/ole">
            <mc:AlternateContent xmlns:mc="http://schemas.openxmlformats.org/markup-compatibility/2006">
              <mc:Choice xmlns:v="urn:schemas-microsoft-com:vml" Requires="v">
                <p:oleObj spid="_x0000_s133176" name="" r:id="rId9" imgW="1219200" imgH="228600" progId="Equation.3">
                  <p:embed/>
                </p:oleObj>
              </mc:Choice>
              <mc:Fallback>
                <p:oleObj name="" r:id="rId9" imgW="1219200" imgH="228600" progId="Equation.3">
                  <p:embed/>
                  <p:pic>
                    <p:nvPicPr>
                      <p:cNvPr id="0" name="图片 3124"/>
                      <p:cNvPicPr/>
                      <p:nvPr/>
                    </p:nvPicPr>
                    <p:blipFill>
                      <a:blip r:embed="rId10"/>
                      <a:stretch>
                        <a:fillRect/>
                      </a:stretch>
                    </p:blipFill>
                    <p:spPr>
                      <a:xfrm>
                        <a:off x="520700" y="4437063"/>
                        <a:ext cx="3455988" cy="663575"/>
                      </a:xfrm>
                      <a:prstGeom prst="rect">
                        <a:avLst/>
                      </a:prstGeom>
                      <a:noFill/>
                      <a:ln w="38100">
                        <a:noFill/>
                        <a:miter/>
                      </a:ln>
                    </p:spPr>
                  </p:pic>
                </p:oleObj>
              </mc:Fallback>
            </mc:AlternateContent>
          </a:graphicData>
        </a:graphic>
      </p:graphicFrame>
      <p:graphicFrame>
        <p:nvGraphicFramePr>
          <p:cNvPr id="141319" name="对象 141318"/>
          <p:cNvGraphicFramePr/>
          <p:nvPr/>
        </p:nvGraphicFramePr>
        <p:xfrm>
          <a:off x="381000" y="5410200"/>
          <a:ext cx="4678363" cy="946150"/>
        </p:xfrm>
        <a:graphic>
          <a:graphicData uri="http://schemas.openxmlformats.org/presentationml/2006/ole">
            <mc:AlternateContent xmlns:mc="http://schemas.openxmlformats.org/markup-compatibility/2006">
              <mc:Choice xmlns:v="urn:schemas-microsoft-com:vml" Requires="v">
                <p:oleObj spid="_x0000_s133177" name="" r:id="rId11" imgW="5346700" imgH="1054100" progId="Equation.3">
                  <p:embed/>
                </p:oleObj>
              </mc:Choice>
              <mc:Fallback>
                <p:oleObj name="" r:id="rId11" imgW="5346700" imgH="1054100" progId="Equation.3">
                  <p:embed/>
                  <p:pic>
                    <p:nvPicPr>
                      <p:cNvPr id="0" name="图片 3122"/>
                      <p:cNvPicPr/>
                      <p:nvPr/>
                    </p:nvPicPr>
                    <p:blipFill>
                      <a:blip r:embed="rId12"/>
                      <a:stretch>
                        <a:fillRect/>
                      </a:stretch>
                    </p:blipFill>
                    <p:spPr>
                      <a:xfrm>
                        <a:off x="381000" y="5410200"/>
                        <a:ext cx="4678363" cy="946150"/>
                      </a:xfrm>
                      <a:prstGeom prst="rect">
                        <a:avLst/>
                      </a:prstGeom>
                      <a:noFill/>
                      <a:ln w="38100">
                        <a:noFill/>
                        <a:miter/>
                      </a:ln>
                    </p:spPr>
                  </p:pic>
                </p:oleObj>
              </mc:Fallback>
            </mc:AlternateContent>
          </a:graphicData>
        </a:graphic>
      </p:graphicFrame>
      <p:graphicFrame>
        <p:nvGraphicFramePr>
          <p:cNvPr id="141320" name="对象 141319"/>
          <p:cNvGraphicFramePr/>
          <p:nvPr/>
        </p:nvGraphicFramePr>
        <p:xfrm>
          <a:off x="5105400" y="5638800"/>
          <a:ext cx="2300288" cy="392113"/>
        </p:xfrm>
        <a:graphic>
          <a:graphicData uri="http://schemas.openxmlformats.org/presentationml/2006/ole">
            <mc:AlternateContent xmlns:mc="http://schemas.openxmlformats.org/markup-compatibility/2006">
              <mc:Choice xmlns:v="urn:schemas-microsoft-com:vml" Requires="v">
                <p:oleObj spid="_x0000_s133178" name="" r:id="rId13" imgW="2297430" imgH="393700" progId="Equation.3">
                  <p:embed/>
                </p:oleObj>
              </mc:Choice>
              <mc:Fallback>
                <p:oleObj name="" r:id="rId13" imgW="2297430" imgH="393700" progId="Equation.3">
                  <p:embed/>
                  <p:pic>
                    <p:nvPicPr>
                      <p:cNvPr id="0" name="图片 3134"/>
                      <p:cNvPicPr/>
                      <p:nvPr/>
                    </p:nvPicPr>
                    <p:blipFill>
                      <a:blip r:embed="rId14"/>
                      <a:stretch>
                        <a:fillRect/>
                      </a:stretch>
                    </p:blipFill>
                    <p:spPr>
                      <a:xfrm>
                        <a:off x="5105400" y="5638800"/>
                        <a:ext cx="2300288" cy="392113"/>
                      </a:xfrm>
                      <a:prstGeom prst="rect">
                        <a:avLst/>
                      </a:prstGeom>
                      <a:noFill/>
                      <a:ln w="38100">
                        <a:noFill/>
                        <a:miter/>
                      </a:ln>
                    </p:spPr>
                  </p:pic>
                </p:oleObj>
              </mc:Fallback>
            </mc:AlternateContent>
          </a:graphicData>
        </a:graphic>
      </p:graphicFrame>
      <p:sp>
        <p:nvSpPr>
          <p:cNvPr id="141321" name="文本框 141320"/>
          <p:cNvSpPr txBox="1"/>
          <p:nvPr/>
        </p:nvSpPr>
        <p:spPr>
          <a:xfrm>
            <a:off x="7545388" y="5486400"/>
            <a:ext cx="1217612" cy="583565"/>
          </a:xfrm>
          <a:prstGeom prst="rect">
            <a:avLst/>
          </a:prstGeom>
          <a:noFill/>
          <a:ln w="19050">
            <a:noFill/>
          </a:ln>
        </p:spPr>
        <p:txBody>
          <a:bodyPr>
            <a:spAutoFit/>
          </a:bodyPr>
          <a:lstStyle/>
          <a:p>
            <a:pPr algn="l">
              <a:spcBef>
                <a:spcPct val="50000"/>
              </a:spcBef>
            </a:pPr>
            <a:r>
              <a:rPr lang="zh-CN" altLang="en-US" sz="3200" b="1" dirty="0">
                <a:solidFill>
                  <a:srgbClr val="3333FF"/>
                </a:solidFill>
                <a:latin typeface="楷体_GB2312" pitchFamily="49" charset="-122"/>
                <a:ea typeface="楷体_GB2312" pitchFamily="49" charset="-122"/>
              </a:rPr>
              <a:t>放热</a:t>
            </a:r>
            <a:endParaRPr lang="zh-CN" altLang="en-US" sz="3200" b="1" dirty="0">
              <a:solidFill>
                <a:srgbClr val="3333FF"/>
              </a:solidFill>
              <a:latin typeface="楷体_GB2312" pitchFamily="49" charset="-122"/>
              <a:ea typeface="楷体_GB2312" pitchFamily="49" charset="-122"/>
            </a:endParaRPr>
          </a:p>
        </p:txBody>
      </p:sp>
      <p:grpSp>
        <p:nvGrpSpPr>
          <p:cNvPr id="141322" name="组合 141321"/>
          <p:cNvGrpSpPr/>
          <p:nvPr/>
        </p:nvGrpSpPr>
        <p:grpSpPr>
          <a:xfrm>
            <a:off x="4478338" y="692150"/>
            <a:ext cx="4665662" cy="3657600"/>
            <a:chOff x="2822" y="96"/>
            <a:chExt cx="2938" cy="2304"/>
          </a:xfrm>
        </p:grpSpPr>
        <p:grpSp>
          <p:nvGrpSpPr>
            <p:cNvPr id="141323" name="组合 141322"/>
            <p:cNvGrpSpPr/>
            <p:nvPr/>
          </p:nvGrpSpPr>
          <p:grpSpPr>
            <a:xfrm>
              <a:off x="3424" y="1390"/>
              <a:ext cx="298" cy="961"/>
              <a:chOff x="3050" y="3120"/>
              <a:chExt cx="346" cy="1070"/>
            </a:xfrm>
          </p:grpSpPr>
          <p:sp>
            <p:nvSpPr>
              <p:cNvPr id="141324" name="直接连接符 141323"/>
              <p:cNvSpPr/>
              <p:nvPr/>
            </p:nvSpPr>
            <p:spPr>
              <a:xfrm>
                <a:off x="3216" y="3120"/>
                <a:ext cx="12" cy="759"/>
              </a:xfrm>
              <a:prstGeom prst="line">
                <a:avLst/>
              </a:prstGeom>
              <a:ln w="12700" cap="flat" cmpd="sng">
                <a:solidFill>
                  <a:schemeClr val="bg2"/>
                </a:solidFill>
                <a:prstDash val="dash"/>
                <a:headEnd type="none" w="sm" len="sm"/>
                <a:tailEnd type="none" w="sm" len="sm"/>
              </a:ln>
            </p:spPr>
          </p:sp>
          <p:graphicFrame>
            <p:nvGraphicFramePr>
              <p:cNvPr id="141325" name="对象 141324"/>
              <p:cNvGraphicFramePr/>
              <p:nvPr/>
            </p:nvGraphicFramePr>
            <p:xfrm>
              <a:off x="3050" y="3974"/>
              <a:ext cx="346" cy="216"/>
            </p:xfrm>
            <a:graphic>
              <a:graphicData uri="http://schemas.openxmlformats.org/presentationml/2006/ole">
                <mc:AlternateContent xmlns:mc="http://schemas.openxmlformats.org/markup-compatibility/2006">
                  <mc:Choice xmlns:v="urn:schemas-microsoft-com:vml" Requires="v">
                    <p:oleObj spid="_x0000_s133179" name="" r:id="rId15" imgW="635000" imgH="381000" progId="Equation.3">
                      <p:embed/>
                    </p:oleObj>
                  </mc:Choice>
                  <mc:Fallback>
                    <p:oleObj name="" r:id="rId15" imgW="635000" imgH="381000" progId="Equation.3">
                      <p:embed/>
                      <p:pic>
                        <p:nvPicPr>
                          <p:cNvPr id="0" name="图片 3128"/>
                          <p:cNvPicPr/>
                          <p:nvPr/>
                        </p:nvPicPr>
                        <p:blipFill>
                          <a:blip r:embed="rId16"/>
                          <a:stretch>
                            <a:fillRect/>
                          </a:stretch>
                        </p:blipFill>
                        <p:spPr>
                          <a:xfrm>
                            <a:off x="3050" y="3974"/>
                            <a:ext cx="346" cy="216"/>
                          </a:xfrm>
                          <a:prstGeom prst="rect">
                            <a:avLst/>
                          </a:prstGeom>
                          <a:noFill/>
                          <a:ln w="38100">
                            <a:noFill/>
                            <a:miter/>
                          </a:ln>
                        </p:spPr>
                      </p:pic>
                    </p:oleObj>
                  </mc:Fallback>
                </mc:AlternateContent>
              </a:graphicData>
            </a:graphic>
          </p:graphicFrame>
        </p:grpSp>
        <p:grpSp>
          <p:nvGrpSpPr>
            <p:cNvPr id="141326" name="组合 141325"/>
            <p:cNvGrpSpPr/>
            <p:nvPr/>
          </p:nvGrpSpPr>
          <p:grpSpPr>
            <a:xfrm>
              <a:off x="4785" y="1569"/>
              <a:ext cx="120" cy="785"/>
              <a:chOff x="4629" y="3319"/>
              <a:chExt cx="139" cy="874"/>
            </a:xfrm>
          </p:grpSpPr>
          <p:sp>
            <p:nvSpPr>
              <p:cNvPr id="141327" name="直接连接符 141326"/>
              <p:cNvSpPr/>
              <p:nvPr/>
            </p:nvSpPr>
            <p:spPr>
              <a:xfrm>
                <a:off x="4697" y="3319"/>
                <a:ext cx="9" cy="560"/>
              </a:xfrm>
              <a:prstGeom prst="line">
                <a:avLst/>
              </a:prstGeom>
              <a:ln w="12700" cap="flat" cmpd="sng">
                <a:solidFill>
                  <a:schemeClr val="bg2"/>
                </a:solidFill>
                <a:prstDash val="dash"/>
                <a:headEnd type="none" w="sm" len="sm"/>
                <a:tailEnd type="none" w="sm" len="sm"/>
              </a:ln>
            </p:spPr>
          </p:sp>
          <p:graphicFrame>
            <p:nvGraphicFramePr>
              <p:cNvPr id="141328" name="对象 141327"/>
              <p:cNvGraphicFramePr/>
              <p:nvPr/>
            </p:nvGraphicFramePr>
            <p:xfrm>
              <a:off x="4629" y="3977"/>
              <a:ext cx="139" cy="216"/>
            </p:xfrm>
            <a:graphic>
              <a:graphicData uri="http://schemas.openxmlformats.org/presentationml/2006/ole">
                <mc:AlternateContent xmlns:mc="http://schemas.openxmlformats.org/markup-compatibility/2006">
                  <mc:Choice xmlns:v="urn:schemas-microsoft-com:vml" Requires="v">
                    <p:oleObj spid="_x0000_s133180" name="" r:id="rId17" imgW="254000" imgH="381000" progId="Equation.3">
                      <p:embed/>
                    </p:oleObj>
                  </mc:Choice>
                  <mc:Fallback>
                    <p:oleObj name="" r:id="rId17" imgW="254000" imgH="381000" progId="Equation.3">
                      <p:embed/>
                      <p:pic>
                        <p:nvPicPr>
                          <p:cNvPr id="0" name="图片 3137"/>
                          <p:cNvPicPr/>
                          <p:nvPr/>
                        </p:nvPicPr>
                        <p:blipFill>
                          <a:blip r:embed="rId18"/>
                          <a:stretch>
                            <a:fillRect/>
                          </a:stretch>
                        </p:blipFill>
                        <p:spPr>
                          <a:xfrm>
                            <a:off x="4629" y="3977"/>
                            <a:ext cx="139" cy="216"/>
                          </a:xfrm>
                          <a:prstGeom prst="rect">
                            <a:avLst/>
                          </a:prstGeom>
                          <a:noFill/>
                          <a:ln w="38100">
                            <a:noFill/>
                            <a:miter/>
                          </a:ln>
                        </p:spPr>
                      </p:pic>
                    </p:oleObj>
                  </mc:Fallback>
                </mc:AlternateContent>
              </a:graphicData>
            </a:graphic>
          </p:graphicFrame>
        </p:grpSp>
        <p:grpSp>
          <p:nvGrpSpPr>
            <p:cNvPr id="141329" name="组合 141328"/>
            <p:cNvGrpSpPr/>
            <p:nvPr/>
          </p:nvGrpSpPr>
          <p:grpSpPr>
            <a:xfrm>
              <a:off x="2822" y="253"/>
              <a:ext cx="2938" cy="2147"/>
              <a:chOff x="2352" y="1855"/>
              <a:chExt cx="3408" cy="2389"/>
            </a:xfrm>
          </p:grpSpPr>
          <p:sp>
            <p:nvSpPr>
              <p:cNvPr id="141330" name="直接连接符 141329"/>
              <p:cNvSpPr/>
              <p:nvPr/>
            </p:nvSpPr>
            <p:spPr>
              <a:xfrm>
                <a:off x="2736" y="3879"/>
                <a:ext cx="2464" cy="0"/>
              </a:xfrm>
              <a:prstGeom prst="line">
                <a:avLst/>
              </a:prstGeom>
              <a:ln w="38100" cap="flat" cmpd="sng">
                <a:solidFill>
                  <a:schemeClr val="tx1"/>
                </a:solidFill>
                <a:prstDash val="solid"/>
                <a:headEnd type="none" w="sm" len="sm"/>
                <a:tailEnd type="stealth" w="med" len="lg"/>
              </a:ln>
            </p:spPr>
          </p:sp>
          <p:sp>
            <p:nvSpPr>
              <p:cNvPr id="141331" name="直接连接符 141330"/>
              <p:cNvSpPr/>
              <p:nvPr/>
            </p:nvSpPr>
            <p:spPr>
              <a:xfrm flipV="1">
                <a:off x="2736" y="1855"/>
                <a:ext cx="0" cy="2024"/>
              </a:xfrm>
              <a:prstGeom prst="line">
                <a:avLst/>
              </a:prstGeom>
              <a:ln w="38100" cap="flat" cmpd="sng">
                <a:solidFill>
                  <a:schemeClr val="tx1"/>
                </a:solidFill>
                <a:prstDash val="solid"/>
                <a:headEnd type="none" w="sm" len="sm"/>
                <a:tailEnd type="stealth" w="med" len="lg"/>
              </a:ln>
            </p:spPr>
          </p:sp>
          <p:graphicFrame>
            <p:nvGraphicFramePr>
              <p:cNvPr id="141332" name="对象 141331"/>
              <p:cNvGraphicFramePr/>
              <p:nvPr/>
            </p:nvGraphicFramePr>
            <p:xfrm>
              <a:off x="2496" y="3936"/>
              <a:ext cx="139" cy="165"/>
            </p:xfrm>
            <a:graphic>
              <a:graphicData uri="http://schemas.openxmlformats.org/presentationml/2006/ole">
                <mc:AlternateContent xmlns:mc="http://schemas.openxmlformats.org/markup-compatibility/2006">
                  <mc:Choice xmlns:v="urn:schemas-microsoft-com:vml" Requires="v">
                    <p:oleObj spid="_x0000_s133181" name="" r:id="rId19" imgW="254000" imgH="292100" progId="Equation.3">
                      <p:embed/>
                    </p:oleObj>
                  </mc:Choice>
                  <mc:Fallback>
                    <p:oleObj name="" r:id="rId19" imgW="254000" imgH="292100" progId="Equation.3">
                      <p:embed/>
                      <p:pic>
                        <p:nvPicPr>
                          <p:cNvPr id="0" name="图片 3094"/>
                          <p:cNvPicPr/>
                          <p:nvPr/>
                        </p:nvPicPr>
                        <p:blipFill>
                          <a:blip r:embed="rId20"/>
                          <a:stretch>
                            <a:fillRect/>
                          </a:stretch>
                        </p:blipFill>
                        <p:spPr>
                          <a:xfrm>
                            <a:off x="2496" y="3936"/>
                            <a:ext cx="139" cy="165"/>
                          </a:xfrm>
                          <a:prstGeom prst="rect">
                            <a:avLst/>
                          </a:prstGeom>
                          <a:noFill/>
                          <a:ln w="38100">
                            <a:noFill/>
                            <a:miter/>
                          </a:ln>
                        </p:spPr>
                      </p:pic>
                    </p:oleObj>
                  </mc:Fallback>
                </mc:AlternateContent>
              </a:graphicData>
            </a:graphic>
          </p:graphicFrame>
          <p:graphicFrame>
            <p:nvGraphicFramePr>
              <p:cNvPr id="141333" name="对象 141332"/>
              <p:cNvGraphicFramePr/>
              <p:nvPr/>
            </p:nvGraphicFramePr>
            <p:xfrm>
              <a:off x="5049" y="3936"/>
              <a:ext cx="711" cy="308"/>
            </p:xfrm>
            <a:graphic>
              <a:graphicData uri="http://schemas.openxmlformats.org/presentationml/2006/ole">
                <mc:AlternateContent xmlns:mc="http://schemas.openxmlformats.org/markup-compatibility/2006">
                  <mc:Choice xmlns:v="urn:schemas-microsoft-com:vml" Requires="v">
                    <p:oleObj spid="_x0000_s133182" name="" r:id="rId21" imgW="1294765" imgH="546100" progId="Equation.3">
                      <p:embed/>
                    </p:oleObj>
                  </mc:Choice>
                  <mc:Fallback>
                    <p:oleObj name="" r:id="rId21" imgW="1294765" imgH="546100" progId="Equation.3">
                      <p:embed/>
                      <p:pic>
                        <p:nvPicPr>
                          <p:cNvPr id="0" name="图片 3096"/>
                          <p:cNvPicPr/>
                          <p:nvPr/>
                        </p:nvPicPr>
                        <p:blipFill>
                          <a:blip r:embed="rId22"/>
                          <a:stretch>
                            <a:fillRect/>
                          </a:stretch>
                        </p:blipFill>
                        <p:spPr>
                          <a:xfrm>
                            <a:off x="5049" y="3936"/>
                            <a:ext cx="711" cy="308"/>
                          </a:xfrm>
                          <a:prstGeom prst="rect">
                            <a:avLst/>
                          </a:prstGeom>
                          <a:noFill/>
                          <a:ln w="38100">
                            <a:noFill/>
                            <a:miter/>
                          </a:ln>
                        </p:spPr>
                      </p:pic>
                    </p:oleObj>
                  </mc:Fallback>
                </mc:AlternateContent>
              </a:graphicData>
            </a:graphic>
          </p:graphicFrame>
          <p:graphicFrame>
            <p:nvGraphicFramePr>
              <p:cNvPr id="141334" name="对象 141333"/>
              <p:cNvGraphicFramePr/>
              <p:nvPr/>
            </p:nvGraphicFramePr>
            <p:xfrm>
              <a:off x="2352" y="1920"/>
              <a:ext cx="215" cy="222"/>
            </p:xfrm>
            <a:graphic>
              <a:graphicData uri="http://schemas.openxmlformats.org/presentationml/2006/ole">
                <mc:AlternateContent xmlns:mc="http://schemas.openxmlformats.org/markup-compatibility/2006">
                  <mc:Choice xmlns:v="urn:schemas-microsoft-com:vml" Requires="v">
                    <p:oleObj spid="_x0000_s133183" name="" r:id="rId23" imgW="393700" imgH="393700" progId="Equation.3">
                      <p:embed/>
                    </p:oleObj>
                  </mc:Choice>
                  <mc:Fallback>
                    <p:oleObj name="" r:id="rId23" imgW="393700" imgH="393700" progId="Equation.3">
                      <p:embed/>
                      <p:pic>
                        <p:nvPicPr>
                          <p:cNvPr id="0" name="图片 3099"/>
                          <p:cNvPicPr/>
                          <p:nvPr/>
                        </p:nvPicPr>
                        <p:blipFill>
                          <a:blip r:embed="rId24"/>
                          <a:stretch>
                            <a:fillRect/>
                          </a:stretch>
                        </p:blipFill>
                        <p:spPr>
                          <a:xfrm>
                            <a:off x="2352" y="1920"/>
                            <a:ext cx="215" cy="222"/>
                          </a:xfrm>
                          <a:prstGeom prst="rect">
                            <a:avLst/>
                          </a:prstGeom>
                          <a:noFill/>
                          <a:ln w="38100">
                            <a:noFill/>
                            <a:miter/>
                          </a:ln>
                        </p:spPr>
                      </p:pic>
                    </p:oleObj>
                  </mc:Fallback>
                </mc:AlternateContent>
              </a:graphicData>
            </a:graphic>
          </p:graphicFrame>
        </p:grpSp>
        <p:sp>
          <p:nvSpPr>
            <p:cNvPr id="141335" name="直接连接符 141334"/>
            <p:cNvSpPr/>
            <p:nvPr/>
          </p:nvSpPr>
          <p:spPr>
            <a:xfrm flipV="1">
              <a:off x="3648" y="480"/>
              <a:ext cx="528" cy="115"/>
            </a:xfrm>
            <a:prstGeom prst="line">
              <a:avLst/>
            </a:prstGeom>
            <a:ln w="38100" cap="flat" cmpd="sng">
              <a:solidFill>
                <a:schemeClr val="tx1"/>
              </a:solidFill>
              <a:prstDash val="solid"/>
              <a:headEnd type="none" w="med" len="lg"/>
              <a:tailEnd type="none" w="med" len="lg"/>
            </a:ln>
          </p:spPr>
        </p:sp>
        <p:graphicFrame>
          <p:nvGraphicFramePr>
            <p:cNvPr id="141336" name="对象 141335"/>
            <p:cNvGraphicFramePr/>
            <p:nvPr/>
          </p:nvGraphicFramePr>
          <p:xfrm>
            <a:off x="4176" y="240"/>
            <a:ext cx="1067" cy="496"/>
          </p:xfrm>
          <a:graphic>
            <a:graphicData uri="http://schemas.openxmlformats.org/presentationml/2006/ole">
              <mc:AlternateContent xmlns:mc="http://schemas.openxmlformats.org/markup-compatibility/2006">
                <mc:Choice xmlns:v="urn:schemas-microsoft-com:vml" Requires="v">
                  <p:oleObj spid="_x0000_s133184" name="" r:id="rId25" imgW="2387600" imgH="1244600" progId="Equation.3">
                    <p:embed/>
                  </p:oleObj>
                </mc:Choice>
                <mc:Fallback>
                  <p:oleObj name="" r:id="rId25" imgW="2387600" imgH="1244600" progId="Equation.3">
                    <p:embed/>
                    <p:pic>
                      <p:nvPicPr>
                        <p:cNvPr id="0" name="图片 3102"/>
                        <p:cNvPicPr/>
                        <p:nvPr/>
                      </p:nvPicPr>
                      <p:blipFill>
                        <a:blip r:embed="rId26"/>
                        <a:stretch>
                          <a:fillRect/>
                        </a:stretch>
                      </p:blipFill>
                      <p:spPr>
                        <a:xfrm>
                          <a:off x="4176" y="240"/>
                          <a:ext cx="1067" cy="496"/>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nvGrpSpPr>
            <p:cNvPr id="141337" name="组合 141336"/>
            <p:cNvGrpSpPr/>
            <p:nvPr/>
          </p:nvGrpSpPr>
          <p:grpSpPr>
            <a:xfrm>
              <a:off x="3567" y="620"/>
              <a:ext cx="0" cy="943"/>
              <a:chOff x="3216" y="2263"/>
              <a:chExt cx="0" cy="1049"/>
            </a:xfrm>
          </p:grpSpPr>
          <p:sp>
            <p:nvSpPr>
              <p:cNvPr id="141338" name="直接连接符 141337"/>
              <p:cNvSpPr/>
              <p:nvPr/>
            </p:nvSpPr>
            <p:spPr>
              <a:xfrm>
                <a:off x="3216" y="2263"/>
                <a:ext cx="0" cy="1049"/>
              </a:xfrm>
              <a:prstGeom prst="line">
                <a:avLst/>
              </a:prstGeom>
              <a:ln w="38100" cap="flat" cmpd="sng">
                <a:solidFill>
                  <a:schemeClr val="tx1"/>
                </a:solidFill>
                <a:prstDash val="solid"/>
                <a:headEnd type="none" w="sm" len="sm"/>
                <a:tailEnd type="none" w="sm" len="sm"/>
              </a:ln>
            </p:spPr>
          </p:sp>
          <p:sp>
            <p:nvSpPr>
              <p:cNvPr id="141339" name="直接连接符 141338"/>
              <p:cNvSpPr/>
              <p:nvPr/>
            </p:nvSpPr>
            <p:spPr>
              <a:xfrm flipV="1">
                <a:off x="3216" y="2784"/>
                <a:ext cx="0" cy="240"/>
              </a:xfrm>
              <a:prstGeom prst="line">
                <a:avLst/>
              </a:prstGeom>
              <a:ln w="38100" cap="flat" cmpd="sng">
                <a:solidFill>
                  <a:srgbClr val="FF3300"/>
                </a:solidFill>
                <a:prstDash val="solid"/>
                <a:headEnd type="none" w="med" len="lg"/>
                <a:tailEnd type="stealth" w="med" len="lg"/>
              </a:ln>
            </p:spPr>
          </p:sp>
        </p:grpSp>
        <p:grpSp>
          <p:nvGrpSpPr>
            <p:cNvPr id="141340" name="组合 141339"/>
            <p:cNvGrpSpPr/>
            <p:nvPr/>
          </p:nvGrpSpPr>
          <p:grpSpPr>
            <a:xfrm>
              <a:off x="3339" y="1467"/>
              <a:ext cx="1511" cy="207"/>
              <a:chOff x="2952" y="3206"/>
              <a:chExt cx="1752" cy="230"/>
            </a:xfrm>
          </p:grpSpPr>
          <p:graphicFrame>
            <p:nvGraphicFramePr>
              <p:cNvPr id="141341" name="对象 141340"/>
              <p:cNvGraphicFramePr/>
              <p:nvPr/>
            </p:nvGraphicFramePr>
            <p:xfrm>
              <a:off x="2952" y="3206"/>
              <a:ext cx="194" cy="230"/>
            </p:xfrm>
            <a:graphic>
              <a:graphicData uri="http://schemas.openxmlformats.org/presentationml/2006/ole">
                <mc:AlternateContent xmlns:mc="http://schemas.openxmlformats.org/markup-compatibility/2006">
                  <mc:Choice xmlns:v="urn:schemas-microsoft-com:vml" Requires="v">
                    <p:oleObj spid="_x0000_s133185" name="" r:id="rId27" imgW="355600" imgH="405765" progId="Equation.3">
                      <p:embed/>
                    </p:oleObj>
                  </mc:Choice>
                  <mc:Fallback>
                    <p:oleObj name="" r:id="rId27" imgW="355600" imgH="405765" progId="Equation.3">
                      <p:embed/>
                      <p:pic>
                        <p:nvPicPr>
                          <p:cNvPr id="0" name="图片 3101"/>
                          <p:cNvPicPr/>
                          <p:nvPr/>
                        </p:nvPicPr>
                        <p:blipFill>
                          <a:blip r:embed="rId28"/>
                          <a:stretch>
                            <a:fillRect/>
                          </a:stretch>
                        </p:blipFill>
                        <p:spPr>
                          <a:xfrm>
                            <a:off x="2952" y="3206"/>
                            <a:ext cx="194" cy="230"/>
                          </a:xfrm>
                          <a:prstGeom prst="rect">
                            <a:avLst/>
                          </a:prstGeom>
                          <a:noFill/>
                          <a:ln w="38100">
                            <a:noFill/>
                            <a:miter/>
                          </a:ln>
                        </p:spPr>
                      </p:pic>
                    </p:oleObj>
                  </mc:Fallback>
                </mc:AlternateContent>
              </a:graphicData>
            </a:graphic>
          </p:graphicFrame>
          <p:grpSp>
            <p:nvGrpSpPr>
              <p:cNvPr id="141342" name="组合 141341"/>
              <p:cNvGrpSpPr/>
              <p:nvPr/>
            </p:nvGrpSpPr>
            <p:grpSpPr>
              <a:xfrm>
                <a:off x="3216" y="3312"/>
                <a:ext cx="1488" cy="0"/>
                <a:chOff x="3216" y="3312"/>
                <a:chExt cx="1488" cy="0"/>
              </a:xfrm>
            </p:grpSpPr>
            <p:sp>
              <p:nvSpPr>
                <p:cNvPr id="141343" name="直接连接符 141342"/>
                <p:cNvSpPr/>
                <p:nvPr/>
              </p:nvSpPr>
              <p:spPr>
                <a:xfrm>
                  <a:off x="3216" y="3312"/>
                  <a:ext cx="1488" cy="0"/>
                </a:xfrm>
                <a:prstGeom prst="line">
                  <a:avLst/>
                </a:prstGeom>
                <a:ln w="28575" cap="flat" cmpd="sng">
                  <a:solidFill>
                    <a:schemeClr val="tx1"/>
                  </a:solidFill>
                  <a:prstDash val="solid"/>
                  <a:headEnd type="none" w="med" len="lg"/>
                  <a:tailEnd type="none" w="med" len="lg"/>
                </a:ln>
              </p:spPr>
            </p:sp>
            <p:sp>
              <p:nvSpPr>
                <p:cNvPr id="141344" name="直接连接符 141343"/>
                <p:cNvSpPr/>
                <p:nvPr/>
              </p:nvSpPr>
              <p:spPr>
                <a:xfrm flipH="1">
                  <a:off x="3744" y="3312"/>
                  <a:ext cx="288" cy="0"/>
                </a:xfrm>
                <a:prstGeom prst="line">
                  <a:avLst/>
                </a:prstGeom>
                <a:ln w="28575" cap="flat" cmpd="sng">
                  <a:solidFill>
                    <a:srgbClr val="FF3300"/>
                  </a:solidFill>
                  <a:prstDash val="solid"/>
                  <a:headEnd type="none" w="med" len="lg"/>
                  <a:tailEnd type="stealth" w="med" len="lg"/>
                </a:ln>
              </p:spPr>
            </p:sp>
          </p:grpSp>
        </p:grpSp>
        <p:grpSp>
          <p:nvGrpSpPr>
            <p:cNvPr id="141345" name="组合 141344"/>
            <p:cNvGrpSpPr/>
            <p:nvPr/>
          </p:nvGrpSpPr>
          <p:grpSpPr>
            <a:xfrm>
              <a:off x="3451" y="96"/>
              <a:ext cx="1726" cy="1600"/>
              <a:chOff x="3082" y="1680"/>
              <a:chExt cx="2002" cy="1781"/>
            </a:xfrm>
          </p:grpSpPr>
          <p:graphicFrame>
            <p:nvGraphicFramePr>
              <p:cNvPr id="141346" name="对象 141345"/>
              <p:cNvGraphicFramePr/>
              <p:nvPr/>
            </p:nvGraphicFramePr>
            <p:xfrm>
              <a:off x="3082" y="1917"/>
              <a:ext cx="216" cy="222"/>
            </p:xfrm>
            <a:graphic>
              <a:graphicData uri="http://schemas.openxmlformats.org/presentationml/2006/ole">
                <mc:AlternateContent xmlns:mc="http://schemas.openxmlformats.org/markup-compatibility/2006">
                  <mc:Choice xmlns:v="urn:schemas-microsoft-com:vml" Requires="v">
                    <p:oleObj spid="_x0000_s133186" name="" r:id="rId29" imgW="393700" imgH="393700" progId="Equation.3">
                      <p:embed/>
                    </p:oleObj>
                  </mc:Choice>
                  <mc:Fallback>
                    <p:oleObj name="" r:id="rId29" imgW="393700" imgH="393700" progId="Equation.3">
                      <p:embed/>
                      <p:pic>
                        <p:nvPicPr>
                          <p:cNvPr id="0" name="图片 3103"/>
                          <p:cNvPicPr/>
                          <p:nvPr/>
                        </p:nvPicPr>
                        <p:blipFill>
                          <a:blip r:embed="rId30"/>
                          <a:stretch>
                            <a:fillRect/>
                          </a:stretch>
                        </p:blipFill>
                        <p:spPr>
                          <a:xfrm>
                            <a:off x="3082" y="1917"/>
                            <a:ext cx="216" cy="222"/>
                          </a:xfrm>
                          <a:prstGeom prst="rect">
                            <a:avLst/>
                          </a:prstGeom>
                          <a:noFill/>
                          <a:ln w="38100">
                            <a:noFill/>
                            <a:miter/>
                          </a:ln>
                        </p:spPr>
                      </p:pic>
                    </p:oleObj>
                  </mc:Fallback>
                </mc:AlternateContent>
              </a:graphicData>
            </a:graphic>
          </p:graphicFrame>
          <p:graphicFrame>
            <p:nvGraphicFramePr>
              <p:cNvPr id="141347" name="对象 141346"/>
              <p:cNvGraphicFramePr/>
              <p:nvPr/>
            </p:nvGraphicFramePr>
            <p:xfrm>
              <a:off x="4870" y="3239"/>
              <a:ext cx="214" cy="222"/>
            </p:xfrm>
            <a:graphic>
              <a:graphicData uri="http://schemas.openxmlformats.org/presentationml/2006/ole">
                <mc:AlternateContent xmlns:mc="http://schemas.openxmlformats.org/markup-compatibility/2006">
                  <mc:Choice xmlns:v="urn:schemas-microsoft-com:vml" Requires="v">
                    <p:oleObj spid="_x0000_s133187" name="" r:id="rId31" imgW="393700" imgH="393700" progId="Equation.3">
                      <p:embed/>
                    </p:oleObj>
                  </mc:Choice>
                  <mc:Fallback>
                    <p:oleObj name="" r:id="rId31" imgW="393700" imgH="393700" progId="Equation.3">
                      <p:embed/>
                      <p:pic>
                        <p:nvPicPr>
                          <p:cNvPr id="0" name="图片 3100"/>
                          <p:cNvPicPr/>
                          <p:nvPr/>
                        </p:nvPicPr>
                        <p:blipFill>
                          <a:blip r:embed="rId32"/>
                          <a:stretch>
                            <a:fillRect/>
                          </a:stretch>
                        </p:blipFill>
                        <p:spPr>
                          <a:xfrm>
                            <a:off x="4870" y="3239"/>
                            <a:ext cx="214" cy="222"/>
                          </a:xfrm>
                          <a:prstGeom prst="rect">
                            <a:avLst/>
                          </a:prstGeom>
                          <a:noFill/>
                          <a:ln w="38100">
                            <a:noFill/>
                            <a:miter/>
                          </a:ln>
                        </p:spPr>
                      </p:pic>
                    </p:oleObj>
                  </mc:Fallback>
                </mc:AlternateContent>
              </a:graphicData>
            </a:graphic>
          </p:graphicFrame>
          <p:grpSp>
            <p:nvGrpSpPr>
              <p:cNvPr id="141348" name="组合 141347"/>
              <p:cNvGrpSpPr/>
              <p:nvPr/>
            </p:nvGrpSpPr>
            <p:grpSpPr>
              <a:xfrm>
                <a:off x="3217" y="1680"/>
                <a:ext cx="1776" cy="1639"/>
                <a:chOff x="3217" y="1680"/>
                <a:chExt cx="1776" cy="1639"/>
              </a:xfrm>
            </p:grpSpPr>
            <p:sp>
              <p:nvSpPr>
                <p:cNvPr id="141349" name="任意多边形 141348"/>
                <p:cNvSpPr/>
                <p:nvPr/>
              </p:nvSpPr>
              <p:spPr>
                <a:xfrm>
                  <a:off x="3217" y="1680"/>
                  <a:ext cx="1776" cy="1639"/>
                </a:xfrm>
                <a:custGeom>
                  <a:avLst/>
                  <a:gdLst>
                    <a:gd name="txL" fmla="*/ 0 w 20363"/>
                    <a:gd name="txT" fmla="*/ 0 h 21353"/>
                    <a:gd name="txR" fmla="*/ 20363 w 20363"/>
                    <a:gd name="txB" fmla="*/ 21353 h 21353"/>
                  </a:gdLst>
                  <a:ahLst/>
                  <a:cxnLst>
                    <a:cxn ang="90">
                      <a:pos x="17105" y="21352"/>
                    </a:cxn>
                    <a:cxn ang="180">
                      <a:pos x="0" y="7205"/>
                    </a:cxn>
                    <a:cxn ang="270">
                      <a:pos x="20363" y="0"/>
                    </a:cxn>
                  </a:cxnLst>
                  <a:rect l="txL" t="txT" r="txR" b="txB"/>
                  <a:pathLst>
                    <a:path w="20363" h="21353" fill="none">
                      <a:moveTo>
                        <a:pt x="17105" y="21352"/>
                      </a:moveTo>
                      <a:arcTo wR="21600" hR="21600" stAng="-15679466" swAng="3710353"/>
                    </a:path>
                    <a:path w="20363" h="21353" stroke="0">
                      <a:moveTo>
                        <a:pt x="17105" y="21352"/>
                      </a:moveTo>
                      <a:arcTo wR="21600" hR="21600" stAng="-15679466" swAng="3710353"/>
                      <a:lnTo>
                        <a:pt x="20363" y="0"/>
                      </a:lnTo>
                      <a:close/>
                    </a:path>
                  </a:pathLst>
                </a:custGeom>
                <a:noFill/>
                <a:ln w="38100" cap="rnd" cmpd="sng">
                  <a:solidFill>
                    <a:schemeClr val="tx1"/>
                  </a:solidFill>
                  <a:prstDash val="solid"/>
                  <a:headEnd type="none" w="sm" len="sm"/>
                  <a:tailEnd type="none" w="sm" len="sm"/>
                </a:ln>
              </p:spPr>
              <p:txBody>
                <a:bodyPr/>
                <a:lstStyle/>
                <a:p>
                  <a:endParaRPr lang="zh-CN" altLang="en-US"/>
                </a:p>
              </p:txBody>
            </p:sp>
            <p:sp>
              <p:nvSpPr>
                <p:cNvPr id="141350" name="直接连接符 141349"/>
                <p:cNvSpPr/>
                <p:nvPr/>
              </p:nvSpPr>
              <p:spPr>
                <a:xfrm>
                  <a:off x="3696" y="2888"/>
                  <a:ext cx="192" cy="144"/>
                </a:xfrm>
                <a:prstGeom prst="line">
                  <a:avLst/>
                </a:prstGeom>
                <a:ln w="38100" cap="flat" cmpd="sng">
                  <a:solidFill>
                    <a:srgbClr val="FF3300"/>
                  </a:solidFill>
                  <a:prstDash val="solid"/>
                  <a:headEnd type="none" w="med" len="lg"/>
                  <a:tailEnd type="stealth" w="med" len="lg"/>
                </a:ln>
              </p:spPr>
            </p:sp>
          </p:grpSp>
        </p:grpSp>
        <p:graphicFrame>
          <p:nvGraphicFramePr>
            <p:cNvPr id="141351" name="对象 141350"/>
            <p:cNvGraphicFramePr/>
            <p:nvPr/>
          </p:nvGraphicFramePr>
          <p:xfrm>
            <a:off x="3648" y="1680"/>
            <a:ext cx="926" cy="218"/>
          </p:xfrm>
          <a:graphic>
            <a:graphicData uri="http://schemas.openxmlformats.org/presentationml/2006/ole">
              <mc:AlternateContent xmlns:mc="http://schemas.openxmlformats.org/markup-compatibility/2006">
                <mc:Choice xmlns:v="urn:schemas-microsoft-com:vml" Requires="v">
                  <p:oleObj spid="_x0000_s133188" name="" r:id="rId33" imgW="2069465" imgH="546100" progId="Equation.3">
                    <p:embed/>
                  </p:oleObj>
                </mc:Choice>
                <mc:Fallback>
                  <p:oleObj name="" r:id="rId33" imgW="2069465" imgH="546100" progId="Equation.3">
                    <p:embed/>
                    <p:pic>
                      <p:nvPicPr>
                        <p:cNvPr id="0" name="图片 3104"/>
                        <p:cNvPicPr/>
                        <p:nvPr/>
                      </p:nvPicPr>
                      <p:blipFill>
                        <a:blip r:embed="rId34"/>
                        <a:stretch>
                          <a:fillRect/>
                        </a:stretch>
                      </p:blipFill>
                      <p:spPr>
                        <a:xfrm>
                          <a:off x="3648" y="1680"/>
                          <a:ext cx="926" cy="218"/>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1314"/>
                                        </p:tgtEl>
                                        <p:attrNameLst>
                                          <p:attrName>style.visibility</p:attrName>
                                        </p:attrNameLst>
                                      </p:cBhvr>
                                      <p:to>
                                        <p:strVal val="visible"/>
                                      </p:to>
                                    </p:set>
                                    <p:animEffect transition="in" filter="wipe(left)">
                                      <p:cBhvr>
                                        <p:cTn id="7" dur="500"/>
                                        <p:tgtEl>
                                          <p:spTgt spid="1413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1316"/>
                                        </p:tgtEl>
                                        <p:attrNameLst>
                                          <p:attrName>style.visibility</p:attrName>
                                        </p:attrNameLst>
                                      </p:cBhvr>
                                      <p:to>
                                        <p:strVal val="visible"/>
                                      </p:to>
                                    </p:set>
                                    <p:animEffect transition="in" filter="wipe(left)">
                                      <p:cBhvr>
                                        <p:cTn id="12" dur="500"/>
                                        <p:tgtEl>
                                          <p:spTgt spid="1413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1315"/>
                                        </p:tgtEl>
                                        <p:attrNameLst>
                                          <p:attrName>style.visibility</p:attrName>
                                        </p:attrNameLst>
                                      </p:cBhvr>
                                      <p:to>
                                        <p:strVal val="visible"/>
                                      </p:to>
                                    </p:set>
                                    <p:animEffect transition="in" filter="wipe(left)">
                                      <p:cBhvr>
                                        <p:cTn id="17" dur="500"/>
                                        <p:tgtEl>
                                          <p:spTgt spid="1413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1317"/>
                                        </p:tgtEl>
                                        <p:attrNameLst>
                                          <p:attrName>style.visibility</p:attrName>
                                        </p:attrNameLst>
                                      </p:cBhvr>
                                      <p:to>
                                        <p:strVal val="visible"/>
                                      </p:to>
                                    </p:set>
                                    <p:animEffect transition="in" filter="wipe(left)">
                                      <p:cBhvr>
                                        <p:cTn id="22" dur="500"/>
                                        <p:tgtEl>
                                          <p:spTgt spid="1413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1318"/>
                                        </p:tgtEl>
                                        <p:attrNameLst>
                                          <p:attrName>style.visibility</p:attrName>
                                        </p:attrNameLst>
                                      </p:cBhvr>
                                      <p:to>
                                        <p:strVal val="visible"/>
                                      </p:to>
                                    </p:set>
                                    <p:animEffect transition="in" filter="wipe(left)">
                                      <p:cBhvr>
                                        <p:cTn id="27" dur="500"/>
                                        <p:tgtEl>
                                          <p:spTgt spid="1413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1319"/>
                                        </p:tgtEl>
                                        <p:attrNameLst>
                                          <p:attrName>style.visibility</p:attrName>
                                        </p:attrNameLst>
                                      </p:cBhvr>
                                      <p:to>
                                        <p:strVal val="visible"/>
                                      </p:to>
                                    </p:set>
                                    <p:animEffect transition="in" filter="wipe(left)">
                                      <p:cBhvr>
                                        <p:cTn id="32" dur="500"/>
                                        <p:tgtEl>
                                          <p:spTgt spid="1413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1320"/>
                                        </p:tgtEl>
                                        <p:attrNameLst>
                                          <p:attrName>style.visibility</p:attrName>
                                        </p:attrNameLst>
                                      </p:cBhvr>
                                      <p:to>
                                        <p:strVal val="visible"/>
                                      </p:to>
                                    </p:set>
                                    <p:animEffect transition="in" filter="wipe(left)">
                                      <p:cBhvr>
                                        <p:cTn id="37" dur="500"/>
                                        <p:tgtEl>
                                          <p:spTgt spid="1413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1321"/>
                                        </p:tgtEl>
                                        <p:attrNameLst>
                                          <p:attrName>style.visibility</p:attrName>
                                        </p:attrNameLst>
                                      </p:cBhvr>
                                      <p:to>
                                        <p:strVal val="visible"/>
                                      </p:to>
                                    </p:set>
                                    <p:animEffect transition="in" filter="wipe(left)">
                                      <p:cBhvr>
                                        <p:cTn id="42" dur="500"/>
                                        <p:tgtEl>
                                          <p:spTgt spid="1413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文本框 4097"/>
          <p:cNvSpPr txBox="1"/>
          <p:nvPr/>
        </p:nvSpPr>
        <p:spPr>
          <a:xfrm>
            <a:off x="539750" y="3789363"/>
            <a:ext cx="2743200" cy="641350"/>
          </a:xfrm>
          <a:prstGeom prst="rect">
            <a:avLst/>
          </a:prstGeom>
          <a:noFill/>
          <a:ln w="9525">
            <a:noFill/>
          </a:ln>
        </p:spPr>
        <p:txBody>
          <a:bodyPr anchor="t" anchorCtr="0">
            <a:spAutoFit/>
          </a:bodyPr>
          <a:lstStyle/>
          <a:p>
            <a:pPr>
              <a:spcBef>
                <a:spcPct val="50000"/>
              </a:spcBef>
            </a:pPr>
            <a:r>
              <a:rPr lang="en-US" altLang="zh-CN" dirty="0">
                <a:solidFill>
                  <a:srgbClr val="FF3300"/>
                </a:solidFill>
                <a:latin typeface="Century Schoolbook" panose="02040604050505020304" pitchFamily="18" charset="0"/>
                <a:ea typeface="宋体" panose="02010600030101010101" pitchFamily="2" charset="-122"/>
              </a:rPr>
              <a:t>2.</a:t>
            </a:r>
            <a:r>
              <a:rPr lang="zh-CN" altLang="en-US" dirty="0">
                <a:solidFill>
                  <a:srgbClr val="FF3300"/>
                </a:solidFill>
                <a:latin typeface="Century Schoolbook" panose="02040604050505020304" pitchFamily="18" charset="0"/>
                <a:ea typeface="宋体" panose="02010600030101010101" pitchFamily="2" charset="-122"/>
              </a:rPr>
              <a:t>温度公式</a:t>
            </a:r>
            <a:endParaRPr lang="zh-CN" altLang="en-US">
              <a:solidFill>
                <a:srgbClr val="FF3300"/>
              </a:solidFill>
              <a:latin typeface="Century Schoolbook" panose="02040604050505020304" pitchFamily="18" charset="0"/>
              <a:ea typeface="宋体" panose="02010600030101010101" pitchFamily="2" charset="-122"/>
            </a:endParaRPr>
          </a:p>
        </p:txBody>
      </p:sp>
      <p:graphicFrame>
        <p:nvGraphicFramePr>
          <p:cNvPr id="4099" name="对象 4098"/>
          <p:cNvGraphicFramePr/>
          <p:nvPr/>
        </p:nvGraphicFramePr>
        <p:xfrm>
          <a:off x="3563938" y="3644900"/>
          <a:ext cx="1879600" cy="1054100"/>
        </p:xfrm>
        <a:graphic>
          <a:graphicData uri="http://schemas.openxmlformats.org/presentationml/2006/ole">
            <mc:AlternateContent xmlns:mc="http://schemas.openxmlformats.org/markup-compatibility/2006">
              <mc:Choice xmlns:v="urn:schemas-microsoft-com:vml" Requires="v">
                <p:oleObj spid="_x0000_s5129" name="" r:id="rId1" imgW="1879600" imgH="1054100" progId="Equation.3">
                  <p:embed/>
                </p:oleObj>
              </mc:Choice>
              <mc:Fallback>
                <p:oleObj name="" r:id="rId1" imgW="1879600" imgH="1054100" progId="Equation.3">
                  <p:embed/>
                  <p:pic>
                    <p:nvPicPr>
                      <p:cNvPr id="0" name="图片 3089"/>
                      <p:cNvPicPr/>
                      <p:nvPr/>
                    </p:nvPicPr>
                    <p:blipFill>
                      <a:blip r:embed="rId2"/>
                      <a:stretch>
                        <a:fillRect/>
                      </a:stretch>
                    </p:blipFill>
                    <p:spPr>
                      <a:xfrm>
                        <a:off x="3563938" y="3644900"/>
                        <a:ext cx="1879600" cy="1054100"/>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
        <p:nvSpPr>
          <p:cNvPr id="4102" name="文本框 4101"/>
          <p:cNvSpPr txBox="1"/>
          <p:nvPr/>
        </p:nvSpPr>
        <p:spPr>
          <a:xfrm>
            <a:off x="179388" y="188913"/>
            <a:ext cx="3581400" cy="641350"/>
          </a:xfrm>
          <a:prstGeom prst="rect">
            <a:avLst/>
          </a:prstGeom>
          <a:solidFill>
            <a:srgbClr val="FFFF00"/>
          </a:solidFill>
          <a:ln w="9525">
            <a:noFill/>
          </a:ln>
          <a:effectLst>
            <a:outerShdw dist="35921" dir="2699999" algn="ctr" rotWithShape="0">
              <a:schemeClr val="bg2"/>
            </a:outerShdw>
          </a:effectLst>
        </p:spPr>
        <p:txBody>
          <a:bodyPr>
            <a:spAutoFit/>
          </a:bodyPr>
          <a:lstStyle/>
          <a:p>
            <a:pPr>
              <a:spcBef>
                <a:spcPct val="50000"/>
              </a:spcBef>
            </a:pPr>
            <a:r>
              <a:rPr lang="zh-CN" altLang="en-US" noProof="1">
                <a:solidFill>
                  <a:srgbClr val="FF3300"/>
                </a:solidFill>
                <a:effectLst>
                  <a:outerShdw blurRad="38100" dist="38100" dir="2700000">
                    <a:srgbClr val="000000"/>
                  </a:outerShdw>
                </a:effectLst>
                <a:latin typeface="Century Schoolbook" panose="02040604050505020304" pitchFamily="18" charset="0"/>
                <a:ea typeface="楷体_GB2312" pitchFamily="49" charset="-122"/>
                <a:cs typeface="+mn-cs"/>
              </a:rPr>
              <a:t>三、两个公式</a:t>
            </a:r>
            <a:endParaRPr lang="zh-CN" altLang="en-US" noProof="1">
              <a:solidFill>
                <a:schemeClr val="accent2"/>
              </a:solidFill>
              <a:effectLst>
                <a:outerShdw blurRad="38100" dist="38100" dir="2700000">
                  <a:srgbClr val="000000"/>
                </a:outerShdw>
              </a:effectLst>
              <a:latin typeface="Century Schoolbook" panose="02040604050505020304" pitchFamily="18" charset="0"/>
              <a:ea typeface="楷体_GB2312" pitchFamily="49" charset="-122"/>
            </a:endParaRPr>
          </a:p>
        </p:txBody>
      </p:sp>
      <p:sp>
        <p:nvSpPr>
          <p:cNvPr id="4103" name="文本框 4102"/>
          <p:cNvSpPr txBox="1"/>
          <p:nvPr/>
        </p:nvSpPr>
        <p:spPr>
          <a:xfrm>
            <a:off x="395288" y="1628775"/>
            <a:ext cx="2667000" cy="641350"/>
          </a:xfrm>
          <a:prstGeom prst="rect">
            <a:avLst/>
          </a:prstGeom>
          <a:noFill/>
          <a:ln w="9525">
            <a:noFill/>
          </a:ln>
        </p:spPr>
        <p:txBody>
          <a:bodyPr anchor="t" anchorCtr="0">
            <a:spAutoFit/>
          </a:bodyPr>
          <a:lstStyle/>
          <a:p>
            <a:pPr>
              <a:spcBef>
                <a:spcPct val="50000"/>
              </a:spcBef>
            </a:pPr>
            <a:r>
              <a:rPr lang="en-US" altLang="zh-CN" dirty="0">
                <a:solidFill>
                  <a:srgbClr val="FF3300"/>
                </a:solidFill>
                <a:latin typeface="Century Schoolbook" panose="02040604050505020304" pitchFamily="18" charset="0"/>
                <a:ea typeface="宋体" panose="02010600030101010101" pitchFamily="2" charset="-122"/>
              </a:rPr>
              <a:t>1.</a:t>
            </a:r>
            <a:r>
              <a:rPr lang="zh-CN" altLang="en-US" dirty="0">
                <a:solidFill>
                  <a:srgbClr val="FF3300"/>
                </a:solidFill>
                <a:latin typeface="Century Schoolbook" panose="02040604050505020304" pitchFamily="18" charset="0"/>
                <a:ea typeface="宋体" panose="02010600030101010101" pitchFamily="2" charset="-122"/>
              </a:rPr>
              <a:t>压强公式</a:t>
            </a:r>
            <a:endParaRPr lang="zh-CN" altLang="en-US">
              <a:solidFill>
                <a:srgbClr val="FF3300"/>
              </a:solidFill>
              <a:latin typeface="Century Schoolbook" panose="02040604050505020304" pitchFamily="18" charset="0"/>
              <a:ea typeface="宋体" panose="02010600030101010101" pitchFamily="2" charset="-122"/>
            </a:endParaRPr>
          </a:p>
        </p:txBody>
      </p:sp>
      <p:graphicFrame>
        <p:nvGraphicFramePr>
          <p:cNvPr id="4104" name="对象 4103"/>
          <p:cNvGraphicFramePr/>
          <p:nvPr/>
        </p:nvGraphicFramePr>
        <p:xfrm>
          <a:off x="3132138" y="1341438"/>
          <a:ext cx="2160587" cy="1312862"/>
        </p:xfrm>
        <a:graphic>
          <a:graphicData uri="http://schemas.openxmlformats.org/presentationml/2006/ole">
            <mc:AlternateContent xmlns:mc="http://schemas.openxmlformats.org/markup-compatibility/2006">
              <mc:Choice xmlns:v="urn:schemas-microsoft-com:vml" Requires="v">
                <p:oleObj spid="_x0000_s5130" name="" r:id="rId3" imgW="647700" imgH="393700" progId="Equation.3">
                  <p:embed/>
                </p:oleObj>
              </mc:Choice>
              <mc:Fallback>
                <p:oleObj name="" r:id="rId3" imgW="647700" imgH="393700" progId="Equation.3">
                  <p:embed/>
                  <p:pic>
                    <p:nvPicPr>
                      <p:cNvPr id="0" name="图片 3095"/>
                      <p:cNvPicPr/>
                      <p:nvPr/>
                    </p:nvPicPr>
                    <p:blipFill>
                      <a:blip r:embed="rId4"/>
                      <a:stretch>
                        <a:fillRect/>
                      </a:stretch>
                    </p:blipFill>
                    <p:spPr>
                      <a:xfrm>
                        <a:off x="3132138" y="1341438"/>
                        <a:ext cx="2160587" cy="1312862"/>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pic>
        <p:nvPicPr>
          <p:cNvPr id="6150" name="图片 4114" descr="Image-011">
            <a:hlinkClick r:id="" action="ppaction://hlinkshowjump?jump=previousslide"/>
          </p:cNvPr>
          <p:cNvPicPr>
            <a:picLocks noChangeAspect="1"/>
          </p:cNvPicPr>
          <p:nvPr/>
        </p:nvPicPr>
        <p:blipFill>
          <a:blip r:embed="rId5"/>
          <a:stretch>
            <a:fillRect/>
          </a:stretch>
        </p:blipFill>
        <p:spPr>
          <a:xfrm>
            <a:off x="8383588" y="6446838"/>
            <a:ext cx="381000" cy="409575"/>
          </a:xfrm>
          <a:prstGeom prst="rect">
            <a:avLst/>
          </a:prstGeom>
          <a:noFill/>
          <a:ln w="9525">
            <a:noFill/>
          </a:ln>
        </p:spPr>
      </p:pic>
      <p:pic>
        <p:nvPicPr>
          <p:cNvPr id="6151" name="图片 4115" descr="Image-010">
            <a:hlinkClick r:id="" action="ppaction://hlinkshowjump?jump=nextslide"/>
          </p:cNvPr>
          <p:cNvPicPr>
            <a:picLocks noChangeAspect="1"/>
          </p:cNvPicPr>
          <p:nvPr/>
        </p:nvPicPr>
        <p:blipFill>
          <a:blip r:embed="rId6"/>
          <a:stretch>
            <a:fillRect/>
          </a:stretch>
        </p:blipFill>
        <p:spPr>
          <a:xfrm>
            <a:off x="8743950" y="6448425"/>
            <a:ext cx="390525" cy="409575"/>
          </a:xfrm>
          <a:prstGeom prst="rect">
            <a:avLst/>
          </a:prstGeom>
          <a:noFill/>
          <a:ln w="9525">
            <a:noFill/>
          </a:ln>
        </p:spPr>
      </p:pic>
      <p:graphicFrame>
        <p:nvGraphicFramePr>
          <p:cNvPr id="4119" name="对象 4118"/>
          <p:cNvGraphicFramePr/>
          <p:nvPr/>
        </p:nvGraphicFramePr>
        <p:xfrm>
          <a:off x="6156325" y="1412875"/>
          <a:ext cx="2303463" cy="1274763"/>
        </p:xfrm>
        <a:graphic>
          <a:graphicData uri="http://schemas.openxmlformats.org/presentationml/2006/ole">
            <mc:AlternateContent xmlns:mc="http://schemas.openxmlformats.org/markup-compatibility/2006">
              <mc:Choice xmlns:v="urn:schemas-microsoft-com:vml" Requires="v">
                <p:oleObj spid="_x0000_s5131" name="" r:id="rId7" imgW="711200" imgH="393700" progId="Equation.3">
                  <p:embed/>
                </p:oleObj>
              </mc:Choice>
              <mc:Fallback>
                <p:oleObj name="" r:id="rId7" imgW="711200" imgH="393700" progId="Equation.3">
                  <p:embed/>
                  <p:pic>
                    <p:nvPicPr>
                      <p:cNvPr id="0" name="图片 3092"/>
                      <p:cNvPicPr/>
                      <p:nvPr/>
                    </p:nvPicPr>
                    <p:blipFill>
                      <a:blip r:embed="rId8"/>
                      <a:stretch>
                        <a:fillRect/>
                      </a:stretch>
                    </p:blipFill>
                    <p:spPr>
                      <a:xfrm>
                        <a:off x="6156325" y="1412875"/>
                        <a:ext cx="2303463" cy="1274763"/>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4102"/>
                                        </p:tgtEl>
                                        <p:attrNameLst>
                                          <p:attrName>style.visibility</p:attrName>
                                        </p:attrNameLst>
                                      </p:cBhvr>
                                      <p:to>
                                        <p:strVal val="visible"/>
                                      </p:to>
                                    </p:set>
                                    <p:anim calcmode="lin" valueType="num">
                                      <p:cBhvr>
                                        <p:cTn id="7" dur="75" fill="hold"/>
                                        <p:tgtEl>
                                          <p:spTgt spid="4102"/>
                                        </p:tgtEl>
                                        <p:attrNameLst>
                                          <p:attrName>ppt_w</p:attrName>
                                        </p:attrNameLst>
                                      </p:cBhvr>
                                      <p:tavLst>
                                        <p:tav tm="0">
                                          <p:val>
                                            <p:fltVal val="0"/>
                                          </p:val>
                                        </p:tav>
                                        <p:tav tm="100000">
                                          <p:val>
                                            <p:strVal val="#ppt_w"/>
                                          </p:val>
                                        </p:tav>
                                      </p:tavLst>
                                    </p:anim>
                                    <p:anim calcmode="lin" valueType="num">
                                      <p:cBhvr>
                                        <p:cTn id="8" dur="75" fill="hold"/>
                                        <p:tgtEl>
                                          <p:spTgt spid="410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iterate type="lt">
                                    <p:tmPct val="100000"/>
                                  </p:iterate>
                                  <p:childTnLst>
                                    <p:set>
                                      <p:cBhvr>
                                        <p:cTn id="12" dur="1" fill="hold">
                                          <p:stCondLst>
                                            <p:cond delay="0"/>
                                          </p:stCondLst>
                                        </p:cTn>
                                        <p:tgtEl>
                                          <p:spTgt spid="4103"/>
                                        </p:tgtEl>
                                        <p:attrNameLst>
                                          <p:attrName>style.visibility</p:attrName>
                                        </p:attrNameLst>
                                      </p:cBhvr>
                                      <p:to>
                                        <p:strVal val="visible"/>
                                      </p:to>
                                    </p:set>
                                    <p:animEffect transition="in" filter="wipe(left)">
                                      <p:cBhvr>
                                        <p:cTn id="13" dur="75"/>
                                        <p:tgtEl>
                                          <p:spTgt spid="410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4104"/>
                                        </p:tgtEl>
                                        <p:attrNameLst>
                                          <p:attrName>style.visibility</p:attrName>
                                        </p:attrNameLst>
                                      </p:cBhvr>
                                      <p:to>
                                        <p:strVal val="visible"/>
                                      </p:to>
                                    </p:set>
                                    <p:animEffect transition="in" filter="wipe(left)">
                                      <p:cBhvr>
                                        <p:cTn id="18" dur="500"/>
                                        <p:tgtEl>
                                          <p:spTgt spid="410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4119"/>
                                        </p:tgtEl>
                                        <p:attrNameLst>
                                          <p:attrName>style.visibility</p:attrName>
                                        </p:attrNameLst>
                                      </p:cBhvr>
                                      <p:to>
                                        <p:strVal val="visible"/>
                                      </p:to>
                                    </p:set>
                                    <p:animEffect transition="in" filter="wipe(left)">
                                      <p:cBhvr>
                                        <p:cTn id="23" dur="500"/>
                                        <p:tgtEl>
                                          <p:spTgt spid="411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iterate type="lt">
                                    <p:tmPct val="100000"/>
                                  </p:iterate>
                                  <p:childTnLst>
                                    <p:set>
                                      <p:cBhvr>
                                        <p:cTn id="27" dur="1" fill="hold">
                                          <p:stCondLst>
                                            <p:cond delay="0"/>
                                          </p:stCondLst>
                                        </p:cTn>
                                        <p:tgtEl>
                                          <p:spTgt spid="4098"/>
                                        </p:tgtEl>
                                        <p:attrNameLst>
                                          <p:attrName>style.visibility</p:attrName>
                                        </p:attrNameLst>
                                      </p:cBhvr>
                                      <p:to>
                                        <p:strVal val="visible"/>
                                      </p:to>
                                    </p:set>
                                    <p:animEffect transition="in" filter="wipe(left)">
                                      <p:cBhvr>
                                        <p:cTn id="28" dur="75"/>
                                        <p:tgtEl>
                                          <p:spTgt spid="4098"/>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099"/>
                                        </p:tgtEl>
                                        <p:attrNameLst>
                                          <p:attrName>style.visibility</p:attrName>
                                        </p:attrNameLst>
                                      </p:cBhvr>
                                      <p:to>
                                        <p:strVal val="visible"/>
                                      </p:to>
                                    </p:set>
                                    <p:animEffect transition="in" filter="wipe(left)">
                                      <p:cBhvr>
                                        <p:cTn id="33" dur="500"/>
                                        <p:tgtEl>
                                          <p:spTgt spid="4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8" grpId="0"/>
      <p:bldP spid="4102" grpId="0" animBg="1"/>
      <p:bldP spid="410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文本框 142337"/>
          <p:cNvSpPr txBox="1"/>
          <p:nvPr/>
        </p:nvSpPr>
        <p:spPr>
          <a:xfrm>
            <a:off x="152400" y="228600"/>
            <a:ext cx="4725988" cy="579438"/>
          </a:xfrm>
          <a:prstGeom prst="rect">
            <a:avLst/>
          </a:prstGeom>
          <a:noFill/>
          <a:ln w="19050">
            <a:noFill/>
          </a:ln>
        </p:spPr>
        <p:txBody>
          <a:bodyPr>
            <a:spAutoFit/>
          </a:bodyPr>
          <a:lstStyle/>
          <a:p>
            <a:pPr algn="l">
              <a:spcBef>
                <a:spcPct val="50000"/>
              </a:spcBef>
            </a:pPr>
            <a:r>
              <a:rPr lang="zh-CN" altLang="en-US" sz="3200" b="1" dirty="0">
                <a:latin typeface="楷体_GB2312" pitchFamily="49" charset="-122"/>
                <a:ea typeface="楷体_GB2312" pitchFamily="49" charset="-122"/>
              </a:rPr>
              <a:t>或由热力学第一定律</a:t>
            </a:r>
            <a:endParaRPr lang="zh-CN" altLang="en-US" sz="3200" b="1">
              <a:latin typeface="楷体_GB2312" pitchFamily="49" charset="-122"/>
              <a:ea typeface="楷体_GB2312" pitchFamily="49" charset="-122"/>
            </a:endParaRPr>
          </a:p>
        </p:txBody>
      </p:sp>
      <p:graphicFrame>
        <p:nvGraphicFramePr>
          <p:cNvPr id="142339" name="对象 142338"/>
          <p:cNvGraphicFramePr/>
          <p:nvPr/>
        </p:nvGraphicFramePr>
        <p:xfrm>
          <a:off x="844550" y="1219200"/>
          <a:ext cx="2087563" cy="431800"/>
        </p:xfrm>
        <a:graphic>
          <a:graphicData uri="http://schemas.openxmlformats.org/presentationml/2006/ole">
            <mc:AlternateContent xmlns:mc="http://schemas.openxmlformats.org/markup-compatibility/2006">
              <mc:Choice xmlns:v="urn:schemas-microsoft-com:vml" Requires="v">
                <p:oleObj spid="_x0000_s134193" name="" r:id="rId1" imgW="2386330" imgH="482600" progId="Equation.3">
                  <p:embed/>
                </p:oleObj>
              </mc:Choice>
              <mc:Fallback>
                <p:oleObj name="" r:id="rId1" imgW="2386330" imgH="482600" progId="Equation.3">
                  <p:embed/>
                  <p:pic>
                    <p:nvPicPr>
                      <p:cNvPr id="0" name="图片 3092"/>
                      <p:cNvPicPr/>
                      <p:nvPr/>
                    </p:nvPicPr>
                    <p:blipFill>
                      <a:blip r:embed="rId2"/>
                      <a:stretch>
                        <a:fillRect/>
                      </a:stretch>
                    </p:blipFill>
                    <p:spPr>
                      <a:xfrm>
                        <a:off x="844550" y="1219200"/>
                        <a:ext cx="2087563" cy="431800"/>
                      </a:xfrm>
                      <a:prstGeom prst="rect">
                        <a:avLst/>
                      </a:prstGeom>
                      <a:noFill/>
                      <a:ln w="38100">
                        <a:noFill/>
                        <a:miter/>
                      </a:ln>
                    </p:spPr>
                  </p:pic>
                </p:oleObj>
              </mc:Fallback>
            </mc:AlternateContent>
          </a:graphicData>
        </a:graphic>
      </p:graphicFrame>
      <p:graphicFrame>
        <p:nvGraphicFramePr>
          <p:cNvPr id="142340" name="对象 142339"/>
          <p:cNvGraphicFramePr/>
          <p:nvPr/>
        </p:nvGraphicFramePr>
        <p:xfrm>
          <a:off x="455613" y="1828800"/>
          <a:ext cx="3711575" cy="488950"/>
        </p:xfrm>
        <a:graphic>
          <a:graphicData uri="http://schemas.openxmlformats.org/presentationml/2006/ole">
            <mc:AlternateContent xmlns:mc="http://schemas.openxmlformats.org/markup-compatibility/2006">
              <mc:Choice xmlns:v="urn:schemas-microsoft-com:vml" Requires="v">
                <p:oleObj spid="_x0000_s134194" name="" r:id="rId3" imgW="4239895" imgH="546100" progId="Equation.3">
                  <p:embed/>
                </p:oleObj>
              </mc:Choice>
              <mc:Fallback>
                <p:oleObj name="" r:id="rId3" imgW="4239895" imgH="546100" progId="Equation.3">
                  <p:embed/>
                  <p:pic>
                    <p:nvPicPr>
                      <p:cNvPr id="0" name="图片 3093"/>
                      <p:cNvPicPr/>
                      <p:nvPr/>
                    </p:nvPicPr>
                    <p:blipFill>
                      <a:blip r:embed="rId4"/>
                      <a:stretch>
                        <a:fillRect/>
                      </a:stretch>
                    </p:blipFill>
                    <p:spPr>
                      <a:xfrm>
                        <a:off x="455613" y="1828800"/>
                        <a:ext cx="3711575" cy="488950"/>
                      </a:xfrm>
                      <a:prstGeom prst="rect">
                        <a:avLst/>
                      </a:prstGeom>
                      <a:noFill/>
                      <a:ln w="38100">
                        <a:noFill/>
                        <a:miter/>
                      </a:ln>
                    </p:spPr>
                  </p:pic>
                </p:oleObj>
              </mc:Fallback>
            </mc:AlternateContent>
          </a:graphicData>
        </a:graphic>
      </p:graphicFrame>
      <p:sp>
        <p:nvSpPr>
          <p:cNvPr id="142341" name="文本框 142340"/>
          <p:cNvSpPr txBox="1"/>
          <p:nvPr/>
        </p:nvSpPr>
        <p:spPr>
          <a:xfrm>
            <a:off x="152400" y="3778250"/>
            <a:ext cx="4800600" cy="579438"/>
          </a:xfrm>
          <a:prstGeom prst="rect">
            <a:avLst/>
          </a:prstGeom>
          <a:noFill/>
          <a:ln w="19050">
            <a:noFill/>
          </a:ln>
        </p:spPr>
        <p:txBody>
          <a:bodyPr>
            <a:spAutoFit/>
          </a:bodyPr>
          <a:lstStyle/>
          <a:p>
            <a:pPr algn="l">
              <a:spcBef>
                <a:spcPct val="50000"/>
              </a:spcBef>
            </a:pPr>
            <a:r>
              <a:rPr lang="en-US" altLang="zh-CN" sz="3200" i="1">
                <a:solidFill>
                  <a:srgbClr val="FF0066"/>
                </a:solidFill>
                <a:latin typeface="楷体_GB2312" pitchFamily="49" charset="-122"/>
                <a:ea typeface="楷体_GB2312" pitchFamily="49" charset="-122"/>
              </a:rPr>
              <a:t>C</a:t>
            </a:r>
            <a:r>
              <a:rPr lang="en-US" altLang="zh-CN" sz="3200">
                <a:solidFill>
                  <a:srgbClr val="FF0066"/>
                </a:solidFill>
                <a:latin typeface="楷体_GB2312" pitchFamily="49" charset="-122"/>
                <a:ea typeface="楷体_GB2312" pitchFamily="49" charset="-122"/>
              </a:rPr>
              <a:t>-</a:t>
            </a:r>
            <a:r>
              <a:rPr lang="en-US" altLang="zh-CN" sz="3200" i="1">
                <a:solidFill>
                  <a:srgbClr val="FF0066"/>
                </a:solidFill>
                <a:latin typeface="楷体_GB2312" pitchFamily="49" charset="-122"/>
                <a:ea typeface="楷体_GB2312" pitchFamily="49" charset="-122"/>
              </a:rPr>
              <a:t>A</a:t>
            </a:r>
            <a:r>
              <a:rPr lang="zh-CN" altLang="en-US" sz="3200" b="1" dirty="0">
                <a:solidFill>
                  <a:srgbClr val="FF0066"/>
                </a:solidFill>
                <a:latin typeface="楷体_GB2312" pitchFamily="49" charset="-122"/>
                <a:ea typeface="楷体_GB2312" pitchFamily="49" charset="-122"/>
              </a:rPr>
              <a:t>为等容升压过程</a:t>
            </a:r>
            <a:endParaRPr lang="zh-CN" altLang="en-US" sz="3200" b="1">
              <a:solidFill>
                <a:srgbClr val="FF0066"/>
              </a:solidFill>
              <a:latin typeface="楷体_GB2312" pitchFamily="49" charset="-122"/>
              <a:ea typeface="楷体_GB2312" pitchFamily="49" charset="-122"/>
            </a:endParaRPr>
          </a:p>
        </p:txBody>
      </p:sp>
      <p:graphicFrame>
        <p:nvGraphicFramePr>
          <p:cNvPr id="142342" name="对象 142341"/>
          <p:cNvGraphicFramePr/>
          <p:nvPr/>
        </p:nvGraphicFramePr>
        <p:xfrm>
          <a:off x="1676400" y="4495800"/>
          <a:ext cx="1344613" cy="488950"/>
        </p:xfrm>
        <a:graphic>
          <a:graphicData uri="http://schemas.openxmlformats.org/presentationml/2006/ole">
            <mc:AlternateContent xmlns:mc="http://schemas.openxmlformats.org/markup-compatibility/2006">
              <mc:Choice xmlns:v="urn:schemas-microsoft-com:vml" Requires="v">
                <p:oleObj spid="_x0000_s134195" name="" r:id="rId5" imgW="1536065" imgH="546100" progId="Equation.3">
                  <p:embed/>
                </p:oleObj>
              </mc:Choice>
              <mc:Fallback>
                <p:oleObj name="" r:id="rId5" imgW="1536065" imgH="546100" progId="Equation.3">
                  <p:embed/>
                  <p:pic>
                    <p:nvPicPr>
                      <p:cNvPr id="0" name="图片 3089"/>
                      <p:cNvPicPr/>
                      <p:nvPr/>
                    </p:nvPicPr>
                    <p:blipFill>
                      <a:blip r:embed="rId6"/>
                      <a:stretch>
                        <a:fillRect/>
                      </a:stretch>
                    </p:blipFill>
                    <p:spPr>
                      <a:xfrm>
                        <a:off x="1676400" y="4495800"/>
                        <a:ext cx="1344613" cy="488950"/>
                      </a:xfrm>
                      <a:prstGeom prst="rect">
                        <a:avLst/>
                      </a:prstGeom>
                      <a:noFill/>
                      <a:ln w="38100">
                        <a:noFill/>
                        <a:miter/>
                      </a:ln>
                    </p:spPr>
                  </p:pic>
                </p:oleObj>
              </mc:Fallback>
            </mc:AlternateContent>
          </a:graphicData>
        </a:graphic>
      </p:graphicFrame>
      <p:graphicFrame>
        <p:nvGraphicFramePr>
          <p:cNvPr id="142343" name="对象 142342"/>
          <p:cNvGraphicFramePr/>
          <p:nvPr/>
        </p:nvGraphicFramePr>
        <p:xfrm>
          <a:off x="1068388" y="5514975"/>
          <a:ext cx="1955800" cy="488950"/>
        </p:xfrm>
        <a:graphic>
          <a:graphicData uri="http://schemas.openxmlformats.org/presentationml/2006/ole">
            <mc:AlternateContent xmlns:mc="http://schemas.openxmlformats.org/markup-compatibility/2006">
              <mc:Choice xmlns:v="urn:schemas-microsoft-com:vml" Requires="v">
                <p:oleObj spid="_x0000_s134196" name="" r:id="rId7" imgW="2233930" imgH="546100" progId="Equation.3">
                  <p:embed/>
                </p:oleObj>
              </mc:Choice>
              <mc:Fallback>
                <p:oleObj name="" r:id="rId7" imgW="2233930" imgH="546100" progId="Equation.3">
                  <p:embed/>
                  <p:pic>
                    <p:nvPicPr>
                      <p:cNvPr id="0" name="图片 3094"/>
                      <p:cNvPicPr/>
                      <p:nvPr/>
                    </p:nvPicPr>
                    <p:blipFill>
                      <a:blip r:embed="rId8"/>
                      <a:stretch>
                        <a:fillRect/>
                      </a:stretch>
                    </p:blipFill>
                    <p:spPr>
                      <a:xfrm>
                        <a:off x="1068388" y="5514975"/>
                        <a:ext cx="1955800" cy="488950"/>
                      </a:xfrm>
                      <a:prstGeom prst="rect">
                        <a:avLst/>
                      </a:prstGeom>
                      <a:noFill/>
                      <a:ln w="38100">
                        <a:noFill/>
                        <a:miter/>
                      </a:ln>
                    </p:spPr>
                  </p:pic>
                </p:oleObj>
              </mc:Fallback>
            </mc:AlternateContent>
          </a:graphicData>
        </a:graphic>
      </p:graphicFrame>
      <p:graphicFrame>
        <p:nvGraphicFramePr>
          <p:cNvPr id="142344" name="对象 142343"/>
          <p:cNvGraphicFramePr/>
          <p:nvPr/>
        </p:nvGraphicFramePr>
        <p:xfrm>
          <a:off x="1217613" y="2590800"/>
          <a:ext cx="2300287" cy="392113"/>
        </p:xfrm>
        <a:graphic>
          <a:graphicData uri="http://schemas.openxmlformats.org/presentationml/2006/ole">
            <mc:AlternateContent xmlns:mc="http://schemas.openxmlformats.org/markup-compatibility/2006">
              <mc:Choice xmlns:v="urn:schemas-microsoft-com:vml" Requires="v">
                <p:oleObj spid="_x0000_s134197" name="" r:id="rId9" imgW="2297430" imgH="393700" progId="Equation.3">
                  <p:embed/>
                </p:oleObj>
              </mc:Choice>
              <mc:Fallback>
                <p:oleObj name="" r:id="rId9" imgW="2297430" imgH="393700" progId="Equation.3">
                  <p:embed/>
                  <p:pic>
                    <p:nvPicPr>
                      <p:cNvPr id="0" name="图片 3087"/>
                      <p:cNvPicPr/>
                      <p:nvPr/>
                    </p:nvPicPr>
                    <p:blipFill>
                      <a:blip r:embed="rId10"/>
                      <a:stretch>
                        <a:fillRect/>
                      </a:stretch>
                    </p:blipFill>
                    <p:spPr>
                      <a:xfrm>
                        <a:off x="1217613" y="2590800"/>
                        <a:ext cx="2300287" cy="392113"/>
                      </a:xfrm>
                      <a:prstGeom prst="rect">
                        <a:avLst/>
                      </a:prstGeom>
                      <a:noFill/>
                      <a:ln w="38100">
                        <a:noFill/>
                        <a:miter/>
                      </a:ln>
                    </p:spPr>
                  </p:pic>
                </p:oleObj>
              </mc:Fallback>
            </mc:AlternateContent>
          </a:graphicData>
        </a:graphic>
      </p:graphicFrame>
      <p:sp>
        <p:nvSpPr>
          <p:cNvPr id="142345" name="文本框 142344"/>
          <p:cNvSpPr txBox="1"/>
          <p:nvPr/>
        </p:nvSpPr>
        <p:spPr>
          <a:xfrm>
            <a:off x="1803718" y="3091180"/>
            <a:ext cx="1217612" cy="583565"/>
          </a:xfrm>
          <a:prstGeom prst="rect">
            <a:avLst/>
          </a:prstGeom>
          <a:noFill/>
          <a:ln w="19050">
            <a:noFill/>
          </a:ln>
        </p:spPr>
        <p:txBody>
          <a:bodyPr>
            <a:spAutoFit/>
          </a:bodyPr>
          <a:lstStyle/>
          <a:p>
            <a:pPr algn="l">
              <a:spcBef>
                <a:spcPct val="50000"/>
              </a:spcBef>
            </a:pPr>
            <a:r>
              <a:rPr lang="zh-CN" altLang="en-US" sz="3200" b="1" dirty="0">
                <a:solidFill>
                  <a:srgbClr val="3333FF"/>
                </a:solidFill>
                <a:latin typeface="楷体_GB2312" pitchFamily="49" charset="-122"/>
                <a:ea typeface="楷体_GB2312" pitchFamily="49" charset="-122"/>
              </a:rPr>
              <a:t>放热</a:t>
            </a:r>
            <a:endParaRPr lang="zh-CN" altLang="en-US" sz="3200" b="1">
              <a:latin typeface="楷体_GB2312" pitchFamily="49" charset="-122"/>
              <a:ea typeface="楷体_GB2312" pitchFamily="49" charset="-122"/>
            </a:endParaRPr>
          </a:p>
        </p:txBody>
      </p:sp>
      <p:graphicFrame>
        <p:nvGraphicFramePr>
          <p:cNvPr id="142346" name="对象 142345"/>
          <p:cNvGraphicFramePr/>
          <p:nvPr/>
        </p:nvGraphicFramePr>
        <p:xfrm>
          <a:off x="3497263" y="5373688"/>
          <a:ext cx="3157537" cy="768350"/>
        </p:xfrm>
        <a:graphic>
          <a:graphicData uri="http://schemas.openxmlformats.org/presentationml/2006/ole">
            <mc:AlternateContent xmlns:mc="http://schemas.openxmlformats.org/markup-compatibility/2006">
              <mc:Choice xmlns:v="urn:schemas-microsoft-com:vml" Requires="v">
                <p:oleObj spid="_x0000_s134198" name="" r:id="rId11" imgW="939800" imgH="228600" progId="Equation.3">
                  <p:embed/>
                </p:oleObj>
              </mc:Choice>
              <mc:Fallback>
                <p:oleObj name="" r:id="rId11" imgW="939800" imgH="228600" progId="Equation.3">
                  <p:embed/>
                  <p:pic>
                    <p:nvPicPr>
                      <p:cNvPr id="0" name="图片 3091"/>
                      <p:cNvPicPr/>
                      <p:nvPr/>
                    </p:nvPicPr>
                    <p:blipFill>
                      <a:blip r:embed="rId12"/>
                      <a:stretch>
                        <a:fillRect/>
                      </a:stretch>
                    </p:blipFill>
                    <p:spPr>
                      <a:xfrm>
                        <a:off x="3497263" y="5373688"/>
                        <a:ext cx="3157537" cy="768350"/>
                      </a:xfrm>
                      <a:prstGeom prst="rect">
                        <a:avLst/>
                      </a:prstGeom>
                      <a:noFill/>
                      <a:ln w="38100">
                        <a:noFill/>
                        <a:miter/>
                      </a:ln>
                    </p:spPr>
                  </p:pic>
                </p:oleObj>
              </mc:Fallback>
            </mc:AlternateContent>
          </a:graphicData>
        </a:graphic>
      </p:graphicFrame>
      <p:grpSp>
        <p:nvGrpSpPr>
          <p:cNvPr id="142347" name="组合 142346"/>
          <p:cNvGrpSpPr/>
          <p:nvPr/>
        </p:nvGrpSpPr>
        <p:grpSpPr>
          <a:xfrm>
            <a:off x="4484688" y="554355"/>
            <a:ext cx="4665662" cy="3657600"/>
            <a:chOff x="2822" y="96"/>
            <a:chExt cx="2938" cy="2304"/>
          </a:xfrm>
        </p:grpSpPr>
        <p:grpSp>
          <p:nvGrpSpPr>
            <p:cNvPr id="142348" name="组合 142347"/>
            <p:cNvGrpSpPr/>
            <p:nvPr/>
          </p:nvGrpSpPr>
          <p:grpSpPr>
            <a:xfrm>
              <a:off x="3424" y="1390"/>
              <a:ext cx="298" cy="961"/>
              <a:chOff x="3050" y="3120"/>
              <a:chExt cx="346" cy="1070"/>
            </a:xfrm>
          </p:grpSpPr>
          <p:sp>
            <p:nvSpPr>
              <p:cNvPr id="142349" name="直接连接符 142348"/>
              <p:cNvSpPr/>
              <p:nvPr/>
            </p:nvSpPr>
            <p:spPr>
              <a:xfrm>
                <a:off x="3216" y="3120"/>
                <a:ext cx="12" cy="759"/>
              </a:xfrm>
              <a:prstGeom prst="line">
                <a:avLst/>
              </a:prstGeom>
              <a:ln w="12700" cap="flat" cmpd="sng">
                <a:solidFill>
                  <a:schemeClr val="bg2"/>
                </a:solidFill>
                <a:prstDash val="dash"/>
                <a:headEnd type="none" w="sm" len="sm"/>
                <a:tailEnd type="none" w="sm" len="sm"/>
              </a:ln>
            </p:spPr>
          </p:sp>
          <p:graphicFrame>
            <p:nvGraphicFramePr>
              <p:cNvPr id="142350" name="对象 142349"/>
              <p:cNvGraphicFramePr/>
              <p:nvPr/>
            </p:nvGraphicFramePr>
            <p:xfrm>
              <a:off x="3050" y="3974"/>
              <a:ext cx="346" cy="216"/>
            </p:xfrm>
            <a:graphic>
              <a:graphicData uri="http://schemas.openxmlformats.org/presentationml/2006/ole">
                <mc:AlternateContent xmlns:mc="http://schemas.openxmlformats.org/markup-compatibility/2006">
                  <mc:Choice xmlns:v="urn:schemas-microsoft-com:vml" Requires="v">
                    <p:oleObj spid="_x0000_s134199" name="" r:id="rId13" imgW="635000" imgH="381000" progId="Equation.3">
                      <p:embed/>
                    </p:oleObj>
                  </mc:Choice>
                  <mc:Fallback>
                    <p:oleObj name="" r:id="rId13" imgW="635000" imgH="381000" progId="Equation.3">
                      <p:embed/>
                      <p:pic>
                        <p:nvPicPr>
                          <p:cNvPr id="0" name="图片 3088"/>
                          <p:cNvPicPr/>
                          <p:nvPr/>
                        </p:nvPicPr>
                        <p:blipFill>
                          <a:blip r:embed="rId14"/>
                          <a:stretch>
                            <a:fillRect/>
                          </a:stretch>
                        </p:blipFill>
                        <p:spPr>
                          <a:xfrm>
                            <a:off x="3050" y="3974"/>
                            <a:ext cx="346" cy="216"/>
                          </a:xfrm>
                          <a:prstGeom prst="rect">
                            <a:avLst/>
                          </a:prstGeom>
                          <a:noFill/>
                          <a:ln w="38100">
                            <a:noFill/>
                            <a:miter/>
                          </a:ln>
                        </p:spPr>
                      </p:pic>
                    </p:oleObj>
                  </mc:Fallback>
                </mc:AlternateContent>
              </a:graphicData>
            </a:graphic>
          </p:graphicFrame>
        </p:grpSp>
        <p:grpSp>
          <p:nvGrpSpPr>
            <p:cNvPr id="142351" name="组合 142350"/>
            <p:cNvGrpSpPr/>
            <p:nvPr/>
          </p:nvGrpSpPr>
          <p:grpSpPr>
            <a:xfrm>
              <a:off x="4785" y="1569"/>
              <a:ext cx="120" cy="785"/>
              <a:chOff x="4629" y="3319"/>
              <a:chExt cx="139" cy="874"/>
            </a:xfrm>
          </p:grpSpPr>
          <p:sp>
            <p:nvSpPr>
              <p:cNvPr id="142352" name="直接连接符 142351"/>
              <p:cNvSpPr/>
              <p:nvPr/>
            </p:nvSpPr>
            <p:spPr>
              <a:xfrm>
                <a:off x="4697" y="3319"/>
                <a:ext cx="9" cy="560"/>
              </a:xfrm>
              <a:prstGeom prst="line">
                <a:avLst/>
              </a:prstGeom>
              <a:ln w="12700" cap="flat" cmpd="sng">
                <a:solidFill>
                  <a:schemeClr val="bg2"/>
                </a:solidFill>
                <a:prstDash val="dash"/>
                <a:headEnd type="none" w="sm" len="sm"/>
                <a:tailEnd type="none" w="sm" len="sm"/>
              </a:ln>
            </p:spPr>
          </p:sp>
          <p:graphicFrame>
            <p:nvGraphicFramePr>
              <p:cNvPr id="142353" name="对象 142352"/>
              <p:cNvGraphicFramePr/>
              <p:nvPr/>
            </p:nvGraphicFramePr>
            <p:xfrm>
              <a:off x="4629" y="3977"/>
              <a:ext cx="139" cy="216"/>
            </p:xfrm>
            <a:graphic>
              <a:graphicData uri="http://schemas.openxmlformats.org/presentationml/2006/ole">
                <mc:AlternateContent xmlns:mc="http://schemas.openxmlformats.org/markup-compatibility/2006">
                  <mc:Choice xmlns:v="urn:schemas-microsoft-com:vml" Requires="v">
                    <p:oleObj spid="_x0000_s134200" name="" r:id="rId15" imgW="254000" imgH="381000" progId="Equation.3">
                      <p:embed/>
                    </p:oleObj>
                  </mc:Choice>
                  <mc:Fallback>
                    <p:oleObj name="" r:id="rId15" imgW="254000" imgH="381000" progId="Equation.3">
                      <p:embed/>
                      <p:pic>
                        <p:nvPicPr>
                          <p:cNvPr id="0" name="图片 3090"/>
                          <p:cNvPicPr/>
                          <p:nvPr/>
                        </p:nvPicPr>
                        <p:blipFill>
                          <a:blip r:embed="rId16"/>
                          <a:stretch>
                            <a:fillRect/>
                          </a:stretch>
                        </p:blipFill>
                        <p:spPr>
                          <a:xfrm>
                            <a:off x="4629" y="3977"/>
                            <a:ext cx="139" cy="216"/>
                          </a:xfrm>
                          <a:prstGeom prst="rect">
                            <a:avLst/>
                          </a:prstGeom>
                          <a:noFill/>
                          <a:ln w="38100">
                            <a:noFill/>
                            <a:miter/>
                          </a:ln>
                        </p:spPr>
                      </p:pic>
                    </p:oleObj>
                  </mc:Fallback>
                </mc:AlternateContent>
              </a:graphicData>
            </a:graphic>
          </p:graphicFrame>
        </p:grpSp>
        <p:grpSp>
          <p:nvGrpSpPr>
            <p:cNvPr id="142354" name="组合 142353"/>
            <p:cNvGrpSpPr/>
            <p:nvPr/>
          </p:nvGrpSpPr>
          <p:grpSpPr>
            <a:xfrm>
              <a:off x="2822" y="253"/>
              <a:ext cx="2938" cy="2147"/>
              <a:chOff x="2352" y="1855"/>
              <a:chExt cx="3408" cy="2389"/>
            </a:xfrm>
          </p:grpSpPr>
          <p:sp>
            <p:nvSpPr>
              <p:cNvPr id="142355" name="直接连接符 142354"/>
              <p:cNvSpPr/>
              <p:nvPr/>
            </p:nvSpPr>
            <p:spPr>
              <a:xfrm>
                <a:off x="2736" y="3879"/>
                <a:ext cx="2464" cy="0"/>
              </a:xfrm>
              <a:prstGeom prst="line">
                <a:avLst/>
              </a:prstGeom>
              <a:ln w="38100" cap="flat" cmpd="sng">
                <a:solidFill>
                  <a:schemeClr val="tx1"/>
                </a:solidFill>
                <a:prstDash val="solid"/>
                <a:headEnd type="none" w="sm" len="sm"/>
                <a:tailEnd type="stealth" w="med" len="lg"/>
              </a:ln>
            </p:spPr>
          </p:sp>
          <p:sp>
            <p:nvSpPr>
              <p:cNvPr id="142356" name="直接连接符 142355"/>
              <p:cNvSpPr/>
              <p:nvPr/>
            </p:nvSpPr>
            <p:spPr>
              <a:xfrm flipV="1">
                <a:off x="2736" y="1855"/>
                <a:ext cx="0" cy="2024"/>
              </a:xfrm>
              <a:prstGeom prst="line">
                <a:avLst/>
              </a:prstGeom>
              <a:ln w="38100" cap="flat" cmpd="sng">
                <a:solidFill>
                  <a:schemeClr val="tx1"/>
                </a:solidFill>
                <a:prstDash val="solid"/>
                <a:headEnd type="none" w="sm" len="sm"/>
                <a:tailEnd type="stealth" w="med" len="lg"/>
              </a:ln>
            </p:spPr>
          </p:sp>
          <p:graphicFrame>
            <p:nvGraphicFramePr>
              <p:cNvPr id="142357" name="对象 142356"/>
              <p:cNvGraphicFramePr/>
              <p:nvPr/>
            </p:nvGraphicFramePr>
            <p:xfrm>
              <a:off x="2496" y="3936"/>
              <a:ext cx="139" cy="165"/>
            </p:xfrm>
            <a:graphic>
              <a:graphicData uri="http://schemas.openxmlformats.org/presentationml/2006/ole">
                <mc:AlternateContent xmlns:mc="http://schemas.openxmlformats.org/markup-compatibility/2006">
                  <mc:Choice xmlns:v="urn:schemas-microsoft-com:vml" Requires="v">
                    <p:oleObj spid="_x0000_s134201" name="" r:id="rId17" imgW="254000" imgH="292100" progId="Equation.3">
                      <p:embed/>
                    </p:oleObj>
                  </mc:Choice>
                  <mc:Fallback>
                    <p:oleObj name="" r:id="rId17" imgW="254000" imgH="292100" progId="Equation.3">
                      <p:embed/>
                      <p:pic>
                        <p:nvPicPr>
                          <p:cNvPr id="0" name="图片 3097"/>
                          <p:cNvPicPr/>
                          <p:nvPr/>
                        </p:nvPicPr>
                        <p:blipFill>
                          <a:blip r:embed="rId18"/>
                          <a:stretch>
                            <a:fillRect/>
                          </a:stretch>
                        </p:blipFill>
                        <p:spPr>
                          <a:xfrm>
                            <a:off x="2496" y="3936"/>
                            <a:ext cx="139" cy="165"/>
                          </a:xfrm>
                          <a:prstGeom prst="rect">
                            <a:avLst/>
                          </a:prstGeom>
                          <a:noFill/>
                          <a:ln w="38100">
                            <a:noFill/>
                            <a:miter/>
                          </a:ln>
                        </p:spPr>
                      </p:pic>
                    </p:oleObj>
                  </mc:Fallback>
                </mc:AlternateContent>
              </a:graphicData>
            </a:graphic>
          </p:graphicFrame>
          <p:graphicFrame>
            <p:nvGraphicFramePr>
              <p:cNvPr id="142358" name="对象 142357"/>
              <p:cNvGraphicFramePr/>
              <p:nvPr/>
            </p:nvGraphicFramePr>
            <p:xfrm>
              <a:off x="5049" y="3936"/>
              <a:ext cx="711" cy="308"/>
            </p:xfrm>
            <a:graphic>
              <a:graphicData uri="http://schemas.openxmlformats.org/presentationml/2006/ole">
                <mc:AlternateContent xmlns:mc="http://schemas.openxmlformats.org/markup-compatibility/2006">
                  <mc:Choice xmlns:v="urn:schemas-microsoft-com:vml" Requires="v">
                    <p:oleObj spid="_x0000_s134202" name="" r:id="rId19" imgW="1294765" imgH="546100" progId="Equation.3">
                      <p:embed/>
                    </p:oleObj>
                  </mc:Choice>
                  <mc:Fallback>
                    <p:oleObj name="" r:id="rId19" imgW="1294765" imgH="546100" progId="Equation.3">
                      <p:embed/>
                      <p:pic>
                        <p:nvPicPr>
                          <p:cNvPr id="0" name="图片 3095"/>
                          <p:cNvPicPr/>
                          <p:nvPr/>
                        </p:nvPicPr>
                        <p:blipFill>
                          <a:blip r:embed="rId20"/>
                          <a:stretch>
                            <a:fillRect/>
                          </a:stretch>
                        </p:blipFill>
                        <p:spPr>
                          <a:xfrm>
                            <a:off x="5049" y="3936"/>
                            <a:ext cx="711" cy="308"/>
                          </a:xfrm>
                          <a:prstGeom prst="rect">
                            <a:avLst/>
                          </a:prstGeom>
                          <a:noFill/>
                          <a:ln w="38100">
                            <a:noFill/>
                            <a:miter/>
                          </a:ln>
                        </p:spPr>
                      </p:pic>
                    </p:oleObj>
                  </mc:Fallback>
                </mc:AlternateContent>
              </a:graphicData>
            </a:graphic>
          </p:graphicFrame>
          <p:graphicFrame>
            <p:nvGraphicFramePr>
              <p:cNvPr id="142359" name="对象 142358"/>
              <p:cNvGraphicFramePr/>
              <p:nvPr/>
            </p:nvGraphicFramePr>
            <p:xfrm>
              <a:off x="2352" y="1920"/>
              <a:ext cx="215" cy="222"/>
            </p:xfrm>
            <a:graphic>
              <a:graphicData uri="http://schemas.openxmlformats.org/presentationml/2006/ole">
                <mc:AlternateContent xmlns:mc="http://schemas.openxmlformats.org/markup-compatibility/2006">
                  <mc:Choice xmlns:v="urn:schemas-microsoft-com:vml" Requires="v">
                    <p:oleObj spid="_x0000_s134203" name="" r:id="rId21" imgW="393700" imgH="393700" progId="Equation.3">
                      <p:embed/>
                    </p:oleObj>
                  </mc:Choice>
                  <mc:Fallback>
                    <p:oleObj name="" r:id="rId21" imgW="393700" imgH="393700" progId="Equation.3">
                      <p:embed/>
                      <p:pic>
                        <p:nvPicPr>
                          <p:cNvPr id="0" name="图片 3096"/>
                          <p:cNvPicPr/>
                          <p:nvPr/>
                        </p:nvPicPr>
                        <p:blipFill>
                          <a:blip r:embed="rId22"/>
                          <a:stretch>
                            <a:fillRect/>
                          </a:stretch>
                        </p:blipFill>
                        <p:spPr>
                          <a:xfrm>
                            <a:off x="2352" y="1920"/>
                            <a:ext cx="215" cy="222"/>
                          </a:xfrm>
                          <a:prstGeom prst="rect">
                            <a:avLst/>
                          </a:prstGeom>
                          <a:noFill/>
                          <a:ln w="38100">
                            <a:noFill/>
                            <a:miter/>
                          </a:ln>
                        </p:spPr>
                      </p:pic>
                    </p:oleObj>
                  </mc:Fallback>
                </mc:AlternateContent>
              </a:graphicData>
            </a:graphic>
          </p:graphicFrame>
        </p:grpSp>
        <p:sp>
          <p:nvSpPr>
            <p:cNvPr id="142360" name="直接连接符 142359"/>
            <p:cNvSpPr/>
            <p:nvPr/>
          </p:nvSpPr>
          <p:spPr>
            <a:xfrm flipV="1">
              <a:off x="3648" y="480"/>
              <a:ext cx="528" cy="115"/>
            </a:xfrm>
            <a:prstGeom prst="line">
              <a:avLst/>
            </a:prstGeom>
            <a:ln w="19050" cap="flat" cmpd="sng">
              <a:solidFill>
                <a:schemeClr val="bg2"/>
              </a:solidFill>
              <a:prstDash val="solid"/>
              <a:headEnd type="none" w="med" len="lg"/>
              <a:tailEnd type="none" w="med" len="lg"/>
            </a:ln>
          </p:spPr>
        </p:sp>
        <p:graphicFrame>
          <p:nvGraphicFramePr>
            <p:cNvPr id="142361" name="对象 142360"/>
            <p:cNvGraphicFramePr/>
            <p:nvPr/>
          </p:nvGraphicFramePr>
          <p:xfrm>
            <a:off x="4176" y="240"/>
            <a:ext cx="1067" cy="496"/>
          </p:xfrm>
          <a:graphic>
            <a:graphicData uri="http://schemas.openxmlformats.org/presentationml/2006/ole">
              <mc:AlternateContent xmlns:mc="http://schemas.openxmlformats.org/markup-compatibility/2006">
                <mc:Choice xmlns:v="urn:schemas-microsoft-com:vml" Requires="v">
                  <p:oleObj spid="_x0000_s134204" name="" r:id="rId23" imgW="2387600" imgH="1244600" progId="Equation.3">
                    <p:embed/>
                  </p:oleObj>
                </mc:Choice>
                <mc:Fallback>
                  <p:oleObj name="" r:id="rId23" imgW="2387600" imgH="1244600" progId="Equation.3">
                    <p:embed/>
                    <p:pic>
                      <p:nvPicPr>
                        <p:cNvPr id="0" name="图片 3085"/>
                        <p:cNvPicPr/>
                        <p:nvPr/>
                      </p:nvPicPr>
                      <p:blipFill>
                        <a:blip r:embed="rId24"/>
                        <a:stretch>
                          <a:fillRect/>
                        </a:stretch>
                      </p:blipFill>
                      <p:spPr>
                        <a:xfrm>
                          <a:off x="4176" y="240"/>
                          <a:ext cx="1067" cy="496"/>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nvGrpSpPr>
            <p:cNvPr id="142362" name="组合 142361"/>
            <p:cNvGrpSpPr/>
            <p:nvPr/>
          </p:nvGrpSpPr>
          <p:grpSpPr>
            <a:xfrm>
              <a:off x="3567" y="620"/>
              <a:ext cx="0" cy="943"/>
              <a:chOff x="3216" y="2263"/>
              <a:chExt cx="0" cy="1049"/>
            </a:xfrm>
          </p:grpSpPr>
          <p:sp>
            <p:nvSpPr>
              <p:cNvPr id="142363" name="直接连接符 142362"/>
              <p:cNvSpPr/>
              <p:nvPr/>
            </p:nvSpPr>
            <p:spPr>
              <a:xfrm>
                <a:off x="3216" y="2263"/>
                <a:ext cx="0" cy="1049"/>
              </a:xfrm>
              <a:prstGeom prst="line">
                <a:avLst/>
              </a:prstGeom>
              <a:ln w="38100" cap="flat" cmpd="sng">
                <a:solidFill>
                  <a:schemeClr val="tx1"/>
                </a:solidFill>
                <a:prstDash val="solid"/>
                <a:headEnd type="none" w="sm" len="sm"/>
                <a:tailEnd type="none" w="sm" len="sm"/>
              </a:ln>
            </p:spPr>
          </p:sp>
          <p:sp>
            <p:nvSpPr>
              <p:cNvPr id="142364" name="直接连接符 142363"/>
              <p:cNvSpPr/>
              <p:nvPr/>
            </p:nvSpPr>
            <p:spPr>
              <a:xfrm flipV="1">
                <a:off x="3216" y="2784"/>
                <a:ext cx="0" cy="240"/>
              </a:xfrm>
              <a:prstGeom prst="line">
                <a:avLst/>
              </a:prstGeom>
              <a:ln w="38100" cap="flat" cmpd="sng">
                <a:solidFill>
                  <a:srgbClr val="FF3300"/>
                </a:solidFill>
                <a:prstDash val="solid"/>
                <a:headEnd type="none" w="med" len="lg"/>
                <a:tailEnd type="stealth" w="med" len="lg"/>
              </a:ln>
            </p:spPr>
          </p:sp>
        </p:grpSp>
        <p:grpSp>
          <p:nvGrpSpPr>
            <p:cNvPr id="142365" name="组合 142364"/>
            <p:cNvGrpSpPr/>
            <p:nvPr/>
          </p:nvGrpSpPr>
          <p:grpSpPr>
            <a:xfrm>
              <a:off x="3339" y="1467"/>
              <a:ext cx="1511" cy="207"/>
              <a:chOff x="2952" y="3206"/>
              <a:chExt cx="1752" cy="230"/>
            </a:xfrm>
          </p:grpSpPr>
          <p:graphicFrame>
            <p:nvGraphicFramePr>
              <p:cNvPr id="142366" name="对象 142365"/>
              <p:cNvGraphicFramePr/>
              <p:nvPr/>
            </p:nvGraphicFramePr>
            <p:xfrm>
              <a:off x="2952" y="3206"/>
              <a:ext cx="194" cy="230"/>
            </p:xfrm>
            <a:graphic>
              <a:graphicData uri="http://schemas.openxmlformats.org/presentationml/2006/ole">
                <mc:AlternateContent xmlns:mc="http://schemas.openxmlformats.org/markup-compatibility/2006">
                  <mc:Choice xmlns:v="urn:schemas-microsoft-com:vml" Requires="v">
                    <p:oleObj spid="_x0000_s134205" name="" r:id="rId25" imgW="355600" imgH="405765" progId="Equation.3">
                      <p:embed/>
                    </p:oleObj>
                  </mc:Choice>
                  <mc:Fallback>
                    <p:oleObj name="" r:id="rId25" imgW="355600" imgH="405765" progId="Equation.3">
                      <p:embed/>
                      <p:pic>
                        <p:nvPicPr>
                          <p:cNvPr id="0" name="图片 3086"/>
                          <p:cNvPicPr/>
                          <p:nvPr/>
                        </p:nvPicPr>
                        <p:blipFill>
                          <a:blip r:embed="rId26"/>
                          <a:stretch>
                            <a:fillRect/>
                          </a:stretch>
                        </p:blipFill>
                        <p:spPr>
                          <a:xfrm>
                            <a:off x="2952" y="3206"/>
                            <a:ext cx="194" cy="230"/>
                          </a:xfrm>
                          <a:prstGeom prst="rect">
                            <a:avLst/>
                          </a:prstGeom>
                          <a:noFill/>
                          <a:ln w="38100">
                            <a:noFill/>
                            <a:miter/>
                          </a:ln>
                        </p:spPr>
                      </p:pic>
                    </p:oleObj>
                  </mc:Fallback>
                </mc:AlternateContent>
              </a:graphicData>
            </a:graphic>
          </p:graphicFrame>
          <p:grpSp>
            <p:nvGrpSpPr>
              <p:cNvPr id="142367" name="组合 142366"/>
              <p:cNvGrpSpPr/>
              <p:nvPr/>
            </p:nvGrpSpPr>
            <p:grpSpPr>
              <a:xfrm>
                <a:off x="3216" y="3312"/>
                <a:ext cx="1488" cy="0"/>
                <a:chOff x="3216" y="3312"/>
                <a:chExt cx="1488" cy="0"/>
              </a:xfrm>
            </p:grpSpPr>
            <p:sp>
              <p:nvSpPr>
                <p:cNvPr id="142368" name="直接连接符 142367"/>
                <p:cNvSpPr/>
                <p:nvPr/>
              </p:nvSpPr>
              <p:spPr>
                <a:xfrm>
                  <a:off x="3216" y="3312"/>
                  <a:ext cx="1488" cy="0"/>
                </a:xfrm>
                <a:prstGeom prst="line">
                  <a:avLst/>
                </a:prstGeom>
                <a:ln w="38100" cap="flat" cmpd="sng">
                  <a:solidFill>
                    <a:schemeClr val="tx1"/>
                  </a:solidFill>
                  <a:prstDash val="solid"/>
                  <a:headEnd type="none" w="med" len="lg"/>
                  <a:tailEnd type="none" w="med" len="lg"/>
                </a:ln>
              </p:spPr>
            </p:sp>
            <p:sp>
              <p:nvSpPr>
                <p:cNvPr id="142369" name="直接连接符 142368"/>
                <p:cNvSpPr/>
                <p:nvPr/>
              </p:nvSpPr>
              <p:spPr>
                <a:xfrm flipH="1">
                  <a:off x="3744" y="3312"/>
                  <a:ext cx="288" cy="0"/>
                </a:xfrm>
                <a:prstGeom prst="line">
                  <a:avLst/>
                </a:prstGeom>
                <a:ln w="38100" cap="flat" cmpd="sng">
                  <a:solidFill>
                    <a:srgbClr val="FF3300"/>
                  </a:solidFill>
                  <a:prstDash val="solid"/>
                  <a:headEnd type="none" w="med" len="lg"/>
                  <a:tailEnd type="stealth" w="med" len="lg"/>
                </a:ln>
              </p:spPr>
            </p:sp>
          </p:grpSp>
        </p:grpSp>
        <p:grpSp>
          <p:nvGrpSpPr>
            <p:cNvPr id="142370" name="组合 142369"/>
            <p:cNvGrpSpPr/>
            <p:nvPr/>
          </p:nvGrpSpPr>
          <p:grpSpPr>
            <a:xfrm>
              <a:off x="3451" y="96"/>
              <a:ext cx="1726" cy="1600"/>
              <a:chOff x="3082" y="1680"/>
              <a:chExt cx="2002" cy="1781"/>
            </a:xfrm>
          </p:grpSpPr>
          <p:graphicFrame>
            <p:nvGraphicFramePr>
              <p:cNvPr id="142371" name="对象 142370"/>
              <p:cNvGraphicFramePr/>
              <p:nvPr/>
            </p:nvGraphicFramePr>
            <p:xfrm>
              <a:off x="3082" y="1917"/>
              <a:ext cx="216" cy="222"/>
            </p:xfrm>
            <a:graphic>
              <a:graphicData uri="http://schemas.openxmlformats.org/presentationml/2006/ole">
                <mc:AlternateContent xmlns:mc="http://schemas.openxmlformats.org/markup-compatibility/2006">
                  <mc:Choice xmlns:v="urn:schemas-microsoft-com:vml" Requires="v">
                    <p:oleObj spid="_x0000_s134206" name="" r:id="rId27" imgW="393700" imgH="393700" progId="Equation.3">
                      <p:embed/>
                    </p:oleObj>
                  </mc:Choice>
                  <mc:Fallback>
                    <p:oleObj name="" r:id="rId27" imgW="393700" imgH="393700" progId="Equation.3">
                      <p:embed/>
                      <p:pic>
                        <p:nvPicPr>
                          <p:cNvPr id="0" name="图片 3080"/>
                          <p:cNvPicPr/>
                          <p:nvPr/>
                        </p:nvPicPr>
                        <p:blipFill>
                          <a:blip r:embed="rId28"/>
                          <a:stretch>
                            <a:fillRect/>
                          </a:stretch>
                        </p:blipFill>
                        <p:spPr>
                          <a:xfrm>
                            <a:off x="3082" y="1917"/>
                            <a:ext cx="216" cy="222"/>
                          </a:xfrm>
                          <a:prstGeom prst="rect">
                            <a:avLst/>
                          </a:prstGeom>
                          <a:noFill/>
                          <a:ln w="38100">
                            <a:noFill/>
                            <a:miter/>
                          </a:ln>
                        </p:spPr>
                      </p:pic>
                    </p:oleObj>
                  </mc:Fallback>
                </mc:AlternateContent>
              </a:graphicData>
            </a:graphic>
          </p:graphicFrame>
          <p:graphicFrame>
            <p:nvGraphicFramePr>
              <p:cNvPr id="142372" name="对象 142371"/>
              <p:cNvGraphicFramePr/>
              <p:nvPr/>
            </p:nvGraphicFramePr>
            <p:xfrm>
              <a:off x="4870" y="3239"/>
              <a:ext cx="214" cy="222"/>
            </p:xfrm>
            <a:graphic>
              <a:graphicData uri="http://schemas.openxmlformats.org/presentationml/2006/ole">
                <mc:AlternateContent xmlns:mc="http://schemas.openxmlformats.org/markup-compatibility/2006">
                  <mc:Choice xmlns:v="urn:schemas-microsoft-com:vml" Requires="v">
                    <p:oleObj spid="_x0000_s134207" name="" r:id="rId29" imgW="393700" imgH="393700" progId="Equation.3">
                      <p:embed/>
                    </p:oleObj>
                  </mc:Choice>
                  <mc:Fallback>
                    <p:oleObj name="" r:id="rId29" imgW="393700" imgH="393700" progId="Equation.3">
                      <p:embed/>
                      <p:pic>
                        <p:nvPicPr>
                          <p:cNvPr id="0" name="图片 3075"/>
                          <p:cNvPicPr/>
                          <p:nvPr/>
                        </p:nvPicPr>
                        <p:blipFill>
                          <a:blip r:embed="rId30"/>
                          <a:stretch>
                            <a:fillRect/>
                          </a:stretch>
                        </p:blipFill>
                        <p:spPr>
                          <a:xfrm>
                            <a:off x="4870" y="3239"/>
                            <a:ext cx="214" cy="222"/>
                          </a:xfrm>
                          <a:prstGeom prst="rect">
                            <a:avLst/>
                          </a:prstGeom>
                          <a:noFill/>
                          <a:ln w="38100">
                            <a:noFill/>
                            <a:miter/>
                          </a:ln>
                        </p:spPr>
                      </p:pic>
                    </p:oleObj>
                  </mc:Fallback>
                </mc:AlternateContent>
              </a:graphicData>
            </a:graphic>
          </p:graphicFrame>
          <p:grpSp>
            <p:nvGrpSpPr>
              <p:cNvPr id="142373" name="组合 142372"/>
              <p:cNvGrpSpPr/>
              <p:nvPr/>
            </p:nvGrpSpPr>
            <p:grpSpPr>
              <a:xfrm>
                <a:off x="3217" y="1680"/>
                <a:ext cx="1776" cy="1639"/>
                <a:chOff x="3217" y="1680"/>
                <a:chExt cx="1776" cy="1639"/>
              </a:xfrm>
            </p:grpSpPr>
            <p:sp>
              <p:nvSpPr>
                <p:cNvPr id="142374" name="任意多边形 142373"/>
                <p:cNvSpPr/>
                <p:nvPr/>
              </p:nvSpPr>
              <p:spPr>
                <a:xfrm>
                  <a:off x="3217" y="1680"/>
                  <a:ext cx="1776" cy="1639"/>
                </a:xfrm>
                <a:custGeom>
                  <a:avLst/>
                  <a:gdLst>
                    <a:gd name="txL" fmla="*/ 0 w 20363"/>
                    <a:gd name="txT" fmla="*/ 0 h 21353"/>
                    <a:gd name="txR" fmla="*/ 20363 w 20363"/>
                    <a:gd name="txB" fmla="*/ 21353 h 21353"/>
                  </a:gdLst>
                  <a:ahLst/>
                  <a:cxnLst>
                    <a:cxn ang="90">
                      <a:pos x="17105" y="21352"/>
                    </a:cxn>
                    <a:cxn ang="180">
                      <a:pos x="0" y="7205"/>
                    </a:cxn>
                    <a:cxn ang="270">
                      <a:pos x="20363" y="0"/>
                    </a:cxn>
                  </a:cxnLst>
                  <a:rect l="txL" t="txT" r="txR" b="txB"/>
                  <a:pathLst>
                    <a:path w="20363" h="21353" fill="none">
                      <a:moveTo>
                        <a:pt x="17105" y="21352"/>
                      </a:moveTo>
                      <a:arcTo wR="21600" hR="21600" stAng="-15679466" swAng="3710353"/>
                    </a:path>
                    <a:path w="20363" h="21353" stroke="0">
                      <a:moveTo>
                        <a:pt x="17105" y="21352"/>
                      </a:moveTo>
                      <a:arcTo wR="21600" hR="21600" stAng="-15679466" swAng="3710353"/>
                      <a:lnTo>
                        <a:pt x="20363" y="0"/>
                      </a:lnTo>
                      <a:close/>
                    </a:path>
                  </a:pathLst>
                </a:custGeom>
                <a:noFill/>
                <a:ln w="38100" cap="rnd" cmpd="sng">
                  <a:solidFill>
                    <a:schemeClr val="tx1"/>
                  </a:solidFill>
                  <a:prstDash val="solid"/>
                  <a:headEnd type="none" w="sm" len="sm"/>
                  <a:tailEnd type="none" w="sm" len="sm"/>
                </a:ln>
              </p:spPr>
              <p:txBody>
                <a:bodyPr/>
                <a:lstStyle/>
                <a:p>
                  <a:endParaRPr lang="zh-CN" altLang="en-US"/>
                </a:p>
              </p:txBody>
            </p:sp>
            <p:sp>
              <p:nvSpPr>
                <p:cNvPr id="142375" name="直接连接符 142374"/>
                <p:cNvSpPr/>
                <p:nvPr/>
              </p:nvSpPr>
              <p:spPr>
                <a:xfrm>
                  <a:off x="3696" y="2888"/>
                  <a:ext cx="192" cy="144"/>
                </a:xfrm>
                <a:prstGeom prst="line">
                  <a:avLst/>
                </a:prstGeom>
                <a:ln w="38100" cap="flat" cmpd="sng">
                  <a:solidFill>
                    <a:srgbClr val="FF3300"/>
                  </a:solidFill>
                  <a:prstDash val="solid"/>
                  <a:headEnd type="none" w="med" len="lg"/>
                  <a:tailEnd type="stealth" w="med" len="lg"/>
                </a:ln>
              </p:spPr>
            </p:sp>
          </p:grpSp>
        </p:grpSp>
        <p:graphicFrame>
          <p:nvGraphicFramePr>
            <p:cNvPr id="142376" name="对象 142375"/>
            <p:cNvGraphicFramePr/>
            <p:nvPr/>
          </p:nvGraphicFramePr>
          <p:xfrm>
            <a:off x="3648" y="1680"/>
            <a:ext cx="926" cy="218"/>
          </p:xfrm>
          <a:graphic>
            <a:graphicData uri="http://schemas.openxmlformats.org/presentationml/2006/ole">
              <mc:AlternateContent xmlns:mc="http://schemas.openxmlformats.org/markup-compatibility/2006">
                <mc:Choice xmlns:v="urn:schemas-microsoft-com:vml" Requires="v">
                  <p:oleObj spid="_x0000_s134208" name="" r:id="rId31" imgW="2069465" imgH="546100" progId="Equation.3">
                    <p:embed/>
                  </p:oleObj>
                </mc:Choice>
                <mc:Fallback>
                  <p:oleObj name="" r:id="rId31" imgW="2069465" imgH="546100" progId="Equation.3">
                    <p:embed/>
                    <p:pic>
                      <p:nvPicPr>
                        <p:cNvPr id="0" name="图片 3081"/>
                        <p:cNvPicPr/>
                        <p:nvPr/>
                      </p:nvPicPr>
                      <p:blipFill>
                        <a:blip r:embed="rId32"/>
                        <a:stretch>
                          <a:fillRect/>
                        </a:stretch>
                      </p:blipFill>
                      <p:spPr>
                        <a:xfrm>
                          <a:off x="3648" y="1680"/>
                          <a:ext cx="926" cy="218"/>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2338"/>
                                        </p:tgtEl>
                                        <p:attrNameLst>
                                          <p:attrName>style.visibility</p:attrName>
                                        </p:attrNameLst>
                                      </p:cBhvr>
                                      <p:to>
                                        <p:strVal val="visible"/>
                                      </p:to>
                                    </p:set>
                                    <p:animEffect transition="in" filter="wipe(left)">
                                      <p:cBhvr>
                                        <p:cTn id="7" dur="500"/>
                                        <p:tgtEl>
                                          <p:spTgt spid="1423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2339"/>
                                        </p:tgtEl>
                                        <p:attrNameLst>
                                          <p:attrName>style.visibility</p:attrName>
                                        </p:attrNameLst>
                                      </p:cBhvr>
                                      <p:to>
                                        <p:strVal val="visible"/>
                                      </p:to>
                                    </p:set>
                                    <p:animEffect transition="in" filter="wipe(left)">
                                      <p:cBhvr>
                                        <p:cTn id="12" dur="500"/>
                                        <p:tgtEl>
                                          <p:spTgt spid="14233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340"/>
                                        </p:tgtEl>
                                        <p:attrNameLst>
                                          <p:attrName>style.visibility</p:attrName>
                                        </p:attrNameLst>
                                      </p:cBhvr>
                                      <p:to>
                                        <p:strVal val="visible"/>
                                      </p:to>
                                    </p:set>
                                    <p:animEffect transition="in" filter="wipe(left)">
                                      <p:cBhvr>
                                        <p:cTn id="17" dur="500"/>
                                        <p:tgtEl>
                                          <p:spTgt spid="14234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2344"/>
                                        </p:tgtEl>
                                        <p:attrNameLst>
                                          <p:attrName>style.visibility</p:attrName>
                                        </p:attrNameLst>
                                      </p:cBhvr>
                                      <p:to>
                                        <p:strVal val="visible"/>
                                      </p:to>
                                    </p:set>
                                    <p:animEffect transition="in" filter="wipe(left)">
                                      <p:cBhvr>
                                        <p:cTn id="22" dur="500"/>
                                        <p:tgtEl>
                                          <p:spTgt spid="14234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42345"/>
                                        </p:tgtEl>
                                        <p:attrNameLst>
                                          <p:attrName>style.visibility</p:attrName>
                                        </p:attrNameLst>
                                      </p:cBhvr>
                                      <p:to>
                                        <p:strVal val="visible"/>
                                      </p:to>
                                    </p:set>
                                    <p:animEffect transition="in" filter="wipe(left)">
                                      <p:cBhvr>
                                        <p:cTn id="27" dur="500"/>
                                        <p:tgtEl>
                                          <p:spTgt spid="14234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2341"/>
                                        </p:tgtEl>
                                        <p:attrNameLst>
                                          <p:attrName>style.visibility</p:attrName>
                                        </p:attrNameLst>
                                      </p:cBhvr>
                                      <p:to>
                                        <p:strVal val="visible"/>
                                      </p:to>
                                    </p:set>
                                    <p:animEffect transition="in" filter="wipe(left)">
                                      <p:cBhvr>
                                        <p:cTn id="32" dur="500"/>
                                        <p:tgtEl>
                                          <p:spTgt spid="14234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2342"/>
                                        </p:tgtEl>
                                        <p:attrNameLst>
                                          <p:attrName>style.visibility</p:attrName>
                                        </p:attrNameLst>
                                      </p:cBhvr>
                                      <p:to>
                                        <p:strVal val="visible"/>
                                      </p:to>
                                    </p:set>
                                    <p:animEffect transition="in" filter="wipe(left)">
                                      <p:cBhvr>
                                        <p:cTn id="37" dur="500"/>
                                        <p:tgtEl>
                                          <p:spTgt spid="1423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2343"/>
                                        </p:tgtEl>
                                        <p:attrNameLst>
                                          <p:attrName>style.visibility</p:attrName>
                                        </p:attrNameLst>
                                      </p:cBhvr>
                                      <p:to>
                                        <p:strVal val="visible"/>
                                      </p:to>
                                    </p:set>
                                    <p:animEffect transition="in" filter="wipe(left)">
                                      <p:cBhvr>
                                        <p:cTn id="42" dur="500"/>
                                        <p:tgtEl>
                                          <p:spTgt spid="14234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42346"/>
                                        </p:tgtEl>
                                        <p:attrNameLst>
                                          <p:attrName>style.visibility</p:attrName>
                                        </p:attrNameLst>
                                      </p:cBhvr>
                                      <p:to>
                                        <p:strVal val="visible"/>
                                      </p:to>
                                    </p:set>
                                    <p:animEffect transition="in" filter="wipe(left)">
                                      <p:cBhvr>
                                        <p:cTn id="47" dur="500"/>
                                        <p:tgtEl>
                                          <p:spTgt spid="1423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38" grpId="0"/>
      <p:bldP spid="142341" grpId="0"/>
      <p:bldP spid="14234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矩形 143361"/>
          <p:cNvSpPr/>
          <p:nvPr/>
        </p:nvSpPr>
        <p:spPr>
          <a:xfrm>
            <a:off x="306388" y="5181600"/>
            <a:ext cx="2605087" cy="641350"/>
          </a:xfrm>
          <a:prstGeom prst="rect">
            <a:avLst/>
          </a:prstGeom>
          <a:noFill/>
          <a:ln w="19050">
            <a:noFill/>
          </a:ln>
        </p:spPr>
        <p:txBody>
          <a:bodyPr wrap="none" anchor="t" anchorCtr="0">
            <a:spAutoFit/>
          </a:bodyPr>
          <a:lstStyle/>
          <a:p>
            <a:pPr algn="l"/>
            <a:r>
              <a:rPr lang="en-US" altLang="zh-CN" sz="3600" b="1">
                <a:latin typeface="Century Schoolbook" panose="02040604050505020304" pitchFamily="18" charset="0"/>
              </a:rPr>
              <a:t>②.</a:t>
            </a:r>
            <a:r>
              <a:rPr lang="zh-CN" altLang="en-US" sz="3600" b="1" dirty="0">
                <a:solidFill>
                  <a:srgbClr val="FF0066"/>
                </a:solidFill>
                <a:latin typeface="Century Schoolbook" panose="02040604050505020304" pitchFamily="18" charset="0"/>
              </a:rPr>
              <a:t>热机效率</a:t>
            </a:r>
            <a:endParaRPr lang="zh-CN" altLang="en-US" sz="3600" b="1" dirty="0">
              <a:solidFill>
                <a:srgbClr val="FF0066"/>
              </a:solidFill>
              <a:latin typeface="Century Schoolbook" panose="02040604050505020304" pitchFamily="18" charset="0"/>
            </a:endParaRPr>
          </a:p>
        </p:txBody>
      </p:sp>
      <p:graphicFrame>
        <p:nvGraphicFramePr>
          <p:cNvPr id="143363" name="对象 143362"/>
          <p:cNvGraphicFramePr/>
          <p:nvPr/>
        </p:nvGraphicFramePr>
        <p:xfrm>
          <a:off x="609600" y="436563"/>
          <a:ext cx="1955800" cy="487362"/>
        </p:xfrm>
        <a:graphic>
          <a:graphicData uri="http://schemas.openxmlformats.org/presentationml/2006/ole">
            <mc:AlternateContent xmlns:mc="http://schemas.openxmlformats.org/markup-compatibility/2006">
              <mc:Choice xmlns:v="urn:schemas-microsoft-com:vml" Requires="v">
                <p:oleObj spid="_x0000_s135190" name="" r:id="rId1" imgW="2233930" imgH="546100" progId="Equation.3">
                  <p:embed/>
                </p:oleObj>
              </mc:Choice>
              <mc:Fallback>
                <p:oleObj name="" r:id="rId1" imgW="2233930" imgH="546100" progId="Equation.3">
                  <p:embed/>
                  <p:pic>
                    <p:nvPicPr>
                      <p:cNvPr id="0" name="图片 3084"/>
                      <p:cNvPicPr/>
                      <p:nvPr/>
                    </p:nvPicPr>
                    <p:blipFill>
                      <a:blip r:embed="rId2"/>
                      <a:stretch>
                        <a:fillRect/>
                      </a:stretch>
                    </p:blipFill>
                    <p:spPr>
                      <a:xfrm>
                        <a:off x="609600" y="436563"/>
                        <a:ext cx="1955800" cy="487362"/>
                      </a:xfrm>
                      <a:prstGeom prst="rect">
                        <a:avLst/>
                      </a:prstGeom>
                      <a:noFill/>
                      <a:ln w="38100">
                        <a:noFill/>
                        <a:miter/>
                      </a:ln>
                    </p:spPr>
                  </p:pic>
                </p:oleObj>
              </mc:Fallback>
            </mc:AlternateContent>
          </a:graphicData>
        </a:graphic>
      </p:graphicFrame>
      <p:sp>
        <p:nvSpPr>
          <p:cNvPr id="143364" name="文本框 143363"/>
          <p:cNvSpPr txBox="1"/>
          <p:nvPr/>
        </p:nvSpPr>
        <p:spPr>
          <a:xfrm>
            <a:off x="306388" y="1898650"/>
            <a:ext cx="6281737" cy="641350"/>
          </a:xfrm>
          <a:prstGeom prst="rect">
            <a:avLst/>
          </a:prstGeom>
          <a:noFill/>
          <a:ln w="19050">
            <a:noFill/>
          </a:ln>
        </p:spPr>
        <p:txBody>
          <a:bodyPr>
            <a:spAutoFit/>
          </a:bodyPr>
          <a:lstStyle/>
          <a:p>
            <a:pPr algn="l">
              <a:spcBef>
                <a:spcPct val="50000"/>
              </a:spcBef>
            </a:pPr>
            <a:r>
              <a:rPr lang="zh-CN" altLang="en-US" sz="3600" b="1" dirty="0">
                <a:solidFill>
                  <a:srgbClr val="FF0066"/>
                </a:solidFill>
                <a:latin typeface="Century Schoolbook" panose="02040604050505020304" pitchFamily="18" charset="0"/>
              </a:rPr>
              <a:t>一个循环中的内能增量为：</a:t>
            </a:r>
            <a:endParaRPr lang="zh-CN" altLang="en-US" sz="3600" b="1">
              <a:solidFill>
                <a:srgbClr val="FF0066"/>
              </a:solidFill>
              <a:latin typeface="Century Schoolbook" panose="02040604050505020304" pitchFamily="18" charset="0"/>
            </a:endParaRPr>
          </a:p>
        </p:txBody>
      </p:sp>
      <p:graphicFrame>
        <p:nvGraphicFramePr>
          <p:cNvPr id="143365" name="对象 143364"/>
          <p:cNvGraphicFramePr/>
          <p:nvPr/>
        </p:nvGraphicFramePr>
        <p:xfrm>
          <a:off x="2360613" y="2743200"/>
          <a:ext cx="4479925" cy="488950"/>
        </p:xfrm>
        <a:graphic>
          <a:graphicData uri="http://schemas.openxmlformats.org/presentationml/2006/ole">
            <mc:AlternateContent xmlns:mc="http://schemas.openxmlformats.org/markup-compatibility/2006">
              <mc:Choice xmlns:v="urn:schemas-microsoft-com:vml" Requires="v">
                <p:oleObj spid="_x0000_s135191" name="" r:id="rId3" imgW="5116195" imgH="546100" progId="Equation.3">
                  <p:embed/>
                </p:oleObj>
              </mc:Choice>
              <mc:Fallback>
                <p:oleObj name="" r:id="rId3" imgW="5116195" imgH="546100" progId="Equation.3">
                  <p:embed/>
                  <p:pic>
                    <p:nvPicPr>
                      <p:cNvPr id="0" name="图片 3078"/>
                      <p:cNvPicPr/>
                      <p:nvPr/>
                    </p:nvPicPr>
                    <p:blipFill>
                      <a:blip r:embed="rId4"/>
                      <a:stretch>
                        <a:fillRect/>
                      </a:stretch>
                    </p:blipFill>
                    <p:spPr>
                      <a:xfrm>
                        <a:off x="2360613" y="2743200"/>
                        <a:ext cx="4479925" cy="488950"/>
                      </a:xfrm>
                      <a:prstGeom prst="rect">
                        <a:avLst/>
                      </a:prstGeom>
                      <a:noFill/>
                      <a:ln w="38100">
                        <a:noFill/>
                        <a:miter/>
                      </a:ln>
                    </p:spPr>
                  </p:pic>
                </p:oleObj>
              </mc:Fallback>
            </mc:AlternateContent>
          </a:graphicData>
        </a:graphic>
      </p:graphicFrame>
      <p:graphicFrame>
        <p:nvGraphicFramePr>
          <p:cNvPr id="143366" name="对象 143365"/>
          <p:cNvGraphicFramePr/>
          <p:nvPr/>
        </p:nvGraphicFramePr>
        <p:xfrm>
          <a:off x="3048000" y="3600450"/>
          <a:ext cx="3533775" cy="342900"/>
        </p:xfrm>
        <a:graphic>
          <a:graphicData uri="http://schemas.openxmlformats.org/presentationml/2006/ole">
            <mc:AlternateContent xmlns:mc="http://schemas.openxmlformats.org/markup-compatibility/2006">
              <mc:Choice xmlns:v="urn:schemas-microsoft-com:vml" Requires="v">
                <p:oleObj spid="_x0000_s135192" name="" r:id="rId5" imgW="4036695" imgH="381000" progId="Equation.3">
                  <p:embed/>
                </p:oleObj>
              </mc:Choice>
              <mc:Fallback>
                <p:oleObj name="" r:id="rId5" imgW="4036695" imgH="381000" progId="Equation.3">
                  <p:embed/>
                  <p:pic>
                    <p:nvPicPr>
                      <p:cNvPr id="0" name="图片 3082"/>
                      <p:cNvPicPr/>
                      <p:nvPr/>
                    </p:nvPicPr>
                    <p:blipFill>
                      <a:blip r:embed="rId6"/>
                      <a:stretch>
                        <a:fillRect/>
                      </a:stretch>
                    </p:blipFill>
                    <p:spPr>
                      <a:xfrm>
                        <a:off x="3048000" y="3600450"/>
                        <a:ext cx="3533775" cy="342900"/>
                      </a:xfrm>
                      <a:prstGeom prst="rect">
                        <a:avLst/>
                      </a:prstGeom>
                      <a:noFill/>
                      <a:ln w="38100">
                        <a:noFill/>
                        <a:miter/>
                      </a:ln>
                    </p:spPr>
                  </p:pic>
                </p:oleObj>
              </mc:Fallback>
            </mc:AlternateContent>
          </a:graphicData>
        </a:graphic>
      </p:graphicFrame>
      <p:sp>
        <p:nvSpPr>
          <p:cNvPr id="143367" name="文本框 143366"/>
          <p:cNvSpPr txBox="1"/>
          <p:nvPr/>
        </p:nvSpPr>
        <p:spPr>
          <a:xfrm>
            <a:off x="306388" y="4083050"/>
            <a:ext cx="6018212" cy="641350"/>
          </a:xfrm>
          <a:prstGeom prst="rect">
            <a:avLst/>
          </a:prstGeom>
          <a:noFill/>
          <a:ln w="19050">
            <a:noFill/>
          </a:ln>
        </p:spPr>
        <p:txBody>
          <a:bodyPr>
            <a:spAutoFit/>
          </a:bodyPr>
          <a:lstStyle/>
          <a:p>
            <a:pPr algn="l">
              <a:spcBef>
                <a:spcPct val="50000"/>
              </a:spcBef>
            </a:pPr>
            <a:r>
              <a:rPr lang="zh-CN" altLang="en-US" sz="3600" b="1" dirty="0">
                <a:latin typeface="Century Schoolbook" panose="02040604050505020304" pitchFamily="18" charset="0"/>
              </a:rPr>
              <a:t>经过一个循环内能不变。</a:t>
            </a:r>
            <a:endParaRPr lang="zh-CN" altLang="en-US" sz="3600" b="1">
              <a:latin typeface="Century Schoolbook" panose="02040604050505020304" pitchFamily="18" charset="0"/>
            </a:endParaRPr>
          </a:p>
        </p:txBody>
      </p:sp>
      <p:sp>
        <p:nvSpPr>
          <p:cNvPr id="143368" name="文本框 143367"/>
          <p:cNvSpPr txBox="1"/>
          <p:nvPr/>
        </p:nvSpPr>
        <p:spPr>
          <a:xfrm>
            <a:off x="4572000" y="1187450"/>
            <a:ext cx="1143000" cy="641350"/>
          </a:xfrm>
          <a:prstGeom prst="rect">
            <a:avLst/>
          </a:prstGeom>
          <a:noFill/>
          <a:ln w="19050">
            <a:noFill/>
          </a:ln>
        </p:spPr>
        <p:txBody>
          <a:bodyPr>
            <a:spAutoFit/>
          </a:bodyPr>
          <a:lstStyle/>
          <a:p>
            <a:pPr algn="l">
              <a:spcBef>
                <a:spcPct val="50000"/>
              </a:spcBef>
            </a:pPr>
            <a:r>
              <a:rPr lang="zh-CN" altLang="en-US" sz="3600" b="1" dirty="0">
                <a:latin typeface="Century Schoolbook" panose="02040604050505020304" pitchFamily="18" charset="0"/>
              </a:rPr>
              <a:t>吸热</a:t>
            </a:r>
            <a:endParaRPr lang="zh-CN" altLang="en-US" sz="3600" b="1">
              <a:latin typeface="Century Schoolbook" panose="02040604050505020304" pitchFamily="18" charset="0"/>
            </a:endParaRPr>
          </a:p>
        </p:txBody>
      </p:sp>
      <p:graphicFrame>
        <p:nvGraphicFramePr>
          <p:cNvPr id="143369" name="对象 143368"/>
          <p:cNvGraphicFramePr/>
          <p:nvPr/>
        </p:nvGraphicFramePr>
        <p:xfrm>
          <a:off x="3506788" y="4953000"/>
          <a:ext cx="2374900" cy="1219200"/>
        </p:xfrm>
        <a:graphic>
          <a:graphicData uri="http://schemas.openxmlformats.org/presentationml/2006/ole">
            <mc:AlternateContent xmlns:mc="http://schemas.openxmlformats.org/markup-compatibility/2006">
              <mc:Choice xmlns:v="urn:schemas-microsoft-com:vml" Requires="v">
                <p:oleObj spid="_x0000_s135193" name="" r:id="rId7" imgW="2374900" imgH="1219200" progId="Equation.3">
                  <p:embed/>
                </p:oleObj>
              </mc:Choice>
              <mc:Fallback>
                <p:oleObj name="" r:id="rId7" imgW="2374900" imgH="1219200" progId="Equation.3">
                  <p:embed/>
                  <p:pic>
                    <p:nvPicPr>
                      <p:cNvPr id="0" name="图片 3083"/>
                      <p:cNvPicPr/>
                      <p:nvPr/>
                    </p:nvPicPr>
                    <p:blipFill>
                      <a:blip r:embed="rId8"/>
                      <a:stretch>
                        <a:fillRect/>
                      </a:stretch>
                    </p:blipFill>
                    <p:spPr>
                      <a:xfrm>
                        <a:off x="3506788" y="4953000"/>
                        <a:ext cx="2374900" cy="1219200"/>
                      </a:xfrm>
                      <a:prstGeom prst="rect">
                        <a:avLst/>
                      </a:prstGeom>
                      <a:noFill/>
                      <a:ln w="38100">
                        <a:noFill/>
                        <a:miter/>
                      </a:ln>
                    </p:spPr>
                  </p:pic>
                </p:oleObj>
              </mc:Fallback>
            </mc:AlternateContent>
          </a:graphicData>
        </a:graphic>
      </p:graphicFrame>
      <p:graphicFrame>
        <p:nvGraphicFramePr>
          <p:cNvPr id="143370" name="对象 143369"/>
          <p:cNvGraphicFramePr/>
          <p:nvPr/>
        </p:nvGraphicFramePr>
        <p:xfrm>
          <a:off x="1371600" y="1371600"/>
          <a:ext cx="2033588" cy="392113"/>
        </p:xfrm>
        <a:graphic>
          <a:graphicData uri="http://schemas.openxmlformats.org/presentationml/2006/ole">
            <mc:AlternateContent xmlns:mc="http://schemas.openxmlformats.org/markup-compatibility/2006">
              <mc:Choice xmlns:v="urn:schemas-microsoft-com:vml" Requires="v">
                <p:oleObj spid="_x0000_s135194" name="" r:id="rId9" imgW="2031365" imgH="393700" progId="Equation.3">
                  <p:embed/>
                </p:oleObj>
              </mc:Choice>
              <mc:Fallback>
                <p:oleObj name="" r:id="rId9" imgW="2031365" imgH="393700" progId="Equation.3">
                  <p:embed/>
                  <p:pic>
                    <p:nvPicPr>
                      <p:cNvPr id="0" name="图片 3077"/>
                      <p:cNvPicPr/>
                      <p:nvPr/>
                    </p:nvPicPr>
                    <p:blipFill>
                      <a:blip r:embed="rId10"/>
                      <a:stretch>
                        <a:fillRect/>
                      </a:stretch>
                    </p:blipFill>
                    <p:spPr>
                      <a:xfrm>
                        <a:off x="1371600" y="1371600"/>
                        <a:ext cx="2033588" cy="392113"/>
                      </a:xfrm>
                      <a:prstGeom prst="rect">
                        <a:avLst/>
                      </a:prstGeom>
                      <a:noFill/>
                      <a:ln w="38100">
                        <a:noFill/>
                        <a:miter/>
                      </a:ln>
                    </p:spPr>
                  </p:pic>
                </p:oleObj>
              </mc:Fallback>
            </mc:AlternateContent>
          </a:graphicData>
        </a:graphic>
      </p:graphicFrame>
      <p:graphicFrame>
        <p:nvGraphicFramePr>
          <p:cNvPr id="143371" name="对象 143370"/>
          <p:cNvGraphicFramePr/>
          <p:nvPr/>
        </p:nvGraphicFramePr>
        <p:xfrm>
          <a:off x="2741613" y="152400"/>
          <a:ext cx="5346700" cy="1054100"/>
        </p:xfrm>
        <a:graphic>
          <a:graphicData uri="http://schemas.openxmlformats.org/presentationml/2006/ole">
            <mc:AlternateContent xmlns:mc="http://schemas.openxmlformats.org/markup-compatibility/2006">
              <mc:Choice xmlns:v="urn:schemas-microsoft-com:vml" Requires="v">
                <p:oleObj spid="_x0000_s135195" name="" r:id="rId11" imgW="5346700" imgH="1054100" progId="Equation.3">
                  <p:embed/>
                </p:oleObj>
              </mc:Choice>
              <mc:Fallback>
                <p:oleObj name="" r:id="rId11" imgW="5346700" imgH="1054100" progId="Equation.3">
                  <p:embed/>
                  <p:pic>
                    <p:nvPicPr>
                      <p:cNvPr id="0" name="图片 3079"/>
                      <p:cNvPicPr/>
                      <p:nvPr/>
                    </p:nvPicPr>
                    <p:blipFill>
                      <a:blip r:embed="rId12"/>
                      <a:stretch>
                        <a:fillRect/>
                      </a:stretch>
                    </p:blipFill>
                    <p:spPr>
                      <a:xfrm>
                        <a:off x="2741613" y="152400"/>
                        <a:ext cx="5346700" cy="1054100"/>
                      </a:xfrm>
                      <a:prstGeom prst="rect">
                        <a:avLst/>
                      </a:prstGeom>
                      <a:noFill/>
                      <a:ln w="38100">
                        <a:noFill/>
                        <a:miter/>
                      </a:ln>
                    </p:spPr>
                  </p:pic>
                </p:oleObj>
              </mc:Fallback>
            </mc:AlternateContent>
          </a:graphicData>
        </a:graphic>
      </p:graphicFrame>
      <p:graphicFrame>
        <p:nvGraphicFramePr>
          <p:cNvPr id="143372" name="对象 143371"/>
          <p:cNvGraphicFramePr/>
          <p:nvPr/>
        </p:nvGraphicFramePr>
        <p:xfrm>
          <a:off x="6627813" y="3581400"/>
          <a:ext cx="647700" cy="381000"/>
        </p:xfrm>
        <a:graphic>
          <a:graphicData uri="http://schemas.openxmlformats.org/presentationml/2006/ole">
            <mc:AlternateContent xmlns:mc="http://schemas.openxmlformats.org/markup-compatibility/2006">
              <mc:Choice xmlns:v="urn:schemas-microsoft-com:vml" Requires="v">
                <p:oleObj spid="_x0000_s135196" name="" r:id="rId13" imgW="647700" imgH="381000" progId="Equation.3">
                  <p:embed/>
                </p:oleObj>
              </mc:Choice>
              <mc:Fallback>
                <p:oleObj name="" r:id="rId13" imgW="647700" imgH="381000" progId="Equation.3">
                  <p:embed/>
                  <p:pic>
                    <p:nvPicPr>
                      <p:cNvPr id="0" name="图片 3076"/>
                      <p:cNvPicPr/>
                      <p:nvPr/>
                    </p:nvPicPr>
                    <p:blipFill>
                      <a:blip r:embed="rId14"/>
                      <a:stretch>
                        <a:fillRect/>
                      </a:stretch>
                    </p:blipFill>
                    <p:spPr>
                      <a:xfrm>
                        <a:off x="6627813" y="3581400"/>
                        <a:ext cx="647700" cy="381000"/>
                      </a:xfrm>
                      <a:prstGeom prst="rect">
                        <a:avLst/>
                      </a:prstGeom>
                      <a:noFill/>
                      <a:ln w="38100">
                        <a:noFill/>
                        <a:miter/>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3363"/>
                                        </p:tgtEl>
                                        <p:attrNameLst>
                                          <p:attrName>style.visibility</p:attrName>
                                        </p:attrNameLst>
                                      </p:cBhvr>
                                      <p:to>
                                        <p:strVal val="visible"/>
                                      </p:to>
                                    </p:set>
                                    <p:animEffect transition="in" filter="wipe(left)">
                                      <p:cBhvr>
                                        <p:cTn id="7" dur="500"/>
                                        <p:tgtEl>
                                          <p:spTgt spid="1433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3371"/>
                                        </p:tgtEl>
                                        <p:attrNameLst>
                                          <p:attrName>style.visibility</p:attrName>
                                        </p:attrNameLst>
                                      </p:cBhvr>
                                      <p:to>
                                        <p:strVal val="visible"/>
                                      </p:to>
                                    </p:set>
                                    <p:animEffect transition="in" filter="wipe(left)">
                                      <p:cBhvr>
                                        <p:cTn id="12" dur="500"/>
                                        <p:tgtEl>
                                          <p:spTgt spid="143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3370"/>
                                        </p:tgtEl>
                                        <p:attrNameLst>
                                          <p:attrName>style.visibility</p:attrName>
                                        </p:attrNameLst>
                                      </p:cBhvr>
                                      <p:to>
                                        <p:strVal val="visible"/>
                                      </p:to>
                                    </p:set>
                                    <p:animEffect transition="in" filter="wipe(left)">
                                      <p:cBhvr>
                                        <p:cTn id="17" dur="500"/>
                                        <p:tgtEl>
                                          <p:spTgt spid="1433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43368"/>
                                        </p:tgtEl>
                                        <p:attrNameLst>
                                          <p:attrName>style.visibility</p:attrName>
                                        </p:attrNameLst>
                                      </p:cBhvr>
                                      <p:to>
                                        <p:strVal val="visible"/>
                                      </p:to>
                                    </p:set>
                                    <p:animEffect transition="in" filter="wipe(left)">
                                      <p:cBhvr>
                                        <p:cTn id="22" dur="75"/>
                                        <p:tgtEl>
                                          <p:spTgt spid="1433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3364"/>
                                        </p:tgtEl>
                                        <p:attrNameLst>
                                          <p:attrName>style.visibility</p:attrName>
                                        </p:attrNameLst>
                                      </p:cBhvr>
                                      <p:to>
                                        <p:strVal val="visible"/>
                                      </p:to>
                                    </p:set>
                                    <p:animEffect transition="in" filter="wipe(left)">
                                      <p:cBhvr>
                                        <p:cTn id="27" dur="75"/>
                                        <p:tgtEl>
                                          <p:spTgt spid="14336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3365"/>
                                        </p:tgtEl>
                                        <p:attrNameLst>
                                          <p:attrName>style.visibility</p:attrName>
                                        </p:attrNameLst>
                                      </p:cBhvr>
                                      <p:to>
                                        <p:strVal val="visible"/>
                                      </p:to>
                                    </p:set>
                                    <p:animEffect transition="in" filter="wipe(left)">
                                      <p:cBhvr>
                                        <p:cTn id="32" dur="500"/>
                                        <p:tgtEl>
                                          <p:spTgt spid="1433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3366"/>
                                        </p:tgtEl>
                                        <p:attrNameLst>
                                          <p:attrName>style.visibility</p:attrName>
                                        </p:attrNameLst>
                                      </p:cBhvr>
                                      <p:to>
                                        <p:strVal val="visible"/>
                                      </p:to>
                                    </p:set>
                                    <p:animEffect transition="in" filter="wipe(left)">
                                      <p:cBhvr>
                                        <p:cTn id="37" dur="500"/>
                                        <p:tgtEl>
                                          <p:spTgt spid="14336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3372"/>
                                        </p:tgtEl>
                                        <p:attrNameLst>
                                          <p:attrName>style.visibility</p:attrName>
                                        </p:attrNameLst>
                                      </p:cBhvr>
                                      <p:to>
                                        <p:strVal val="visible"/>
                                      </p:to>
                                    </p:set>
                                    <p:animEffect transition="in" filter="wipe(left)">
                                      <p:cBhvr>
                                        <p:cTn id="42" dur="500"/>
                                        <p:tgtEl>
                                          <p:spTgt spid="1433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143367"/>
                                        </p:tgtEl>
                                        <p:attrNameLst>
                                          <p:attrName>style.visibility</p:attrName>
                                        </p:attrNameLst>
                                      </p:cBhvr>
                                      <p:to>
                                        <p:strVal val="visible"/>
                                      </p:to>
                                    </p:set>
                                    <p:animEffect transition="in" filter="wipe(left)">
                                      <p:cBhvr>
                                        <p:cTn id="47" dur="75"/>
                                        <p:tgtEl>
                                          <p:spTgt spid="14336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143362"/>
                                        </p:tgtEl>
                                        <p:attrNameLst>
                                          <p:attrName>style.visibility</p:attrName>
                                        </p:attrNameLst>
                                      </p:cBhvr>
                                      <p:to>
                                        <p:strVal val="visible"/>
                                      </p:to>
                                    </p:set>
                                    <p:animEffect transition="in" filter="wipe(left)">
                                      <p:cBhvr>
                                        <p:cTn id="52" dur="75"/>
                                        <p:tgtEl>
                                          <p:spTgt spid="14336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43369"/>
                                        </p:tgtEl>
                                        <p:attrNameLst>
                                          <p:attrName>style.visibility</p:attrName>
                                        </p:attrNameLst>
                                      </p:cBhvr>
                                      <p:to>
                                        <p:strVal val="visible"/>
                                      </p:to>
                                    </p:set>
                                    <p:animEffect transition="in" filter="wipe(left)">
                                      <p:cBhvr>
                                        <p:cTn id="57" dur="500"/>
                                        <p:tgtEl>
                                          <p:spTgt spid="143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2" grpId="0"/>
      <p:bldP spid="143364" grpId="0"/>
      <p:bldP spid="143367" grpId="0"/>
      <p:bldP spid="14336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4386" name="对象 144385"/>
          <p:cNvGraphicFramePr/>
          <p:nvPr/>
        </p:nvGraphicFramePr>
        <p:xfrm>
          <a:off x="381000" y="1219200"/>
          <a:ext cx="1854200" cy="571500"/>
        </p:xfrm>
        <a:graphic>
          <a:graphicData uri="http://schemas.openxmlformats.org/presentationml/2006/ole">
            <mc:AlternateContent xmlns:mc="http://schemas.openxmlformats.org/markup-compatibility/2006">
              <mc:Choice xmlns:v="urn:schemas-microsoft-com:vml" Requires="v">
                <p:oleObj spid="_x0000_s136250" name="" r:id="rId1" imgW="1853565" imgH="571500" progId="Equation.3">
                  <p:embed/>
                </p:oleObj>
              </mc:Choice>
              <mc:Fallback>
                <p:oleObj name="" r:id="rId1" imgW="1853565" imgH="571500" progId="Equation.3">
                  <p:embed/>
                  <p:pic>
                    <p:nvPicPr>
                      <p:cNvPr id="0" name="图片 3110"/>
                      <p:cNvPicPr/>
                      <p:nvPr/>
                    </p:nvPicPr>
                    <p:blipFill>
                      <a:blip r:embed="rId2"/>
                      <a:stretch>
                        <a:fillRect/>
                      </a:stretch>
                    </p:blipFill>
                    <p:spPr>
                      <a:xfrm>
                        <a:off x="381000" y="1219200"/>
                        <a:ext cx="1854200" cy="571500"/>
                      </a:xfrm>
                      <a:prstGeom prst="rect">
                        <a:avLst/>
                      </a:prstGeom>
                      <a:noFill/>
                      <a:ln w="38100">
                        <a:noFill/>
                        <a:miter/>
                      </a:ln>
                    </p:spPr>
                  </p:pic>
                </p:oleObj>
              </mc:Fallback>
            </mc:AlternateContent>
          </a:graphicData>
        </a:graphic>
      </p:graphicFrame>
      <p:graphicFrame>
        <p:nvGraphicFramePr>
          <p:cNvPr id="144387" name="对象 144386"/>
          <p:cNvGraphicFramePr/>
          <p:nvPr/>
        </p:nvGraphicFramePr>
        <p:xfrm>
          <a:off x="1055688" y="4419600"/>
          <a:ext cx="2908300" cy="1054100"/>
        </p:xfrm>
        <a:graphic>
          <a:graphicData uri="http://schemas.openxmlformats.org/presentationml/2006/ole">
            <mc:AlternateContent xmlns:mc="http://schemas.openxmlformats.org/markup-compatibility/2006">
              <mc:Choice xmlns:v="urn:schemas-microsoft-com:vml" Requires="v">
                <p:oleObj spid="_x0000_s136251" name="" r:id="rId3" imgW="2908300" imgH="1054100" progId="Equation.3">
                  <p:embed/>
                </p:oleObj>
              </mc:Choice>
              <mc:Fallback>
                <p:oleObj name="" r:id="rId3" imgW="2908300" imgH="1054100" progId="Equation.3">
                  <p:embed/>
                  <p:pic>
                    <p:nvPicPr>
                      <p:cNvPr id="0" name="图片 3114"/>
                      <p:cNvPicPr/>
                      <p:nvPr/>
                    </p:nvPicPr>
                    <p:blipFill>
                      <a:blip r:embed="rId4"/>
                      <a:stretch>
                        <a:fillRect/>
                      </a:stretch>
                    </p:blipFill>
                    <p:spPr>
                      <a:xfrm>
                        <a:off x="1055688" y="4419600"/>
                        <a:ext cx="2908300" cy="1054100"/>
                      </a:xfrm>
                      <a:prstGeom prst="rect">
                        <a:avLst/>
                      </a:prstGeom>
                      <a:noFill/>
                      <a:ln w="38100">
                        <a:noFill/>
                        <a:miter/>
                      </a:ln>
                    </p:spPr>
                  </p:pic>
                </p:oleObj>
              </mc:Fallback>
            </mc:AlternateContent>
          </a:graphicData>
        </a:graphic>
      </p:graphicFrame>
      <p:graphicFrame>
        <p:nvGraphicFramePr>
          <p:cNvPr id="144388" name="对象 144387"/>
          <p:cNvGraphicFramePr/>
          <p:nvPr/>
        </p:nvGraphicFramePr>
        <p:xfrm>
          <a:off x="1130300" y="2057400"/>
          <a:ext cx="2298700" cy="392113"/>
        </p:xfrm>
        <a:graphic>
          <a:graphicData uri="http://schemas.openxmlformats.org/presentationml/2006/ole">
            <mc:AlternateContent xmlns:mc="http://schemas.openxmlformats.org/markup-compatibility/2006">
              <mc:Choice xmlns:v="urn:schemas-microsoft-com:vml" Requires="v">
                <p:oleObj spid="_x0000_s136252" name="" r:id="rId5" imgW="2297430" imgH="393700" progId="Equation.3">
                  <p:embed/>
                </p:oleObj>
              </mc:Choice>
              <mc:Fallback>
                <p:oleObj name="" r:id="rId5" imgW="2297430" imgH="393700" progId="Equation.3">
                  <p:embed/>
                  <p:pic>
                    <p:nvPicPr>
                      <p:cNvPr id="0" name="图片 3111"/>
                      <p:cNvPicPr/>
                      <p:nvPr/>
                    </p:nvPicPr>
                    <p:blipFill>
                      <a:blip r:embed="rId6"/>
                      <a:stretch>
                        <a:fillRect/>
                      </a:stretch>
                    </p:blipFill>
                    <p:spPr>
                      <a:xfrm>
                        <a:off x="1130300" y="2057400"/>
                        <a:ext cx="2298700" cy="392113"/>
                      </a:xfrm>
                      <a:prstGeom prst="rect">
                        <a:avLst/>
                      </a:prstGeom>
                      <a:noFill/>
                      <a:ln w="38100">
                        <a:noFill/>
                        <a:miter/>
                      </a:ln>
                    </p:spPr>
                  </p:pic>
                </p:oleObj>
              </mc:Fallback>
            </mc:AlternateContent>
          </a:graphicData>
        </a:graphic>
      </p:graphicFrame>
      <p:graphicFrame>
        <p:nvGraphicFramePr>
          <p:cNvPr id="144389" name="对象 144388"/>
          <p:cNvGraphicFramePr/>
          <p:nvPr/>
        </p:nvGraphicFramePr>
        <p:xfrm>
          <a:off x="1054100" y="5867400"/>
          <a:ext cx="1282700" cy="381000"/>
        </p:xfrm>
        <a:graphic>
          <a:graphicData uri="http://schemas.openxmlformats.org/presentationml/2006/ole">
            <mc:AlternateContent xmlns:mc="http://schemas.openxmlformats.org/markup-compatibility/2006">
              <mc:Choice xmlns:v="urn:schemas-microsoft-com:vml" Requires="v">
                <p:oleObj spid="_x0000_s136253" name="" r:id="rId7" imgW="1282065" imgH="381000" progId="Equation.3">
                  <p:embed/>
                </p:oleObj>
              </mc:Choice>
              <mc:Fallback>
                <p:oleObj name="" r:id="rId7" imgW="1282065" imgH="381000" progId="Equation.3">
                  <p:embed/>
                  <p:pic>
                    <p:nvPicPr>
                      <p:cNvPr id="0" name="图片 3118"/>
                      <p:cNvPicPr/>
                      <p:nvPr/>
                    </p:nvPicPr>
                    <p:blipFill>
                      <a:blip r:embed="rId8"/>
                      <a:stretch>
                        <a:fillRect/>
                      </a:stretch>
                    </p:blipFill>
                    <p:spPr>
                      <a:xfrm>
                        <a:off x="1054100" y="5867400"/>
                        <a:ext cx="1282700" cy="381000"/>
                      </a:xfrm>
                      <a:prstGeom prst="rect">
                        <a:avLst/>
                      </a:prstGeom>
                      <a:noFill/>
                      <a:ln w="38100">
                        <a:noFill/>
                        <a:miter/>
                      </a:ln>
                    </p:spPr>
                  </p:pic>
                </p:oleObj>
              </mc:Fallback>
            </mc:AlternateContent>
          </a:graphicData>
        </a:graphic>
      </p:graphicFrame>
      <p:graphicFrame>
        <p:nvGraphicFramePr>
          <p:cNvPr id="144390" name="对象 144389"/>
          <p:cNvGraphicFramePr/>
          <p:nvPr/>
        </p:nvGraphicFramePr>
        <p:xfrm>
          <a:off x="2438400" y="5867400"/>
          <a:ext cx="1270000" cy="381000"/>
        </p:xfrm>
        <a:graphic>
          <a:graphicData uri="http://schemas.openxmlformats.org/presentationml/2006/ole">
            <mc:AlternateContent xmlns:mc="http://schemas.openxmlformats.org/markup-compatibility/2006">
              <mc:Choice xmlns:v="urn:schemas-microsoft-com:vml" Requires="v">
                <p:oleObj spid="_x0000_s136254" name="" r:id="rId9" imgW="1269365" imgH="381000" progId="Equation.3">
                  <p:embed/>
                </p:oleObj>
              </mc:Choice>
              <mc:Fallback>
                <p:oleObj name="" r:id="rId9" imgW="1269365" imgH="381000" progId="Equation.3">
                  <p:embed/>
                  <p:pic>
                    <p:nvPicPr>
                      <p:cNvPr id="0" name="图片 3112"/>
                      <p:cNvPicPr/>
                      <p:nvPr/>
                    </p:nvPicPr>
                    <p:blipFill>
                      <a:blip r:embed="rId10"/>
                      <a:stretch>
                        <a:fillRect/>
                      </a:stretch>
                    </p:blipFill>
                    <p:spPr>
                      <a:xfrm>
                        <a:off x="2438400" y="5867400"/>
                        <a:ext cx="1270000" cy="381000"/>
                      </a:xfrm>
                      <a:prstGeom prst="rect">
                        <a:avLst/>
                      </a:prstGeom>
                      <a:noFill/>
                      <a:ln w="38100">
                        <a:noFill/>
                        <a:miter/>
                      </a:ln>
                    </p:spPr>
                  </p:pic>
                </p:oleObj>
              </mc:Fallback>
            </mc:AlternateContent>
          </a:graphicData>
        </a:graphic>
      </p:graphicFrame>
      <p:graphicFrame>
        <p:nvGraphicFramePr>
          <p:cNvPr id="144391" name="对象 144390"/>
          <p:cNvGraphicFramePr/>
          <p:nvPr/>
        </p:nvGraphicFramePr>
        <p:xfrm>
          <a:off x="685800" y="2895600"/>
          <a:ext cx="2374900" cy="1219200"/>
        </p:xfrm>
        <a:graphic>
          <a:graphicData uri="http://schemas.openxmlformats.org/presentationml/2006/ole">
            <mc:AlternateContent xmlns:mc="http://schemas.openxmlformats.org/markup-compatibility/2006">
              <mc:Choice xmlns:v="urn:schemas-microsoft-com:vml" Requires="v">
                <p:oleObj spid="_x0000_s136255" name="" r:id="rId11" imgW="2374900" imgH="1219200" progId="Equation.3">
                  <p:embed/>
                </p:oleObj>
              </mc:Choice>
              <mc:Fallback>
                <p:oleObj name="" r:id="rId11" imgW="2374900" imgH="1219200" progId="Equation.3">
                  <p:embed/>
                  <p:pic>
                    <p:nvPicPr>
                      <p:cNvPr id="0" name="图片 3115"/>
                      <p:cNvPicPr/>
                      <p:nvPr/>
                    </p:nvPicPr>
                    <p:blipFill>
                      <a:blip r:embed="rId12"/>
                      <a:stretch>
                        <a:fillRect/>
                      </a:stretch>
                    </p:blipFill>
                    <p:spPr>
                      <a:xfrm>
                        <a:off x="685800" y="2895600"/>
                        <a:ext cx="2374900" cy="1219200"/>
                      </a:xfrm>
                      <a:prstGeom prst="rect">
                        <a:avLst/>
                      </a:prstGeom>
                      <a:noFill/>
                      <a:ln w="38100">
                        <a:noFill/>
                        <a:miter/>
                      </a:ln>
                    </p:spPr>
                  </p:pic>
                </p:oleObj>
              </mc:Fallback>
            </mc:AlternateContent>
          </a:graphicData>
        </a:graphic>
      </p:graphicFrame>
      <p:graphicFrame>
        <p:nvGraphicFramePr>
          <p:cNvPr id="144392" name="对象 144391"/>
          <p:cNvGraphicFramePr/>
          <p:nvPr/>
        </p:nvGraphicFramePr>
        <p:xfrm>
          <a:off x="381000" y="304800"/>
          <a:ext cx="3022600" cy="558800"/>
        </p:xfrm>
        <a:graphic>
          <a:graphicData uri="http://schemas.openxmlformats.org/presentationml/2006/ole">
            <mc:AlternateContent xmlns:mc="http://schemas.openxmlformats.org/markup-compatibility/2006">
              <mc:Choice xmlns:v="urn:schemas-microsoft-com:vml" Requires="v">
                <p:oleObj spid="_x0000_s136256" name="" r:id="rId13" imgW="3022600" imgH="558800" progId="Equation.3">
                  <p:embed/>
                </p:oleObj>
              </mc:Choice>
              <mc:Fallback>
                <p:oleObj name="" r:id="rId13" imgW="3022600" imgH="558800" progId="Equation.3">
                  <p:embed/>
                  <p:pic>
                    <p:nvPicPr>
                      <p:cNvPr id="0" name="图片 3119"/>
                      <p:cNvPicPr/>
                      <p:nvPr/>
                    </p:nvPicPr>
                    <p:blipFill>
                      <a:blip r:embed="rId14"/>
                      <a:stretch>
                        <a:fillRect/>
                      </a:stretch>
                    </p:blipFill>
                    <p:spPr>
                      <a:xfrm>
                        <a:off x="381000" y="304800"/>
                        <a:ext cx="3022600" cy="558800"/>
                      </a:xfrm>
                      <a:prstGeom prst="rect">
                        <a:avLst/>
                      </a:prstGeom>
                      <a:noFill/>
                      <a:ln w="38100">
                        <a:noFill/>
                        <a:miter/>
                      </a:ln>
                    </p:spPr>
                  </p:pic>
                </p:oleObj>
              </mc:Fallback>
            </mc:AlternateContent>
          </a:graphicData>
        </a:graphic>
      </p:graphicFrame>
      <p:graphicFrame>
        <p:nvGraphicFramePr>
          <p:cNvPr id="144393" name="对象 144392"/>
          <p:cNvGraphicFramePr/>
          <p:nvPr/>
        </p:nvGraphicFramePr>
        <p:xfrm>
          <a:off x="6783388" y="387350"/>
          <a:ext cx="2043112" cy="392113"/>
        </p:xfrm>
        <a:graphic>
          <a:graphicData uri="http://schemas.openxmlformats.org/presentationml/2006/ole">
            <mc:AlternateContent xmlns:mc="http://schemas.openxmlformats.org/markup-compatibility/2006">
              <mc:Choice xmlns:v="urn:schemas-microsoft-com:vml" Requires="v">
                <p:oleObj spid="_x0000_s136257" name="" r:id="rId15" imgW="2044065" imgH="393700" progId="Equation.3">
                  <p:embed/>
                </p:oleObj>
              </mc:Choice>
              <mc:Fallback>
                <p:oleObj name="" r:id="rId15" imgW="2044065" imgH="393700" progId="Equation.3">
                  <p:embed/>
                  <p:pic>
                    <p:nvPicPr>
                      <p:cNvPr id="0" name="图片 3116"/>
                      <p:cNvPicPr/>
                      <p:nvPr/>
                    </p:nvPicPr>
                    <p:blipFill>
                      <a:blip r:embed="rId16"/>
                      <a:stretch>
                        <a:fillRect/>
                      </a:stretch>
                    </p:blipFill>
                    <p:spPr>
                      <a:xfrm>
                        <a:off x="6783388" y="387350"/>
                        <a:ext cx="2043112" cy="392113"/>
                      </a:xfrm>
                      <a:prstGeom prst="rect">
                        <a:avLst/>
                      </a:prstGeom>
                      <a:noFill/>
                      <a:ln w="38100">
                        <a:noFill/>
                        <a:miter/>
                      </a:ln>
                    </p:spPr>
                  </p:pic>
                </p:oleObj>
              </mc:Fallback>
            </mc:AlternateContent>
          </a:graphicData>
        </a:graphic>
      </p:graphicFrame>
      <p:graphicFrame>
        <p:nvGraphicFramePr>
          <p:cNvPr id="144394" name="对象 144393"/>
          <p:cNvGraphicFramePr/>
          <p:nvPr/>
        </p:nvGraphicFramePr>
        <p:xfrm>
          <a:off x="3354388" y="393700"/>
          <a:ext cx="3378200" cy="381000"/>
        </p:xfrm>
        <a:graphic>
          <a:graphicData uri="http://schemas.openxmlformats.org/presentationml/2006/ole">
            <mc:AlternateContent xmlns:mc="http://schemas.openxmlformats.org/markup-compatibility/2006">
              <mc:Choice xmlns:v="urn:schemas-microsoft-com:vml" Requires="v">
                <p:oleObj spid="_x0000_s136258" name="" r:id="rId17" imgW="3376930" imgH="381000" progId="Equation.3">
                  <p:embed/>
                </p:oleObj>
              </mc:Choice>
              <mc:Fallback>
                <p:oleObj name="" r:id="rId17" imgW="3376930" imgH="381000" progId="Equation.3">
                  <p:embed/>
                  <p:pic>
                    <p:nvPicPr>
                      <p:cNvPr id="0" name="图片 3109"/>
                      <p:cNvPicPr/>
                      <p:nvPr/>
                    </p:nvPicPr>
                    <p:blipFill>
                      <a:blip r:embed="rId18"/>
                      <a:stretch>
                        <a:fillRect/>
                      </a:stretch>
                    </p:blipFill>
                    <p:spPr>
                      <a:xfrm>
                        <a:off x="3354388" y="393700"/>
                        <a:ext cx="3378200" cy="381000"/>
                      </a:xfrm>
                      <a:prstGeom prst="rect">
                        <a:avLst/>
                      </a:prstGeom>
                      <a:noFill/>
                      <a:ln w="38100">
                        <a:noFill/>
                        <a:miter/>
                      </a:ln>
                    </p:spPr>
                  </p:pic>
                </p:oleObj>
              </mc:Fallback>
            </mc:AlternateContent>
          </a:graphicData>
        </a:graphic>
      </p:graphicFrame>
      <p:grpSp>
        <p:nvGrpSpPr>
          <p:cNvPr id="144395" name="组合 144394"/>
          <p:cNvGrpSpPr/>
          <p:nvPr/>
        </p:nvGrpSpPr>
        <p:grpSpPr>
          <a:xfrm>
            <a:off x="4478338" y="1628775"/>
            <a:ext cx="4665662" cy="3657600"/>
            <a:chOff x="2822" y="96"/>
            <a:chExt cx="2938" cy="2304"/>
          </a:xfrm>
        </p:grpSpPr>
        <p:grpSp>
          <p:nvGrpSpPr>
            <p:cNvPr id="144396" name="组合 144395"/>
            <p:cNvGrpSpPr/>
            <p:nvPr/>
          </p:nvGrpSpPr>
          <p:grpSpPr>
            <a:xfrm>
              <a:off x="3424" y="1390"/>
              <a:ext cx="298" cy="961"/>
              <a:chOff x="3050" y="3120"/>
              <a:chExt cx="346" cy="1070"/>
            </a:xfrm>
          </p:grpSpPr>
          <p:sp>
            <p:nvSpPr>
              <p:cNvPr id="144397" name="直接连接符 144396"/>
              <p:cNvSpPr/>
              <p:nvPr/>
            </p:nvSpPr>
            <p:spPr>
              <a:xfrm>
                <a:off x="3216" y="3120"/>
                <a:ext cx="12" cy="759"/>
              </a:xfrm>
              <a:prstGeom prst="line">
                <a:avLst/>
              </a:prstGeom>
              <a:ln w="28575" cap="flat" cmpd="sng">
                <a:solidFill>
                  <a:srgbClr val="3333FF"/>
                </a:solidFill>
                <a:prstDash val="dash"/>
                <a:headEnd type="none" w="sm" len="sm"/>
                <a:tailEnd type="none" w="sm" len="sm"/>
              </a:ln>
            </p:spPr>
          </p:sp>
          <p:graphicFrame>
            <p:nvGraphicFramePr>
              <p:cNvPr id="144398" name="对象 144397"/>
              <p:cNvGraphicFramePr/>
              <p:nvPr/>
            </p:nvGraphicFramePr>
            <p:xfrm>
              <a:off x="3050" y="3974"/>
              <a:ext cx="346" cy="216"/>
            </p:xfrm>
            <a:graphic>
              <a:graphicData uri="http://schemas.openxmlformats.org/presentationml/2006/ole">
                <mc:AlternateContent xmlns:mc="http://schemas.openxmlformats.org/markup-compatibility/2006">
                  <mc:Choice xmlns:v="urn:schemas-microsoft-com:vml" Requires="v">
                    <p:oleObj spid="_x0000_s136259" name="" r:id="rId19" imgW="635000" imgH="381000" progId="Equation.3">
                      <p:embed/>
                    </p:oleObj>
                  </mc:Choice>
                  <mc:Fallback>
                    <p:oleObj name="" r:id="rId19" imgW="635000" imgH="381000" progId="Equation.3">
                      <p:embed/>
                      <p:pic>
                        <p:nvPicPr>
                          <p:cNvPr id="0" name="图片 3105"/>
                          <p:cNvPicPr/>
                          <p:nvPr/>
                        </p:nvPicPr>
                        <p:blipFill>
                          <a:blip r:embed="rId20"/>
                          <a:stretch>
                            <a:fillRect/>
                          </a:stretch>
                        </p:blipFill>
                        <p:spPr>
                          <a:xfrm>
                            <a:off x="3050" y="3974"/>
                            <a:ext cx="346" cy="216"/>
                          </a:xfrm>
                          <a:prstGeom prst="rect">
                            <a:avLst/>
                          </a:prstGeom>
                          <a:noFill/>
                          <a:ln w="38100">
                            <a:noFill/>
                            <a:miter/>
                          </a:ln>
                        </p:spPr>
                      </p:pic>
                    </p:oleObj>
                  </mc:Fallback>
                </mc:AlternateContent>
              </a:graphicData>
            </a:graphic>
          </p:graphicFrame>
        </p:grpSp>
        <p:grpSp>
          <p:nvGrpSpPr>
            <p:cNvPr id="144399" name="组合 144398"/>
            <p:cNvGrpSpPr/>
            <p:nvPr/>
          </p:nvGrpSpPr>
          <p:grpSpPr>
            <a:xfrm>
              <a:off x="4785" y="1569"/>
              <a:ext cx="120" cy="785"/>
              <a:chOff x="4629" y="3319"/>
              <a:chExt cx="139" cy="874"/>
            </a:xfrm>
          </p:grpSpPr>
          <p:sp>
            <p:nvSpPr>
              <p:cNvPr id="144400" name="直接连接符 144399"/>
              <p:cNvSpPr/>
              <p:nvPr/>
            </p:nvSpPr>
            <p:spPr>
              <a:xfrm>
                <a:off x="4697" y="3319"/>
                <a:ext cx="9" cy="560"/>
              </a:xfrm>
              <a:prstGeom prst="line">
                <a:avLst/>
              </a:prstGeom>
              <a:ln w="28575" cap="flat" cmpd="sng">
                <a:solidFill>
                  <a:srgbClr val="3333FF"/>
                </a:solidFill>
                <a:prstDash val="dash"/>
                <a:headEnd type="none" w="sm" len="sm"/>
                <a:tailEnd type="none" w="sm" len="sm"/>
              </a:ln>
            </p:spPr>
          </p:sp>
          <p:graphicFrame>
            <p:nvGraphicFramePr>
              <p:cNvPr id="144401" name="对象 144400"/>
              <p:cNvGraphicFramePr/>
              <p:nvPr/>
            </p:nvGraphicFramePr>
            <p:xfrm>
              <a:off x="4629" y="3977"/>
              <a:ext cx="139" cy="216"/>
            </p:xfrm>
            <a:graphic>
              <a:graphicData uri="http://schemas.openxmlformats.org/presentationml/2006/ole">
                <mc:AlternateContent xmlns:mc="http://schemas.openxmlformats.org/markup-compatibility/2006">
                  <mc:Choice xmlns:v="urn:schemas-microsoft-com:vml" Requires="v">
                    <p:oleObj spid="_x0000_s136260" name="" r:id="rId21" imgW="254000" imgH="381000" progId="Equation.3">
                      <p:embed/>
                    </p:oleObj>
                  </mc:Choice>
                  <mc:Fallback>
                    <p:oleObj name="" r:id="rId21" imgW="254000" imgH="381000" progId="Equation.3">
                      <p:embed/>
                      <p:pic>
                        <p:nvPicPr>
                          <p:cNvPr id="0" name="图片 3113"/>
                          <p:cNvPicPr/>
                          <p:nvPr/>
                        </p:nvPicPr>
                        <p:blipFill>
                          <a:blip r:embed="rId22"/>
                          <a:stretch>
                            <a:fillRect/>
                          </a:stretch>
                        </p:blipFill>
                        <p:spPr>
                          <a:xfrm>
                            <a:off x="4629" y="3977"/>
                            <a:ext cx="139" cy="216"/>
                          </a:xfrm>
                          <a:prstGeom prst="rect">
                            <a:avLst/>
                          </a:prstGeom>
                          <a:noFill/>
                          <a:ln w="38100">
                            <a:noFill/>
                            <a:miter/>
                          </a:ln>
                        </p:spPr>
                      </p:pic>
                    </p:oleObj>
                  </mc:Fallback>
                </mc:AlternateContent>
              </a:graphicData>
            </a:graphic>
          </p:graphicFrame>
        </p:grpSp>
        <p:grpSp>
          <p:nvGrpSpPr>
            <p:cNvPr id="144402" name="组合 144401"/>
            <p:cNvGrpSpPr/>
            <p:nvPr/>
          </p:nvGrpSpPr>
          <p:grpSpPr>
            <a:xfrm>
              <a:off x="2822" y="253"/>
              <a:ext cx="2938" cy="2147"/>
              <a:chOff x="2352" y="1855"/>
              <a:chExt cx="3408" cy="2389"/>
            </a:xfrm>
          </p:grpSpPr>
          <p:sp>
            <p:nvSpPr>
              <p:cNvPr id="144403" name="直接连接符 144402"/>
              <p:cNvSpPr/>
              <p:nvPr/>
            </p:nvSpPr>
            <p:spPr>
              <a:xfrm>
                <a:off x="2736" y="3879"/>
                <a:ext cx="2464" cy="0"/>
              </a:xfrm>
              <a:prstGeom prst="line">
                <a:avLst/>
              </a:prstGeom>
              <a:ln w="38100" cap="flat" cmpd="sng">
                <a:solidFill>
                  <a:schemeClr val="tx1"/>
                </a:solidFill>
                <a:prstDash val="solid"/>
                <a:headEnd type="none" w="sm" len="sm"/>
                <a:tailEnd type="stealth" w="med" len="lg"/>
              </a:ln>
            </p:spPr>
          </p:sp>
          <p:sp>
            <p:nvSpPr>
              <p:cNvPr id="144404" name="直接连接符 144403"/>
              <p:cNvSpPr/>
              <p:nvPr/>
            </p:nvSpPr>
            <p:spPr>
              <a:xfrm flipV="1">
                <a:off x="2736" y="1855"/>
                <a:ext cx="0" cy="2024"/>
              </a:xfrm>
              <a:prstGeom prst="line">
                <a:avLst/>
              </a:prstGeom>
              <a:ln w="38100" cap="flat" cmpd="sng">
                <a:solidFill>
                  <a:schemeClr val="tx1"/>
                </a:solidFill>
                <a:prstDash val="solid"/>
                <a:headEnd type="none" w="sm" len="sm"/>
                <a:tailEnd type="stealth" w="med" len="lg"/>
              </a:ln>
            </p:spPr>
          </p:sp>
          <p:graphicFrame>
            <p:nvGraphicFramePr>
              <p:cNvPr id="144405" name="对象 144404"/>
              <p:cNvGraphicFramePr/>
              <p:nvPr/>
            </p:nvGraphicFramePr>
            <p:xfrm>
              <a:off x="2496" y="3936"/>
              <a:ext cx="139" cy="165"/>
            </p:xfrm>
            <a:graphic>
              <a:graphicData uri="http://schemas.openxmlformats.org/presentationml/2006/ole">
                <mc:AlternateContent xmlns:mc="http://schemas.openxmlformats.org/markup-compatibility/2006">
                  <mc:Choice xmlns:v="urn:schemas-microsoft-com:vml" Requires="v">
                    <p:oleObj spid="_x0000_s136261" name="" r:id="rId23" imgW="254000" imgH="292100" progId="Equation.3">
                      <p:embed/>
                    </p:oleObj>
                  </mc:Choice>
                  <mc:Fallback>
                    <p:oleObj name="" r:id="rId23" imgW="254000" imgH="292100" progId="Equation.3">
                      <p:embed/>
                      <p:pic>
                        <p:nvPicPr>
                          <p:cNvPr id="0" name="图片 3106"/>
                          <p:cNvPicPr/>
                          <p:nvPr/>
                        </p:nvPicPr>
                        <p:blipFill>
                          <a:blip r:embed="rId24"/>
                          <a:stretch>
                            <a:fillRect/>
                          </a:stretch>
                        </p:blipFill>
                        <p:spPr>
                          <a:xfrm>
                            <a:off x="2496" y="3936"/>
                            <a:ext cx="139" cy="165"/>
                          </a:xfrm>
                          <a:prstGeom prst="rect">
                            <a:avLst/>
                          </a:prstGeom>
                          <a:noFill/>
                          <a:ln w="38100">
                            <a:noFill/>
                            <a:miter/>
                          </a:ln>
                        </p:spPr>
                      </p:pic>
                    </p:oleObj>
                  </mc:Fallback>
                </mc:AlternateContent>
              </a:graphicData>
            </a:graphic>
          </p:graphicFrame>
          <p:graphicFrame>
            <p:nvGraphicFramePr>
              <p:cNvPr id="144406" name="对象 144405"/>
              <p:cNvGraphicFramePr/>
              <p:nvPr/>
            </p:nvGraphicFramePr>
            <p:xfrm>
              <a:off x="5049" y="3936"/>
              <a:ext cx="711" cy="308"/>
            </p:xfrm>
            <a:graphic>
              <a:graphicData uri="http://schemas.openxmlformats.org/presentationml/2006/ole">
                <mc:AlternateContent xmlns:mc="http://schemas.openxmlformats.org/markup-compatibility/2006">
                  <mc:Choice xmlns:v="urn:schemas-microsoft-com:vml" Requires="v">
                    <p:oleObj spid="_x0000_s136262" name="" r:id="rId25" imgW="1294765" imgH="546100" progId="Equation.3">
                      <p:embed/>
                    </p:oleObj>
                  </mc:Choice>
                  <mc:Fallback>
                    <p:oleObj name="" r:id="rId25" imgW="1294765" imgH="546100" progId="Equation.3">
                      <p:embed/>
                      <p:pic>
                        <p:nvPicPr>
                          <p:cNvPr id="0" name="图片 3101"/>
                          <p:cNvPicPr/>
                          <p:nvPr/>
                        </p:nvPicPr>
                        <p:blipFill>
                          <a:blip r:embed="rId26"/>
                          <a:stretch>
                            <a:fillRect/>
                          </a:stretch>
                        </p:blipFill>
                        <p:spPr>
                          <a:xfrm>
                            <a:off x="5049" y="3936"/>
                            <a:ext cx="711" cy="308"/>
                          </a:xfrm>
                          <a:prstGeom prst="rect">
                            <a:avLst/>
                          </a:prstGeom>
                          <a:noFill/>
                          <a:ln w="38100">
                            <a:noFill/>
                            <a:miter/>
                          </a:ln>
                        </p:spPr>
                      </p:pic>
                    </p:oleObj>
                  </mc:Fallback>
                </mc:AlternateContent>
              </a:graphicData>
            </a:graphic>
          </p:graphicFrame>
          <p:graphicFrame>
            <p:nvGraphicFramePr>
              <p:cNvPr id="144407" name="对象 144406"/>
              <p:cNvGraphicFramePr/>
              <p:nvPr/>
            </p:nvGraphicFramePr>
            <p:xfrm>
              <a:off x="2352" y="1920"/>
              <a:ext cx="215" cy="222"/>
            </p:xfrm>
            <a:graphic>
              <a:graphicData uri="http://schemas.openxmlformats.org/presentationml/2006/ole">
                <mc:AlternateContent xmlns:mc="http://schemas.openxmlformats.org/markup-compatibility/2006">
                  <mc:Choice xmlns:v="urn:schemas-microsoft-com:vml" Requires="v">
                    <p:oleObj spid="_x0000_s136263" name="" r:id="rId27" imgW="393700" imgH="393700" progId="Equation.3">
                      <p:embed/>
                    </p:oleObj>
                  </mc:Choice>
                  <mc:Fallback>
                    <p:oleObj name="" r:id="rId27" imgW="393700" imgH="393700" progId="Equation.3">
                      <p:embed/>
                      <p:pic>
                        <p:nvPicPr>
                          <p:cNvPr id="0" name="图片 3102"/>
                          <p:cNvPicPr/>
                          <p:nvPr/>
                        </p:nvPicPr>
                        <p:blipFill>
                          <a:blip r:embed="rId28"/>
                          <a:stretch>
                            <a:fillRect/>
                          </a:stretch>
                        </p:blipFill>
                        <p:spPr>
                          <a:xfrm>
                            <a:off x="2352" y="1920"/>
                            <a:ext cx="215" cy="222"/>
                          </a:xfrm>
                          <a:prstGeom prst="rect">
                            <a:avLst/>
                          </a:prstGeom>
                          <a:noFill/>
                          <a:ln w="38100">
                            <a:noFill/>
                            <a:miter/>
                          </a:ln>
                        </p:spPr>
                      </p:pic>
                    </p:oleObj>
                  </mc:Fallback>
                </mc:AlternateContent>
              </a:graphicData>
            </a:graphic>
          </p:graphicFrame>
        </p:grpSp>
        <p:sp>
          <p:nvSpPr>
            <p:cNvPr id="144408" name="直接连接符 144407"/>
            <p:cNvSpPr/>
            <p:nvPr/>
          </p:nvSpPr>
          <p:spPr>
            <a:xfrm flipV="1">
              <a:off x="3648" y="480"/>
              <a:ext cx="528" cy="115"/>
            </a:xfrm>
            <a:prstGeom prst="line">
              <a:avLst/>
            </a:prstGeom>
            <a:ln w="19050" cap="flat" cmpd="sng">
              <a:solidFill>
                <a:schemeClr val="bg2"/>
              </a:solidFill>
              <a:prstDash val="solid"/>
              <a:headEnd type="none" w="med" len="lg"/>
              <a:tailEnd type="none" w="med" len="lg"/>
            </a:ln>
          </p:spPr>
        </p:sp>
        <p:graphicFrame>
          <p:nvGraphicFramePr>
            <p:cNvPr id="144409" name="对象 144408"/>
            <p:cNvGraphicFramePr/>
            <p:nvPr/>
          </p:nvGraphicFramePr>
          <p:xfrm>
            <a:off x="4176" y="240"/>
            <a:ext cx="1067" cy="496"/>
          </p:xfrm>
          <a:graphic>
            <a:graphicData uri="http://schemas.openxmlformats.org/presentationml/2006/ole">
              <mc:AlternateContent xmlns:mc="http://schemas.openxmlformats.org/markup-compatibility/2006">
                <mc:Choice xmlns:v="urn:schemas-microsoft-com:vml" Requires="v">
                  <p:oleObj spid="_x0000_s136264" name="" r:id="rId29" imgW="2387600" imgH="1244600" progId="Equation.3">
                    <p:embed/>
                  </p:oleObj>
                </mc:Choice>
                <mc:Fallback>
                  <p:oleObj name="" r:id="rId29" imgW="2387600" imgH="1244600" progId="Equation.3">
                    <p:embed/>
                    <p:pic>
                      <p:nvPicPr>
                        <p:cNvPr id="0" name="图片 3104"/>
                        <p:cNvPicPr/>
                        <p:nvPr/>
                      </p:nvPicPr>
                      <p:blipFill>
                        <a:blip r:embed="rId30"/>
                        <a:stretch>
                          <a:fillRect/>
                        </a:stretch>
                      </p:blipFill>
                      <p:spPr>
                        <a:xfrm>
                          <a:off x="4176" y="240"/>
                          <a:ext cx="1067" cy="496"/>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nvGrpSpPr>
            <p:cNvPr id="144410" name="组合 144409"/>
            <p:cNvGrpSpPr/>
            <p:nvPr/>
          </p:nvGrpSpPr>
          <p:grpSpPr>
            <a:xfrm>
              <a:off x="3567" y="620"/>
              <a:ext cx="0" cy="943"/>
              <a:chOff x="3216" y="2263"/>
              <a:chExt cx="0" cy="1049"/>
            </a:xfrm>
          </p:grpSpPr>
          <p:sp>
            <p:nvSpPr>
              <p:cNvPr id="144411" name="直接连接符 144410"/>
              <p:cNvSpPr/>
              <p:nvPr/>
            </p:nvSpPr>
            <p:spPr>
              <a:xfrm>
                <a:off x="3216" y="2263"/>
                <a:ext cx="0" cy="1049"/>
              </a:xfrm>
              <a:prstGeom prst="line">
                <a:avLst/>
              </a:prstGeom>
              <a:ln w="38100" cap="flat" cmpd="sng">
                <a:solidFill>
                  <a:schemeClr val="tx1"/>
                </a:solidFill>
                <a:prstDash val="solid"/>
                <a:headEnd type="none" w="sm" len="sm"/>
                <a:tailEnd type="none" w="sm" len="sm"/>
              </a:ln>
            </p:spPr>
          </p:sp>
          <p:sp>
            <p:nvSpPr>
              <p:cNvPr id="144412" name="直接连接符 144411"/>
              <p:cNvSpPr/>
              <p:nvPr/>
            </p:nvSpPr>
            <p:spPr>
              <a:xfrm flipV="1">
                <a:off x="3216" y="2784"/>
                <a:ext cx="0" cy="240"/>
              </a:xfrm>
              <a:prstGeom prst="line">
                <a:avLst/>
              </a:prstGeom>
              <a:ln w="38100" cap="flat" cmpd="sng">
                <a:solidFill>
                  <a:srgbClr val="FF3300"/>
                </a:solidFill>
                <a:prstDash val="solid"/>
                <a:headEnd type="none" w="med" len="lg"/>
                <a:tailEnd type="stealth" w="med" len="lg"/>
              </a:ln>
            </p:spPr>
          </p:sp>
        </p:grpSp>
        <p:grpSp>
          <p:nvGrpSpPr>
            <p:cNvPr id="144413" name="组合 144412"/>
            <p:cNvGrpSpPr/>
            <p:nvPr/>
          </p:nvGrpSpPr>
          <p:grpSpPr>
            <a:xfrm>
              <a:off x="3339" y="1467"/>
              <a:ext cx="1511" cy="207"/>
              <a:chOff x="2952" y="3206"/>
              <a:chExt cx="1752" cy="230"/>
            </a:xfrm>
          </p:grpSpPr>
          <p:graphicFrame>
            <p:nvGraphicFramePr>
              <p:cNvPr id="144414" name="对象 144413"/>
              <p:cNvGraphicFramePr/>
              <p:nvPr/>
            </p:nvGraphicFramePr>
            <p:xfrm>
              <a:off x="2952" y="3206"/>
              <a:ext cx="194" cy="230"/>
            </p:xfrm>
            <a:graphic>
              <a:graphicData uri="http://schemas.openxmlformats.org/presentationml/2006/ole">
                <mc:AlternateContent xmlns:mc="http://schemas.openxmlformats.org/markup-compatibility/2006">
                  <mc:Choice xmlns:v="urn:schemas-microsoft-com:vml" Requires="v">
                    <p:oleObj spid="_x0000_s136265" name="" r:id="rId31" imgW="355600" imgH="405765" progId="Equation.3">
                      <p:embed/>
                    </p:oleObj>
                  </mc:Choice>
                  <mc:Fallback>
                    <p:oleObj name="" r:id="rId31" imgW="355600" imgH="405765" progId="Equation.3">
                      <p:embed/>
                      <p:pic>
                        <p:nvPicPr>
                          <p:cNvPr id="0" name="图片 3107"/>
                          <p:cNvPicPr/>
                          <p:nvPr/>
                        </p:nvPicPr>
                        <p:blipFill>
                          <a:blip r:embed="rId32"/>
                          <a:stretch>
                            <a:fillRect/>
                          </a:stretch>
                        </p:blipFill>
                        <p:spPr>
                          <a:xfrm>
                            <a:off x="2952" y="3206"/>
                            <a:ext cx="194" cy="230"/>
                          </a:xfrm>
                          <a:prstGeom prst="rect">
                            <a:avLst/>
                          </a:prstGeom>
                          <a:noFill/>
                          <a:ln w="38100">
                            <a:noFill/>
                            <a:miter/>
                          </a:ln>
                        </p:spPr>
                      </p:pic>
                    </p:oleObj>
                  </mc:Fallback>
                </mc:AlternateContent>
              </a:graphicData>
            </a:graphic>
          </p:graphicFrame>
          <p:grpSp>
            <p:nvGrpSpPr>
              <p:cNvPr id="144415" name="组合 144414"/>
              <p:cNvGrpSpPr/>
              <p:nvPr/>
            </p:nvGrpSpPr>
            <p:grpSpPr>
              <a:xfrm>
                <a:off x="3216" y="3312"/>
                <a:ext cx="1488" cy="0"/>
                <a:chOff x="3216" y="3312"/>
                <a:chExt cx="1488" cy="0"/>
              </a:xfrm>
            </p:grpSpPr>
            <p:sp>
              <p:nvSpPr>
                <p:cNvPr id="144416" name="直接连接符 144415"/>
                <p:cNvSpPr/>
                <p:nvPr/>
              </p:nvSpPr>
              <p:spPr>
                <a:xfrm>
                  <a:off x="3216" y="3312"/>
                  <a:ext cx="1488" cy="0"/>
                </a:xfrm>
                <a:prstGeom prst="line">
                  <a:avLst/>
                </a:prstGeom>
                <a:ln w="38100" cap="flat" cmpd="sng">
                  <a:solidFill>
                    <a:schemeClr val="tx1"/>
                  </a:solidFill>
                  <a:prstDash val="solid"/>
                  <a:headEnd type="none" w="med" len="lg"/>
                  <a:tailEnd type="none" w="med" len="lg"/>
                </a:ln>
              </p:spPr>
            </p:sp>
            <p:sp>
              <p:nvSpPr>
                <p:cNvPr id="144417" name="直接连接符 144416"/>
                <p:cNvSpPr/>
                <p:nvPr/>
              </p:nvSpPr>
              <p:spPr>
                <a:xfrm flipH="1">
                  <a:off x="3744" y="3312"/>
                  <a:ext cx="288" cy="0"/>
                </a:xfrm>
                <a:prstGeom prst="line">
                  <a:avLst/>
                </a:prstGeom>
                <a:ln w="38100" cap="flat" cmpd="sng">
                  <a:solidFill>
                    <a:srgbClr val="FF3300"/>
                  </a:solidFill>
                  <a:prstDash val="solid"/>
                  <a:headEnd type="none" w="med" len="lg"/>
                  <a:tailEnd type="stealth" w="med" len="lg"/>
                </a:ln>
              </p:spPr>
            </p:sp>
          </p:grpSp>
        </p:grpSp>
        <p:grpSp>
          <p:nvGrpSpPr>
            <p:cNvPr id="144418" name="组合 144417"/>
            <p:cNvGrpSpPr/>
            <p:nvPr/>
          </p:nvGrpSpPr>
          <p:grpSpPr>
            <a:xfrm>
              <a:off x="3451" y="96"/>
              <a:ext cx="1726" cy="1600"/>
              <a:chOff x="3082" y="1680"/>
              <a:chExt cx="2002" cy="1781"/>
            </a:xfrm>
          </p:grpSpPr>
          <p:graphicFrame>
            <p:nvGraphicFramePr>
              <p:cNvPr id="144419" name="对象 144418"/>
              <p:cNvGraphicFramePr/>
              <p:nvPr/>
            </p:nvGraphicFramePr>
            <p:xfrm>
              <a:off x="3082" y="1917"/>
              <a:ext cx="216" cy="222"/>
            </p:xfrm>
            <a:graphic>
              <a:graphicData uri="http://schemas.openxmlformats.org/presentationml/2006/ole">
                <mc:AlternateContent xmlns:mc="http://schemas.openxmlformats.org/markup-compatibility/2006">
                  <mc:Choice xmlns:v="urn:schemas-microsoft-com:vml" Requires="v">
                    <p:oleObj spid="_x0000_s136266" name="" r:id="rId33" imgW="393700" imgH="393700" progId="Equation.3">
                      <p:embed/>
                    </p:oleObj>
                  </mc:Choice>
                  <mc:Fallback>
                    <p:oleObj name="" r:id="rId33" imgW="393700" imgH="393700" progId="Equation.3">
                      <p:embed/>
                      <p:pic>
                        <p:nvPicPr>
                          <p:cNvPr id="0" name="图片 3117"/>
                          <p:cNvPicPr/>
                          <p:nvPr/>
                        </p:nvPicPr>
                        <p:blipFill>
                          <a:blip r:embed="rId34"/>
                          <a:stretch>
                            <a:fillRect/>
                          </a:stretch>
                        </p:blipFill>
                        <p:spPr>
                          <a:xfrm>
                            <a:off x="3082" y="1917"/>
                            <a:ext cx="216" cy="222"/>
                          </a:xfrm>
                          <a:prstGeom prst="rect">
                            <a:avLst/>
                          </a:prstGeom>
                          <a:noFill/>
                          <a:ln w="38100">
                            <a:noFill/>
                            <a:miter/>
                          </a:ln>
                        </p:spPr>
                      </p:pic>
                    </p:oleObj>
                  </mc:Fallback>
                </mc:AlternateContent>
              </a:graphicData>
            </a:graphic>
          </p:graphicFrame>
          <p:graphicFrame>
            <p:nvGraphicFramePr>
              <p:cNvPr id="144420" name="对象 144419"/>
              <p:cNvGraphicFramePr/>
              <p:nvPr/>
            </p:nvGraphicFramePr>
            <p:xfrm>
              <a:off x="4870" y="3239"/>
              <a:ext cx="214" cy="222"/>
            </p:xfrm>
            <a:graphic>
              <a:graphicData uri="http://schemas.openxmlformats.org/presentationml/2006/ole">
                <mc:AlternateContent xmlns:mc="http://schemas.openxmlformats.org/markup-compatibility/2006">
                  <mc:Choice xmlns:v="urn:schemas-microsoft-com:vml" Requires="v">
                    <p:oleObj spid="_x0000_s136267" name="" r:id="rId35" imgW="393700" imgH="393700" progId="Equation.3">
                      <p:embed/>
                    </p:oleObj>
                  </mc:Choice>
                  <mc:Fallback>
                    <p:oleObj name="" r:id="rId35" imgW="393700" imgH="393700" progId="Equation.3">
                      <p:embed/>
                      <p:pic>
                        <p:nvPicPr>
                          <p:cNvPr id="0" name="图片 3103"/>
                          <p:cNvPicPr/>
                          <p:nvPr/>
                        </p:nvPicPr>
                        <p:blipFill>
                          <a:blip r:embed="rId36"/>
                          <a:stretch>
                            <a:fillRect/>
                          </a:stretch>
                        </p:blipFill>
                        <p:spPr>
                          <a:xfrm>
                            <a:off x="4870" y="3239"/>
                            <a:ext cx="214" cy="222"/>
                          </a:xfrm>
                          <a:prstGeom prst="rect">
                            <a:avLst/>
                          </a:prstGeom>
                          <a:noFill/>
                          <a:ln w="38100">
                            <a:noFill/>
                            <a:miter/>
                          </a:ln>
                        </p:spPr>
                      </p:pic>
                    </p:oleObj>
                  </mc:Fallback>
                </mc:AlternateContent>
              </a:graphicData>
            </a:graphic>
          </p:graphicFrame>
          <p:grpSp>
            <p:nvGrpSpPr>
              <p:cNvPr id="144421" name="组合 144420"/>
              <p:cNvGrpSpPr/>
              <p:nvPr/>
            </p:nvGrpSpPr>
            <p:grpSpPr>
              <a:xfrm>
                <a:off x="3217" y="1680"/>
                <a:ext cx="1776" cy="1639"/>
                <a:chOff x="3217" y="1680"/>
                <a:chExt cx="1776" cy="1639"/>
              </a:xfrm>
            </p:grpSpPr>
            <p:sp>
              <p:nvSpPr>
                <p:cNvPr id="144422" name="任意多边形 144421"/>
                <p:cNvSpPr/>
                <p:nvPr/>
              </p:nvSpPr>
              <p:spPr>
                <a:xfrm>
                  <a:off x="3217" y="1680"/>
                  <a:ext cx="1776" cy="1639"/>
                </a:xfrm>
                <a:custGeom>
                  <a:avLst/>
                  <a:gdLst>
                    <a:gd name="txL" fmla="*/ 0 w 20363"/>
                    <a:gd name="txT" fmla="*/ 0 h 21353"/>
                    <a:gd name="txR" fmla="*/ 20363 w 20363"/>
                    <a:gd name="txB" fmla="*/ 21353 h 21353"/>
                  </a:gdLst>
                  <a:ahLst/>
                  <a:cxnLst>
                    <a:cxn ang="90">
                      <a:pos x="17105" y="21352"/>
                    </a:cxn>
                    <a:cxn ang="180">
                      <a:pos x="0" y="7205"/>
                    </a:cxn>
                    <a:cxn ang="270">
                      <a:pos x="20363" y="0"/>
                    </a:cxn>
                  </a:cxnLst>
                  <a:rect l="txL" t="txT" r="txR" b="txB"/>
                  <a:pathLst>
                    <a:path w="20363" h="21353" fill="none">
                      <a:moveTo>
                        <a:pt x="17105" y="21352"/>
                      </a:moveTo>
                      <a:arcTo wR="21600" hR="21600" stAng="-15679466" swAng="3710353"/>
                    </a:path>
                    <a:path w="20363" h="21353" stroke="0">
                      <a:moveTo>
                        <a:pt x="17105" y="21352"/>
                      </a:moveTo>
                      <a:arcTo wR="21600" hR="21600" stAng="-15679466" swAng="3710353"/>
                      <a:lnTo>
                        <a:pt x="20363" y="0"/>
                      </a:lnTo>
                      <a:close/>
                    </a:path>
                  </a:pathLst>
                </a:custGeom>
                <a:noFill/>
                <a:ln w="38100" cap="rnd" cmpd="sng">
                  <a:solidFill>
                    <a:schemeClr val="tx1"/>
                  </a:solidFill>
                  <a:prstDash val="solid"/>
                  <a:headEnd type="none" w="sm" len="sm"/>
                  <a:tailEnd type="none" w="sm" len="sm"/>
                </a:ln>
              </p:spPr>
              <p:txBody>
                <a:bodyPr/>
                <a:lstStyle/>
                <a:p>
                  <a:endParaRPr lang="zh-CN" altLang="en-US"/>
                </a:p>
              </p:txBody>
            </p:sp>
            <p:sp>
              <p:nvSpPr>
                <p:cNvPr id="144423" name="直接连接符 144422"/>
                <p:cNvSpPr/>
                <p:nvPr/>
              </p:nvSpPr>
              <p:spPr>
                <a:xfrm>
                  <a:off x="3696" y="2888"/>
                  <a:ext cx="192" cy="144"/>
                </a:xfrm>
                <a:prstGeom prst="line">
                  <a:avLst/>
                </a:prstGeom>
                <a:ln w="38100" cap="flat" cmpd="sng">
                  <a:solidFill>
                    <a:srgbClr val="FF3300"/>
                  </a:solidFill>
                  <a:prstDash val="solid"/>
                  <a:headEnd type="none" w="med" len="lg"/>
                  <a:tailEnd type="stealth" w="med" len="lg"/>
                </a:ln>
              </p:spPr>
            </p:sp>
          </p:grpSp>
        </p:grpSp>
        <p:graphicFrame>
          <p:nvGraphicFramePr>
            <p:cNvPr id="144424" name="对象 144423"/>
            <p:cNvGraphicFramePr/>
            <p:nvPr/>
          </p:nvGraphicFramePr>
          <p:xfrm>
            <a:off x="3648" y="1680"/>
            <a:ext cx="926" cy="218"/>
          </p:xfrm>
          <a:graphic>
            <a:graphicData uri="http://schemas.openxmlformats.org/presentationml/2006/ole">
              <mc:AlternateContent xmlns:mc="http://schemas.openxmlformats.org/markup-compatibility/2006">
                <mc:Choice xmlns:v="urn:schemas-microsoft-com:vml" Requires="v">
                  <p:oleObj spid="_x0000_s136268" name="" r:id="rId37" imgW="2069465" imgH="546100" progId="Equation.3">
                    <p:embed/>
                  </p:oleObj>
                </mc:Choice>
                <mc:Fallback>
                  <p:oleObj name="" r:id="rId37" imgW="2069465" imgH="546100" progId="Equation.3">
                    <p:embed/>
                    <p:pic>
                      <p:nvPicPr>
                        <p:cNvPr id="0" name="图片 3108"/>
                        <p:cNvPicPr/>
                        <p:nvPr/>
                      </p:nvPicPr>
                      <p:blipFill>
                        <a:blip r:embed="rId38"/>
                        <a:stretch>
                          <a:fillRect/>
                        </a:stretch>
                      </p:blipFill>
                      <p:spPr>
                        <a:xfrm>
                          <a:off x="3648" y="1680"/>
                          <a:ext cx="926" cy="218"/>
                        </a:xfrm>
                        <a:prstGeom prst="rect">
                          <a:avLst/>
                        </a:prstGeom>
                        <a:solidFill>
                          <a:srgbClr val="FFFF00"/>
                        </a:solidFill>
                        <a:ln w="9525" cap="flat" cmpd="sng">
                          <a:solidFill>
                            <a:schemeClr val="bg2"/>
                          </a:solidFill>
                          <a:prstDash val="solid"/>
                          <a:miter/>
                          <a:headEnd type="none" w="med" len="med"/>
                          <a:tailEnd type="none" w="med" len="med"/>
                        </a:ln>
                      </p:spPr>
                    </p:pic>
                  </p:oleObj>
                </mc:Fallback>
              </mc:AlternateContent>
            </a:graphicData>
          </a:graphic>
        </p:graphicFrame>
      </p:gr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4394"/>
                                        </p:tgtEl>
                                        <p:attrNameLst>
                                          <p:attrName>style.visibility</p:attrName>
                                        </p:attrNameLst>
                                      </p:cBhvr>
                                      <p:to>
                                        <p:strVal val="visible"/>
                                      </p:to>
                                    </p:set>
                                    <p:animEffect transition="in" filter="wipe(left)">
                                      <p:cBhvr>
                                        <p:cTn id="7" dur="500"/>
                                        <p:tgtEl>
                                          <p:spTgt spid="1443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4393"/>
                                        </p:tgtEl>
                                        <p:attrNameLst>
                                          <p:attrName>style.visibility</p:attrName>
                                        </p:attrNameLst>
                                      </p:cBhvr>
                                      <p:to>
                                        <p:strVal val="visible"/>
                                      </p:to>
                                    </p:set>
                                    <p:animEffect transition="in" filter="wipe(left)">
                                      <p:cBhvr>
                                        <p:cTn id="12" dur="500"/>
                                        <p:tgtEl>
                                          <p:spTgt spid="14439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4386"/>
                                        </p:tgtEl>
                                        <p:attrNameLst>
                                          <p:attrName>style.visibility</p:attrName>
                                        </p:attrNameLst>
                                      </p:cBhvr>
                                      <p:to>
                                        <p:strVal val="visible"/>
                                      </p:to>
                                    </p:set>
                                    <p:animEffect transition="in" filter="wipe(left)">
                                      <p:cBhvr>
                                        <p:cTn id="17" dur="500"/>
                                        <p:tgtEl>
                                          <p:spTgt spid="14438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44388"/>
                                        </p:tgtEl>
                                        <p:attrNameLst>
                                          <p:attrName>style.visibility</p:attrName>
                                        </p:attrNameLst>
                                      </p:cBhvr>
                                      <p:to>
                                        <p:strVal val="visible"/>
                                      </p:to>
                                    </p:set>
                                    <p:animEffect transition="in" filter="wipe(left)">
                                      <p:cBhvr>
                                        <p:cTn id="22" dur="500"/>
                                        <p:tgtEl>
                                          <p:spTgt spid="14438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4391"/>
                                        </p:tgtEl>
                                        <p:attrNameLst>
                                          <p:attrName>style.visibility</p:attrName>
                                        </p:attrNameLst>
                                      </p:cBhvr>
                                      <p:to>
                                        <p:strVal val="visible"/>
                                      </p:to>
                                    </p:set>
                                    <p:animEffect transition="in" filter="wipe(left)">
                                      <p:cBhvr>
                                        <p:cTn id="27" dur="500"/>
                                        <p:tgtEl>
                                          <p:spTgt spid="14439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4387"/>
                                        </p:tgtEl>
                                        <p:attrNameLst>
                                          <p:attrName>style.visibility</p:attrName>
                                        </p:attrNameLst>
                                      </p:cBhvr>
                                      <p:to>
                                        <p:strVal val="visible"/>
                                      </p:to>
                                    </p:set>
                                    <p:animEffect transition="in" filter="wipe(left)">
                                      <p:cBhvr>
                                        <p:cTn id="32" dur="500"/>
                                        <p:tgtEl>
                                          <p:spTgt spid="14438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44389"/>
                                        </p:tgtEl>
                                        <p:attrNameLst>
                                          <p:attrName>style.visibility</p:attrName>
                                        </p:attrNameLst>
                                      </p:cBhvr>
                                      <p:to>
                                        <p:strVal val="visible"/>
                                      </p:to>
                                    </p:set>
                                    <p:animEffect transition="in" filter="wipe(left)">
                                      <p:cBhvr>
                                        <p:cTn id="37" dur="500"/>
                                        <p:tgtEl>
                                          <p:spTgt spid="14438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44390"/>
                                        </p:tgtEl>
                                        <p:attrNameLst>
                                          <p:attrName>style.visibility</p:attrName>
                                        </p:attrNameLst>
                                      </p:cBhvr>
                                      <p:to>
                                        <p:strVal val="visible"/>
                                      </p:to>
                                    </p:set>
                                    <p:animEffect transition="in" filter="wipe(left)">
                                      <p:cBhvr>
                                        <p:cTn id="42" dur="500"/>
                                        <p:tgtEl>
                                          <p:spTgt spid="144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Box 1"/>
          <p:cNvSpPr txBox="1"/>
          <p:nvPr/>
        </p:nvSpPr>
        <p:spPr>
          <a:xfrm>
            <a:off x="251460" y="548640"/>
            <a:ext cx="8888730" cy="1753235"/>
          </a:xfrm>
          <a:prstGeom prst="rect">
            <a:avLst/>
          </a:prstGeom>
          <a:noFill/>
        </p:spPr>
        <p:txBody>
          <a:bodyPr wrap="square" rtlCol="0">
            <a:spAutoFit/>
          </a:bodyPr>
          <a:lstStyle/>
          <a:p>
            <a:pPr marR="0" defTabSz="914400" eaLnBrk="1" hangingPunct="1">
              <a:buClrTx/>
              <a:buSzTx/>
              <a:buFontTx/>
              <a:buNone/>
              <a:defRPr/>
            </a:pPr>
            <a:r>
              <a:rPr kumimoji="0" lang="en-US" altLang="zh-CN" sz="3200" b="1" kern="1200" cap="none" spc="0" normalizeH="0" baseline="0" noProof="0" dirty="0">
                <a:solidFill>
                  <a:srgbClr val="C00000"/>
                </a:solidFill>
                <a:latin typeface="Arial" panose="020B0604020202020204" pitchFamily="34" charset="0"/>
                <a:ea typeface="微软雅黑" panose="020B0503020204020204" charset="-122"/>
                <a:cs typeface="+mn-cs"/>
              </a:rPr>
              <a:t>7. (</a:t>
            </a:r>
            <a:r>
              <a:rPr kumimoji="0" lang="zh-CN" altLang="en-US" sz="3200" b="1" kern="1200" cap="none" spc="0" normalizeH="0" baseline="0" noProof="0" dirty="0">
                <a:solidFill>
                  <a:srgbClr val="C00000"/>
                </a:solidFill>
                <a:latin typeface="Arial" panose="020B0604020202020204" pitchFamily="34" charset="0"/>
                <a:ea typeface="微软雅黑" panose="020B0503020204020204" charset="-122"/>
                <a:cs typeface="+mn-cs"/>
              </a:rPr>
              <a:t>作业</a:t>
            </a:r>
            <a:r>
              <a:rPr kumimoji="0" lang="en-US" altLang="zh-CN" sz="3200" b="1" kern="1200" cap="none" spc="0" normalizeH="0" baseline="0" noProof="0" dirty="0">
                <a:solidFill>
                  <a:srgbClr val="C00000"/>
                </a:solidFill>
                <a:latin typeface="Arial" panose="020B0604020202020204" pitchFamily="34" charset="0"/>
                <a:ea typeface="微软雅黑" panose="020B0503020204020204" charset="-122"/>
                <a:cs typeface="+mn-cs"/>
              </a:rPr>
              <a:t>8-16</a:t>
            </a:r>
            <a:r>
              <a:rPr kumimoji="0" lang="zh-CN" altLang="en-US" sz="3200" b="1" kern="1200" cap="none" spc="0" normalizeH="0" baseline="0" noProof="0" dirty="0">
                <a:solidFill>
                  <a:srgbClr val="C00000"/>
                </a:solidFill>
                <a:latin typeface="Arial" panose="020B0604020202020204" pitchFamily="34" charset="0"/>
                <a:ea typeface="微软雅黑" panose="020B0503020204020204" charset="-122"/>
                <a:cs typeface="+mn-cs"/>
              </a:rPr>
              <a:t>）</a:t>
            </a:r>
            <a:r>
              <a:rPr kumimoji="0" lang="en-US" altLang="zh-CN" b="1" kern="1200" cap="none" spc="0" normalizeH="0" baseline="0" noProof="0" dirty="0">
                <a:latin typeface="+mn-ea"/>
                <a:ea typeface="+mn-ea"/>
                <a:cs typeface="+mn-cs"/>
              </a:rPr>
              <a:t>0.32kg</a:t>
            </a:r>
            <a:r>
              <a:rPr kumimoji="0" lang="zh-CN" altLang="en-US" b="1" kern="1200" cap="none" spc="0" normalizeH="0" baseline="0" noProof="0" dirty="0">
                <a:latin typeface="+mn-ea"/>
                <a:ea typeface="+mn-ea"/>
                <a:cs typeface="+mn-cs"/>
              </a:rPr>
              <a:t>的氧气作图中所示循环</a:t>
            </a:r>
            <a:r>
              <a:rPr kumimoji="0" lang="en-US" altLang="zh-CN" b="1" kern="1200" cap="none" spc="0" normalizeH="0" baseline="0" noProof="0" dirty="0">
                <a:latin typeface="+mn-ea"/>
                <a:ea typeface="+mn-ea"/>
                <a:cs typeface="+mn-cs"/>
              </a:rPr>
              <a:t>ABCDA</a:t>
            </a:r>
            <a:r>
              <a:rPr kumimoji="0" lang="zh-CN" altLang="en-US" b="1" kern="1200" cap="none" spc="0" normalizeH="0" baseline="0" noProof="0" dirty="0">
                <a:latin typeface="+mn-ea"/>
                <a:ea typeface="+mn-ea"/>
                <a:cs typeface="+mn-cs"/>
              </a:rPr>
              <a:t>。设</a:t>
            </a:r>
            <a:r>
              <a:rPr kumimoji="0" lang="en-US" altLang="zh-CN" b="1" kern="1200" cap="none" spc="0" normalizeH="0" baseline="0" noProof="0" dirty="0">
                <a:latin typeface="+mn-ea"/>
                <a:ea typeface="+mn-ea"/>
                <a:cs typeface="+mn-cs"/>
              </a:rPr>
              <a:t>V</a:t>
            </a:r>
            <a:r>
              <a:rPr kumimoji="0" lang="en-US" altLang="zh-CN" b="1" kern="1200" cap="none" spc="0" normalizeH="0" baseline="-25000" noProof="0" dirty="0">
                <a:latin typeface="+mn-ea"/>
                <a:ea typeface="+mn-ea"/>
                <a:cs typeface="+mn-cs"/>
              </a:rPr>
              <a:t>2</a:t>
            </a:r>
            <a:r>
              <a:rPr kumimoji="0" lang="en-US" altLang="zh-CN" b="1" kern="1200" cap="none" spc="0" normalizeH="0" baseline="0" noProof="0" dirty="0">
                <a:latin typeface="+mn-ea"/>
                <a:ea typeface="+mn-ea"/>
                <a:cs typeface="+mn-cs"/>
              </a:rPr>
              <a:t>=2V</a:t>
            </a:r>
            <a:r>
              <a:rPr kumimoji="0" lang="en-US" altLang="zh-CN" b="1" kern="1200" cap="none" spc="0" normalizeH="0" baseline="-25000" noProof="0" dirty="0">
                <a:latin typeface="+mn-ea"/>
                <a:ea typeface="+mn-ea"/>
                <a:cs typeface="+mn-cs"/>
              </a:rPr>
              <a:t>1</a:t>
            </a:r>
            <a:r>
              <a:rPr kumimoji="0" lang="zh-CN" altLang="en-US" b="1" kern="1200" cap="none" spc="0" normalizeH="0" baseline="0" noProof="0" dirty="0">
                <a:latin typeface="+mn-ea"/>
                <a:ea typeface="+mn-ea"/>
                <a:cs typeface="+mn-cs"/>
              </a:rPr>
              <a:t>，</a:t>
            </a:r>
            <a:r>
              <a:rPr kumimoji="0" lang="en-US" altLang="zh-CN" b="1" kern="1200" cap="none" spc="0" normalizeH="0" baseline="0" noProof="0" dirty="0">
                <a:latin typeface="+mn-ea"/>
                <a:ea typeface="+mn-ea"/>
                <a:cs typeface="+mn-cs"/>
              </a:rPr>
              <a:t>T</a:t>
            </a:r>
            <a:r>
              <a:rPr kumimoji="0" lang="en-US" altLang="zh-CN" b="1" kern="1200" cap="none" spc="0" normalizeH="0" baseline="-25000" noProof="0" dirty="0">
                <a:latin typeface="+mn-ea"/>
                <a:ea typeface="+mn-ea"/>
                <a:cs typeface="+mn-cs"/>
              </a:rPr>
              <a:t>1</a:t>
            </a:r>
            <a:r>
              <a:rPr kumimoji="0" lang="en-US" altLang="zh-CN" b="1" kern="1200" cap="none" spc="0" normalizeH="0" baseline="0" noProof="0" dirty="0">
                <a:latin typeface="+mn-ea"/>
                <a:ea typeface="+mn-ea"/>
                <a:cs typeface="+mn-cs"/>
              </a:rPr>
              <a:t>=300K</a:t>
            </a:r>
            <a:r>
              <a:rPr kumimoji="0" lang="zh-CN" altLang="en-US" b="1" kern="1200" cap="none" spc="0" normalizeH="0" baseline="0" noProof="0" dirty="0">
                <a:latin typeface="+mn-ea"/>
                <a:ea typeface="+mn-ea"/>
                <a:cs typeface="+mn-cs"/>
              </a:rPr>
              <a:t>，</a:t>
            </a:r>
            <a:r>
              <a:rPr kumimoji="0" lang="en-US" altLang="zh-CN" b="1" kern="1200" cap="none" spc="0" normalizeH="0" baseline="0" noProof="0" dirty="0">
                <a:latin typeface="+mn-ea"/>
                <a:ea typeface="+mn-ea"/>
                <a:cs typeface="+mn-cs"/>
              </a:rPr>
              <a:t>T</a:t>
            </a:r>
            <a:r>
              <a:rPr kumimoji="0" lang="en-US" altLang="zh-CN" b="1" kern="1200" cap="none" spc="0" normalizeH="0" baseline="-25000" noProof="0" dirty="0">
                <a:latin typeface="+mn-ea"/>
                <a:ea typeface="+mn-ea"/>
                <a:cs typeface="+mn-cs"/>
              </a:rPr>
              <a:t>2</a:t>
            </a:r>
            <a:r>
              <a:rPr kumimoji="0" lang="en-US" altLang="zh-CN" b="1" kern="1200" cap="none" spc="0" normalizeH="0" baseline="0" noProof="0" dirty="0">
                <a:latin typeface="+mn-ea"/>
                <a:ea typeface="+mn-ea"/>
                <a:cs typeface="+mn-cs"/>
              </a:rPr>
              <a:t>=200K</a:t>
            </a:r>
            <a:r>
              <a:rPr kumimoji="0" lang="zh-CN" altLang="en-US" b="1" kern="1200" cap="none" spc="0" normalizeH="0" baseline="0" noProof="0" dirty="0">
                <a:latin typeface="+mn-ea"/>
                <a:ea typeface="+mn-ea"/>
                <a:cs typeface="+mn-cs"/>
              </a:rPr>
              <a:t>，求循环效率。</a:t>
            </a:r>
            <a:endParaRPr kumimoji="0" lang="zh-CN" altLang="en-US" b="1" kern="1200" cap="none" spc="0" normalizeH="0" baseline="0" noProof="0" dirty="0">
              <a:latin typeface="+mn-ea"/>
              <a:ea typeface="+mn-ea"/>
              <a:cs typeface="+mn-cs"/>
            </a:endParaRPr>
          </a:p>
        </p:txBody>
      </p:sp>
      <p:pic>
        <p:nvPicPr>
          <p:cNvPr id="45059" name="Picture 2"/>
          <p:cNvPicPr>
            <a:picLocks noChangeAspect="1"/>
          </p:cNvPicPr>
          <p:nvPr/>
        </p:nvPicPr>
        <p:blipFill>
          <a:blip r:embed="rId1">
            <a:alphaModFix amt="50000"/>
          </a:blip>
          <a:srcRect l="987" t="1450" r="-987" b="-1450"/>
          <a:stretch>
            <a:fillRect/>
          </a:stretch>
        </p:blipFill>
        <p:spPr>
          <a:xfrm>
            <a:off x="5292090" y="2492375"/>
            <a:ext cx="3506470" cy="2970530"/>
          </a:xfrm>
          <a:prstGeom prst="rect">
            <a:avLst/>
          </a:prstGeom>
          <a:noFill/>
          <a:ln w="9525">
            <a:noFill/>
          </a:ln>
        </p:spPr>
      </p:pic>
      <p:graphicFrame>
        <p:nvGraphicFramePr>
          <p:cNvPr id="3" name="对象 2">
            <a:hlinkClick r:id="" action="ppaction://ole?verb="/>
          </p:cNvPr>
          <p:cNvGraphicFramePr>
            <a:graphicFrameLocks noChangeAspect="1"/>
          </p:cNvGraphicFramePr>
          <p:nvPr/>
        </p:nvGraphicFramePr>
        <p:xfrm>
          <a:off x="683895" y="2637155"/>
          <a:ext cx="3634105" cy="1573530"/>
        </p:xfrm>
        <a:graphic>
          <a:graphicData uri="http://schemas.openxmlformats.org/presentationml/2006/ole">
            <mc:AlternateContent xmlns:mc="http://schemas.openxmlformats.org/markup-compatibility/2006">
              <mc:Choice xmlns:v="urn:schemas-microsoft-com:vml" Requires="v">
                <p:oleObj spid="_x0000_s2049" name="" r:id="rId2" imgW="1409700" imgH="609600" progId="Equation.KSEE3">
                  <p:embed/>
                </p:oleObj>
              </mc:Choice>
              <mc:Fallback>
                <p:oleObj name="" r:id="rId2" imgW="1409700" imgH="609600" progId="Equation.KSEE3">
                  <p:embed/>
                  <p:pic>
                    <p:nvPicPr>
                      <p:cNvPr id="0" name="图片 2048"/>
                      <p:cNvPicPr/>
                      <p:nvPr/>
                    </p:nvPicPr>
                    <p:blipFill>
                      <a:blip r:embed="rId3"/>
                      <a:stretch>
                        <a:fillRect/>
                      </a:stretch>
                    </p:blipFill>
                    <p:spPr>
                      <a:xfrm>
                        <a:off x="683895" y="2637155"/>
                        <a:ext cx="3634105" cy="1573530"/>
                      </a:xfrm>
                      <a:prstGeom prst="rect">
                        <a:avLst/>
                      </a:prstGeom>
                    </p:spPr>
                  </p:pic>
                </p:oleObj>
              </mc:Fallback>
            </mc:AlternateContent>
          </a:graphicData>
        </a:graphic>
      </p:graphicFrame>
      <p:sp>
        <p:nvSpPr>
          <p:cNvPr id="4" name="文本框 3"/>
          <p:cNvSpPr txBox="1"/>
          <p:nvPr/>
        </p:nvSpPr>
        <p:spPr>
          <a:xfrm>
            <a:off x="107315" y="4293235"/>
            <a:ext cx="6256020" cy="521970"/>
          </a:xfrm>
          <a:prstGeom prst="rect">
            <a:avLst/>
          </a:prstGeom>
          <a:noFill/>
        </p:spPr>
        <p:txBody>
          <a:bodyPr wrap="square" rtlCol="0" anchor="t">
            <a:spAutoFit/>
          </a:bodyPr>
          <a:p>
            <a:r>
              <a:rPr lang="en-US" altLang="zh-CN" sz="2800" i="1" dirty="0">
                <a:solidFill>
                  <a:srgbClr val="FF0000"/>
                </a:solidFill>
                <a:latin typeface="宋体" panose="02010600030101010101" pitchFamily="2" charset="-122"/>
                <a:cs typeface="宋体" panose="02010600030101010101" pitchFamily="2" charset="-122"/>
                <a:sym typeface="+mn-ea"/>
              </a:rPr>
              <a:t>   </a:t>
            </a:r>
            <a:r>
              <a:rPr lang="en-US" altLang="zh-CN" sz="2800" i="1" dirty="0">
                <a:solidFill>
                  <a:schemeClr val="tx1"/>
                </a:solidFill>
                <a:latin typeface="宋体" panose="02010600030101010101" pitchFamily="2" charset="-122"/>
                <a:cs typeface="宋体" panose="02010600030101010101" pitchFamily="2" charset="-122"/>
                <a:sym typeface="+mn-ea"/>
              </a:rPr>
              <a:t>R</a:t>
            </a:r>
            <a:r>
              <a:rPr lang="en-US" altLang="zh-CN" sz="2800" dirty="0">
                <a:solidFill>
                  <a:schemeClr val="tx1"/>
                </a:solidFill>
                <a:latin typeface="宋体" panose="02010600030101010101" pitchFamily="2" charset="-122"/>
                <a:cs typeface="宋体" panose="02010600030101010101" pitchFamily="2" charset="-122"/>
                <a:sym typeface="+mn-ea"/>
              </a:rPr>
              <a:t>=8.31 J·mol </a:t>
            </a:r>
            <a:r>
              <a:rPr lang="en-US" altLang="zh-CN" sz="2800" baseline="30000" dirty="0">
                <a:solidFill>
                  <a:schemeClr val="tx1"/>
                </a:solidFill>
                <a:latin typeface="宋体" panose="02010600030101010101" pitchFamily="2" charset="-122"/>
                <a:cs typeface="宋体" panose="02010600030101010101" pitchFamily="2" charset="-122"/>
                <a:sym typeface="+mn-ea"/>
              </a:rPr>
              <a:t>-1</a:t>
            </a:r>
            <a:r>
              <a:rPr lang="en-US" altLang="zh-CN" sz="2800" dirty="0">
                <a:solidFill>
                  <a:schemeClr val="tx1"/>
                </a:solidFill>
                <a:latin typeface="宋体" panose="02010600030101010101" pitchFamily="2" charset="-122"/>
                <a:cs typeface="宋体" panose="02010600030101010101" pitchFamily="2" charset="-122"/>
                <a:sym typeface="+mn-ea"/>
              </a:rPr>
              <a:t>·K </a:t>
            </a:r>
            <a:r>
              <a:rPr lang="en-US" altLang="zh-CN" sz="2800" baseline="30000" dirty="0">
                <a:solidFill>
                  <a:schemeClr val="tx1"/>
                </a:solidFill>
                <a:latin typeface="宋体" panose="02010600030101010101" pitchFamily="2" charset="-122"/>
                <a:cs typeface="宋体" panose="02010600030101010101" pitchFamily="2" charset="-122"/>
                <a:sym typeface="+mn-ea"/>
              </a:rPr>
              <a:t>-1</a:t>
            </a:r>
            <a:r>
              <a:rPr lang="en-US" altLang="zh-CN" sz="2800" dirty="0">
                <a:solidFill>
                  <a:srgbClr val="FF0000"/>
                </a:solidFill>
                <a:latin typeface="宋体" panose="02010600030101010101" pitchFamily="2" charset="-122"/>
                <a:cs typeface="宋体" panose="02010600030101010101" pitchFamily="2" charset="-122"/>
                <a:sym typeface="+mn-ea"/>
              </a:rPr>
              <a:t> </a:t>
            </a:r>
            <a:endParaRPr lang="en-US" altLang="zh-CN" sz="2800" dirty="0">
              <a:solidFill>
                <a:srgbClr val="FF0000"/>
              </a:solidFill>
              <a:latin typeface="宋体" panose="02010600030101010101" pitchFamily="2" charset="-122"/>
              <a:cs typeface="宋体" panose="02010600030101010101" pitchFamily="2" charset="-122"/>
              <a:sym typeface="+mn-ea"/>
            </a:endParaRPr>
          </a:p>
        </p:txBody>
      </p:sp>
    </p:spTree>
  </p:cSld>
  <p:clrMapOvr>
    <a:masterClrMapping/>
  </p:clrMapOvr>
  <p:transition spd="med">
    <p:random/>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对象 3">
            <a:hlinkClick r:id="" action="ppaction://ole?verb="/>
          </p:cNvPr>
          <p:cNvGraphicFramePr>
            <a:graphicFrameLocks noChangeAspect="1"/>
          </p:cNvGraphicFramePr>
          <p:nvPr/>
        </p:nvGraphicFramePr>
        <p:xfrm>
          <a:off x="934403" y="1124585"/>
          <a:ext cx="7274560" cy="940435"/>
        </p:xfrm>
        <a:graphic>
          <a:graphicData uri="http://schemas.openxmlformats.org/presentationml/2006/ole">
            <mc:AlternateContent xmlns:mc="http://schemas.openxmlformats.org/markup-compatibility/2006">
              <mc:Choice xmlns:v="urn:schemas-microsoft-com:vml" Requires="v">
                <p:oleObj spid="_x0000_s1025" name="" r:id="rId1" imgW="3340100" imgH="431800" progId="Equation.KSEE3">
                  <p:embed/>
                </p:oleObj>
              </mc:Choice>
              <mc:Fallback>
                <p:oleObj name="" r:id="rId1" imgW="3340100" imgH="431800" progId="Equation.KSEE3">
                  <p:embed/>
                  <p:pic>
                    <p:nvPicPr>
                      <p:cNvPr id="0" name="图片 1024"/>
                      <p:cNvPicPr/>
                      <p:nvPr/>
                    </p:nvPicPr>
                    <p:blipFill>
                      <a:blip r:embed="rId2"/>
                      <a:stretch>
                        <a:fillRect/>
                      </a:stretch>
                    </p:blipFill>
                    <p:spPr>
                      <a:xfrm>
                        <a:off x="934403" y="1124585"/>
                        <a:ext cx="7274560" cy="940435"/>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827405" y="2216150"/>
          <a:ext cx="7606665" cy="940435"/>
        </p:xfrm>
        <a:graphic>
          <a:graphicData uri="http://schemas.openxmlformats.org/presentationml/2006/ole">
            <mc:AlternateContent xmlns:mc="http://schemas.openxmlformats.org/markup-compatibility/2006">
              <mc:Choice xmlns:v="urn:schemas-microsoft-com:vml" Requires="v">
                <p:oleObj spid="_x0000_s2" name="" r:id="rId3" imgW="3492500" imgH="431800" progId="Equation.KSEE3">
                  <p:embed/>
                </p:oleObj>
              </mc:Choice>
              <mc:Fallback>
                <p:oleObj name="" r:id="rId3" imgW="3492500" imgH="431800" progId="Equation.KSEE3">
                  <p:embed/>
                  <p:pic>
                    <p:nvPicPr>
                      <p:cNvPr id="0" name="图片 1024"/>
                      <p:cNvPicPr/>
                      <p:nvPr/>
                    </p:nvPicPr>
                    <p:blipFill>
                      <a:blip r:embed="rId4"/>
                      <a:stretch>
                        <a:fillRect/>
                      </a:stretch>
                    </p:blipFill>
                    <p:spPr>
                      <a:xfrm>
                        <a:off x="827405" y="2216150"/>
                        <a:ext cx="7606665" cy="94043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899795" y="3476625"/>
          <a:ext cx="2444750" cy="550545"/>
        </p:xfrm>
        <a:graphic>
          <a:graphicData uri="http://schemas.openxmlformats.org/presentationml/2006/ole">
            <mc:AlternateContent xmlns:mc="http://schemas.openxmlformats.org/markup-compatibility/2006">
              <mc:Choice xmlns:v="urn:schemas-microsoft-com:vml" Requires="v">
                <p:oleObj spid="_x0000_s1026" name="" r:id="rId5" imgW="2680335" imgH="603250" progId="Equation.KSEE3">
                  <p:embed/>
                </p:oleObj>
              </mc:Choice>
              <mc:Fallback>
                <p:oleObj name="" r:id="rId5" imgW="2680335" imgH="603250" progId="Equation.KSEE3">
                  <p:embed/>
                  <p:pic>
                    <p:nvPicPr>
                      <p:cNvPr id="0" name="图片 1025"/>
                      <p:cNvPicPr/>
                      <p:nvPr/>
                    </p:nvPicPr>
                    <p:blipFill>
                      <a:blip r:embed="rId6"/>
                      <a:stretch>
                        <a:fillRect/>
                      </a:stretch>
                    </p:blipFill>
                    <p:spPr>
                      <a:xfrm>
                        <a:off x="899795" y="3476625"/>
                        <a:ext cx="2444750" cy="550545"/>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899795" y="4480560"/>
          <a:ext cx="6431915" cy="626745"/>
        </p:xfrm>
        <a:graphic>
          <a:graphicData uri="http://schemas.openxmlformats.org/presentationml/2006/ole">
            <mc:AlternateContent xmlns:mc="http://schemas.openxmlformats.org/markup-compatibility/2006">
              <mc:Choice xmlns:v="urn:schemas-microsoft-com:vml" Requires="v">
                <p:oleObj spid="_x0000_s1027" name="" r:id="rId7" imgW="2476500" imgH="241300" progId="Equation.KSEE3">
                  <p:embed/>
                </p:oleObj>
              </mc:Choice>
              <mc:Fallback>
                <p:oleObj name="" r:id="rId7" imgW="2476500" imgH="241300" progId="Equation.KSEE3">
                  <p:embed/>
                  <p:pic>
                    <p:nvPicPr>
                      <p:cNvPr id="0" name="图片 1026"/>
                      <p:cNvPicPr/>
                      <p:nvPr/>
                    </p:nvPicPr>
                    <p:blipFill>
                      <a:blip r:embed="rId8"/>
                      <a:stretch>
                        <a:fillRect/>
                      </a:stretch>
                    </p:blipFill>
                    <p:spPr>
                      <a:xfrm>
                        <a:off x="899795" y="4480560"/>
                        <a:ext cx="6431915" cy="626745"/>
                      </a:xfrm>
                      <a:prstGeom prst="rect">
                        <a:avLst/>
                      </a:prstGeom>
                    </p:spPr>
                  </p:pic>
                </p:oleObj>
              </mc:Fallback>
            </mc:AlternateContent>
          </a:graphicData>
        </a:graphic>
      </p:graphicFrame>
      <p:sp>
        <p:nvSpPr>
          <p:cNvPr id="8" name="文本框 7"/>
          <p:cNvSpPr txBox="1"/>
          <p:nvPr/>
        </p:nvSpPr>
        <p:spPr>
          <a:xfrm>
            <a:off x="395605" y="260668"/>
            <a:ext cx="4572000" cy="521970"/>
          </a:xfrm>
          <a:prstGeom prst="rect">
            <a:avLst/>
          </a:prstGeom>
        </p:spPr>
        <p:txBody>
          <a:bodyPr>
            <a:spAutoFit/>
          </a:bodyPr>
          <a:p>
            <a:pPr algn="l"/>
            <a:r>
              <a:rPr lang="zh-CN" altLang="en-US" sz="2800" spc="200">
                <a:solidFill>
                  <a:srgbClr val="FF0000"/>
                </a:solidFill>
                <a:latin typeface="宋体" panose="02010600030101010101" pitchFamily="2" charset="-122"/>
              </a:rPr>
              <a:t>解：</a:t>
            </a:r>
            <a:r>
              <a:rPr lang="zh-CN" altLang="en-US" sz="2800" spc="200">
                <a:latin typeface="宋体" panose="02010600030101010101" pitchFamily="2" charset="-122"/>
              </a:rPr>
              <a:t>四个过程的做功：</a:t>
            </a:r>
            <a:endParaRPr lang="zh-CN" altLang="en-US" sz="2800" spc="200">
              <a:latin typeface="宋体" panose="02010600030101010101" pitchFamily="2" charset="-122"/>
            </a:endParaRPr>
          </a:p>
        </p:txBody>
      </p:sp>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7360" y="476885"/>
            <a:ext cx="4572000" cy="521970"/>
          </a:xfrm>
          <a:prstGeom prst="rect">
            <a:avLst/>
          </a:prstGeom>
          <a:noFill/>
        </p:spPr>
        <p:txBody>
          <a:bodyPr wrap="square" rtlCol="0" anchor="t">
            <a:spAutoFit/>
          </a:bodyPr>
          <a:p>
            <a:r>
              <a:rPr lang="zh-CN" altLang="en-US" sz="2800" spc="200">
                <a:latin typeface="宋体" panose="02010600030101010101" pitchFamily="2" charset="-122"/>
                <a:sym typeface="+mn-ea"/>
              </a:rPr>
              <a:t>四个过程的热量</a:t>
            </a:r>
            <a:r>
              <a:rPr lang="zh-CN" altLang="en-US" sz="2400" spc="200">
                <a:latin typeface="宋体" panose="02010600030101010101" pitchFamily="2" charset="-122"/>
                <a:sym typeface="+mn-ea"/>
              </a:rPr>
              <a:t>：</a:t>
            </a:r>
            <a:endParaRPr lang="zh-CN" altLang="en-US" sz="2400" spc="200">
              <a:latin typeface="宋体" panose="02010600030101010101" pitchFamily="2" charset="-122"/>
              <a:sym typeface="+mn-ea"/>
            </a:endParaRPr>
          </a:p>
        </p:txBody>
      </p:sp>
      <p:graphicFrame>
        <p:nvGraphicFramePr>
          <p:cNvPr id="5" name="对象 4">
            <a:hlinkClick r:id="" action="ppaction://ole?verb="/>
          </p:cNvPr>
          <p:cNvGraphicFramePr>
            <a:graphicFrameLocks noChangeAspect="1"/>
          </p:cNvGraphicFramePr>
          <p:nvPr/>
        </p:nvGraphicFramePr>
        <p:xfrm>
          <a:off x="899795" y="1341120"/>
          <a:ext cx="3373755" cy="514985"/>
        </p:xfrm>
        <a:graphic>
          <a:graphicData uri="http://schemas.openxmlformats.org/presentationml/2006/ole">
            <mc:AlternateContent xmlns:mc="http://schemas.openxmlformats.org/markup-compatibility/2006">
              <mc:Choice xmlns:v="urn:schemas-microsoft-com:vml" Requires="v">
                <p:oleObj spid="_x0000_s3073" name="" r:id="rId1" imgW="1498600" imgH="228600" progId="Equation.KSEE3">
                  <p:embed/>
                </p:oleObj>
              </mc:Choice>
              <mc:Fallback>
                <p:oleObj name="" r:id="rId1" imgW="1498600" imgH="228600" progId="Equation.KSEE3">
                  <p:embed/>
                  <p:pic>
                    <p:nvPicPr>
                      <p:cNvPr id="0" name="图片 3072"/>
                      <p:cNvPicPr/>
                      <p:nvPr/>
                    </p:nvPicPr>
                    <p:blipFill>
                      <a:blip r:embed="rId2"/>
                      <a:stretch>
                        <a:fillRect/>
                      </a:stretch>
                    </p:blipFill>
                    <p:spPr>
                      <a:xfrm>
                        <a:off x="899795" y="1341120"/>
                        <a:ext cx="3373755" cy="51498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683578" y="2252980"/>
          <a:ext cx="8216265" cy="769620"/>
        </p:xfrm>
        <a:graphic>
          <a:graphicData uri="http://schemas.openxmlformats.org/presentationml/2006/ole">
            <mc:AlternateContent xmlns:mc="http://schemas.openxmlformats.org/markup-compatibility/2006">
              <mc:Choice xmlns:v="urn:schemas-microsoft-com:vml" Requires="v">
                <p:oleObj spid="_x0000_s3074" name="" r:id="rId3" imgW="4203065" imgH="393700" progId="Equation.KSEE3">
                  <p:embed/>
                </p:oleObj>
              </mc:Choice>
              <mc:Fallback>
                <p:oleObj name="" r:id="rId3" imgW="4203065" imgH="393700" progId="Equation.KSEE3">
                  <p:embed/>
                  <p:pic>
                    <p:nvPicPr>
                      <p:cNvPr id="0" name="图片 3073"/>
                      <p:cNvPicPr/>
                      <p:nvPr/>
                    </p:nvPicPr>
                    <p:blipFill>
                      <a:blip r:embed="rId4"/>
                      <a:stretch>
                        <a:fillRect/>
                      </a:stretch>
                    </p:blipFill>
                    <p:spPr>
                      <a:xfrm>
                        <a:off x="683578" y="2252980"/>
                        <a:ext cx="8216265" cy="769620"/>
                      </a:xfrm>
                      <a:prstGeom prst="rect">
                        <a:avLst/>
                      </a:prstGeom>
                    </p:spPr>
                  </p:pic>
                </p:oleObj>
              </mc:Fallback>
            </mc:AlternateContent>
          </a:graphicData>
        </a:graphic>
      </p:graphicFrame>
      <p:graphicFrame>
        <p:nvGraphicFramePr>
          <p:cNvPr id="7" name="对象 6">
            <a:hlinkClick r:id="" action="ppaction://ole?verb="/>
          </p:cNvPr>
          <p:cNvGraphicFramePr>
            <a:graphicFrameLocks noChangeAspect="1"/>
          </p:cNvGraphicFramePr>
          <p:nvPr/>
        </p:nvGraphicFramePr>
        <p:xfrm>
          <a:off x="4715828" y="1312228"/>
          <a:ext cx="3555365" cy="532765"/>
        </p:xfrm>
        <a:graphic>
          <a:graphicData uri="http://schemas.openxmlformats.org/presentationml/2006/ole">
            <mc:AlternateContent xmlns:mc="http://schemas.openxmlformats.org/markup-compatibility/2006">
              <mc:Choice xmlns:v="urn:schemas-microsoft-com:vml" Requires="v">
                <p:oleObj spid="_x0000_s2" name="" r:id="rId5" imgW="1612900" imgH="241300" progId="Equation.KSEE3">
                  <p:embed/>
                </p:oleObj>
              </mc:Choice>
              <mc:Fallback>
                <p:oleObj name="" r:id="rId5" imgW="1612900" imgH="241300" progId="Equation.KSEE3">
                  <p:embed/>
                  <p:pic>
                    <p:nvPicPr>
                      <p:cNvPr id="0" name="图片 3072"/>
                      <p:cNvPicPr/>
                      <p:nvPr/>
                    </p:nvPicPr>
                    <p:blipFill>
                      <a:blip r:embed="rId6"/>
                      <a:stretch>
                        <a:fillRect/>
                      </a:stretch>
                    </p:blipFill>
                    <p:spPr>
                      <a:xfrm>
                        <a:off x="4715828" y="1312228"/>
                        <a:ext cx="3555365" cy="532765"/>
                      </a:xfrm>
                      <a:prstGeom prst="rect">
                        <a:avLst/>
                      </a:prstGeom>
                    </p:spPr>
                  </p:pic>
                </p:oleObj>
              </mc:Fallback>
            </mc:AlternateContent>
          </a:graphicData>
        </a:graphic>
      </p:graphicFrame>
      <p:graphicFrame>
        <p:nvGraphicFramePr>
          <p:cNvPr id="8" name="对象 7">
            <a:hlinkClick r:id="" action="ppaction://ole?verb="/>
          </p:cNvPr>
          <p:cNvGraphicFramePr>
            <a:graphicFrameLocks noChangeAspect="1"/>
          </p:cNvGraphicFramePr>
          <p:nvPr/>
        </p:nvGraphicFramePr>
        <p:xfrm>
          <a:off x="683578" y="3140710"/>
          <a:ext cx="7647305" cy="769620"/>
        </p:xfrm>
        <a:graphic>
          <a:graphicData uri="http://schemas.openxmlformats.org/presentationml/2006/ole">
            <mc:AlternateContent xmlns:mc="http://schemas.openxmlformats.org/markup-compatibility/2006">
              <mc:Choice xmlns:v="urn:schemas-microsoft-com:vml" Requires="v">
                <p:oleObj spid="_x0000_s3" name="" r:id="rId7" imgW="3911600" imgH="393700" progId="Equation.KSEE3">
                  <p:embed/>
                </p:oleObj>
              </mc:Choice>
              <mc:Fallback>
                <p:oleObj name="" r:id="rId7" imgW="3911600" imgH="393700" progId="Equation.KSEE3">
                  <p:embed/>
                  <p:pic>
                    <p:nvPicPr>
                      <p:cNvPr id="0" name="图片 3073"/>
                      <p:cNvPicPr/>
                      <p:nvPr/>
                    </p:nvPicPr>
                    <p:blipFill>
                      <a:blip r:embed="rId8"/>
                      <a:stretch>
                        <a:fillRect/>
                      </a:stretch>
                    </p:blipFill>
                    <p:spPr>
                      <a:xfrm>
                        <a:off x="683578" y="3140710"/>
                        <a:ext cx="7647305" cy="769620"/>
                      </a:xfrm>
                      <a:prstGeom prst="rect">
                        <a:avLst/>
                      </a:prstGeom>
                    </p:spPr>
                  </p:pic>
                </p:oleObj>
              </mc:Fallback>
            </mc:AlternateContent>
          </a:graphicData>
        </a:graphic>
      </p:graphicFrame>
      <p:graphicFrame>
        <p:nvGraphicFramePr>
          <p:cNvPr id="9" name="对象 8">
            <a:hlinkClick r:id="" action="ppaction://ole?verb="/>
          </p:cNvPr>
          <p:cNvGraphicFramePr>
            <a:graphicFrameLocks noChangeAspect="1"/>
          </p:cNvGraphicFramePr>
          <p:nvPr/>
        </p:nvGraphicFramePr>
        <p:xfrm>
          <a:off x="868045" y="4276725"/>
          <a:ext cx="4171315" cy="548005"/>
        </p:xfrm>
        <a:graphic>
          <a:graphicData uri="http://schemas.openxmlformats.org/presentationml/2006/ole">
            <mc:AlternateContent xmlns:mc="http://schemas.openxmlformats.org/markup-compatibility/2006">
              <mc:Choice xmlns:v="urn:schemas-microsoft-com:vml" Requires="v">
                <p:oleObj spid="_x0000_s3075" name="" r:id="rId9" imgW="1841500" imgH="241300" progId="Equation.KSEE3">
                  <p:embed/>
                </p:oleObj>
              </mc:Choice>
              <mc:Fallback>
                <p:oleObj name="" r:id="rId9" imgW="1841500" imgH="241300" progId="Equation.KSEE3">
                  <p:embed/>
                  <p:pic>
                    <p:nvPicPr>
                      <p:cNvPr id="0" name="图片 3074"/>
                      <p:cNvPicPr/>
                      <p:nvPr/>
                    </p:nvPicPr>
                    <p:blipFill>
                      <a:blip r:embed="rId10"/>
                      <a:stretch>
                        <a:fillRect/>
                      </a:stretch>
                    </p:blipFill>
                    <p:spPr>
                      <a:xfrm>
                        <a:off x="868045" y="4276725"/>
                        <a:ext cx="4171315" cy="548005"/>
                      </a:xfrm>
                      <a:prstGeom prst="rect">
                        <a:avLst/>
                      </a:prstGeom>
                    </p:spPr>
                  </p:pic>
                </p:oleObj>
              </mc:Fallback>
            </mc:AlternateContent>
          </a:graphicData>
        </a:graphic>
      </p:graphicFrame>
      <p:graphicFrame>
        <p:nvGraphicFramePr>
          <p:cNvPr id="12" name="对象 11">
            <a:hlinkClick r:id="" action="ppaction://ole?verb="/>
          </p:cNvPr>
          <p:cNvGraphicFramePr>
            <a:graphicFrameLocks noChangeAspect="1"/>
          </p:cNvGraphicFramePr>
          <p:nvPr/>
        </p:nvGraphicFramePr>
        <p:xfrm>
          <a:off x="970280" y="5229225"/>
          <a:ext cx="4130675" cy="563245"/>
        </p:xfrm>
        <a:graphic>
          <a:graphicData uri="http://schemas.openxmlformats.org/presentationml/2006/ole">
            <mc:AlternateContent xmlns:mc="http://schemas.openxmlformats.org/markup-compatibility/2006">
              <mc:Choice xmlns:v="urn:schemas-microsoft-com:vml" Requires="v">
                <p:oleObj spid="_x0000_s10" name="" r:id="rId11" imgW="1866900" imgH="254000" progId="Equation.KSEE3">
                  <p:embed/>
                </p:oleObj>
              </mc:Choice>
              <mc:Fallback>
                <p:oleObj name="" r:id="rId11" imgW="1866900" imgH="254000" progId="Equation.KSEE3">
                  <p:embed/>
                  <p:pic>
                    <p:nvPicPr>
                      <p:cNvPr id="0" name="图片 3074"/>
                      <p:cNvPicPr/>
                      <p:nvPr/>
                    </p:nvPicPr>
                    <p:blipFill>
                      <a:blip r:embed="rId12"/>
                      <a:stretch>
                        <a:fillRect/>
                      </a:stretch>
                    </p:blipFill>
                    <p:spPr>
                      <a:xfrm>
                        <a:off x="970280" y="5229225"/>
                        <a:ext cx="4130675" cy="563245"/>
                      </a:xfrm>
                      <a:prstGeom prst="rect">
                        <a:avLst/>
                      </a:prstGeom>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 name="文本框 9"/>
          <p:cNvSpPr txBox="1"/>
          <p:nvPr/>
        </p:nvSpPr>
        <p:spPr>
          <a:xfrm>
            <a:off x="683260" y="1485265"/>
            <a:ext cx="4572000" cy="521970"/>
          </a:xfrm>
          <a:prstGeom prst="rect">
            <a:avLst/>
          </a:prstGeom>
          <a:noFill/>
        </p:spPr>
        <p:txBody>
          <a:bodyPr wrap="square" rtlCol="0" anchor="t">
            <a:spAutoFit/>
          </a:bodyPr>
          <a:p>
            <a:r>
              <a:rPr lang="zh-CN" altLang="en-US" sz="2800">
                <a:sym typeface="+mn-ea"/>
              </a:rPr>
              <a:t>热机效率：</a:t>
            </a:r>
            <a:endParaRPr lang="zh-CN" altLang="en-US" sz="2800">
              <a:sym typeface="+mn-ea"/>
            </a:endParaRPr>
          </a:p>
        </p:txBody>
      </p:sp>
      <p:graphicFrame>
        <p:nvGraphicFramePr>
          <p:cNvPr id="11" name="对象 10">
            <a:hlinkClick r:id="" action="ppaction://ole?verb="/>
          </p:cNvPr>
          <p:cNvGraphicFramePr>
            <a:graphicFrameLocks noChangeAspect="1"/>
          </p:cNvGraphicFramePr>
          <p:nvPr/>
        </p:nvGraphicFramePr>
        <p:xfrm>
          <a:off x="2339340" y="2044065"/>
          <a:ext cx="4920615" cy="1291590"/>
        </p:xfrm>
        <a:graphic>
          <a:graphicData uri="http://schemas.openxmlformats.org/presentationml/2006/ole">
            <mc:AlternateContent xmlns:mc="http://schemas.openxmlformats.org/markup-compatibility/2006">
              <mc:Choice xmlns:v="urn:schemas-microsoft-com:vml" Requires="v">
                <p:oleObj spid="_x0000_s4097" name="" r:id="rId1" imgW="1790700" imgH="469900" progId="Equation.KSEE3">
                  <p:embed/>
                </p:oleObj>
              </mc:Choice>
              <mc:Fallback>
                <p:oleObj name="" r:id="rId1" imgW="1790700" imgH="469900" progId="Equation.KSEE3">
                  <p:embed/>
                  <p:pic>
                    <p:nvPicPr>
                      <p:cNvPr id="0" name="图片 4096"/>
                      <p:cNvPicPr/>
                      <p:nvPr/>
                    </p:nvPicPr>
                    <p:blipFill>
                      <a:blip r:embed="rId2"/>
                      <a:stretch>
                        <a:fillRect/>
                      </a:stretch>
                    </p:blipFill>
                    <p:spPr>
                      <a:xfrm>
                        <a:off x="2339340" y="2044065"/>
                        <a:ext cx="4920615" cy="1291590"/>
                      </a:xfrm>
                      <a:prstGeom prst="rect">
                        <a:avLst/>
                      </a:prstGeom>
                    </p:spPr>
                  </p:pic>
                </p:oleObj>
              </mc:Fallback>
            </mc:AlternateContent>
          </a:graphicData>
        </a:graphic>
      </p:graphicFrame>
      <p:graphicFrame>
        <p:nvGraphicFramePr>
          <p:cNvPr id="4" name="对象 3">
            <a:hlinkClick r:id="" action="ppaction://ole?verb="/>
          </p:cNvPr>
          <p:cNvGraphicFramePr>
            <a:graphicFrameLocks noChangeAspect="1"/>
          </p:cNvGraphicFramePr>
          <p:nvPr/>
        </p:nvGraphicFramePr>
        <p:xfrm>
          <a:off x="2339340" y="3933190"/>
          <a:ext cx="5600065" cy="1211580"/>
        </p:xfrm>
        <a:graphic>
          <a:graphicData uri="http://schemas.openxmlformats.org/presentationml/2006/ole">
            <mc:AlternateContent xmlns:mc="http://schemas.openxmlformats.org/markup-compatibility/2006">
              <mc:Choice xmlns:v="urn:schemas-microsoft-com:vml" Requires="v">
                <p:oleObj spid="_x0000_s5121" name="" r:id="rId3" imgW="2171700" imgH="469900" progId="Equation.KSEE3">
                  <p:embed/>
                </p:oleObj>
              </mc:Choice>
              <mc:Fallback>
                <p:oleObj name="" r:id="rId3" imgW="2171700" imgH="469900" progId="Equation.KSEE3">
                  <p:embed/>
                  <p:pic>
                    <p:nvPicPr>
                      <p:cNvPr id="0" name="图片 5120"/>
                      <p:cNvPicPr/>
                      <p:nvPr/>
                    </p:nvPicPr>
                    <p:blipFill>
                      <a:blip r:embed="rId4"/>
                      <a:stretch>
                        <a:fillRect/>
                      </a:stretch>
                    </p:blipFill>
                    <p:spPr>
                      <a:xfrm>
                        <a:off x="2339340" y="3933190"/>
                        <a:ext cx="5600065" cy="1211580"/>
                      </a:xfrm>
                      <a:prstGeom prst="rect">
                        <a:avLst/>
                      </a:prstGeom>
                    </p:spPr>
                  </p:pic>
                </p:oleObj>
              </mc:Fallback>
            </mc:AlternateContent>
          </a:graphicData>
        </a:graphic>
      </p:graphicFrame>
    </p:spTree>
  </p:cSld>
  <p:clrMapOvr>
    <a:masterClrMapping/>
  </p:clrMapOvr>
  <p:transition spd="med">
    <p:rand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矩形 63491"/>
          <p:cNvSpPr/>
          <p:nvPr/>
        </p:nvSpPr>
        <p:spPr>
          <a:xfrm>
            <a:off x="323850" y="188913"/>
            <a:ext cx="7993063" cy="609600"/>
          </a:xfrm>
          <a:prstGeom prst="rect">
            <a:avLst/>
          </a:prstGeom>
          <a:solidFill>
            <a:srgbClr val="FFFF00"/>
          </a:solidFill>
          <a:ln w="9525">
            <a:noFill/>
          </a:ln>
          <a:effectLst>
            <a:outerShdw dist="35921" dir="2699999" algn="ctr" rotWithShape="0">
              <a:schemeClr val="bg2"/>
            </a:outerShdw>
          </a:effectLst>
        </p:spPr>
        <p:txBody>
          <a:bodyPr lIns="54000" tIns="10800" rIns="54000" bIns="10800"/>
          <a:lstStyle/>
          <a:p>
            <a:pPr fontAlgn="base"/>
            <a:r>
              <a:rPr lang="zh-CN" altLang="en-US" strike="noStrike" noProof="1">
                <a:solidFill>
                  <a:srgbClr val="FF0000"/>
                </a:solidFill>
                <a:effectLst>
                  <a:outerShdw blurRad="38100" dist="38100" dir="2700000">
                    <a:srgbClr val="000000"/>
                  </a:outerShdw>
                </a:effectLst>
                <a:latin typeface="楷体_GB2312" pitchFamily="49" charset="-122"/>
                <a:ea typeface="楷体_GB2312" pitchFamily="49" charset="-122"/>
                <a:cs typeface="+mn-cs"/>
              </a:rPr>
              <a:t>四、能量均分定理  理想气体内能</a:t>
            </a:r>
            <a:endParaRPr lang="zh-CN" altLang="en-US" strike="noStrike" noProof="1">
              <a:solidFill>
                <a:srgbClr val="FF0000"/>
              </a:solidFill>
              <a:effectLst>
                <a:outerShdw blurRad="38100" dist="38100" dir="2700000">
                  <a:srgbClr val="000000"/>
                </a:outerShdw>
              </a:effectLst>
              <a:latin typeface="楷体_GB2312" pitchFamily="49" charset="-122"/>
              <a:ea typeface="楷体_GB2312" pitchFamily="49" charset="-122"/>
            </a:endParaRPr>
          </a:p>
        </p:txBody>
      </p:sp>
      <p:grpSp>
        <p:nvGrpSpPr>
          <p:cNvPr id="63495" name="组合 63494"/>
          <p:cNvGrpSpPr/>
          <p:nvPr/>
        </p:nvGrpSpPr>
        <p:grpSpPr>
          <a:xfrm>
            <a:off x="539750" y="908050"/>
            <a:ext cx="6280150" cy="1171575"/>
            <a:chOff x="340" y="572"/>
            <a:chExt cx="3956" cy="738"/>
          </a:xfrm>
        </p:grpSpPr>
        <p:sp>
          <p:nvSpPr>
            <p:cNvPr id="7171" name="矩形 63492"/>
            <p:cNvSpPr/>
            <p:nvPr/>
          </p:nvSpPr>
          <p:spPr>
            <a:xfrm>
              <a:off x="340" y="754"/>
              <a:ext cx="3901" cy="365"/>
            </a:xfrm>
            <a:prstGeom prst="rect">
              <a:avLst/>
            </a:prstGeom>
            <a:noFill/>
            <a:ln w="9525">
              <a:noFill/>
            </a:ln>
          </p:spPr>
          <p:txBody>
            <a:bodyPr anchor="t" anchorCtr="0">
              <a:spAutoFit/>
            </a:bodyPr>
            <a:lstStyle/>
            <a:p>
              <a:r>
                <a:rPr lang="zh-CN" altLang="en-US" sz="3200" dirty="0">
                  <a:solidFill>
                    <a:srgbClr val="1C1C1C"/>
                  </a:solidFill>
                  <a:latin typeface="Century Schoolbook" panose="02040604050505020304" pitchFamily="18" charset="0"/>
                  <a:ea typeface="宋体" panose="02010600030101010101" pitchFamily="2" charset="-122"/>
                </a:rPr>
                <a:t>每一个自由度的平均动能为</a:t>
              </a:r>
              <a:endParaRPr lang="zh-CN" altLang="en-US" sz="3200" dirty="0">
                <a:solidFill>
                  <a:srgbClr val="1C1C1C"/>
                </a:solidFill>
                <a:latin typeface="Century Schoolbook" panose="02040604050505020304" pitchFamily="18" charset="0"/>
                <a:ea typeface="宋体" panose="02010600030101010101" pitchFamily="2" charset="-122"/>
              </a:endParaRPr>
            </a:p>
          </p:txBody>
        </p:sp>
        <p:graphicFrame>
          <p:nvGraphicFramePr>
            <p:cNvPr id="7172" name="对象 63493"/>
            <p:cNvGraphicFramePr/>
            <p:nvPr/>
          </p:nvGraphicFramePr>
          <p:xfrm>
            <a:off x="3651" y="572"/>
            <a:ext cx="645" cy="738"/>
          </p:xfrm>
          <a:graphic>
            <a:graphicData uri="http://schemas.openxmlformats.org/presentationml/2006/ole">
              <mc:AlternateContent xmlns:mc="http://schemas.openxmlformats.org/markup-compatibility/2006">
                <mc:Choice xmlns:v="urn:schemas-microsoft-com:vml" Requires="v">
                  <p:oleObj spid="_x0000_s6155" name="" r:id="rId1" imgW="342900" imgH="393700" progId="Equation.3">
                    <p:embed/>
                  </p:oleObj>
                </mc:Choice>
                <mc:Fallback>
                  <p:oleObj name="" r:id="rId1" imgW="342900" imgH="393700" progId="Equation.3">
                    <p:embed/>
                    <p:pic>
                      <p:nvPicPr>
                        <p:cNvPr id="0" name="图片 3093"/>
                        <p:cNvPicPr/>
                        <p:nvPr/>
                      </p:nvPicPr>
                      <p:blipFill>
                        <a:blip r:embed="rId2"/>
                        <a:stretch>
                          <a:fillRect/>
                        </a:stretch>
                      </p:blipFill>
                      <p:spPr>
                        <a:xfrm>
                          <a:off x="3651" y="572"/>
                          <a:ext cx="645" cy="738"/>
                        </a:xfrm>
                        <a:prstGeom prst="rect">
                          <a:avLst/>
                        </a:prstGeom>
                        <a:noFill/>
                        <a:ln w="38100">
                          <a:noFill/>
                          <a:miter/>
                        </a:ln>
                      </p:spPr>
                    </p:pic>
                  </p:oleObj>
                </mc:Fallback>
              </mc:AlternateContent>
            </a:graphicData>
          </a:graphic>
        </p:graphicFrame>
      </p:grpSp>
      <p:grpSp>
        <p:nvGrpSpPr>
          <p:cNvPr id="63498" name="组合 63497"/>
          <p:cNvGrpSpPr/>
          <p:nvPr/>
        </p:nvGrpSpPr>
        <p:grpSpPr>
          <a:xfrm>
            <a:off x="611188" y="2079625"/>
            <a:ext cx="6037263" cy="1087438"/>
            <a:chOff x="295" y="1492"/>
            <a:chExt cx="3803" cy="685"/>
          </a:xfrm>
        </p:grpSpPr>
        <p:sp>
          <p:nvSpPr>
            <p:cNvPr id="7174" name="文本框 63495"/>
            <p:cNvSpPr txBox="1"/>
            <p:nvPr/>
          </p:nvSpPr>
          <p:spPr>
            <a:xfrm>
              <a:off x="295" y="1616"/>
              <a:ext cx="3168" cy="406"/>
            </a:xfrm>
            <a:prstGeom prst="rect">
              <a:avLst/>
            </a:prstGeom>
            <a:noFill/>
            <a:ln w="19050">
              <a:noFill/>
            </a:ln>
          </p:spPr>
          <p:txBody>
            <a:bodyPr anchor="t" anchorCtr="0">
              <a:spAutoFit/>
            </a:bodyPr>
            <a:lstStyle/>
            <a:p>
              <a:pPr>
                <a:spcBef>
                  <a:spcPct val="50000"/>
                </a:spcBef>
              </a:pPr>
              <a:r>
                <a:rPr lang="en-US" altLang="zh-CN">
                  <a:latin typeface="Century Schoolbook" panose="02040604050505020304" pitchFamily="18" charset="0"/>
                  <a:ea typeface="宋体" panose="02010600030101010101" pitchFamily="2" charset="-122"/>
                </a:rPr>
                <a:t> </a:t>
              </a:r>
              <a:r>
                <a:rPr lang="zh-CN" altLang="en-US" sz="3200" dirty="0">
                  <a:latin typeface="宋体" panose="02010600030101010101" pitchFamily="2" charset="-122"/>
                  <a:ea typeface="宋体" panose="02010600030101010101" pitchFamily="2" charset="-122"/>
                </a:rPr>
                <a:t>一个分子的平均总能量为</a:t>
              </a:r>
              <a:endParaRPr lang="zh-CN" altLang="en-US" sz="3200">
                <a:latin typeface="宋体" panose="02010600030101010101" pitchFamily="2" charset="-122"/>
                <a:ea typeface="宋体" panose="02010600030101010101" pitchFamily="2" charset="-122"/>
              </a:endParaRPr>
            </a:p>
          </p:txBody>
        </p:sp>
        <p:graphicFrame>
          <p:nvGraphicFramePr>
            <p:cNvPr id="7175" name="对象 63496"/>
            <p:cNvGraphicFramePr/>
            <p:nvPr/>
          </p:nvGraphicFramePr>
          <p:xfrm>
            <a:off x="3463" y="1492"/>
            <a:ext cx="635" cy="685"/>
          </p:xfrm>
          <a:graphic>
            <a:graphicData uri="http://schemas.openxmlformats.org/presentationml/2006/ole">
              <mc:AlternateContent xmlns:mc="http://schemas.openxmlformats.org/markup-compatibility/2006">
                <mc:Choice xmlns:v="urn:schemas-microsoft-com:vml" Requires="v">
                  <p:oleObj spid="_x0000_s6156" name="" r:id="rId3" imgW="977900" imgH="1054100" progId="Equation.3">
                    <p:embed/>
                  </p:oleObj>
                </mc:Choice>
                <mc:Fallback>
                  <p:oleObj name="" r:id="rId3" imgW="977900" imgH="1054100" progId="Equation.3">
                    <p:embed/>
                    <p:pic>
                      <p:nvPicPr>
                        <p:cNvPr id="0" name="图片 3090"/>
                        <p:cNvPicPr/>
                        <p:nvPr/>
                      </p:nvPicPr>
                      <p:blipFill>
                        <a:blip r:embed="rId4"/>
                        <a:stretch>
                          <a:fillRect/>
                        </a:stretch>
                      </p:blipFill>
                      <p:spPr>
                        <a:xfrm>
                          <a:off x="3463" y="1492"/>
                          <a:ext cx="635" cy="685"/>
                        </a:xfrm>
                        <a:prstGeom prst="rect">
                          <a:avLst/>
                        </a:prstGeom>
                        <a:noFill/>
                        <a:ln w="38100">
                          <a:noFill/>
                          <a:miter/>
                        </a:ln>
                      </p:spPr>
                    </p:pic>
                  </p:oleObj>
                </mc:Fallback>
              </mc:AlternateContent>
            </a:graphicData>
          </a:graphic>
        </p:graphicFrame>
      </p:grpSp>
      <p:grpSp>
        <p:nvGrpSpPr>
          <p:cNvPr id="63501" name="组合 63500"/>
          <p:cNvGrpSpPr/>
          <p:nvPr/>
        </p:nvGrpSpPr>
        <p:grpSpPr>
          <a:xfrm>
            <a:off x="611188" y="3357563"/>
            <a:ext cx="6096000" cy="1155700"/>
            <a:chOff x="340" y="2523"/>
            <a:chExt cx="3840" cy="728"/>
          </a:xfrm>
        </p:grpSpPr>
        <p:sp>
          <p:nvSpPr>
            <p:cNvPr id="7177" name="文本框 63498"/>
            <p:cNvSpPr txBox="1"/>
            <p:nvPr/>
          </p:nvSpPr>
          <p:spPr>
            <a:xfrm>
              <a:off x="340" y="2659"/>
              <a:ext cx="3840" cy="404"/>
            </a:xfrm>
            <a:prstGeom prst="rect">
              <a:avLst/>
            </a:prstGeom>
            <a:noFill/>
            <a:ln w="19050">
              <a:noFill/>
            </a:ln>
          </p:spPr>
          <p:txBody>
            <a:bodyPr anchor="t" anchorCtr="0">
              <a:spAutoFit/>
            </a:bodyPr>
            <a:lstStyle/>
            <a:p>
              <a:pPr>
                <a:spcBef>
                  <a:spcPct val="50000"/>
                </a:spcBef>
              </a:pPr>
              <a:r>
                <a:rPr lang="en-US" altLang="zh-CN">
                  <a:latin typeface="Times New Roman" panose="02020603050405020304" pitchFamily="18" charset="0"/>
                  <a:ea typeface="楷体_GB2312" pitchFamily="49" charset="-122"/>
                </a:rPr>
                <a:t> </a:t>
              </a:r>
              <a:r>
                <a:rPr lang="en-US" altLang="zh-CN" sz="3200" dirty="0">
                  <a:latin typeface="Times New Roman" panose="02020603050405020304" pitchFamily="18" charset="0"/>
                  <a:ea typeface="宋体" panose="02010600030101010101" pitchFamily="2" charset="-122"/>
                </a:rPr>
                <a:t>1 mol </a:t>
              </a:r>
              <a:r>
                <a:rPr lang="zh-CN" altLang="en-US" sz="3200" dirty="0">
                  <a:latin typeface="Times New Roman" panose="02020603050405020304" pitchFamily="18" charset="0"/>
                  <a:ea typeface="宋体" panose="02010600030101010101" pitchFamily="2" charset="-122"/>
                </a:rPr>
                <a:t>气体分子的能量为</a:t>
              </a:r>
              <a:endParaRPr lang="zh-CN" altLang="en-US" sz="3200">
                <a:latin typeface="Times New Roman" panose="02020603050405020304" pitchFamily="18" charset="0"/>
                <a:ea typeface="宋体" panose="02010600030101010101" pitchFamily="2" charset="-122"/>
              </a:endParaRPr>
            </a:p>
          </p:txBody>
        </p:sp>
        <p:graphicFrame>
          <p:nvGraphicFramePr>
            <p:cNvPr id="7178" name="对象 63499"/>
            <p:cNvGraphicFramePr/>
            <p:nvPr/>
          </p:nvGraphicFramePr>
          <p:xfrm>
            <a:off x="3334" y="2523"/>
            <a:ext cx="681" cy="728"/>
          </p:xfrm>
          <a:graphic>
            <a:graphicData uri="http://schemas.openxmlformats.org/presentationml/2006/ole">
              <mc:AlternateContent xmlns:mc="http://schemas.openxmlformats.org/markup-compatibility/2006">
                <mc:Choice xmlns:v="urn:schemas-microsoft-com:vml" Requires="v">
                  <p:oleObj spid="_x0000_s6157" name="" r:id="rId5" imgW="368300" imgH="393700" progId="Equation.3">
                    <p:embed/>
                  </p:oleObj>
                </mc:Choice>
                <mc:Fallback>
                  <p:oleObj name="" r:id="rId5" imgW="368300" imgH="393700" progId="Equation.3">
                    <p:embed/>
                    <p:pic>
                      <p:nvPicPr>
                        <p:cNvPr id="0" name="图片 3099"/>
                        <p:cNvPicPr/>
                        <p:nvPr/>
                      </p:nvPicPr>
                      <p:blipFill>
                        <a:blip r:embed="rId6"/>
                        <a:stretch>
                          <a:fillRect/>
                        </a:stretch>
                      </p:blipFill>
                      <p:spPr>
                        <a:xfrm>
                          <a:off x="3334" y="2523"/>
                          <a:ext cx="681" cy="728"/>
                        </a:xfrm>
                        <a:prstGeom prst="rect">
                          <a:avLst/>
                        </a:prstGeom>
                        <a:noFill/>
                        <a:ln w="38100">
                          <a:noFill/>
                          <a:miter/>
                        </a:ln>
                      </p:spPr>
                    </p:pic>
                  </p:oleObj>
                </mc:Fallback>
              </mc:AlternateContent>
            </a:graphicData>
          </a:graphic>
        </p:graphicFrame>
      </p:grpSp>
      <p:grpSp>
        <p:nvGrpSpPr>
          <p:cNvPr id="63505" name="组合 63504"/>
          <p:cNvGrpSpPr/>
          <p:nvPr/>
        </p:nvGrpSpPr>
        <p:grpSpPr>
          <a:xfrm>
            <a:off x="827088" y="4941888"/>
            <a:ext cx="6789737" cy="1176337"/>
            <a:chOff x="521" y="3113"/>
            <a:chExt cx="4277" cy="741"/>
          </a:xfrm>
        </p:grpSpPr>
        <p:graphicFrame>
          <p:nvGraphicFramePr>
            <p:cNvPr id="7180" name="对象 63501"/>
            <p:cNvGraphicFramePr/>
            <p:nvPr/>
          </p:nvGraphicFramePr>
          <p:xfrm>
            <a:off x="3243" y="3113"/>
            <a:ext cx="1555" cy="741"/>
          </p:xfrm>
          <a:graphic>
            <a:graphicData uri="http://schemas.openxmlformats.org/presentationml/2006/ole">
              <mc:AlternateContent xmlns:mc="http://schemas.openxmlformats.org/markup-compatibility/2006">
                <mc:Choice xmlns:v="urn:schemas-microsoft-com:vml" Requires="v">
                  <p:oleObj spid="_x0000_s6158" name="" r:id="rId7" imgW="824865" imgH="393700" progId="Equation.3">
                    <p:embed/>
                  </p:oleObj>
                </mc:Choice>
                <mc:Fallback>
                  <p:oleObj name="" r:id="rId7" imgW="824865" imgH="393700" progId="Equation.3">
                    <p:embed/>
                    <p:pic>
                      <p:nvPicPr>
                        <p:cNvPr id="0" name="图片 3096"/>
                        <p:cNvPicPr/>
                        <p:nvPr/>
                      </p:nvPicPr>
                      <p:blipFill>
                        <a:blip r:embed="rId8"/>
                        <a:stretch>
                          <a:fillRect/>
                        </a:stretch>
                      </p:blipFill>
                      <p:spPr>
                        <a:xfrm>
                          <a:off x="3243" y="3113"/>
                          <a:ext cx="1555" cy="741"/>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
          <p:nvSpPr>
            <p:cNvPr id="7181" name="文本框 63503"/>
            <p:cNvSpPr txBox="1"/>
            <p:nvPr/>
          </p:nvSpPr>
          <p:spPr>
            <a:xfrm>
              <a:off x="521" y="3294"/>
              <a:ext cx="3408" cy="365"/>
            </a:xfrm>
            <a:prstGeom prst="rect">
              <a:avLst/>
            </a:prstGeom>
            <a:noFill/>
            <a:ln w="19050">
              <a:noFill/>
            </a:ln>
          </p:spPr>
          <p:txBody>
            <a:bodyPr anchor="t" anchorCtr="0">
              <a:spAutoFit/>
            </a:bodyPr>
            <a:lstStyle/>
            <a:p>
              <a:pPr>
                <a:spcBef>
                  <a:spcPct val="50000"/>
                </a:spcBef>
              </a:pPr>
              <a:r>
                <a:rPr lang="en-US" altLang="zh-CN" sz="3200" i="1">
                  <a:latin typeface="Times New Roman" panose="02020603050405020304" pitchFamily="18" charset="0"/>
                  <a:ea typeface="宋体" panose="02010600030101010101" pitchFamily="2" charset="-122"/>
                </a:rPr>
                <a:t>m </a:t>
              </a:r>
              <a:r>
                <a:rPr lang="zh-CN" altLang="zh-CN" sz="3200" dirty="0">
                  <a:latin typeface="Times New Roman" panose="02020603050405020304" pitchFamily="18" charset="0"/>
                  <a:ea typeface="宋体" panose="02010600030101010101" pitchFamily="2" charset="-122"/>
                </a:rPr>
                <a:t>千克气体的内能为</a:t>
              </a:r>
              <a:endParaRPr lang="en-US" altLang="zh-CN" sz="3200">
                <a:latin typeface="Times New Roman" panose="02020603050405020304" pitchFamily="18" charset="0"/>
                <a:ea typeface="宋体" panose="02010600030101010101" pitchFamily="2" charset="-122"/>
              </a:endParaRPr>
            </a:p>
          </p:txBody>
        </p:sp>
      </p:grpSp>
      <p:pic>
        <p:nvPicPr>
          <p:cNvPr id="7182" name="图片 63505" descr="Image-011">
            <a:hlinkClick r:id="" action="ppaction://hlinkshowjump?jump=previousslide"/>
          </p:cNvPr>
          <p:cNvPicPr>
            <a:picLocks noChangeAspect="1"/>
          </p:cNvPicPr>
          <p:nvPr/>
        </p:nvPicPr>
        <p:blipFill>
          <a:blip r:embed="rId9"/>
          <a:stretch>
            <a:fillRect/>
          </a:stretch>
        </p:blipFill>
        <p:spPr>
          <a:xfrm>
            <a:off x="8383588" y="6446838"/>
            <a:ext cx="381000" cy="409575"/>
          </a:xfrm>
          <a:prstGeom prst="rect">
            <a:avLst/>
          </a:prstGeom>
          <a:noFill/>
          <a:ln w="9525">
            <a:noFill/>
          </a:ln>
        </p:spPr>
      </p:pic>
      <p:pic>
        <p:nvPicPr>
          <p:cNvPr id="7183" name="图片 63506" descr="Image-010">
            <a:hlinkClick r:id="" action="ppaction://hlinkshowjump?jump=nextslide"/>
          </p:cNvPr>
          <p:cNvPicPr>
            <a:picLocks noChangeAspect="1"/>
          </p:cNvPicPr>
          <p:nvPr/>
        </p:nvPicPr>
        <p:blipFill>
          <a:blip r:embed="rId10"/>
          <a:stretch>
            <a:fillRect/>
          </a:stretch>
        </p:blipFill>
        <p:spPr>
          <a:xfrm>
            <a:off x="8743950" y="6448425"/>
            <a:ext cx="390525" cy="40957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box(in)">
                                      <p:cBhvr>
                                        <p:cTn id="7" dur="500"/>
                                        <p:tgtEl>
                                          <p:spTgt spid="6349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3495"/>
                                        </p:tgtEl>
                                        <p:attrNameLst>
                                          <p:attrName>style.visibility</p:attrName>
                                        </p:attrNameLst>
                                      </p:cBhvr>
                                      <p:to>
                                        <p:strVal val="visible"/>
                                      </p:to>
                                    </p:set>
                                    <p:animEffect transition="in" filter="blinds(horizontal)">
                                      <p:cBhvr>
                                        <p:cTn id="12" dur="500"/>
                                        <p:tgtEl>
                                          <p:spTgt spid="6349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3498"/>
                                        </p:tgtEl>
                                        <p:attrNameLst>
                                          <p:attrName>style.visibility</p:attrName>
                                        </p:attrNameLst>
                                      </p:cBhvr>
                                      <p:to>
                                        <p:strVal val="visible"/>
                                      </p:to>
                                    </p:set>
                                    <p:animEffect transition="in" filter="blinds(horizontal)">
                                      <p:cBhvr>
                                        <p:cTn id="17" dur="500"/>
                                        <p:tgtEl>
                                          <p:spTgt spid="6349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3501"/>
                                        </p:tgtEl>
                                        <p:attrNameLst>
                                          <p:attrName>style.visibility</p:attrName>
                                        </p:attrNameLst>
                                      </p:cBhvr>
                                      <p:to>
                                        <p:strVal val="visible"/>
                                      </p:to>
                                    </p:set>
                                    <p:animEffect transition="in" filter="blinds(horizontal)">
                                      <p:cBhvr>
                                        <p:cTn id="22" dur="500"/>
                                        <p:tgtEl>
                                          <p:spTgt spid="635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3505"/>
                                        </p:tgtEl>
                                        <p:attrNameLst>
                                          <p:attrName>style.visibility</p:attrName>
                                        </p:attrNameLst>
                                      </p:cBhvr>
                                      <p:to>
                                        <p:strVal val="visible"/>
                                      </p:to>
                                    </p:set>
                                    <p:animEffect transition="in" filter="blinds(horizontal)">
                                      <p:cBhvr>
                                        <p:cTn id="27" dur="500"/>
                                        <p:tgtEl>
                                          <p:spTgt spid="635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0770" name="Group 2"/>
          <p:cNvGrpSpPr/>
          <p:nvPr/>
        </p:nvGrpSpPr>
        <p:grpSpPr>
          <a:xfrm>
            <a:off x="1149350" y="1916113"/>
            <a:ext cx="6781800" cy="3060700"/>
            <a:chOff x="696" y="480"/>
            <a:chExt cx="4272" cy="1928"/>
          </a:xfrm>
        </p:grpSpPr>
        <p:sp>
          <p:nvSpPr>
            <p:cNvPr id="35842" name="Text Box 3"/>
            <p:cNvSpPr txBox="1"/>
            <p:nvPr/>
          </p:nvSpPr>
          <p:spPr>
            <a:xfrm>
              <a:off x="696" y="1265"/>
              <a:ext cx="4272" cy="1143"/>
            </a:xfrm>
            <a:prstGeom prst="rect">
              <a:avLst/>
            </a:prstGeom>
            <a:noFill/>
            <a:ln w="28575">
              <a:noFill/>
            </a:ln>
          </p:spPr>
          <p:txBody>
            <a:bodyPr anchor="t" anchorCtr="0">
              <a:spAutoFit/>
            </a:bodyPr>
            <a:lstStyle/>
            <a:p>
              <a:pPr>
                <a:spcBef>
                  <a:spcPct val="50000"/>
                </a:spcBef>
              </a:pPr>
              <a:r>
                <a:rPr lang="zh-CN" altLang="en-US" sz="2800" dirty="0">
                  <a:solidFill>
                    <a:srgbClr val="CC0000"/>
                  </a:solidFill>
                  <a:latin typeface="Arial" panose="020B0604020202020204" pitchFamily="34" charset="0"/>
                  <a:ea typeface="宋体" panose="02010600030101010101" pitchFamily="2" charset="-122"/>
                </a:rPr>
                <a:t>单</a:t>
              </a:r>
              <a:r>
                <a:rPr lang="zh-CN" altLang="en-US" sz="2800" dirty="0">
                  <a:solidFill>
                    <a:srgbClr val="1C1C1C"/>
                  </a:solidFill>
                  <a:latin typeface="Arial" panose="020B0604020202020204" pitchFamily="34" charset="0"/>
                  <a:ea typeface="宋体" panose="02010600030101010101" pitchFamily="2" charset="-122"/>
                </a:rPr>
                <a:t>原子分子</a:t>
              </a:r>
              <a:r>
                <a:rPr lang="zh-CN" altLang="en-US" sz="2800" dirty="0">
                  <a:latin typeface="Arial" panose="020B0604020202020204" pitchFamily="34" charset="0"/>
                  <a:ea typeface="宋体" panose="02010600030101010101" pitchFamily="2" charset="-122"/>
                </a:rPr>
                <a:t>        </a:t>
              </a:r>
              <a:r>
                <a:rPr lang="en-US" altLang="zh-CN" sz="2800" dirty="0">
                  <a:latin typeface="Arial" panose="020B0604020202020204" pitchFamily="34" charset="0"/>
                  <a:ea typeface="宋体" panose="02010600030101010101" pitchFamily="2" charset="-122"/>
                </a:rPr>
                <a:t>3</a:t>
              </a:r>
              <a:r>
                <a:rPr lang="en-US" altLang="zh-CN" sz="2800" dirty="0">
                  <a:solidFill>
                    <a:srgbClr val="1C1C1C"/>
                  </a:solidFill>
                  <a:latin typeface="Arial" panose="020B0604020202020204" pitchFamily="34" charset="0"/>
                  <a:ea typeface="宋体" panose="02010600030101010101" pitchFamily="2" charset="-122"/>
                </a:rPr>
                <a:t>              0               3</a:t>
              </a:r>
              <a:endParaRPr lang="en-US" altLang="zh-CN" sz="2800" dirty="0">
                <a:solidFill>
                  <a:srgbClr val="1C1C1C"/>
                </a:solidFill>
                <a:latin typeface="Arial" panose="020B0604020202020204" pitchFamily="34" charset="0"/>
                <a:ea typeface="宋体" panose="02010600030101010101" pitchFamily="2" charset="-122"/>
              </a:endParaRPr>
            </a:p>
            <a:p>
              <a:pPr>
                <a:spcBef>
                  <a:spcPct val="50000"/>
                </a:spcBef>
              </a:pPr>
              <a:r>
                <a:rPr lang="zh-CN" altLang="en-US" sz="2800" dirty="0">
                  <a:solidFill>
                    <a:srgbClr val="CC0000"/>
                  </a:solidFill>
                  <a:latin typeface="Arial" panose="020B0604020202020204" pitchFamily="34" charset="0"/>
                  <a:ea typeface="宋体" panose="02010600030101010101" pitchFamily="2" charset="-122"/>
                </a:rPr>
                <a:t>双</a:t>
              </a:r>
              <a:r>
                <a:rPr lang="zh-CN" altLang="en-US" sz="2800" dirty="0">
                  <a:solidFill>
                    <a:srgbClr val="1C1C1C"/>
                  </a:solidFill>
                  <a:latin typeface="Arial" panose="020B0604020202020204" pitchFamily="34" charset="0"/>
                  <a:ea typeface="宋体" panose="02010600030101010101" pitchFamily="2" charset="-122"/>
                </a:rPr>
                <a:t>原子分子        </a:t>
              </a:r>
              <a:r>
                <a:rPr lang="en-US" altLang="zh-CN" sz="2800" dirty="0">
                  <a:solidFill>
                    <a:srgbClr val="1C1C1C"/>
                  </a:solidFill>
                  <a:latin typeface="Arial" panose="020B0604020202020204" pitchFamily="34" charset="0"/>
                  <a:ea typeface="宋体" panose="02010600030101010101" pitchFamily="2" charset="-122"/>
                </a:rPr>
                <a:t>3              2               5</a:t>
              </a:r>
              <a:endParaRPr lang="en-US" altLang="zh-CN" sz="2800" dirty="0">
                <a:solidFill>
                  <a:srgbClr val="1C1C1C"/>
                </a:solidFill>
                <a:latin typeface="Arial" panose="020B0604020202020204" pitchFamily="34" charset="0"/>
                <a:ea typeface="宋体" panose="02010600030101010101" pitchFamily="2" charset="-122"/>
              </a:endParaRPr>
            </a:p>
            <a:p>
              <a:pPr>
                <a:spcBef>
                  <a:spcPct val="50000"/>
                </a:spcBef>
              </a:pPr>
              <a:r>
                <a:rPr lang="zh-CN" altLang="en-US" sz="2800" dirty="0">
                  <a:solidFill>
                    <a:srgbClr val="CC0000"/>
                  </a:solidFill>
                  <a:latin typeface="Arial" panose="020B0604020202020204" pitchFamily="34" charset="0"/>
                  <a:ea typeface="宋体" panose="02010600030101010101" pitchFamily="2" charset="-122"/>
                </a:rPr>
                <a:t>多</a:t>
              </a:r>
              <a:r>
                <a:rPr lang="zh-CN" altLang="en-US" sz="2800" dirty="0">
                  <a:solidFill>
                    <a:srgbClr val="1C1C1C"/>
                  </a:solidFill>
                  <a:latin typeface="Arial" panose="020B0604020202020204" pitchFamily="34" charset="0"/>
                  <a:ea typeface="宋体" panose="02010600030101010101" pitchFamily="2" charset="-122"/>
                </a:rPr>
                <a:t>原子分子        </a:t>
              </a:r>
              <a:r>
                <a:rPr lang="en-US" altLang="zh-CN" sz="2800" dirty="0">
                  <a:solidFill>
                    <a:srgbClr val="1C1C1C"/>
                  </a:solidFill>
                  <a:latin typeface="Arial" panose="020B0604020202020204" pitchFamily="34" charset="0"/>
                  <a:ea typeface="宋体" panose="02010600030101010101" pitchFamily="2" charset="-122"/>
                </a:rPr>
                <a:t>3              3               6</a:t>
              </a:r>
              <a:endParaRPr lang="en-US" altLang="zh-CN" sz="2800" dirty="0">
                <a:solidFill>
                  <a:srgbClr val="1C1C1C"/>
                </a:solidFill>
                <a:latin typeface="Arial" panose="020B0604020202020204" pitchFamily="34" charset="0"/>
                <a:ea typeface="宋体" panose="02010600030101010101" pitchFamily="2" charset="-122"/>
              </a:endParaRPr>
            </a:p>
          </p:txBody>
        </p:sp>
        <p:sp>
          <p:nvSpPr>
            <p:cNvPr id="35843" name="Text Box 4"/>
            <p:cNvSpPr txBox="1"/>
            <p:nvPr/>
          </p:nvSpPr>
          <p:spPr>
            <a:xfrm>
              <a:off x="1488" y="480"/>
              <a:ext cx="2400" cy="327"/>
            </a:xfrm>
            <a:prstGeom prst="rect">
              <a:avLst/>
            </a:prstGeom>
            <a:noFill/>
            <a:ln w="28575">
              <a:noFill/>
            </a:ln>
          </p:spPr>
          <p:txBody>
            <a:bodyPr anchor="t" anchorCtr="0">
              <a:spAutoFit/>
            </a:bodyPr>
            <a:lstStyle/>
            <a:p>
              <a:pPr>
                <a:spcBef>
                  <a:spcPct val="50000"/>
                </a:spcBef>
              </a:pPr>
              <a:r>
                <a:rPr lang="zh-CN" altLang="en-US" sz="2800" dirty="0">
                  <a:solidFill>
                    <a:srgbClr val="CC0000"/>
                  </a:solidFill>
                  <a:latin typeface="Arial" panose="020B0604020202020204" pitchFamily="34" charset="0"/>
                  <a:ea typeface="宋体" panose="02010600030101010101" pitchFamily="2" charset="-122"/>
                </a:rPr>
                <a:t>刚性</a:t>
              </a:r>
              <a:r>
                <a:rPr lang="zh-CN" altLang="en-US" sz="2800" dirty="0">
                  <a:solidFill>
                    <a:srgbClr val="1C1C1C"/>
                  </a:solidFill>
                  <a:latin typeface="Arial" panose="020B0604020202020204" pitchFamily="34" charset="0"/>
                  <a:ea typeface="宋体" panose="02010600030101010101" pitchFamily="2" charset="-122"/>
                </a:rPr>
                <a:t>分子能量自由度</a:t>
              </a:r>
              <a:endParaRPr lang="zh-CN" altLang="en-US" sz="2800" dirty="0">
                <a:solidFill>
                  <a:srgbClr val="1C1C1C"/>
                </a:solidFill>
                <a:latin typeface="Arial" panose="020B0604020202020204" pitchFamily="34" charset="0"/>
                <a:ea typeface="宋体" panose="02010600030101010101" pitchFamily="2" charset="-122"/>
              </a:endParaRPr>
            </a:p>
          </p:txBody>
        </p:sp>
        <p:graphicFrame>
          <p:nvGraphicFramePr>
            <p:cNvPr id="35844" name="Object 5"/>
            <p:cNvGraphicFramePr>
              <a:graphicFrameLocks noChangeAspect="1"/>
            </p:cNvGraphicFramePr>
            <p:nvPr/>
          </p:nvGraphicFramePr>
          <p:xfrm>
            <a:off x="2016" y="864"/>
            <a:ext cx="222" cy="383"/>
          </p:xfrm>
          <a:graphic>
            <a:graphicData uri="http://schemas.openxmlformats.org/presentationml/2006/ole">
              <mc:AlternateContent xmlns:mc="http://schemas.openxmlformats.org/markup-compatibility/2006">
                <mc:Choice xmlns:v="urn:schemas-microsoft-com:vml" Requires="v">
                  <p:oleObj spid="_x0000_s7173" name="" r:id="rId1" imgW="88900" imgH="152400" progId="Equation.3">
                    <p:embed/>
                  </p:oleObj>
                </mc:Choice>
                <mc:Fallback>
                  <p:oleObj name="" r:id="rId1" imgW="88900" imgH="152400" progId="Equation.3">
                    <p:embed/>
                    <p:pic>
                      <p:nvPicPr>
                        <p:cNvPr id="0" name="图片 3167"/>
                        <p:cNvPicPr/>
                        <p:nvPr/>
                      </p:nvPicPr>
                      <p:blipFill>
                        <a:blip r:embed="rId2"/>
                        <a:stretch>
                          <a:fillRect/>
                        </a:stretch>
                      </p:blipFill>
                      <p:spPr>
                        <a:xfrm>
                          <a:off x="2016" y="864"/>
                          <a:ext cx="222" cy="383"/>
                        </a:xfrm>
                        <a:prstGeom prst="rect">
                          <a:avLst/>
                        </a:prstGeom>
                        <a:noFill/>
                        <a:ln w="38100">
                          <a:noFill/>
                          <a:miter/>
                        </a:ln>
                      </p:spPr>
                    </p:pic>
                  </p:oleObj>
                </mc:Fallback>
              </mc:AlternateContent>
            </a:graphicData>
          </a:graphic>
        </p:graphicFrame>
        <p:graphicFrame>
          <p:nvGraphicFramePr>
            <p:cNvPr id="35845" name="Object 6"/>
            <p:cNvGraphicFramePr>
              <a:graphicFrameLocks noChangeAspect="1"/>
            </p:cNvGraphicFramePr>
            <p:nvPr/>
          </p:nvGraphicFramePr>
          <p:xfrm>
            <a:off x="2928" y="912"/>
            <a:ext cx="286" cy="319"/>
          </p:xfrm>
          <a:graphic>
            <a:graphicData uri="http://schemas.openxmlformats.org/presentationml/2006/ole">
              <mc:AlternateContent xmlns:mc="http://schemas.openxmlformats.org/markup-compatibility/2006">
                <mc:Choice xmlns:v="urn:schemas-microsoft-com:vml" Requires="v">
                  <p:oleObj spid="_x0000_s7174" name="" r:id="rId3" imgW="114300" imgH="127000" progId="Equation.3">
                    <p:embed/>
                  </p:oleObj>
                </mc:Choice>
                <mc:Fallback>
                  <p:oleObj name="" r:id="rId3" imgW="114300" imgH="127000" progId="Equation.3">
                    <p:embed/>
                    <p:pic>
                      <p:nvPicPr>
                        <p:cNvPr id="0" name="图片 3164"/>
                        <p:cNvPicPr/>
                        <p:nvPr/>
                      </p:nvPicPr>
                      <p:blipFill>
                        <a:blip r:embed="rId4"/>
                        <a:stretch>
                          <a:fillRect/>
                        </a:stretch>
                      </p:blipFill>
                      <p:spPr>
                        <a:xfrm>
                          <a:off x="2928" y="912"/>
                          <a:ext cx="286" cy="319"/>
                        </a:xfrm>
                        <a:prstGeom prst="rect">
                          <a:avLst/>
                        </a:prstGeom>
                        <a:noFill/>
                        <a:ln w="38100">
                          <a:noFill/>
                          <a:miter/>
                        </a:ln>
                      </p:spPr>
                    </p:pic>
                  </p:oleObj>
                </mc:Fallback>
              </mc:AlternateContent>
            </a:graphicData>
          </a:graphic>
        </p:graphicFrame>
        <p:graphicFrame>
          <p:nvGraphicFramePr>
            <p:cNvPr id="35846" name="Object 7"/>
            <p:cNvGraphicFramePr>
              <a:graphicFrameLocks noChangeAspect="1"/>
            </p:cNvGraphicFramePr>
            <p:nvPr/>
          </p:nvGraphicFramePr>
          <p:xfrm>
            <a:off x="3984" y="864"/>
            <a:ext cx="222" cy="415"/>
          </p:xfrm>
          <a:graphic>
            <a:graphicData uri="http://schemas.openxmlformats.org/presentationml/2006/ole">
              <mc:AlternateContent xmlns:mc="http://schemas.openxmlformats.org/markup-compatibility/2006">
                <mc:Choice xmlns:v="urn:schemas-microsoft-com:vml" Requires="v">
                  <p:oleObj spid="_x0000_s7175" name="" r:id="rId5" imgW="88900" imgH="164465" progId="Equation.3">
                    <p:embed/>
                  </p:oleObj>
                </mc:Choice>
                <mc:Fallback>
                  <p:oleObj name="" r:id="rId5" imgW="88900" imgH="164465" progId="Equation.3">
                    <p:embed/>
                    <p:pic>
                      <p:nvPicPr>
                        <p:cNvPr id="0" name="图片 3166"/>
                        <p:cNvPicPr/>
                        <p:nvPr/>
                      </p:nvPicPr>
                      <p:blipFill>
                        <a:blip r:embed="rId6"/>
                        <a:stretch>
                          <a:fillRect/>
                        </a:stretch>
                      </p:blipFill>
                      <p:spPr>
                        <a:xfrm>
                          <a:off x="3984" y="864"/>
                          <a:ext cx="222" cy="415"/>
                        </a:xfrm>
                        <a:prstGeom prst="rect">
                          <a:avLst/>
                        </a:prstGeom>
                        <a:noFill/>
                        <a:ln w="38100">
                          <a:noFill/>
                          <a:miter/>
                        </a:ln>
                      </p:spPr>
                    </p:pic>
                  </p:oleObj>
                </mc:Fallback>
              </mc:AlternateContent>
            </a:graphicData>
          </a:graphic>
        </p:graphicFrame>
        <p:sp>
          <p:nvSpPr>
            <p:cNvPr id="35847" name="Line 8"/>
            <p:cNvSpPr/>
            <p:nvPr/>
          </p:nvSpPr>
          <p:spPr>
            <a:xfrm>
              <a:off x="720" y="1248"/>
              <a:ext cx="4128" cy="0"/>
            </a:xfrm>
            <a:prstGeom prst="line">
              <a:avLst/>
            </a:prstGeom>
            <a:ln w="28575" cap="flat" cmpd="sng">
              <a:solidFill>
                <a:srgbClr val="0000CC"/>
              </a:solidFill>
              <a:prstDash val="solid"/>
              <a:round/>
              <a:headEnd type="none" w="med" len="med"/>
              <a:tailEnd type="none" w="med" len="med"/>
            </a:ln>
          </p:spPr>
        </p:sp>
        <p:sp>
          <p:nvSpPr>
            <p:cNvPr id="35848" name="Line 9"/>
            <p:cNvSpPr/>
            <p:nvPr/>
          </p:nvSpPr>
          <p:spPr>
            <a:xfrm>
              <a:off x="720" y="864"/>
              <a:ext cx="4128" cy="0"/>
            </a:xfrm>
            <a:prstGeom prst="line">
              <a:avLst/>
            </a:prstGeom>
            <a:ln w="28575" cap="flat" cmpd="sng">
              <a:solidFill>
                <a:srgbClr val="0000CC"/>
              </a:solidFill>
              <a:prstDash val="solid"/>
              <a:round/>
              <a:headEnd type="none" w="med" len="med"/>
              <a:tailEnd type="none" w="med" len="med"/>
            </a:ln>
          </p:spPr>
        </p:sp>
        <p:sp>
          <p:nvSpPr>
            <p:cNvPr id="35849" name="Line 10"/>
            <p:cNvSpPr/>
            <p:nvPr/>
          </p:nvSpPr>
          <p:spPr>
            <a:xfrm>
              <a:off x="720" y="2352"/>
              <a:ext cx="4128" cy="0"/>
            </a:xfrm>
            <a:prstGeom prst="line">
              <a:avLst/>
            </a:prstGeom>
            <a:ln w="28575" cap="flat" cmpd="sng">
              <a:solidFill>
                <a:srgbClr val="0000CC"/>
              </a:solidFill>
              <a:prstDash val="solid"/>
              <a:round/>
              <a:headEnd type="none" w="med" len="med"/>
              <a:tailEnd type="none" w="med" len="med"/>
            </a:ln>
          </p:spPr>
        </p:sp>
        <p:sp>
          <p:nvSpPr>
            <p:cNvPr id="35850" name="Line 11"/>
            <p:cNvSpPr/>
            <p:nvPr/>
          </p:nvSpPr>
          <p:spPr>
            <a:xfrm>
              <a:off x="720" y="1968"/>
              <a:ext cx="4128" cy="0"/>
            </a:xfrm>
            <a:prstGeom prst="line">
              <a:avLst/>
            </a:prstGeom>
            <a:ln w="28575" cap="flat" cmpd="sng">
              <a:solidFill>
                <a:srgbClr val="0000CC"/>
              </a:solidFill>
              <a:prstDash val="solid"/>
              <a:round/>
              <a:headEnd type="none" w="med" len="med"/>
              <a:tailEnd type="none" w="med" len="med"/>
            </a:ln>
          </p:spPr>
        </p:sp>
        <p:sp>
          <p:nvSpPr>
            <p:cNvPr id="35851" name="Line 12"/>
            <p:cNvSpPr/>
            <p:nvPr/>
          </p:nvSpPr>
          <p:spPr>
            <a:xfrm>
              <a:off x="720" y="1632"/>
              <a:ext cx="4128" cy="0"/>
            </a:xfrm>
            <a:prstGeom prst="line">
              <a:avLst/>
            </a:prstGeom>
            <a:ln w="28575" cap="flat" cmpd="sng">
              <a:solidFill>
                <a:srgbClr val="0000CC"/>
              </a:solidFill>
              <a:prstDash val="solid"/>
              <a:round/>
              <a:headEnd type="none" w="med" len="med"/>
              <a:tailEnd type="none" w="med" len="med"/>
            </a:ln>
          </p:spPr>
        </p:sp>
        <p:sp>
          <p:nvSpPr>
            <p:cNvPr id="35852" name="Line 13"/>
            <p:cNvSpPr/>
            <p:nvPr/>
          </p:nvSpPr>
          <p:spPr>
            <a:xfrm>
              <a:off x="720" y="864"/>
              <a:ext cx="0" cy="1488"/>
            </a:xfrm>
            <a:prstGeom prst="line">
              <a:avLst/>
            </a:prstGeom>
            <a:ln w="28575" cap="flat" cmpd="sng">
              <a:solidFill>
                <a:srgbClr val="0000CC"/>
              </a:solidFill>
              <a:prstDash val="solid"/>
              <a:round/>
              <a:headEnd type="none" w="med" len="med"/>
              <a:tailEnd type="none" w="med" len="med"/>
            </a:ln>
          </p:spPr>
        </p:sp>
        <p:sp>
          <p:nvSpPr>
            <p:cNvPr id="35853" name="Line 14"/>
            <p:cNvSpPr/>
            <p:nvPr/>
          </p:nvSpPr>
          <p:spPr>
            <a:xfrm>
              <a:off x="1872" y="864"/>
              <a:ext cx="0" cy="1488"/>
            </a:xfrm>
            <a:prstGeom prst="line">
              <a:avLst/>
            </a:prstGeom>
            <a:ln w="28575" cap="flat" cmpd="sng">
              <a:solidFill>
                <a:srgbClr val="0000CC"/>
              </a:solidFill>
              <a:prstDash val="solid"/>
              <a:round/>
              <a:headEnd type="none" w="med" len="med"/>
              <a:tailEnd type="none" w="med" len="med"/>
            </a:ln>
          </p:spPr>
        </p:sp>
        <p:sp>
          <p:nvSpPr>
            <p:cNvPr id="35854" name="Line 15"/>
            <p:cNvSpPr/>
            <p:nvPr/>
          </p:nvSpPr>
          <p:spPr>
            <a:xfrm>
              <a:off x="2832" y="864"/>
              <a:ext cx="0" cy="1488"/>
            </a:xfrm>
            <a:prstGeom prst="line">
              <a:avLst/>
            </a:prstGeom>
            <a:ln w="28575" cap="flat" cmpd="sng">
              <a:solidFill>
                <a:srgbClr val="0000CC"/>
              </a:solidFill>
              <a:prstDash val="solid"/>
              <a:round/>
              <a:headEnd type="none" w="med" len="med"/>
              <a:tailEnd type="none" w="med" len="med"/>
            </a:ln>
          </p:spPr>
        </p:sp>
        <p:sp>
          <p:nvSpPr>
            <p:cNvPr id="35855" name="Line 16"/>
            <p:cNvSpPr/>
            <p:nvPr/>
          </p:nvSpPr>
          <p:spPr>
            <a:xfrm>
              <a:off x="3840" y="864"/>
              <a:ext cx="0" cy="1488"/>
            </a:xfrm>
            <a:prstGeom prst="line">
              <a:avLst/>
            </a:prstGeom>
            <a:ln w="28575" cap="flat" cmpd="sng">
              <a:solidFill>
                <a:srgbClr val="0000CC"/>
              </a:solidFill>
              <a:prstDash val="solid"/>
              <a:round/>
              <a:headEnd type="none" w="med" len="med"/>
              <a:tailEnd type="none" w="med" len="med"/>
            </a:ln>
          </p:spPr>
        </p:sp>
        <p:sp>
          <p:nvSpPr>
            <p:cNvPr id="35856" name="Line 17"/>
            <p:cNvSpPr/>
            <p:nvPr/>
          </p:nvSpPr>
          <p:spPr>
            <a:xfrm>
              <a:off x="4848" y="864"/>
              <a:ext cx="0" cy="1488"/>
            </a:xfrm>
            <a:prstGeom prst="line">
              <a:avLst/>
            </a:prstGeom>
            <a:ln w="28575" cap="flat" cmpd="sng">
              <a:solidFill>
                <a:srgbClr val="0000CC"/>
              </a:solidFill>
              <a:prstDash val="solid"/>
              <a:round/>
              <a:headEnd type="none" w="med" len="med"/>
              <a:tailEnd type="none" w="med" len="med"/>
            </a:ln>
          </p:spPr>
        </p:sp>
        <p:sp>
          <p:nvSpPr>
            <p:cNvPr id="35857" name="Line 18"/>
            <p:cNvSpPr/>
            <p:nvPr/>
          </p:nvSpPr>
          <p:spPr>
            <a:xfrm>
              <a:off x="720" y="864"/>
              <a:ext cx="1104" cy="384"/>
            </a:xfrm>
            <a:prstGeom prst="line">
              <a:avLst/>
            </a:prstGeom>
            <a:ln w="28575" cap="flat" cmpd="sng">
              <a:solidFill>
                <a:srgbClr val="0000CC"/>
              </a:solidFill>
              <a:prstDash val="solid"/>
              <a:round/>
              <a:headEnd type="none" w="med" len="med"/>
              <a:tailEnd type="none" w="med" len="med"/>
            </a:ln>
          </p:spPr>
        </p:sp>
        <p:sp>
          <p:nvSpPr>
            <p:cNvPr id="35858" name="Text Box 19"/>
            <p:cNvSpPr txBox="1"/>
            <p:nvPr/>
          </p:nvSpPr>
          <p:spPr>
            <a:xfrm>
              <a:off x="768" y="1008"/>
              <a:ext cx="624" cy="250"/>
            </a:xfrm>
            <a:prstGeom prst="rect">
              <a:avLst/>
            </a:prstGeom>
            <a:noFill/>
            <a:ln w="28575">
              <a:noFill/>
            </a:ln>
          </p:spPr>
          <p:txBody>
            <a:bodyPr anchor="t" anchorCtr="0">
              <a:spAutoFit/>
            </a:bodyPr>
            <a:lstStyle/>
            <a:p>
              <a:pPr>
                <a:spcBef>
                  <a:spcPct val="50000"/>
                </a:spcBef>
              </a:pPr>
              <a:r>
                <a:rPr lang="zh-CN" altLang="en-US" sz="2000" dirty="0">
                  <a:solidFill>
                    <a:srgbClr val="1C1C1C"/>
                  </a:solidFill>
                  <a:latin typeface="Arial" panose="020B0604020202020204" pitchFamily="34" charset="0"/>
                  <a:ea typeface="宋体" panose="02010600030101010101" pitchFamily="2" charset="-122"/>
                </a:rPr>
                <a:t>分子</a:t>
              </a:r>
              <a:endParaRPr lang="zh-CN" altLang="en-US" dirty="0">
                <a:solidFill>
                  <a:srgbClr val="1C1C1C"/>
                </a:solidFill>
                <a:latin typeface="Arial" panose="020B0604020202020204" pitchFamily="34" charset="0"/>
                <a:ea typeface="宋体" panose="02010600030101010101" pitchFamily="2" charset="-122"/>
              </a:endParaRPr>
            </a:p>
          </p:txBody>
        </p:sp>
        <p:sp>
          <p:nvSpPr>
            <p:cNvPr id="35859" name="Text Box 20"/>
            <p:cNvSpPr txBox="1"/>
            <p:nvPr/>
          </p:nvSpPr>
          <p:spPr>
            <a:xfrm>
              <a:off x="1296" y="864"/>
              <a:ext cx="1056" cy="250"/>
            </a:xfrm>
            <a:prstGeom prst="rect">
              <a:avLst/>
            </a:prstGeom>
            <a:noFill/>
            <a:ln w="28575">
              <a:noFill/>
            </a:ln>
          </p:spPr>
          <p:txBody>
            <a:bodyPr anchor="t" anchorCtr="0">
              <a:spAutoFit/>
            </a:bodyPr>
            <a:lstStyle/>
            <a:p>
              <a:pPr>
                <a:spcBef>
                  <a:spcPct val="50000"/>
                </a:spcBef>
              </a:pPr>
              <a:r>
                <a:rPr lang="zh-CN" altLang="en-US" sz="2000" dirty="0">
                  <a:solidFill>
                    <a:srgbClr val="1C1C1C"/>
                  </a:solidFill>
                  <a:latin typeface="Arial" panose="020B0604020202020204" pitchFamily="34" charset="0"/>
                  <a:ea typeface="宋体" panose="02010600030101010101" pitchFamily="2" charset="-122"/>
                </a:rPr>
                <a:t>自由度</a:t>
              </a:r>
              <a:endParaRPr lang="zh-CN" altLang="en-US" dirty="0">
                <a:solidFill>
                  <a:srgbClr val="1C1C1C"/>
                </a:solidFill>
                <a:latin typeface="Arial" panose="020B0604020202020204" pitchFamily="34" charset="0"/>
                <a:ea typeface="宋体" panose="02010600030101010101" pitchFamily="2" charset="-122"/>
              </a:endParaRPr>
            </a:p>
          </p:txBody>
        </p:sp>
        <p:sp>
          <p:nvSpPr>
            <p:cNvPr id="35860" name="Text Box 21"/>
            <p:cNvSpPr txBox="1"/>
            <p:nvPr/>
          </p:nvSpPr>
          <p:spPr>
            <a:xfrm>
              <a:off x="2208" y="912"/>
              <a:ext cx="672" cy="329"/>
            </a:xfrm>
            <a:prstGeom prst="rect">
              <a:avLst/>
            </a:prstGeom>
            <a:noFill/>
            <a:ln w="9525">
              <a:noFill/>
            </a:ln>
          </p:spPr>
          <p:txBody>
            <a:bodyPr anchor="t" anchorCtr="0">
              <a:spAutoFit/>
            </a:bodyPr>
            <a:lstStyle/>
            <a:p>
              <a:pPr>
                <a:spcBef>
                  <a:spcPct val="50000"/>
                </a:spcBef>
              </a:pPr>
              <a:r>
                <a:rPr lang="zh-CN" altLang="en-US" sz="2800" dirty="0">
                  <a:solidFill>
                    <a:srgbClr val="1C1C1C"/>
                  </a:solidFill>
                  <a:latin typeface="Times New Roman" panose="02020603050405020304" pitchFamily="18" charset="0"/>
                  <a:ea typeface="宋体" panose="02010600030101010101" pitchFamily="2" charset="-122"/>
                </a:rPr>
                <a:t>平动</a:t>
              </a:r>
              <a:endParaRPr lang="zh-CN" altLang="en-US" sz="2800" dirty="0">
                <a:solidFill>
                  <a:srgbClr val="1C1C1C"/>
                </a:solidFill>
                <a:latin typeface="Times New Roman" panose="02020603050405020304" pitchFamily="18" charset="0"/>
                <a:ea typeface="宋体" panose="02010600030101010101" pitchFamily="2" charset="-122"/>
              </a:endParaRPr>
            </a:p>
          </p:txBody>
        </p:sp>
        <p:sp>
          <p:nvSpPr>
            <p:cNvPr id="35861" name="Text Box 22"/>
            <p:cNvSpPr txBox="1"/>
            <p:nvPr/>
          </p:nvSpPr>
          <p:spPr>
            <a:xfrm>
              <a:off x="3216" y="912"/>
              <a:ext cx="672" cy="329"/>
            </a:xfrm>
            <a:prstGeom prst="rect">
              <a:avLst/>
            </a:prstGeom>
            <a:noFill/>
            <a:ln w="9525">
              <a:noFill/>
            </a:ln>
          </p:spPr>
          <p:txBody>
            <a:bodyPr anchor="t" anchorCtr="0">
              <a:spAutoFit/>
            </a:bodyPr>
            <a:lstStyle/>
            <a:p>
              <a:pPr>
                <a:spcBef>
                  <a:spcPct val="50000"/>
                </a:spcBef>
              </a:pPr>
              <a:r>
                <a:rPr lang="zh-CN" altLang="en-US" sz="2800" dirty="0">
                  <a:solidFill>
                    <a:srgbClr val="1C1C1C"/>
                  </a:solidFill>
                  <a:latin typeface="Times New Roman" panose="02020603050405020304" pitchFamily="18" charset="0"/>
                  <a:ea typeface="宋体" panose="02010600030101010101" pitchFamily="2" charset="-122"/>
                </a:rPr>
                <a:t>转动</a:t>
              </a:r>
              <a:endParaRPr lang="zh-CN" altLang="en-US" sz="2800" dirty="0">
                <a:solidFill>
                  <a:srgbClr val="1C1C1C"/>
                </a:solidFill>
                <a:latin typeface="Times New Roman" panose="02020603050405020304" pitchFamily="18" charset="0"/>
                <a:ea typeface="宋体" panose="02010600030101010101" pitchFamily="2" charset="-122"/>
              </a:endParaRPr>
            </a:p>
          </p:txBody>
        </p:sp>
        <p:sp>
          <p:nvSpPr>
            <p:cNvPr id="35862" name="Text Box 23"/>
            <p:cNvSpPr txBox="1"/>
            <p:nvPr/>
          </p:nvSpPr>
          <p:spPr>
            <a:xfrm>
              <a:off x="4272" y="912"/>
              <a:ext cx="336" cy="329"/>
            </a:xfrm>
            <a:prstGeom prst="rect">
              <a:avLst/>
            </a:prstGeom>
            <a:noFill/>
            <a:ln w="9525">
              <a:noFill/>
            </a:ln>
          </p:spPr>
          <p:txBody>
            <a:bodyPr anchor="t" anchorCtr="0">
              <a:spAutoFit/>
            </a:bodyPr>
            <a:lstStyle/>
            <a:p>
              <a:pPr>
                <a:spcBef>
                  <a:spcPct val="50000"/>
                </a:spcBef>
              </a:pPr>
              <a:r>
                <a:rPr lang="zh-CN" altLang="en-US" sz="2800" dirty="0">
                  <a:solidFill>
                    <a:srgbClr val="1C1C1C"/>
                  </a:solidFill>
                  <a:latin typeface="Times New Roman" panose="02020603050405020304" pitchFamily="18" charset="0"/>
                  <a:ea typeface="宋体" panose="02010600030101010101" pitchFamily="2" charset="-122"/>
                </a:rPr>
                <a:t>总</a:t>
              </a:r>
              <a:endParaRPr lang="zh-CN" altLang="en-US" sz="2800" dirty="0">
                <a:solidFill>
                  <a:srgbClr val="1C1C1C"/>
                </a:solidFill>
                <a:latin typeface="Times New Roman" panose="02020603050405020304" pitchFamily="18" charset="0"/>
                <a:ea typeface="宋体" panose="02010600030101010101" pitchFamily="2" charset="-122"/>
              </a:endParaRPr>
            </a:p>
          </p:txBody>
        </p:sp>
      </p:grpSp>
      <p:graphicFrame>
        <p:nvGraphicFramePr>
          <p:cNvPr id="35863" name="Object 24"/>
          <p:cNvGraphicFramePr>
            <a:graphicFrameLocks noChangeAspect="1"/>
          </p:cNvGraphicFramePr>
          <p:nvPr/>
        </p:nvGraphicFramePr>
        <p:xfrm>
          <a:off x="4570413" y="549275"/>
          <a:ext cx="1809750" cy="533400"/>
        </p:xfrm>
        <a:graphic>
          <a:graphicData uri="http://schemas.openxmlformats.org/presentationml/2006/ole">
            <mc:AlternateContent xmlns:mc="http://schemas.openxmlformats.org/markup-compatibility/2006">
              <mc:Choice xmlns:v="urn:schemas-microsoft-com:vml" Requires="v">
                <p:oleObj spid="_x0000_s7176" name="" r:id="rId7" imgW="545465" imgH="177800" progId="Equation.3">
                  <p:embed/>
                </p:oleObj>
              </mc:Choice>
              <mc:Fallback>
                <p:oleObj name="" r:id="rId7" imgW="545465" imgH="177800" progId="Equation.3">
                  <p:embed/>
                  <p:pic>
                    <p:nvPicPr>
                      <p:cNvPr id="0" name="图片 3165"/>
                      <p:cNvPicPr/>
                      <p:nvPr/>
                    </p:nvPicPr>
                    <p:blipFill>
                      <a:blip r:embed="rId8"/>
                      <a:stretch>
                        <a:fillRect/>
                      </a:stretch>
                    </p:blipFill>
                    <p:spPr>
                      <a:xfrm>
                        <a:off x="4570413" y="549275"/>
                        <a:ext cx="1809750" cy="533400"/>
                      </a:xfrm>
                      <a:prstGeom prst="rect">
                        <a:avLst/>
                      </a:prstGeom>
                      <a:noFill/>
                      <a:ln w="38100">
                        <a:noFill/>
                        <a:miter/>
                      </a:ln>
                    </p:spPr>
                  </p:pic>
                </p:oleObj>
              </mc:Fallback>
            </mc:AlternateContent>
          </a:graphicData>
        </a:graphic>
      </p:graphicFrame>
      <p:sp>
        <p:nvSpPr>
          <p:cNvPr id="35864" name="Text Box 25"/>
          <p:cNvSpPr txBox="1"/>
          <p:nvPr/>
        </p:nvSpPr>
        <p:spPr>
          <a:xfrm>
            <a:off x="684213" y="549275"/>
            <a:ext cx="3657600" cy="519113"/>
          </a:xfrm>
          <a:prstGeom prst="rect">
            <a:avLst/>
          </a:prstGeom>
          <a:noFill/>
          <a:ln w="28575">
            <a:noFill/>
          </a:ln>
        </p:spPr>
        <p:txBody>
          <a:bodyPr anchor="t" anchorCtr="0">
            <a:spAutoFit/>
          </a:bodyPr>
          <a:lstStyle/>
          <a:p>
            <a:pPr>
              <a:spcBef>
                <a:spcPct val="50000"/>
              </a:spcBef>
              <a:buChar char="•"/>
            </a:pPr>
            <a:r>
              <a:rPr lang="zh-CN" altLang="en-US" sz="2800" dirty="0">
                <a:solidFill>
                  <a:srgbClr val="CC0000"/>
                </a:solidFill>
                <a:latin typeface="Arial" panose="020B0604020202020204" pitchFamily="34" charset="0"/>
                <a:ea typeface="宋体" panose="02010600030101010101" pitchFamily="2" charset="-122"/>
              </a:rPr>
              <a:t>刚性</a:t>
            </a:r>
            <a:r>
              <a:rPr lang="zh-CN" altLang="en-US" sz="2800" dirty="0">
                <a:solidFill>
                  <a:srgbClr val="1C1C1C"/>
                </a:solidFill>
                <a:latin typeface="Arial" panose="020B0604020202020204" pitchFamily="34" charset="0"/>
                <a:ea typeface="宋体" panose="02010600030101010101" pitchFamily="2" charset="-122"/>
              </a:rPr>
              <a:t>分子</a:t>
            </a:r>
            <a:r>
              <a:rPr lang="zh-CN" altLang="en-US" sz="2800" dirty="0">
                <a:solidFill>
                  <a:srgbClr val="000000"/>
                </a:solidFill>
                <a:latin typeface="Arial" panose="020B0604020202020204" pitchFamily="34" charset="0"/>
                <a:ea typeface="宋体" panose="02010600030101010101" pitchFamily="2" charset="-122"/>
              </a:rPr>
              <a:t>自由度数目</a:t>
            </a:r>
            <a:endParaRPr lang="zh-CN" altLang="en-US" sz="2800" dirty="0">
              <a:solidFill>
                <a:srgbClr val="000000"/>
              </a:solidFill>
              <a:latin typeface="Arial" panose="020B0604020202020204" pitchFamily="34" charset="0"/>
              <a:ea typeface="宋体" panose="02010600030101010101" pitchFamily="2" charset="-122"/>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160770"/>
                                        </p:tgtEl>
                                        <p:attrNameLst>
                                          <p:attrName>style.visibility</p:attrName>
                                        </p:attrNameLst>
                                      </p:cBhvr>
                                      <p:to>
                                        <p:strVal val="visible"/>
                                      </p:to>
                                    </p:set>
                                    <p:animEffect transition="in" filter="box(in)">
                                      <p:cBhvr>
                                        <p:cTn id="7"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2" name="文本框 60421"/>
          <p:cNvSpPr txBox="1"/>
          <p:nvPr/>
        </p:nvSpPr>
        <p:spPr>
          <a:xfrm>
            <a:off x="323850" y="404813"/>
            <a:ext cx="4464050" cy="641350"/>
          </a:xfrm>
          <a:prstGeom prst="rect">
            <a:avLst/>
          </a:prstGeom>
          <a:solidFill>
            <a:srgbClr val="FFFF00"/>
          </a:solidFill>
          <a:ln w="9525">
            <a:noFill/>
          </a:ln>
          <a:effectLst>
            <a:outerShdw dist="35921" dir="2699999" algn="ctr" rotWithShape="0">
              <a:schemeClr val="bg2"/>
            </a:outerShdw>
          </a:effectLst>
        </p:spPr>
        <p:txBody>
          <a:bodyPr>
            <a:spAutoFit/>
          </a:bodyPr>
          <a:lstStyle/>
          <a:p>
            <a:pPr>
              <a:spcBef>
                <a:spcPct val="50000"/>
              </a:spcBef>
            </a:pPr>
            <a:r>
              <a:rPr lang="zh-CN" altLang="en-US" noProof="1">
                <a:solidFill>
                  <a:srgbClr val="FF3300"/>
                </a:solidFill>
                <a:effectLst>
                  <a:outerShdw blurRad="38100" dist="38100" dir="2700000">
                    <a:srgbClr val="000000"/>
                  </a:outerShdw>
                </a:effectLst>
                <a:latin typeface="Century Schoolbook" panose="02040604050505020304" pitchFamily="18" charset="0"/>
                <a:ea typeface="楷体_GB2312" pitchFamily="49" charset="-122"/>
                <a:cs typeface="+mn-cs"/>
              </a:rPr>
              <a:t>五、速率分布函数</a:t>
            </a:r>
            <a:endParaRPr lang="zh-CN" altLang="en-US" noProof="1">
              <a:solidFill>
                <a:schemeClr val="accent2"/>
              </a:solidFill>
              <a:effectLst>
                <a:outerShdw blurRad="38100" dist="38100" dir="2700000">
                  <a:srgbClr val="000000"/>
                </a:outerShdw>
              </a:effectLst>
              <a:latin typeface="Century Schoolbook" panose="02040604050505020304" pitchFamily="18" charset="0"/>
              <a:ea typeface="楷体_GB2312" pitchFamily="49" charset="-122"/>
            </a:endParaRPr>
          </a:p>
        </p:txBody>
      </p:sp>
      <p:graphicFrame>
        <p:nvGraphicFramePr>
          <p:cNvPr id="60423" name="对象 60422"/>
          <p:cNvGraphicFramePr/>
          <p:nvPr/>
        </p:nvGraphicFramePr>
        <p:xfrm>
          <a:off x="827088" y="1628775"/>
          <a:ext cx="3095625" cy="1312863"/>
        </p:xfrm>
        <a:graphic>
          <a:graphicData uri="http://schemas.openxmlformats.org/presentationml/2006/ole">
            <mc:AlternateContent xmlns:mc="http://schemas.openxmlformats.org/markup-compatibility/2006">
              <mc:Choice xmlns:v="urn:schemas-microsoft-com:vml" Requires="v">
                <p:oleObj spid="_x0000_s8200" name="" r:id="rId1" imgW="2222500" imgH="1054100" progId="Equation.3">
                  <p:embed/>
                </p:oleObj>
              </mc:Choice>
              <mc:Fallback>
                <p:oleObj name="" r:id="rId1" imgW="2222500" imgH="1054100" progId="Equation.3">
                  <p:embed/>
                  <p:pic>
                    <p:nvPicPr>
                      <p:cNvPr id="0" name="图片 3097"/>
                      <p:cNvPicPr/>
                      <p:nvPr/>
                    </p:nvPicPr>
                    <p:blipFill>
                      <a:blip r:embed="rId2"/>
                      <a:stretch>
                        <a:fillRect/>
                      </a:stretch>
                    </p:blipFill>
                    <p:spPr>
                      <a:xfrm>
                        <a:off x="827088" y="1628775"/>
                        <a:ext cx="3095625" cy="1312863"/>
                      </a:xfrm>
                      <a:prstGeom prst="rect">
                        <a:avLst/>
                      </a:prstGeom>
                      <a:gradFill rotWithShape="1">
                        <a:gsLst>
                          <a:gs pos="0">
                            <a:srgbClr val="CCFFCC"/>
                          </a:gs>
                          <a:gs pos="50000">
                            <a:srgbClr val="FFFFFF"/>
                          </a:gs>
                          <a:gs pos="100000">
                            <a:srgbClr val="CCFFCC"/>
                          </a:gs>
                        </a:gsLst>
                        <a:lin ang="5400000" scaled="1"/>
                        <a:tileRect/>
                      </a:gradFill>
                      <a:ln w="9525" cap="flat" cmpd="sng">
                        <a:solidFill>
                          <a:srgbClr val="FF0000"/>
                        </a:solidFill>
                        <a:prstDash val="solid"/>
                        <a:miter/>
                        <a:headEnd type="none" w="med" len="med"/>
                        <a:tailEnd type="none" w="med" len="med"/>
                      </a:ln>
                    </p:spPr>
                  </p:pic>
                </p:oleObj>
              </mc:Fallback>
            </mc:AlternateContent>
          </a:graphicData>
        </a:graphic>
      </p:graphicFrame>
      <p:sp>
        <p:nvSpPr>
          <p:cNvPr id="60424" name="矩形 60423"/>
          <p:cNvSpPr/>
          <p:nvPr/>
        </p:nvSpPr>
        <p:spPr>
          <a:xfrm>
            <a:off x="539750" y="5084763"/>
            <a:ext cx="5487988" cy="579437"/>
          </a:xfrm>
          <a:prstGeom prst="rect">
            <a:avLst/>
          </a:prstGeom>
          <a:noFill/>
          <a:ln w="9525">
            <a:noFill/>
          </a:ln>
        </p:spPr>
        <p:txBody>
          <a:bodyPr wrap="none" anchor="t" anchorCtr="0">
            <a:spAutoFit/>
          </a:bodyPr>
          <a:lstStyle/>
          <a:p>
            <a:r>
              <a:rPr lang="zh-CN" altLang="en-US" sz="3200" dirty="0">
                <a:latin typeface="Century Schoolbook" panose="02040604050505020304" pitchFamily="18" charset="0"/>
                <a:ea typeface="宋体" panose="02010600030101010101" pitchFamily="2" charset="-122"/>
              </a:rPr>
              <a:t>麦克斯韦速率分布律（了解）</a:t>
            </a:r>
            <a:endParaRPr lang="zh-CN" altLang="en-US" sz="3200" dirty="0">
              <a:latin typeface="Century Schoolbook" panose="02040604050505020304" pitchFamily="18" charset="0"/>
              <a:ea typeface="宋体" panose="02010600030101010101" pitchFamily="2" charset="-122"/>
            </a:endParaRPr>
          </a:p>
        </p:txBody>
      </p:sp>
      <p:grpSp>
        <p:nvGrpSpPr>
          <p:cNvPr id="60426" name="组合 60425"/>
          <p:cNvGrpSpPr/>
          <p:nvPr/>
        </p:nvGrpSpPr>
        <p:grpSpPr>
          <a:xfrm>
            <a:off x="5219700" y="692150"/>
            <a:ext cx="3505200" cy="2286000"/>
            <a:chOff x="3379" y="1207"/>
            <a:chExt cx="2208" cy="1440"/>
          </a:xfrm>
        </p:grpSpPr>
        <p:grpSp>
          <p:nvGrpSpPr>
            <p:cNvPr id="8197" name="组合 60426"/>
            <p:cNvGrpSpPr/>
            <p:nvPr/>
          </p:nvGrpSpPr>
          <p:grpSpPr>
            <a:xfrm>
              <a:off x="3379" y="1207"/>
              <a:ext cx="2208" cy="1440"/>
              <a:chOff x="336" y="1152"/>
              <a:chExt cx="2208" cy="1440"/>
            </a:xfrm>
          </p:grpSpPr>
          <p:sp>
            <p:nvSpPr>
              <p:cNvPr id="8198" name="矩形 60427"/>
              <p:cNvSpPr/>
              <p:nvPr/>
            </p:nvSpPr>
            <p:spPr>
              <a:xfrm>
                <a:off x="336" y="1152"/>
                <a:ext cx="2208" cy="1440"/>
              </a:xfrm>
              <a:prstGeom prst="rect">
                <a:avLst/>
              </a:prstGeom>
              <a:solidFill>
                <a:srgbClr val="FFFFFF"/>
              </a:solidFill>
              <a:ln w="9525" cap="flat" cmpd="sng">
                <a:solidFill>
                  <a:schemeClr val="tx1"/>
                </a:solidFill>
                <a:prstDash val="solid"/>
                <a:miter/>
                <a:headEnd type="none" w="med" len="med"/>
                <a:tailEnd type="none" w="med" len="med"/>
              </a:ln>
            </p:spPr>
            <p:txBody>
              <a:bodyPr anchor="t" anchorCtr="0"/>
              <a:lstStyle/>
              <a:p>
                <a:endParaRPr lang="zh-CN" altLang="en-US">
                  <a:latin typeface="Century Schoolbook" panose="02040604050505020304" pitchFamily="18" charset="0"/>
                  <a:ea typeface="宋体" panose="02010600030101010101" pitchFamily="2" charset="-122"/>
                </a:endParaRPr>
              </a:p>
            </p:txBody>
          </p:sp>
          <p:sp>
            <p:nvSpPr>
              <p:cNvPr id="8199" name="直接连接符 60428"/>
              <p:cNvSpPr/>
              <p:nvPr/>
            </p:nvSpPr>
            <p:spPr>
              <a:xfrm>
                <a:off x="466" y="2300"/>
                <a:ext cx="2030" cy="4"/>
              </a:xfrm>
              <a:prstGeom prst="line">
                <a:avLst/>
              </a:prstGeom>
              <a:ln w="19050" cap="flat" cmpd="sng">
                <a:solidFill>
                  <a:srgbClr val="1C1C1C"/>
                </a:solidFill>
                <a:prstDash val="solid"/>
                <a:round/>
                <a:headEnd type="none" w="med" len="med"/>
                <a:tailEnd type="triangle" w="sm" len="lg"/>
              </a:ln>
            </p:spPr>
          </p:sp>
          <p:graphicFrame>
            <p:nvGraphicFramePr>
              <p:cNvPr id="2" name="对象 60429"/>
              <p:cNvGraphicFramePr/>
              <p:nvPr/>
            </p:nvGraphicFramePr>
            <p:xfrm>
              <a:off x="2262" y="2352"/>
              <a:ext cx="146" cy="192"/>
            </p:xfrm>
            <a:graphic>
              <a:graphicData uri="http://schemas.openxmlformats.org/presentationml/2006/ole">
                <mc:AlternateContent xmlns:mc="http://schemas.openxmlformats.org/markup-compatibility/2006">
                  <mc:Choice xmlns:v="urn:schemas-microsoft-com:vml" Requires="v">
                    <p:oleObj spid="_x0000_s8201" name="" r:id="rId3" imgW="177800" imgH="190500" progId="Equation.3">
                      <p:embed/>
                    </p:oleObj>
                  </mc:Choice>
                  <mc:Fallback>
                    <p:oleObj name="" r:id="rId3" imgW="177800" imgH="190500" progId="Equation.3">
                      <p:embed/>
                      <p:pic>
                        <p:nvPicPr>
                          <p:cNvPr id="0" name="图片 3103"/>
                          <p:cNvPicPr/>
                          <p:nvPr/>
                        </p:nvPicPr>
                        <p:blipFill>
                          <a:blip r:embed="rId4"/>
                          <a:stretch>
                            <a:fillRect/>
                          </a:stretch>
                        </p:blipFill>
                        <p:spPr>
                          <a:xfrm>
                            <a:off x="2262" y="2352"/>
                            <a:ext cx="146" cy="192"/>
                          </a:xfrm>
                          <a:prstGeom prst="rect">
                            <a:avLst/>
                          </a:prstGeom>
                          <a:noFill/>
                          <a:ln w="38100">
                            <a:noFill/>
                            <a:miter/>
                          </a:ln>
                        </p:spPr>
                      </p:pic>
                    </p:oleObj>
                  </mc:Fallback>
                </mc:AlternateContent>
              </a:graphicData>
            </a:graphic>
          </p:graphicFrame>
          <p:graphicFrame>
            <p:nvGraphicFramePr>
              <p:cNvPr id="3" name="对象 60430"/>
              <p:cNvGraphicFramePr/>
              <p:nvPr/>
            </p:nvGraphicFramePr>
            <p:xfrm>
              <a:off x="528" y="1200"/>
              <a:ext cx="328" cy="248"/>
            </p:xfrm>
            <a:graphic>
              <a:graphicData uri="http://schemas.openxmlformats.org/presentationml/2006/ole">
                <mc:AlternateContent xmlns:mc="http://schemas.openxmlformats.org/markup-compatibility/2006">
                  <mc:Choice xmlns:v="urn:schemas-microsoft-com:vml" Requires="v">
                    <p:oleObj spid="_x0000_s8202" name="" r:id="rId5" imgW="533400" imgH="304800" progId="Equation.3">
                      <p:embed/>
                    </p:oleObj>
                  </mc:Choice>
                  <mc:Fallback>
                    <p:oleObj name="" r:id="rId5" imgW="533400" imgH="304800" progId="Equation.3">
                      <p:embed/>
                      <p:pic>
                        <p:nvPicPr>
                          <p:cNvPr id="0" name="图片 3098"/>
                          <p:cNvPicPr/>
                          <p:nvPr/>
                        </p:nvPicPr>
                        <p:blipFill>
                          <a:blip r:embed="rId6"/>
                          <a:stretch>
                            <a:fillRect/>
                          </a:stretch>
                        </p:blipFill>
                        <p:spPr>
                          <a:xfrm>
                            <a:off x="528" y="1200"/>
                            <a:ext cx="328" cy="248"/>
                          </a:xfrm>
                          <a:prstGeom prst="rect">
                            <a:avLst/>
                          </a:prstGeom>
                          <a:noFill/>
                          <a:ln w="38100">
                            <a:noFill/>
                            <a:miter/>
                          </a:ln>
                        </p:spPr>
                      </p:pic>
                    </p:oleObj>
                  </mc:Fallback>
                </mc:AlternateContent>
              </a:graphicData>
            </a:graphic>
          </p:graphicFrame>
          <p:sp>
            <p:nvSpPr>
              <p:cNvPr id="4" name="直接连接符 60431"/>
              <p:cNvSpPr/>
              <p:nvPr/>
            </p:nvSpPr>
            <p:spPr>
              <a:xfrm flipV="1">
                <a:off x="480" y="1200"/>
                <a:ext cx="0" cy="1107"/>
              </a:xfrm>
              <a:prstGeom prst="line">
                <a:avLst/>
              </a:prstGeom>
              <a:ln w="19050" cap="flat" cmpd="sng">
                <a:solidFill>
                  <a:srgbClr val="1C1C1C"/>
                </a:solidFill>
                <a:prstDash val="solid"/>
                <a:round/>
                <a:headEnd type="none" w="med" len="med"/>
                <a:tailEnd type="triangle" w="sm" len="lg"/>
              </a:ln>
            </p:spPr>
          </p:sp>
          <p:graphicFrame>
            <p:nvGraphicFramePr>
              <p:cNvPr id="8203" name="对象 60432"/>
              <p:cNvGraphicFramePr/>
              <p:nvPr/>
            </p:nvGraphicFramePr>
            <p:xfrm>
              <a:off x="384" y="2304"/>
              <a:ext cx="218" cy="240"/>
            </p:xfrm>
            <a:graphic>
              <a:graphicData uri="http://schemas.openxmlformats.org/presentationml/2006/ole">
                <mc:AlternateContent xmlns:mc="http://schemas.openxmlformats.org/markup-compatibility/2006">
                  <mc:Choice xmlns:v="urn:schemas-microsoft-com:vml" Requires="v">
                    <p:oleObj spid="_x0000_s5" name="" r:id="rId7" imgW="127000" imgH="139700" progId="Equation.3">
                      <p:embed/>
                    </p:oleObj>
                  </mc:Choice>
                  <mc:Fallback>
                    <p:oleObj name="" r:id="rId7" imgW="127000" imgH="139700" progId="Equation.3">
                      <p:embed/>
                      <p:pic>
                        <p:nvPicPr>
                          <p:cNvPr id="0" name="图片 3094"/>
                          <p:cNvPicPr/>
                          <p:nvPr/>
                        </p:nvPicPr>
                        <p:blipFill>
                          <a:blip r:embed="rId8"/>
                          <a:stretch>
                            <a:fillRect/>
                          </a:stretch>
                        </p:blipFill>
                        <p:spPr>
                          <a:xfrm>
                            <a:off x="384" y="2304"/>
                            <a:ext cx="218" cy="240"/>
                          </a:xfrm>
                          <a:prstGeom prst="rect">
                            <a:avLst/>
                          </a:prstGeom>
                          <a:noFill/>
                          <a:ln w="38100">
                            <a:noFill/>
                            <a:miter/>
                          </a:ln>
                        </p:spPr>
                      </p:pic>
                    </p:oleObj>
                  </mc:Fallback>
                </mc:AlternateContent>
              </a:graphicData>
            </a:graphic>
          </p:graphicFrame>
        </p:grpSp>
        <p:grpSp>
          <p:nvGrpSpPr>
            <p:cNvPr id="8204" name="组合 60433"/>
            <p:cNvGrpSpPr/>
            <p:nvPr/>
          </p:nvGrpSpPr>
          <p:grpSpPr>
            <a:xfrm>
              <a:off x="3903" y="1581"/>
              <a:ext cx="741" cy="1019"/>
              <a:chOff x="3903" y="1581"/>
              <a:chExt cx="741" cy="1019"/>
            </a:xfrm>
          </p:grpSpPr>
          <p:sp>
            <p:nvSpPr>
              <p:cNvPr id="8205" name="矩形 60434"/>
              <p:cNvSpPr/>
              <p:nvPr/>
            </p:nvSpPr>
            <p:spPr>
              <a:xfrm>
                <a:off x="4020" y="1581"/>
                <a:ext cx="75" cy="768"/>
              </a:xfrm>
              <a:prstGeom prst="rect">
                <a:avLst/>
              </a:prstGeom>
              <a:pattFill prst="wdUpDiag">
                <a:fgClr>
                  <a:srgbClr val="0000FF"/>
                </a:fgClr>
                <a:bgClr>
                  <a:srgbClr val="CCECFF"/>
                </a:bgClr>
              </a:pattFill>
              <a:ln w="9525" cap="flat" cmpd="sng">
                <a:solidFill>
                  <a:srgbClr val="53A2E9"/>
                </a:solidFill>
                <a:prstDash val="solid"/>
                <a:miter/>
                <a:headEnd type="none" w="med" len="med"/>
                <a:tailEnd type="none" w="med" len="med"/>
              </a:ln>
            </p:spPr>
            <p:txBody>
              <a:bodyPr anchor="t" anchorCtr="0"/>
              <a:lstStyle/>
              <a:p>
                <a:endParaRPr lang="zh-CN" altLang="en-US">
                  <a:latin typeface="Century Schoolbook" panose="02040604050505020304" pitchFamily="18" charset="0"/>
                  <a:ea typeface="宋体" panose="02010600030101010101" pitchFamily="2" charset="-122"/>
                </a:endParaRPr>
              </a:p>
            </p:txBody>
          </p:sp>
          <p:graphicFrame>
            <p:nvGraphicFramePr>
              <p:cNvPr id="8206" name="对象 60435"/>
              <p:cNvGraphicFramePr/>
              <p:nvPr/>
            </p:nvGraphicFramePr>
            <p:xfrm>
              <a:off x="3903" y="2397"/>
              <a:ext cx="165" cy="203"/>
            </p:xfrm>
            <a:graphic>
              <a:graphicData uri="http://schemas.openxmlformats.org/presentationml/2006/ole">
                <mc:AlternateContent xmlns:mc="http://schemas.openxmlformats.org/markup-compatibility/2006">
                  <mc:Choice xmlns:v="urn:schemas-microsoft-com:vml" Requires="v">
                    <p:oleObj spid="_x0000_s6" name="" r:id="rId9" imgW="177800" imgH="190500" progId="Equation.3">
                      <p:embed/>
                    </p:oleObj>
                  </mc:Choice>
                  <mc:Fallback>
                    <p:oleObj name="" r:id="rId9" imgW="177800" imgH="190500" progId="Equation.3">
                      <p:embed/>
                      <p:pic>
                        <p:nvPicPr>
                          <p:cNvPr id="0" name="图片 3100"/>
                          <p:cNvPicPr/>
                          <p:nvPr/>
                        </p:nvPicPr>
                        <p:blipFill>
                          <a:blip r:embed="rId4"/>
                          <a:stretch>
                            <a:fillRect/>
                          </a:stretch>
                        </p:blipFill>
                        <p:spPr>
                          <a:xfrm>
                            <a:off x="3903" y="2397"/>
                            <a:ext cx="165" cy="203"/>
                          </a:xfrm>
                          <a:prstGeom prst="rect">
                            <a:avLst/>
                          </a:prstGeom>
                          <a:noFill/>
                          <a:ln w="38100">
                            <a:noFill/>
                            <a:miter/>
                          </a:ln>
                        </p:spPr>
                      </p:pic>
                    </p:oleObj>
                  </mc:Fallback>
                </mc:AlternateContent>
              </a:graphicData>
            </a:graphic>
          </p:graphicFrame>
          <p:graphicFrame>
            <p:nvGraphicFramePr>
              <p:cNvPr id="8207" name="对象 60436"/>
              <p:cNvGraphicFramePr/>
              <p:nvPr/>
            </p:nvGraphicFramePr>
            <p:xfrm>
              <a:off x="4068" y="2345"/>
              <a:ext cx="576" cy="244"/>
            </p:xfrm>
            <a:graphic>
              <a:graphicData uri="http://schemas.openxmlformats.org/presentationml/2006/ole">
                <mc:AlternateContent xmlns:mc="http://schemas.openxmlformats.org/markup-compatibility/2006">
                  <mc:Choice xmlns:v="urn:schemas-microsoft-com:vml" Requires="v">
                    <p:oleObj spid="_x0000_s7" name="" r:id="rId10" imgW="659765" imgH="254000" progId="Equation.3">
                      <p:embed/>
                    </p:oleObj>
                  </mc:Choice>
                  <mc:Fallback>
                    <p:oleObj name="" r:id="rId10" imgW="659765" imgH="254000" progId="Equation.3">
                      <p:embed/>
                      <p:pic>
                        <p:nvPicPr>
                          <p:cNvPr id="0" name="图片 3101"/>
                          <p:cNvPicPr/>
                          <p:nvPr/>
                        </p:nvPicPr>
                        <p:blipFill>
                          <a:blip r:embed="rId11"/>
                          <a:stretch>
                            <a:fillRect/>
                          </a:stretch>
                        </p:blipFill>
                        <p:spPr>
                          <a:xfrm>
                            <a:off x="4068" y="2345"/>
                            <a:ext cx="576" cy="244"/>
                          </a:xfrm>
                          <a:prstGeom prst="rect">
                            <a:avLst/>
                          </a:prstGeom>
                          <a:noFill/>
                          <a:ln w="38100">
                            <a:noFill/>
                            <a:miter/>
                          </a:ln>
                        </p:spPr>
                      </p:pic>
                    </p:oleObj>
                  </mc:Fallback>
                </mc:AlternateContent>
              </a:graphicData>
            </a:graphic>
          </p:graphicFrame>
        </p:grpSp>
        <p:sp>
          <p:nvSpPr>
            <p:cNvPr id="8208" name="任意多边形 60437"/>
            <p:cNvSpPr/>
            <p:nvPr/>
          </p:nvSpPr>
          <p:spPr>
            <a:xfrm>
              <a:off x="3519" y="1451"/>
              <a:ext cx="1928" cy="898"/>
            </a:xfrm>
            <a:custGeom>
              <a:avLst/>
              <a:gdLst/>
              <a:ahLst/>
              <a:cxnLst/>
              <a:rect l="0" t="0" r="0" b="0"/>
              <a:pathLst>
                <a:path w="1928" h="898">
                  <a:moveTo>
                    <a:pt x="0" y="898"/>
                  </a:moveTo>
                  <a:cubicBezTo>
                    <a:pt x="54" y="872"/>
                    <a:pt x="108" y="846"/>
                    <a:pt x="175" y="764"/>
                  </a:cubicBezTo>
                  <a:cubicBezTo>
                    <a:pt x="242" y="683"/>
                    <a:pt x="330" y="523"/>
                    <a:pt x="400" y="409"/>
                  </a:cubicBezTo>
                  <a:cubicBezTo>
                    <a:pt x="470" y="293"/>
                    <a:pt x="536" y="139"/>
                    <a:pt x="600" y="75"/>
                  </a:cubicBezTo>
                  <a:cubicBezTo>
                    <a:pt x="664" y="11"/>
                    <a:pt x="719" y="0"/>
                    <a:pt x="782" y="26"/>
                  </a:cubicBezTo>
                  <a:cubicBezTo>
                    <a:pt x="845" y="52"/>
                    <a:pt x="905" y="158"/>
                    <a:pt x="975" y="231"/>
                  </a:cubicBezTo>
                  <a:cubicBezTo>
                    <a:pt x="1045" y="304"/>
                    <a:pt x="1132" y="400"/>
                    <a:pt x="1203" y="467"/>
                  </a:cubicBezTo>
                  <a:cubicBezTo>
                    <a:pt x="1274" y="534"/>
                    <a:pt x="1317" y="577"/>
                    <a:pt x="1402" y="631"/>
                  </a:cubicBezTo>
                  <a:cubicBezTo>
                    <a:pt x="1487" y="686"/>
                    <a:pt x="1629" y="759"/>
                    <a:pt x="1711" y="796"/>
                  </a:cubicBezTo>
                  <a:cubicBezTo>
                    <a:pt x="1793" y="832"/>
                    <a:pt x="1864" y="843"/>
                    <a:pt x="1896" y="852"/>
                  </a:cubicBezTo>
                  <a:cubicBezTo>
                    <a:pt x="1928" y="861"/>
                    <a:pt x="1902" y="852"/>
                    <a:pt x="1903" y="852"/>
                  </a:cubicBezTo>
                </a:path>
              </a:pathLst>
            </a:custGeom>
            <a:noFill/>
            <a:ln w="28575" cap="flat" cmpd="sng">
              <a:solidFill>
                <a:srgbClr val="FF0000"/>
              </a:solidFill>
              <a:prstDash val="solid"/>
              <a:round/>
              <a:headEnd type="none" w="med" len="med"/>
              <a:tailEnd type="none" w="med" len="med"/>
            </a:ln>
          </p:spPr>
          <p:txBody>
            <a:bodyPr/>
            <a:lstStyle/>
            <a:p>
              <a:endParaRPr lang="zh-CN" altLang="en-US"/>
            </a:p>
          </p:txBody>
        </p:sp>
      </p:grpSp>
      <p:grpSp>
        <p:nvGrpSpPr>
          <p:cNvPr id="60441" name="组合 60440"/>
          <p:cNvGrpSpPr/>
          <p:nvPr/>
        </p:nvGrpSpPr>
        <p:grpSpPr>
          <a:xfrm>
            <a:off x="539750" y="3644900"/>
            <a:ext cx="5646738" cy="989013"/>
            <a:chOff x="295" y="2024"/>
            <a:chExt cx="3557" cy="623"/>
          </a:xfrm>
        </p:grpSpPr>
        <p:graphicFrame>
          <p:nvGraphicFramePr>
            <p:cNvPr id="8210" name="对象 60438"/>
            <p:cNvGraphicFramePr/>
            <p:nvPr/>
          </p:nvGraphicFramePr>
          <p:xfrm>
            <a:off x="2154" y="2024"/>
            <a:ext cx="1698" cy="623"/>
          </p:xfrm>
          <a:graphic>
            <a:graphicData uri="http://schemas.openxmlformats.org/presentationml/2006/ole">
              <mc:AlternateContent xmlns:mc="http://schemas.openxmlformats.org/markup-compatibility/2006">
                <mc:Choice xmlns:v="urn:schemas-microsoft-com:vml" Requires="v">
                  <p:oleObj spid="_x0000_s8" name="" r:id="rId12" imgW="850265" imgH="330200" progId="Equation.3">
                    <p:embed/>
                  </p:oleObj>
                </mc:Choice>
                <mc:Fallback>
                  <p:oleObj name="" r:id="rId12" imgW="850265" imgH="330200" progId="Equation.3">
                    <p:embed/>
                    <p:pic>
                      <p:nvPicPr>
                        <p:cNvPr id="0" name="图片 3102"/>
                        <p:cNvPicPr/>
                        <p:nvPr/>
                      </p:nvPicPr>
                      <p:blipFill>
                        <a:blip r:embed="rId13"/>
                        <a:stretch>
                          <a:fillRect/>
                        </a:stretch>
                      </p:blipFill>
                      <p:spPr>
                        <a:xfrm>
                          <a:off x="2154" y="2024"/>
                          <a:ext cx="1698" cy="623"/>
                        </a:xfrm>
                        <a:prstGeom prst="rect">
                          <a:avLst/>
                        </a:prstGeom>
                        <a:noFill/>
                        <a:ln w="38100">
                          <a:noFill/>
                          <a:miter/>
                        </a:ln>
                      </p:spPr>
                    </p:pic>
                  </p:oleObj>
                </mc:Fallback>
              </mc:AlternateContent>
            </a:graphicData>
          </a:graphic>
        </p:graphicFrame>
        <p:sp>
          <p:nvSpPr>
            <p:cNvPr id="8211" name="文本框 60439"/>
            <p:cNvSpPr txBox="1"/>
            <p:nvPr/>
          </p:nvSpPr>
          <p:spPr>
            <a:xfrm>
              <a:off x="295" y="2160"/>
              <a:ext cx="2544" cy="365"/>
            </a:xfrm>
            <a:prstGeom prst="rect">
              <a:avLst/>
            </a:prstGeom>
            <a:noFill/>
            <a:ln w="9525">
              <a:noFill/>
            </a:ln>
          </p:spPr>
          <p:txBody>
            <a:bodyPr anchor="t" anchorCtr="0">
              <a:spAutoFit/>
            </a:bodyPr>
            <a:lstStyle/>
            <a:p>
              <a:pPr>
                <a:spcBef>
                  <a:spcPct val="50000"/>
                </a:spcBef>
                <a:buBlip>
                  <a:blip r:embed="rId14"/>
                </a:buBlip>
              </a:pPr>
              <a:r>
                <a:rPr lang="en-US" altLang="zh-CN" sz="2800" dirty="0">
                  <a:solidFill>
                    <a:srgbClr val="CC0000"/>
                  </a:solidFill>
                  <a:latin typeface="Times New Roman" panose="02020603050405020304" pitchFamily="18" charset="0"/>
                  <a:ea typeface="宋体" panose="02010600030101010101" pitchFamily="2" charset="-122"/>
                </a:rPr>
                <a:t> </a:t>
              </a:r>
              <a:r>
                <a:rPr lang="zh-CN" altLang="en-US" sz="3200" dirty="0">
                  <a:solidFill>
                    <a:srgbClr val="CC0000"/>
                  </a:solidFill>
                  <a:latin typeface="Times New Roman" panose="02020603050405020304" pitchFamily="18" charset="0"/>
                  <a:ea typeface="楷体_GB2312" pitchFamily="49" charset="-122"/>
                </a:rPr>
                <a:t>归一</a:t>
              </a:r>
              <a:r>
                <a:rPr lang="zh-CN" altLang="en-US" sz="3200" dirty="0">
                  <a:solidFill>
                    <a:srgbClr val="1C1C1C"/>
                  </a:solidFill>
                  <a:latin typeface="Times New Roman" panose="02020603050405020304" pitchFamily="18" charset="0"/>
                  <a:ea typeface="楷体_GB2312" pitchFamily="49" charset="-122"/>
                </a:rPr>
                <a:t>化条件</a:t>
              </a:r>
              <a:endParaRPr lang="zh-CN" altLang="en-US" sz="3200" dirty="0">
                <a:solidFill>
                  <a:srgbClr val="1C1C1C"/>
                </a:solidFill>
                <a:latin typeface="Times New Roman" panose="02020603050405020304" pitchFamily="18" charset="0"/>
                <a:ea typeface="楷体_GB2312" pitchFamily="49" charset="-122"/>
              </a:endParaRPr>
            </a:p>
          </p:txBody>
        </p:sp>
      </p:grpSp>
      <p:pic>
        <p:nvPicPr>
          <p:cNvPr id="8212" name="图片 60441" descr="Image-011">
            <a:hlinkClick r:id="" action="ppaction://hlinkshowjump?jump=previousslide"/>
          </p:cNvPr>
          <p:cNvPicPr>
            <a:picLocks noChangeAspect="1"/>
          </p:cNvPicPr>
          <p:nvPr/>
        </p:nvPicPr>
        <p:blipFill>
          <a:blip r:embed="rId15"/>
          <a:stretch>
            <a:fillRect/>
          </a:stretch>
        </p:blipFill>
        <p:spPr>
          <a:xfrm>
            <a:off x="8383588" y="6446838"/>
            <a:ext cx="381000" cy="409575"/>
          </a:xfrm>
          <a:prstGeom prst="rect">
            <a:avLst/>
          </a:prstGeom>
          <a:noFill/>
          <a:ln w="9525">
            <a:noFill/>
          </a:ln>
        </p:spPr>
      </p:pic>
      <p:pic>
        <p:nvPicPr>
          <p:cNvPr id="8213" name="图片 60442" descr="Image-010">
            <a:hlinkClick r:id="" action="ppaction://hlinkshowjump?jump=nextslide"/>
          </p:cNvPr>
          <p:cNvPicPr>
            <a:picLocks noChangeAspect="1"/>
          </p:cNvPicPr>
          <p:nvPr/>
        </p:nvPicPr>
        <p:blipFill>
          <a:blip r:embed="rId16"/>
          <a:stretch>
            <a:fillRect/>
          </a:stretch>
        </p:blipFill>
        <p:spPr>
          <a:xfrm>
            <a:off x="8743950" y="6448425"/>
            <a:ext cx="390525" cy="409575"/>
          </a:xfrm>
          <a:prstGeom prst="rect">
            <a:avLst/>
          </a:prstGeom>
          <a:noFill/>
          <a:ln w="9525">
            <a:noFill/>
          </a:ln>
        </p:spPr>
      </p:pic>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iterate type="lt">
                                    <p:tmPct val="100000"/>
                                  </p:iterate>
                                  <p:childTnLst>
                                    <p:set>
                                      <p:cBhvr>
                                        <p:cTn id="6" dur="1" fill="hold">
                                          <p:stCondLst>
                                            <p:cond delay="0"/>
                                          </p:stCondLst>
                                        </p:cTn>
                                        <p:tgtEl>
                                          <p:spTgt spid="60422"/>
                                        </p:tgtEl>
                                        <p:attrNameLst>
                                          <p:attrName>style.visibility</p:attrName>
                                        </p:attrNameLst>
                                      </p:cBhvr>
                                      <p:to>
                                        <p:strVal val="visible"/>
                                      </p:to>
                                    </p:set>
                                    <p:anim calcmode="lin" valueType="num">
                                      <p:cBhvr>
                                        <p:cTn id="7" dur="75" fill="hold"/>
                                        <p:tgtEl>
                                          <p:spTgt spid="60422"/>
                                        </p:tgtEl>
                                        <p:attrNameLst>
                                          <p:attrName>ppt_w</p:attrName>
                                        </p:attrNameLst>
                                      </p:cBhvr>
                                      <p:tavLst>
                                        <p:tav tm="0">
                                          <p:val>
                                            <p:fltVal val="0"/>
                                          </p:val>
                                        </p:tav>
                                        <p:tav tm="100000">
                                          <p:val>
                                            <p:strVal val="#ppt_w"/>
                                          </p:val>
                                        </p:tav>
                                      </p:tavLst>
                                    </p:anim>
                                    <p:anim calcmode="lin" valueType="num">
                                      <p:cBhvr>
                                        <p:cTn id="8" dur="75" fill="hold"/>
                                        <p:tgtEl>
                                          <p:spTgt spid="60422"/>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60423"/>
                                        </p:tgtEl>
                                        <p:attrNameLst>
                                          <p:attrName>style.visibility</p:attrName>
                                        </p:attrNameLst>
                                      </p:cBhvr>
                                      <p:to>
                                        <p:strVal val="visible"/>
                                      </p:to>
                                    </p:set>
                                    <p:animEffect transition="in" filter="wipe(left)">
                                      <p:cBhvr>
                                        <p:cTn id="13" dur="500"/>
                                        <p:tgtEl>
                                          <p:spTgt spid="60423"/>
                                        </p:tgtEl>
                                      </p:cBhvr>
                                    </p:animEffect>
                                  </p:childTnLst>
                                  <p:subTnLst>
                                    <p:audio>
                                      <p:cMediaNode>
                                        <p:cTn display="0" masterRel="sameClick">
                                          <p:stCondLst>
                                            <p:cond evt="begin" delay="0">
                                              <p:tn val="11"/>
                                            </p:cond>
                                          </p:stCondLst>
                                          <p:endCondLst>
                                            <p:cond evt="onStopAudio" delay="0">
                                              <p:tgtEl>
                                                <p:sldTgt/>
                                              </p:tgtEl>
                                            </p:cond>
                                          </p:endCondLst>
                                        </p:cTn>
                                        <p:tgtEl>
                                          <p:sndTgt r:embed="rId17" name="LASER.WAV"/>
                                        </p:tgtEl>
                                      </p:cMediaNode>
                                    </p:audio>
                                  </p:sub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60426"/>
                                        </p:tgtEl>
                                        <p:attrNameLst>
                                          <p:attrName>style.visibility</p:attrName>
                                        </p:attrNameLst>
                                      </p:cBhvr>
                                      <p:to>
                                        <p:strVal val="visible"/>
                                      </p:to>
                                    </p:set>
                                    <p:animEffect transition="in" filter="blinds(horizontal)">
                                      <p:cBhvr>
                                        <p:cTn id="18" dur="500"/>
                                        <p:tgtEl>
                                          <p:spTgt spid="6042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60441"/>
                                        </p:tgtEl>
                                        <p:attrNameLst>
                                          <p:attrName>style.visibility</p:attrName>
                                        </p:attrNameLst>
                                      </p:cBhvr>
                                      <p:to>
                                        <p:strVal val="visible"/>
                                      </p:to>
                                    </p:set>
                                    <p:animEffect transition="in" filter="blinds(horizontal)">
                                      <p:cBhvr>
                                        <p:cTn id="23" dur="500"/>
                                        <p:tgtEl>
                                          <p:spTgt spid="6044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60424"/>
                                        </p:tgtEl>
                                        <p:attrNameLst>
                                          <p:attrName>style.visibility</p:attrName>
                                        </p:attrNameLst>
                                      </p:cBhvr>
                                      <p:to>
                                        <p:strVal val="visible"/>
                                      </p:to>
                                    </p:set>
                                    <p:animEffect transition="in" filter="blinds(horizontal)">
                                      <p:cBhvr>
                                        <p:cTn id="28" dur="500"/>
                                        <p:tgtEl>
                                          <p:spTgt spid="60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22" grpId="0" animBg="1"/>
      <p:bldP spid="6042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7" name="图片 5131" descr="Image-011">
            <a:hlinkClick r:id="" action="ppaction://hlinkshowjump?jump=previousslide"/>
          </p:cNvPr>
          <p:cNvPicPr>
            <a:picLocks noChangeAspect="1"/>
          </p:cNvPicPr>
          <p:nvPr/>
        </p:nvPicPr>
        <p:blipFill>
          <a:blip r:embed="rId1"/>
          <a:stretch>
            <a:fillRect/>
          </a:stretch>
        </p:blipFill>
        <p:spPr>
          <a:xfrm>
            <a:off x="8383588" y="6446838"/>
            <a:ext cx="381000" cy="409575"/>
          </a:xfrm>
          <a:prstGeom prst="rect">
            <a:avLst/>
          </a:prstGeom>
          <a:noFill/>
          <a:ln w="9525">
            <a:noFill/>
          </a:ln>
        </p:spPr>
      </p:pic>
      <p:pic>
        <p:nvPicPr>
          <p:cNvPr id="9218" name="图片 5132" descr="Image-010">
            <a:hlinkClick r:id="" action="ppaction://hlinkshowjump?jump=nextslide"/>
          </p:cNvPr>
          <p:cNvPicPr>
            <a:picLocks noChangeAspect="1"/>
          </p:cNvPicPr>
          <p:nvPr/>
        </p:nvPicPr>
        <p:blipFill>
          <a:blip r:embed="rId2"/>
          <a:stretch>
            <a:fillRect/>
          </a:stretch>
        </p:blipFill>
        <p:spPr>
          <a:xfrm>
            <a:off x="8743950" y="6448425"/>
            <a:ext cx="390525" cy="409575"/>
          </a:xfrm>
          <a:prstGeom prst="rect">
            <a:avLst/>
          </a:prstGeom>
          <a:noFill/>
          <a:ln w="9525">
            <a:noFill/>
          </a:ln>
        </p:spPr>
      </p:pic>
      <p:sp>
        <p:nvSpPr>
          <p:cNvPr id="5135" name="文本框 5134"/>
          <p:cNvSpPr txBox="1"/>
          <p:nvPr/>
        </p:nvSpPr>
        <p:spPr>
          <a:xfrm>
            <a:off x="179388" y="5229225"/>
            <a:ext cx="3673475" cy="1066800"/>
          </a:xfrm>
          <a:prstGeom prst="rect">
            <a:avLst/>
          </a:prstGeom>
          <a:noFill/>
          <a:ln w="9525">
            <a:noFill/>
          </a:ln>
        </p:spPr>
        <p:txBody>
          <a:bodyPr anchor="t" anchorCtr="0">
            <a:spAutoFit/>
          </a:bodyPr>
          <a:lstStyle/>
          <a:p>
            <a:r>
              <a:rPr lang="zh-CN" altLang="en-US" sz="3200" dirty="0">
                <a:latin typeface="Century Schoolbook" panose="02040604050505020304" pitchFamily="18" charset="0"/>
                <a:ea typeface="宋体" panose="02010600030101010101" pitchFamily="2" charset="-122"/>
              </a:rPr>
              <a:t>同种气体，温度升高，曲线变平坦。</a:t>
            </a:r>
            <a:endParaRPr lang="zh-CN" altLang="en-US" sz="3200">
              <a:latin typeface="Century Schoolbook" panose="02040604050505020304" pitchFamily="18" charset="0"/>
              <a:ea typeface="宋体" panose="02010600030101010101" pitchFamily="2" charset="-122"/>
            </a:endParaRPr>
          </a:p>
        </p:txBody>
      </p:sp>
      <p:grpSp>
        <p:nvGrpSpPr>
          <p:cNvPr id="5189" name="组合 5188"/>
          <p:cNvGrpSpPr/>
          <p:nvPr/>
        </p:nvGrpSpPr>
        <p:grpSpPr>
          <a:xfrm>
            <a:off x="468313" y="1557338"/>
            <a:ext cx="4032250" cy="3382962"/>
            <a:chOff x="295" y="981"/>
            <a:chExt cx="2540" cy="2131"/>
          </a:xfrm>
        </p:grpSpPr>
        <p:sp>
          <p:nvSpPr>
            <p:cNvPr id="9221" name="任意多边形 5144"/>
            <p:cNvSpPr/>
            <p:nvPr/>
          </p:nvSpPr>
          <p:spPr>
            <a:xfrm>
              <a:off x="451" y="1884"/>
              <a:ext cx="2144" cy="857"/>
            </a:xfrm>
            <a:custGeom>
              <a:avLst/>
              <a:gdLst/>
              <a:ahLst/>
              <a:cxnLst/>
              <a:rect l="0" t="0" r="0" b="0"/>
              <a:pathLst>
                <a:path w="2640" h="888">
                  <a:moveTo>
                    <a:pt x="0" y="888"/>
                  </a:moveTo>
                  <a:cubicBezTo>
                    <a:pt x="180" y="784"/>
                    <a:pt x="360" y="680"/>
                    <a:pt x="528" y="552"/>
                  </a:cubicBezTo>
                  <a:cubicBezTo>
                    <a:pt x="696" y="424"/>
                    <a:pt x="888" y="208"/>
                    <a:pt x="1008" y="120"/>
                  </a:cubicBezTo>
                  <a:cubicBezTo>
                    <a:pt x="1128" y="32"/>
                    <a:pt x="1152" y="0"/>
                    <a:pt x="1248" y="24"/>
                  </a:cubicBezTo>
                  <a:cubicBezTo>
                    <a:pt x="1344" y="48"/>
                    <a:pt x="1472" y="176"/>
                    <a:pt x="1584" y="264"/>
                  </a:cubicBezTo>
                  <a:cubicBezTo>
                    <a:pt x="1696" y="352"/>
                    <a:pt x="1792" y="472"/>
                    <a:pt x="1920" y="552"/>
                  </a:cubicBezTo>
                  <a:cubicBezTo>
                    <a:pt x="2048" y="632"/>
                    <a:pt x="2232" y="704"/>
                    <a:pt x="2352" y="744"/>
                  </a:cubicBezTo>
                  <a:cubicBezTo>
                    <a:pt x="2472" y="784"/>
                    <a:pt x="2556" y="788"/>
                    <a:pt x="2640" y="792"/>
                  </a:cubicBezTo>
                </a:path>
              </a:pathLst>
            </a:custGeom>
            <a:noFill/>
            <a:ln w="22225" cap="flat" cmpd="sng">
              <a:solidFill>
                <a:srgbClr val="FF0000"/>
              </a:solidFill>
              <a:prstDash val="solid"/>
              <a:round/>
              <a:headEnd type="none" w="med" len="lg"/>
              <a:tailEnd type="none" w="med" len="lg"/>
            </a:ln>
          </p:spPr>
          <p:txBody>
            <a:bodyPr/>
            <a:lstStyle/>
            <a:p>
              <a:endParaRPr lang="zh-CN" altLang="en-US"/>
            </a:p>
          </p:txBody>
        </p:sp>
        <p:grpSp>
          <p:nvGrpSpPr>
            <p:cNvPr id="9222" name="组合 5135"/>
            <p:cNvGrpSpPr/>
            <p:nvPr/>
          </p:nvGrpSpPr>
          <p:grpSpPr>
            <a:xfrm>
              <a:off x="295" y="981"/>
              <a:ext cx="2540" cy="2030"/>
              <a:chOff x="2448" y="2112"/>
              <a:chExt cx="3127" cy="2103"/>
            </a:xfrm>
          </p:grpSpPr>
          <p:sp>
            <p:nvSpPr>
              <p:cNvPr id="9223" name="直接连接符 5136"/>
              <p:cNvSpPr/>
              <p:nvPr/>
            </p:nvSpPr>
            <p:spPr>
              <a:xfrm flipV="1">
                <a:off x="2640" y="2476"/>
                <a:ext cx="0" cy="1440"/>
              </a:xfrm>
              <a:prstGeom prst="line">
                <a:avLst/>
              </a:prstGeom>
              <a:ln w="19050" cap="flat" cmpd="sng">
                <a:solidFill>
                  <a:schemeClr val="tx1"/>
                </a:solidFill>
                <a:prstDash val="solid"/>
                <a:round/>
                <a:headEnd type="none" w="med" len="lg"/>
                <a:tailEnd type="stealth" w="med" len="lg"/>
              </a:ln>
            </p:spPr>
          </p:sp>
          <p:sp>
            <p:nvSpPr>
              <p:cNvPr id="9224" name="直接连接符 5137"/>
              <p:cNvSpPr/>
              <p:nvPr/>
            </p:nvSpPr>
            <p:spPr>
              <a:xfrm>
                <a:off x="2640" y="3916"/>
                <a:ext cx="2736" cy="0"/>
              </a:xfrm>
              <a:prstGeom prst="line">
                <a:avLst/>
              </a:prstGeom>
              <a:ln w="19050" cap="flat" cmpd="sng">
                <a:solidFill>
                  <a:schemeClr val="tx1"/>
                </a:solidFill>
                <a:prstDash val="solid"/>
                <a:round/>
                <a:headEnd type="none" w="med" len="lg"/>
                <a:tailEnd type="stealth" w="med" len="lg"/>
              </a:ln>
            </p:spPr>
          </p:sp>
          <p:graphicFrame>
            <p:nvGraphicFramePr>
              <p:cNvPr id="9225" name="对象 5138"/>
              <p:cNvGraphicFramePr/>
              <p:nvPr/>
            </p:nvGraphicFramePr>
            <p:xfrm>
              <a:off x="2496" y="4032"/>
              <a:ext cx="159" cy="183"/>
            </p:xfrm>
            <a:graphic>
              <a:graphicData uri="http://schemas.openxmlformats.org/presentationml/2006/ole">
                <mc:AlternateContent xmlns:mc="http://schemas.openxmlformats.org/markup-compatibility/2006">
                  <mc:Choice xmlns:v="urn:schemas-microsoft-com:vml" Requires="v">
                    <p:oleObj spid="_x0000_s9235" name="" r:id="rId3" imgW="254000" imgH="292100" progId="Equation.3">
                      <p:embed/>
                    </p:oleObj>
                  </mc:Choice>
                  <mc:Fallback>
                    <p:oleObj name="" r:id="rId3" imgW="254000" imgH="292100" progId="Equation.3">
                      <p:embed/>
                      <p:pic>
                        <p:nvPicPr>
                          <p:cNvPr id="0" name="图片 3106"/>
                          <p:cNvPicPr/>
                          <p:nvPr/>
                        </p:nvPicPr>
                        <p:blipFill>
                          <a:blip r:embed="rId4"/>
                          <a:stretch>
                            <a:fillRect/>
                          </a:stretch>
                        </p:blipFill>
                        <p:spPr>
                          <a:xfrm>
                            <a:off x="2496" y="4032"/>
                            <a:ext cx="159" cy="183"/>
                          </a:xfrm>
                          <a:prstGeom prst="rect">
                            <a:avLst/>
                          </a:prstGeom>
                          <a:noFill/>
                          <a:ln w="38100">
                            <a:noFill/>
                            <a:miter/>
                          </a:ln>
                        </p:spPr>
                      </p:pic>
                    </p:oleObj>
                  </mc:Fallback>
                </mc:AlternateContent>
              </a:graphicData>
            </a:graphic>
          </p:graphicFrame>
          <p:graphicFrame>
            <p:nvGraphicFramePr>
              <p:cNvPr id="9226" name="对象 5139"/>
              <p:cNvGraphicFramePr/>
              <p:nvPr/>
            </p:nvGraphicFramePr>
            <p:xfrm>
              <a:off x="5424" y="3820"/>
              <a:ext cx="151" cy="183"/>
            </p:xfrm>
            <a:graphic>
              <a:graphicData uri="http://schemas.openxmlformats.org/presentationml/2006/ole">
                <mc:AlternateContent xmlns:mc="http://schemas.openxmlformats.org/markup-compatibility/2006">
                  <mc:Choice xmlns:v="urn:schemas-microsoft-com:vml" Requires="v">
                    <p:oleObj spid="_x0000_s9236" name="" r:id="rId5" imgW="241300" imgH="292100" progId="Equation.3">
                      <p:embed/>
                    </p:oleObj>
                  </mc:Choice>
                  <mc:Fallback>
                    <p:oleObj name="" r:id="rId5" imgW="241300" imgH="292100" progId="Equation.3">
                      <p:embed/>
                      <p:pic>
                        <p:nvPicPr>
                          <p:cNvPr id="0" name="图片 3110"/>
                          <p:cNvPicPr/>
                          <p:nvPr/>
                        </p:nvPicPr>
                        <p:blipFill>
                          <a:blip r:embed="rId6"/>
                          <a:stretch>
                            <a:fillRect/>
                          </a:stretch>
                        </p:blipFill>
                        <p:spPr>
                          <a:xfrm>
                            <a:off x="5424" y="3820"/>
                            <a:ext cx="151" cy="183"/>
                          </a:xfrm>
                          <a:prstGeom prst="rect">
                            <a:avLst/>
                          </a:prstGeom>
                          <a:noFill/>
                          <a:ln w="38100">
                            <a:noFill/>
                            <a:miter/>
                          </a:ln>
                        </p:spPr>
                      </p:pic>
                    </p:oleObj>
                  </mc:Fallback>
                </mc:AlternateContent>
              </a:graphicData>
            </a:graphic>
          </p:graphicFrame>
          <p:graphicFrame>
            <p:nvGraphicFramePr>
              <p:cNvPr id="9227" name="对象 5140"/>
              <p:cNvGraphicFramePr/>
              <p:nvPr/>
            </p:nvGraphicFramePr>
            <p:xfrm>
              <a:off x="2448" y="2112"/>
              <a:ext cx="511" cy="303"/>
            </p:xfrm>
            <a:graphic>
              <a:graphicData uri="http://schemas.openxmlformats.org/presentationml/2006/ole">
                <mc:AlternateContent xmlns:mc="http://schemas.openxmlformats.org/markup-compatibility/2006">
                  <mc:Choice xmlns:v="urn:schemas-microsoft-com:vml" Requires="v">
                    <p:oleObj spid="_x0000_s9237" name="" r:id="rId7" imgW="812165" imgH="482600" progId="Equation.3">
                      <p:embed/>
                    </p:oleObj>
                  </mc:Choice>
                  <mc:Fallback>
                    <p:oleObj name="" r:id="rId7" imgW="812165" imgH="482600" progId="Equation.3">
                      <p:embed/>
                      <p:pic>
                        <p:nvPicPr>
                          <p:cNvPr id="0" name="图片 3111"/>
                          <p:cNvPicPr/>
                          <p:nvPr/>
                        </p:nvPicPr>
                        <p:blipFill>
                          <a:blip r:embed="rId8"/>
                          <a:stretch>
                            <a:fillRect/>
                          </a:stretch>
                        </p:blipFill>
                        <p:spPr>
                          <a:xfrm>
                            <a:off x="2448" y="2112"/>
                            <a:ext cx="511" cy="303"/>
                          </a:xfrm>
                          <a:prstGeom prst="rect">
                            <a:avLst/>
                          </a:prstGeom>
                          <a:noFill/>
                          <a:ln w="38100">
                            <a:noFill/>
                            <a:miter/>
                          </a:ln>
                        </p:spPr>
                      </p:pic>
                    </p:oleObj>
                  </mc:Fallback>
                </mc:AlternateContent>
              </a:graphicData>
            </a:graphic>
          </p:graphicFrame>
          <p:sp>
            <p:nvSpPr>
              <p:cNvPr id="9228" name="任意多边形 5141"/>
              <p:cNvSpPr/>
              <p:nvPr/>
            </p:nvSpPr>
            <p:spPr>
              <a:xfrm>
                <a:off x="2640" y="2768"/>
                <a:ext cx="2400" cy="1168"/>
              </a:xfrm>
              <a:custGeom>
                <a:avLst/>
                <a:gdLst/>
                <a:ahLst/>
                <a:cxnLst/>
                <a:rect l="0" t="0" r="0" b="0"/>
                <a:pathLst>
                  <a:path w="2400" h="1168">
                    <a:moveTo>
                      <a:pt x="0" y="1168"/>
                    </a:moveTo>
                    <a:cubicBezTo>
                      <a:pt x="104" y="1056"/>
                      <a:pt x="208" y="944"/>
                      <a:pt x="288" y="784"/>
                    </a:cubicBezTo>
                    <a:cubicBezTo>
                      <a:pt x="368" y="624"/>
                      <a:pt x="424" y="336"/>
                      <a:pt x="480" y="208"/>
                    </a:cubicBezTo>
                    <a:cubicBezTo>
                      <a:pt x="536" y="80"/>
                      <a:pt x="576" y="32"/>
                      <a:pt x="624" y="16"/>
                    </a:cubicBezTo>
                    <a:cubicBezTo>
                      <a:pt x="672" y="0"/>
                      <a:pt x="704" y="32"/>
                      <a:pt x="768" y="112"/>
                    </a:cubicBezTo>
                    <a:cubicBezTo>
                      <a:pt x="832" y="192"/>
                      <a:pt x="920" y="384"/>
                      <a:pt x="1008" y="496"/>
                    </a:cubicBezTo>
                    <a:cubicBezTo>
                      <a:pt x="1096" y="608"/>
                      <a:pt x="1192" y="712"/>
                      <a:pt x="1296" y="784"/>
                    </a:cubicBezTo>
                    <a:cubicBezTo>
                      <a:pt x="1400" y="856"/>
                      <a:pt x="1512" y="888"/>
                      <a:pt x="1632" y="928"/>
                    </a:cubicBezTo>
                    <a:cubicBezTo>
                      <a:pt x="1752" y="968"/>
                      <a:pt x="1888" y="1000"/>
                      <a:pt x="2016" y="1024"/>
                    </a:cubicBezTo>
                    <a:cubicBezTo>
                      <a:pt x="2144" y="1048"/>
                      <a:pt x="2336" y="1064"/>
                      <a:pt x="2400" y="1072"/>
                    </a:cubicBezTo>
                  </a:path>
                </a:pathLst>
              </a:custGeom>
              <a:noFill/>
              <a:ln w="22225" cap="flat" cmpd="sng">
                <a:solidFill>
                  <a:schemeClr val="accent1"/>
                </a:solidFill>
                <a:prstDash val="solid"/>
                <a:round/>
                <a:headEnd type="none" w="med" len="lg"/>
                <a:tailEnd type="none" w="med" len="lg"/>
              </a:ln>
            </p:spPr>
            <p:txBody>
              <a:bodyPr/>
              <a:lstStyle/>
              <a:p>
                <a:endParaRPr lang="zh-CN" altLang="en-US"/>
              </a:p>
            </p:txBody>
          </p:sp>
        </p:grpSp>
        <p:sp>
          <p:nvSpPr>
            <p:cNvPr id="9229" name="直接连接符 5142"/>
            <p:cNvSpPr/>
            <p:nvPr/>
          </p:nvSpPr>
          <p:spPr>
            <a:xfrm>
              <a:off x="958" y="1630"/>
              <a:ext cx="0" cy="1111"/>
            </a:xfrm>
            <a:prstGeom prst="line">
              <a:avLst/>
            </a:prstGeom>
            <a:ln w="19050" cap="flat" cmpd="sng">
              <a:solidFill>
                <a:schemeClr val="tx1"/>
              </a:solidFill>
              <a:prstDash val="dash"/>
              <a:round/>
              <a:headEnd type="none" w="med" len="lg"/>
              <a:tailEnd type="none" w="med" len="lg"/>
            </a:ln>
          </p:spPr>
        </p:sp>
        <p:graphicFrame>
          <p:nvGraphicFramePr>
            <p:cNvPr id="9230" name="对象 5143"/>
            <p:cNvGraphicFramePr/>
            <p:nvPr/>
          </p:nvGraphicFramePr>
          <p:xfrm>
            <a:off x="812" y="2741"/>
            <a:ext cx="273" cy="355"/>
          </p:xfrm>
          <a:graphic>
            <a:graphicData uri="http://schemas.openxmlformats.org/presentationml/2006/ole">
              <mc:AlternateContent xmlns:mc="http://schemas.openxmlformats.org/markup-compatibility/2006">
                <mc:Choice xmlns:v="urn:schemas-microsoft-com:vml" Requires="v">
                  <p:oleObj spid="_x0000_s9238" name="" r:id="rId9" imgW="533400" imgH="584200" progId="Equation.3">
                    <p:embed/>
                  </p:oleObj>
                </mc:Choice>
                <mc:Fallback>
                  <p:oleObj name="" r:id="rId9" imgW="533400" imgH="584200" progId="Equation.3">
                    <p:embed/>
                    <p:pic>
                      <p:nvPicPr>
                        <p:cNvPr id="0" name="图片 3115"/>
                        <p:cNvPicPr/>
                        <p:nvPr/>
                      </p:nvPicPr>
                      <p:blipFill>
                        <a:blip r:embed="rId10"/>
                        <a:stretch>
                          <a:fillRect/>
                        </a:stretch>
                      </p:blipFill>
                      <p:spPr>
                        <a:xfrm>
                          <a:off x="812" y="2741"/>
                          <a:ext cx="273" cy="355"/>
                        </a:xfrm>
                        <a:prstGeom prst="rect">
                          <a:avLst/>
                        </a:prstGeom>
                        <a:noFill/>
                        <a:ln w="38100">
                          <a:noFill/>
                          <a:miter/>
                        </a:ln>
                      </p:spPr>
                    </p:pic>
                  </p:oleObj>
                </mc:Fallback>
              </mc:AlternateContent>
            </a:graphicData>
          </a:graphic>
        </p:graphicFrame>
        <p:sp>
          <p:nvSpPr>
            <p:cNvPr id="9231" name="直接连接符 5145"/>
            <p:cNvSpPr/>
            <p:nvPr/>
          </p:nvSpPr>
          <p:spPr>
            <a:xfrm>
              <a:off x="1075" y="2880"/>
              <a:ext cx="312" cy="0"/>
            </a:xfrm>
            <a:prstGeom prst="line">
              <a:avLst/>
            </a:prstGeom>
            <a:ln w="19050" cap="flat" cmpd="sng">
              <a:solidFill>
                <a:schemeClr val="tx1"/>
              </a:solidFill>
              <a:prstDash val="solid"/>
              <a:round/>
              <a:headEnd type="none" w="med" len="lg"/>
              <a:tailEnd type="stealth" w="med" len="lg"/>
            </a:ln>
          </p:spPr>
        </p:sp>
        <p:sp>
          <p:nvSpPr>
            <p:cNvPr id="9232" name="直接连接符 5146"/>
            <p:cNvSpPr/>
            <p:nvPr/>
          </p:nvSpPr>
          <p:spPr>
            <a:xfrm>
              <a:off x="1426" y="1908"/>
              <a:ext cx="0" cy="833"/>
            </a:xfrm>
            <a:prstGeom prst="line">
              <a:avLst/>
            </a:prstGeom>
            <a:ln w="19050" cap="flat" cmpd="sng">
              <a:solidFill>
                <a:schemeClr val="tx1"/>
              </a:solidFill>
              <a:prstDash val="dash"/>
              <a:round/>
              <a:headEnd type="none" w="med" len="lg"/>
              <a:tailEnd type="none" w="med" len="lg"/>
            </a:ln>
          </p:spPr>
        </p:sp>
        <p:graphicFrame>
          <p:nvGraphicFramePr>
            <p:cNvPr id="9233" name="对象 5147"/>
            <p:cNvGraphicFramePr/>
            <p:nvPr/>
          </p:nvGraphicFramePr>
          <p:xfrm>
            <a:off x="1388" y="2758"/>
            <a:ext cx="292" cy="354"/>
          </p:xfrm>
          <a:graphic>
            <a:graphicData uri="http://schemas.openxmlformats.org/presentationml/2006/ole">
              <mc:AlternateContent xmlns:mc="http://schemas.openxmlformats.org/markup-compatibility/2006">
                <mc:Choice xmlns:v="urn:schemas-microsoft-com:vml" Requires="v">
                  <p:oleObj spid="_x0000_s9239" name="" r:id="rId11" imgW="571500" imgH="584200" progId="Equation.3">
                    <p:embed/>
                  </p:oleObj>
                </mc:Choice>
                <mc:Fallback>
                  <p:oleObj name="" r:id="rId11" imgW="571500" imgH="584200" progId="Equation.3">
                    <p:embed/>
                    <p:pic>
                      <p:nvPicPr>
                        <p:cNvPr id="0" name="图片 3109"/>
                        <p:cNvPicPr/>
                        <p:nvPr/>
                      </p:nvPicPr>
                      <p:blipFill>
                        <a:blip r:embed="rId12"/>
                        <a:stretch>
                          <a:fillRect/>
                        </a:stretch>
                      </p:blipFill>
                      <p:spPr>
                        <a:xfrm>
                          <a:off x="1388" y="2758"/>
                          <a:ext cx="292" cy="354"/>
                        </a:xfrm>
                        <a:prstGeom prst="rect">
                          <a:avLst/>
                        </a:prstGeom>
                        <a:noFill/>
                        <a:ln w="38100">
                          <a:noFill/>
                          <a:miter/>
                        </a:ln>
                      </p:spPr>
                    </p:pic>
                  </p:oleObj>
                </mc:Fallback>
              </mc:AlternateContent>
            </a:graphicData>
          </a:graphic>
        </p:graphicFrame>
        <p:graphicFrame>
          <p:nvGraphicFramePr>
            <p:cNvPr id="9234" name="对象 5148"/>
            <p:cNvGraphicFramePr/>
            <p:nvPr/>
          </p:nvGraphicFramePr>
          <p:xfrm>
            <a:off x="1777" y="1722"/>
            <a:ext cx="312" cy="324"/>
          </p:xfrm>
          <a:graphic>
            <a:graphicData uri="http://schemas.openxmlformats.org/presentationml/2006/ole">
              <mc:AlternateContent xmlns:mc="http://schemas.openxmlformats.org/markup-compatibility/2006">
                <mc:Choice xmlns:v="urn:schemas-microsoft-com:vml" Requires="v">
                  <p:oleObj spid="_x0000_s9240" name="" r:id="rId13" imgW="609600" imgH="533400" progId="Equation.3">
                    <p:embed/>
                  </p:oleObj>
                </mc:Choice>
                <mc:Fallback>
                  <p:oleObj name="" r:id="rId13" imgW="609600" imgH="533400" progId="Equation.3">
                    <p:embed/>
                    <p:pic>
                      <p:nvPicPr>
                        <p:cNvPr id="0" name="图片 3114"/>
                        <p:cNvPicPr/>
                        <p:nvPr/>
                      </p:nvPicPr>
                      <p:blipFill>
                        <a:blip r:embed="rId14"/>
                        <a:stretch>
                          <a:fillRect/>
                        </a:stretch>
                      </p:blipFill>
                      <p:spPr>
                        <a:xfrm>
                          <a:off x="1777" y="1722"/>
                          <a:ext cx="312" cy="324"/>
                        </a:xfrm>
                        <a:prstGeom prst="rect">
                          <a:avLst/>
                        </a:prstGeom>
                        <a:noFill/>
                        <a:ln w="38100">
                          <a:noFill/>
                          <a:miter/>
                        </a:ln>
                      </p:spPr>
                    </p:pic>
                  </p:oleObj>
                </mc:Fallback>
              </mc:AlternateContent>
            </a:graphicData>
          </a:graphic>
        </p:graphicFrame>
        <p:graphicFrame>
          <p:nvGraphicFramePr>
            <p:cNvPr id="2" name="对象 5149"/>
            <p:cNvGraphicFramePr/>
            <p:nvPr/>
          </p:nvGraphicFramePr>
          <p:xfrm>
            <a:off x="919" y="1259"/>
            <a:ext cx="207" cy="323"/>
          </p:xfrm>
          <a:graphic>
            <a:graphicData uri="http://schemas.openxmlformats.org/presentationml/2006/ole">
              <mc:AlternateContent xmlns:mc="http://schemas.openxmlformats.org/markup-compatibility/2006">
                <mc:Choice xmlns:v="urn:schemas-microsoft-com:vml" Requires="v">
                  <p:oleObj spid="_x0000_s9241" name="" r:id="rId15" imgW="405765" imgH="532765" progId="Equation.3">
                    <p:embed/>
                  </p:oleObj>
                </mc:Choice>
                <mc:Fallback>
                  <p:oleObj name="" r:id="rId15" imgW="405765" imgH="532765" progId="Equation.3">
                    <p:embed/>
                    <p:pic>
                      <p:nvPicPr>
                        <p:cNvPr id="0" name="图片 3104"/>
                        <p:cNvPicPr/>
                        <p:nvPr/>
                      </p:nvPicPr>
                      <p:blipFill>
                        <a:blip r:embed="rId16"/>
                        <a:stretch>
                          <a:fillRect/>
                        </a:stretch>
                      </p:blipFill>
                      <p:spPr>
                        <a:xfrm>
                          <a:off x="919" y="1259"/>
                          <a:ext cx="207" cy="323"/>
                        </a:xfrm>
                        <a:prstGeom prst="rect">
                          <a:avLst/>
                        </a:prstGeom>
                        <a:noFill/>
                        <a:ln w="38100">
                          <a:noFill/>
                          <a:miter/>
                        </a:ln>
                      </p:spPr>
                    </p:pic>
                  </p:oleObj>
                </mc:Fallback>
              </mc:AlternateContent>
            </a:graphicData>
          </a:graphic>
        </p:graphicFrame>
      </p:grpSp>
      <p:graphicFrame>
        <p:nvGraphicFramePr>
          <p:cNvPr id="5152" name="对象 5151"/>
          <p:cNvGraphicFramePr/>
          <p:nvPr/>
        </p:nvGraphicFramePr>
        <p:xfrm>
          <a:off x="1908175" y="260350"/>
          <a:ext cx="2185988" cy="1274763"/>
        </p:xfrm>
        <a:graphic>
          <a:graphicData uri="http://schemas.openxmlformats.org/presentationml/2006/ole">
            <mc:AlternateContent xmlns:mc="http://schemas.openxmlformats.org/markup-compatibility/2006">
              <mc:Choice xmlns:v="urn:schemas-microsoft-com:vml" Requires="v">
                <p:oleObj spid="_x0000_s9243" name="" r:id="rId17" imgW="761365" imgH="444500" progId="Equation.3">
                  <p:embed/>
                </p:oleObj>
              </mc:Choice>
              <mc:Fallback>
                <p:oleObj name="" r:id="rId17" imgW="761365" imgH="444500" progId="Equation.3">
                  <p:embed/>
                  <p:pic>
                    <p:nvPicPr>
                      <p:cNvPr id="0" name="图片 3113"/>
                      <p:cNvPicPr/>
                      <p:nvPr/>
                    </p:nvPicPr>
                    <p:blipFill>
                      <a:blip r:embed="rId18"/>
                      <a:stretch>
                        <a:fillRect/>
                      </a:stretch>
                    </p:blipFill>
                    <p:spPr>
                      <a:xfrm>
                        <a:off x="1908175" y="260350"/>
                        <a:ext cx="2185988" cy="1274763"/>
                      </a:xfrm>
                      <a:prstGeom prst="rect">
                        <a:avLst/>
                      </a:prstGeom>
                      <a:noFill/>
                      <a:ln w="9525" cap="flat" cmpd="sng">
                        <a:solidFill>
                          <a:srgbClr val="FF0000"/>
                        </a:solidFill>
                        <a:prstDash val="solid"/>
                        <a:miter/>
                        <a:headEnd type="none" w="med" len="med"/>
                        <a:tailEnd type="none" w="med" len="med"/>
                      </a:ln>
                    </p:spPr>
                  </p:pic>
                </p:oleObj>
              </mc:Fallback>
            </mc:AlternateContent>
          </a:graphicData>
        </a:graphic>
      </p:graphicFrame>
      <p:grpSp>
        <p:nvGrpSpPr>
          <p:cNvPr id="67587" name="组合 67586"/>
          <p:cNvGrpSpPr/>
          <p:nvPr/>
        </p:nvGrpSpPr>
        <p:grpSpPr>
          <a:xfrm>
            <a:off x="4787900" y="1412875"/>
            <a:ext cx="4176713" cy="3455988"/>
            <a:chOff x="3016" y="890"/>
            <a:chExt cx="2631" cy="2177"/>
          </a:xfrm>
        </p:grpSpPr>
        <p:sp>
          <p:nvSpPr>
            <p:cNvPr id="3" name="直接连接符 5166"/>
            <p:cNvSpPr/>
            <p:nvPr/>
          </p:nvSpPr>
          <p:spPr>
            <a:xfrm flipV="1">
              <a:off x="3213" y="1126"/>
              <a:ext cx="0" cy="1633"/>
            </a:xfrm>
            <a:prstGeom prst="line">
              <a:avLst/>
            </a:prstGeom>
            <a:ln w="19050" cap="flat" cmpd="sng">
              <a:solidFill>
                <a:schemeClr val="tx1"/>
              </a:solidFill>
              <a:prstDash val="solid"/>
              <a:round/>
              <a:headEnd type="none" w="med" len="lg"/>
              <a:tailEnd type="stealth" w="med" len="lg"/>
            </a:ln>
          </p:spPr>
        </p:sp>
        <p:sp>
          <p:nvSpPr>
            <p:cNvPr id="4" name="直接连接符 5167"/>
            <p:cNvSpPr/>
            <p:nvPr/>
          </p:nvSpPr>
          <p:spPr>
            <a:xfrm>
              <a:off x="3213" y="2759"/>
              <a:ext cx="2269" cy="0"/>
            </a:xfrm>
            <a:prstGeom prst="line">
              <a:avLst/>
            </a:prstGeom>
            <a:ln w="19050" cap="flat" cmpd="sng">
              <a:solidFill>
                <a:schemeClr val="tx1"/>
              </a:solidFill>
              <a:prstDash val="solid"/>
              <a:round/>
              <a:headEnd type="none" w="med" len="lg"/>
              <a:tailEnd type="stealth" w="med" len="lg"/>
            </a:ln>
          </p:spPr>
        </p:sp>
        <p:graphicFrame>
          <p:nvGraphicFramePr>
            <p:cNvPr id="5" name="对象 5168"/>
            <p:cNvGraphicFramePr/>
            <p:nvPr/>
          </p:nvGraphicFramePr>
          <p:xfrm>
            <a:off x="3094" y="2851"/>
            <a:ext cx="132" cy="147"/>
          </p:xfrm>
          <a:graphic>
            <a:graphicData uri="http://schemas.openxmlformats.org/presentationml/2006/ole">
              <mc:AlternateContent xmlns:mc="http://schemas.openxmlformats.org/markup-compatibility/2006">
                <mc:Choice xmlns:v="urn:schemas-microsoft-com:vml" Requires="v">
                  <p:oleObj spid="_x0000_s9244" name="" r:id="rId19" imgW="254000" imgH="292100" progId="Equation.3">
                    <p:embed/>
                  </p:oleObj>
                </mc:Choice>
                <mc:Fallback>
                  <p:oleObj name="" r:id="rId19" imgW="254000" imgH="292100" progId="Equation.3">
                    <p:embed/>
                    <p:pic>
                      <p:nvPicPr>
                        <p:cNvPr id="0" name="图片 3116"/>
                        <p:cNvPicPr/>
                        <p:nvPr/>
                      </p:nvPicPr>
                      <p:blipFill>
                        <a:blip r:embed="rId4"/>
                        <a:stretch>
                          <a:fillRect/>
                        </a:stretch>
                      </p:blipFill>
                      <p:spPr>
                        <a:xfrm>
                          <a:off x="3094" y="2851"/>
                          <a:ext cx="132" cy="147"/>
                        </a:xfrm>
                        <a:prstGeom prst="rect">
                          <a:avLst/>
                        </a:prstGeom>
                        <a:noFill/>
                        <a:ln w="38100">
                          <a:noFill/>
                          <a:miter/>
                        </a:ln>
                      </p:spPr>
                    </p:pic>
                  </p:oleObj>
                </mc:Fallback>
              </mc:AlternateContent>
            </a:graphicData>
          </a:graphic>
        </p:graphicFrame>
        <p:graphicFrame>
          <p:nvGraphicFramePr>
            <p:cNvPr id="6" name="对象 5169"/>
            <p:cNvGraphicFramePr/>
            <p:nvPr/>
          </p:nvGraphicFramePr>
          <p:xfrm>
            <a:off x="5522" y="2682"/>
            <a:ext cx="125" cy="146"/>
          </p:xfrm>
          <a:graphic>
            <a:graphicData uri="http://schemas.openxmlformats.org/presentationml/2006/ole">
              <mc:AlternateContent xmlns:mc="http://schemas.openxmlformats.org/markup-compatibility/2006">
                <mc:Choice xmlns:v="urn:schemas-microsoft-com:vml" Requires="v">
                  <p:oleObj spid="_x0000_s9245" name="" r:id="rId20" imgW="241300" imgH="292100" progId="Equation.3">
                    <p:embed/>
                  </p:oleObj>
                </mc:Choice>
                <mc:Fallback>
                  <p:oleObj name="" r:id="rId20" imgW="241300" imgH="292100" progId="Equation.3">
                    <p:embed/>
                    <p:pic>
                      <p:nvPicPr>
                        <p:cNvPr id="0" name="图片 3117"/>
                        <p:cNvPicPr/>
                        <p:nvPr/>
                      </p:nvPicPr>
                      <p:blipFill>
                        <a:blip r:embed="rId6"/>
                        <a:stretch>
                          <a:fillRect/>
                        </a:stretch>
                      </p:blipFill>
                      <p:spPr>
                        <a:xfrm>
                          <a:off x="5522" y="2682"/>
                          <a:ext cx="125" cy="146"/>
                        </a:xfrm>
                        <a:prstGeom prst="rect">
                          <a:avLst/>
                        </a:prstGeom>
                        <a:noFill/>
                        <a:ln w="38100">
                          <a:noFill/>
                          <a:miter/>
                        </a:ln>
                      </p:spPr>
                    </p:pic>
                  </p:oleObj>
                </mc:Fallback>
              </mc:AlternateContent>
            </a:graphicData>
          </a:graphic>
        </p:graphicFrame>
        <p:graphicFrame>
          <p:nvGraphicFramePr>
            <p:cNvPr id="7" name="对象 5170"/>
            <p:cNvGraphicFramePr/>
            <p:nvPr/>
          </p:nvGraphicFramePr>
          <p:xfrm>
            <a:off x="3016" y="890"/>
            <a:ext cx="424" cy="242"/>
          </p:xfrm>
          <a:graphic>
            <a:graphicData uri="http://schemas.openxmlformats.org/presentationml/2006/ole">
              <mc:AlternateContent xmlns:mc="http://schemas.openxmlformats.org/markup-compatibility/2006">
                <mc:Choice xmlns:v="urn:schemas-microsoft-com:vml" Requires="v">
                  <p:oleObj spid="_x0000_s9246" name="" r:id="rId21" imgW="812165" imgH="482600" progId="Equation.3">
                    <p:embed/>
                  </p:oleObj>
                </mc:Choice>
                <mc:Fallback>
                  <p:oleObj name="" r:id="rId21" imgW="812165" imgH="482600" progId="Equation.3">
                    <p:embed/>
                    <p:pic>
                      <p:nvPicPr>
                        <p:cNvPr id="0" name="图片 3118"/>
                        <p:cNvPicPr/>
                        <p:nvPr/>
                      </p:nvPicPr>
                      <p:blipFill>
                        <a:blip r:embed="rId8"/>
                        <a:stretch>
                          <a:fillRect/>
                        </a:stretch>
                      </p:blipFill>
                      <p:spPr>
                        <a:xfrm>
                          <a:off x="3016" y="890"/>
                          <a:ext cx="424" cy="242"/>
                        </a:xfrm>
                        <a:prstGeom prst="rect">
                          <a:avLst/>
                        </a:prstGeom>
                        <a:noFill/>
                        <a:ln w="38100">
                          <a:noFill/>
                          <a:miter/>
                        </a:ln>
                      </p:spPr>
                    </p:pic>
                  </p:oleObj>
                </mc:Fallback>
              </mc:AlternateContent>
            </a:graphicData>
          </a:graphic>
        </p:graphicFrame>
        <p:sp>
          <p:nvSpPr>
            <p:cNvPr id="8" name="任意多边形 5171"/>
            <p:cNvSpPr/>
            <p:nvPr/>
          </p:nvSpPr>
          <p:spPr>
            <a:xfrm>
              <a:off x="3213" y="1842"/>
              <a:ext cx="1990" cy="933"/>
            </a:xfrm>
            <a:custGeom>
              <a:avLst/>
              <a:gdLst/>
              <a:ahLst/>
              <a:cxnLst/>
              <a:rect l="0" t="0" r="0" b="0"/>
              <a:pathLst>
                <a:path w="2400" h="1168">
                  <a:moveTo>
                    <a:pt x="0" y="1168"/>
                  </a:moveTo>
                  <a:cubicBezTo>
                    <a:pt x="104" y="1056"/>
                    <a:pt x="208" y="944"/>
                    <a:pt x="288" y="784"/>
                  </a:cubicBezTo>
                  <a:cubicBezTo>
                    <a:pt x="368" y="624"/>
                    <a:pt x="424" y="336"/>
                    <a:pt x="480" y="208"/>
                  </a:cubicBezTo>
                  <a:cubicBezTo>
                    <a:pt x="536" y="80"/>
                    <a:pt x="576" y="32"/>
                    <a:pt x="624" y="16"/>
                  </a:cubicBezTo>
                  <a:cubicBezTo>
                    <a:pt x="672" y="0"/>
                    <a:pt x="704" y="32"/>
                    <a:pt x="768" y="112"/>
                  </a:cubicBezTo>
                  <a:cubicBezTo>
                    <a:pt x="832" y="192"/>
                    <a:pt x="920" y="384"/>
                    <a:pt x="1008" y="496"/>
                  </a:cubicBezTo>
                  <a:cubicBezTo>
                    <a:pt x="1096" y="608"/>
                    <a:pt x="1192" y="712"/>
                    <a:pt x="1296" y="784"/>
                  </a:cubicBezTo>
                  <a:cubicBezTo>
                    <a:pt x="1400" y="856"/>
                    <a:pt x="1512" y="888"/>
                    <a:pt x="1632" y="928"/>
                  </a:cubicBezTo>
                  <a:cubicBezTo>
                    <a:pt x="1752" y="968"/>
                    <a:pt x="1888" y="1000"/>
                    <a:pt x="2016" y="1024"/>
                  </a:cubicBezTo>
                  <a:cubicBezTo>
                    <a:pt x="2144" y="1048"/>
                    <a:pt x="2336" y="1064"/>
                    <a:pt x="2400" y="1072"/>
                  </a:cubicBezTo>
                </a:path>
              </a:pathLst>
            </a:custGeom>
            <a:noFill/>
            <a:ln w="22225" cap="flat" cmpd="sng">
              <a:solidFill>
                <a:schemeClr val="accent1"/>
              </a:solidFill>
              <a:prstDash val="solid"/>
              <a:round/>
              <a:headEnd type="none" w="med" len="lg"/>
              <a:tailEnd type="none" w="med" len="lg"/>
            </a:ln>
          </p:spPr>
          <p:txBody>
            <a:bodyPr/>
            <a:lstStyle/>
            <a:p>
              <a:endParaRPr lang="zh-CN" altLang="en-US"/>
            </a:p>
          </p:txBody>
        </p:sp>
        <p:sp>
          <p:nvSpPr>
            <p:cNvPr id="9" name="直接连接符 5172"/>
            <p:cNvSpPr/>
            <p:nvPr/>
          </p:nvSpPr>
          <p:spPr>
            <a:xfrm>
              <a:off x="3745" y="1854"/>
              <a:ext cx="0" cy="920"/>
            </a:xfrm>
            <a:prstGeom prst="line">
              <a:avLst/>
            </a:prstGeom>
            <a:ln w="19050" cap="flat" cmpd="sng">
              <a:solidFill>
                <a:schemeClr val="tx1"/>
              </a:solidFill>
              <a:prstDash val="dash"/>
              <a:round/>
              <a:headEnd type="none" w="med" len="lg"/>
              <a:tailEnd type="none" w="med" len="lg"/>
            </a:ln>
          </p:spPr>
        </p:sp>
        <p:graphicFrame>
          <p:nvGraphicFramePr>
            <p:cNvPr id="10" name="对象 5173"/>
            <p:cNvGraphicFramePr/>
            <p:nvPr/>
          </p:nvGraphicFramePr>
          <p:xfrm>
            <a:off x="3705" y="2774"/>
            <a:ext cx="278" cy="293"/>
          </p:xfrm>
          <a:graphic>
            <a:graphicData uri="http://schemas.openxmlformats.org/presentationml/2006/ole">
              <mc:AlternateContent xmlns:mc="http://schemas.openxmlformats.org/markup-compatibility/2006">
                <mc:Choice xmlns:v="urn:schemas-microsoft-com:vml" Requires="v">
                  <p:oleObj spid="_x0000_s9247" name="" r:id="rId22" imgW="533400" imgH="584200" progId="Equation.3">
                    <p:embed/>
                  </p:oleObj>
                </mc:Choice>
                <mc:Fallback>
                  <p:oleObj name="" r:id="rId22" imgW="533400" imgH="584200" progId="Equation.3">
                    <p:embed/>
                    <p:pic>
                      <p:nvPicPr>
                        <p:cNvPr id="0" name="图片 3105"/>
                        <p:cNvPicPr/>
                        <p:nvPr/>
                      </p:nvPicPr>
                      <p:blipFill>
                        <a:blip r:embed="rId10"/>
                        <a:stretch>
                          <a:fillRect/>
                        </a:stretch>
                      </p:blipFill>
                      <p:spPr>
                        <a:xfrm>
                          <a:off x="3705" y="2774"/>
                          <a:ext cx="278" cy="293"/>
                        </a:xfrm>
                        <a:prstGeom prst="rect">
                          <a:avLst/>
                        </a:prstGeom>
                        <a:noFill/>
                        <a:ln w="38100">
                          <a:noFill/>
                          <a:miter/>
                        </a:ln>
                      </p:spPr>
                    </p:pic>
                  </p:oleObj>
                </mc:Fallback>
              </mc:AlternateContent>
            </a:graphicData>
          </a:graphic>
        </p:graphicFrame>
        <p:sp>
          <p:nvSpPr>
            <p:cNvPr id="11" name="直接连接符 5174"/>
            <p:cNvSpPr/>
            <p:nvPr/>
          </p:nvSpPr>
          <p:spPr>
            <a:xfrm>
              <a:off x="3506" y="1509"/>
              <a:ext cx="0" cy="1227"/>
            </a:xfrm>
            <a:prstGeom prst="line">
              <a:avLst/>
            </a:prstGeom>
            <a:ln w="19050" cap="flat" cmpd="sng">
              <a:solidFill>
                <a:schemeClr val="tx1"/>
              </a:solidFill>
              <a:prstDash val="dash"/>
              <a:round/>
              <a:headEnd type="none" w="med" len="lg"/>
              <a:tailEnd type="none" w="med" len="lg"/>
            </a:ln>
          </p:spPr>
        </p:sp>
        <p:graphicFrame>
          <p:nvGraphicFramePr>
            <p:cNvPr id="9248" name="对象 5175"/>
            <p:cNvGraphicFramePr/>
            <p:nvPr/>
          </p:nvGraphicFramePr>
          <p:xfrm>
            <a:off x="3307" y="2774"/>
            <a:ext cx="299" cy="293"/>
          </p:xfrm>
          <a:graphic>
            <a:graphicData uri="http://schemas.openxmlformats.org/presentationml/2006/ole">
              <mc:AlternateContent xmlns:mc="http://schemas.openxmlformats.org/markup-compatibility/2006">
                <mc:Choice xmlns:v="urn:schemas-microsoft-com:vml" Requires="v">
                  <p:oleObj spid="_x0000_s12" name="" r:id="rId23" imgW="571500" imgH="584200" progId="Equation.3">
                    <p:embed/>
                  </p:oleObj>
                </mc:Choice>
                <mc:Fallback>
                  <p:oleObj name="" r:id="rId23" imgW="571500" imgH="584200" progId="Equation.3">
                    <p:embed/>
                    <p:pic>
                      <p:nvPicPr>
                        <p:cNvPr id="0" name="图片 3107"/>
                        <p:cNvPicPr/>
                        <p:nvPr/>
                      </p:nvPicPr>
                      <p:blipFill>
                        <a:blip r:embed="rId12"/>
                        <a:stretch>
                          <a:fillRect/>
                        </a:stretch>
                      </p:blipFill>
                      <p:spPr>
                        <a:xfrm>
                          <a:off x="3307" y="2774"/>
                          <a:ext cx="299" cy="293"/>
                        </a:xfrm>
                        <a:prstGeom prst="rect">
                          <a:avLst/>
                        </a:prstGeom>
                        <a:noFill/>
                        <a:ln w="38100">
                          <a:noFill/>
                          <a:miter/>
                        </a:ln>
                      </p:spPr>
                    </p:pic>
                  </p:oleObj>
                </mc:Fallback>
              </mc:AlternateContent>
            </a:graphicData>
          </a:graphic>
        </p:graphicFrame>
        <p:graphicFrame>
          <p:nvGraphicFramePr>
            <p:cNvPr id="9249" name="对象 5176"/>
            <p:cNvGraphicFramePr/>
            <p:nvPr/>
          </p:nvGraphicFramePr>
          <p:xfrm>
            <a:off x="3379" y="1162"/>
            <a:ext cx="454" cy="320"/>
          </p:xfrm>
          <a:graphic>
            <a:graphicData uri="http://schemas.openxmlformats.org/presentationml/2006/ole">
              <mc:AlternateContent xmlns:mc="http://schemas.openxmlformats.org/markup-compatibility/2006">
                <mc:Choice xmlns:v="urn:schemas-microsoft-com:vml" Requires="v">
                  <p:oleObj spid="_x0000_s13" name="" r:id="rId24" imgW="291465" imgH="215900" progId="Equation.3">
                    <p:embed/>
                  </p:oleObj>
                </mc:Choice>
                <mc:Fallback>
                  <p:oleObj name="" r:id="rId24" imgW="291465" imgH="215900" progId="Equation.3">
                    <p:embed/>
                    <p:pic>
                      <p:nvPicPr>
                        <p:cNvPr id="0" name="图片 3108"/>
                        <p:cNvPicPr/>
                        <p:nvPr/>
                      </p:nvPicPr>
                      <p:blipFill>
                        <a:blip r:embed="rId25"/>
                        <a:stretch>
                          <a:fillRect/>
                        </a:stretch>
                      </p:blipFill>
                      <p:spPr>
                        <a:xfrm>
                          <a:off x="3379" y="1162"/>
                          <a:ext cx="454" cy="320"/>
                        </a:xfrm>
                        <a:prstGeom prst="rect">
                          <a:avLst/>
                        </a:prstGeom>
                        <a:noFill/>
                        <a:ln w="38100">
                          <a:noFill/>
                          <a:miter/>
                        </a:ln>
                      </p:spPr>
                    </p:pic>
                  </p:oleObj>
                </mc:Fallback>
              </mc:AlternateContent>
            </a:graphicData>
          </a:graphic>
        </p:graphicFrame>
        <p:graphicFrame>
          <p:nvGraphicFramePr>
            <p:cNvPr id="9250" name="对象 5177"/>
            <p:cNvGraphicFramePr/>
            <p:nvPr/>
          </p:nvGraphicFramePr>
          <p:xfrm>
            <a:off x="3651" y="1525"/>
            <a:ext cx="408" cy="371"/>
          </p:xfrm>
          <a:graphic>
            <a:graphicData uri="http://schemas.openxmlformats.org/presentationml/2006/ole">
              <mc:AlternateContent xmlns:mc="http://schemas.openxmlformats.org/markup-compatibility/2006">
                <mc:Choice xmlns:v="urn:schemas-microsoft-com:vml" Requires="v">
                  <p:oleObj spid="_x0000_s14" name="" r:id="rId26" imgW="228600" imgH="215900" progId="Equation.3">
                    <p:embed/>
                  </p:oleObj>
                </mc:Choice>
                <mc:Fallback>
                  <p:oleObj name="" r:id="rId26" imgW="228600" imgH="215900" progId="Equation.3">
                    <p:embed/>
                    <p:pic>
                      <p:nvPicPr>
                        <p:cNvPr id="0" name="图片 3124"/>
                        <p:cNvPicPr/>
                        <p:nvPr/>
                      </p:nvPicPr>
                      <p:blipFill>
                        <a:blip r:embed="rId27"/>
                        <a:stretch>
                          <a:fillRect/>
                        </a:stretch>
                      </p:blipFill>
                      <p:spPr>
                        <a:xfrm>
                          <a:off x="3651" y="1525"/>
                          <a:ext cx="408" cy="371"/>
                        </a:xfrm>
                        <a:prstGeom prst="rect">
                          <a:avLst/>
                        </a:prstGeom>
                        <a:noFill/>
                        <a:ln w="38100">
                          <a:noFill/>
                          <a:miter/>
                        </a:ln>
                      </p:spPr>
                    </p:pic>
                  </p:oleObj>
                </mc:Fallback>
              </mc:AlternateContent>
            </a:graphicData>
          </a:graphic>
        </p:graphicFrame>
        <p:sp>
          <p:nvSpPr>
            <p:cNvPr id="9251" name="任意多边形 5178"/>
            <p:cNvSpPr/>
            <p:nvPr/>
          </p:nvSpPr>
          <p:spPr>
            <a:xfrm>
              <a:off x="3227" y="1490"/>
              <a:ext cx="1990" cy="1246"/>
            </a:xfrm>
            <a:custGeom>
              <a:avLst/>
              <a:gdLst/>
              <a:ahLst/>
              <a:cxnLst/>
              <a:rect l="0" t="0" r="0" b="0"/>
              <a:pathLst>
                <a:path w="2400" h="1560">
                  <a:moveTo>
                    <a:pt x="0" y="1560"/>
                  </a:moveTo>
                  <a:cubicBezTo>
                    <a:pt x="52" y="1444"/>
                    <a:pt x="104" y="1328"/>
                    <a:pt x="144" y="1128"/>
                  </a:cubicBezTo>
                  <a:cubicBezTo>
                    <a:pt x="184" y="928"/>
                    <a:pt x="208" y="544"/>
                    <a:pt x="240" y="360"/>
                  </a:cubicBezTo>
                  <a:cubicBezTo>
                    <a:pt x="272" y="176"/>
                    <a:pt x="304" y="48"/>
                    <a:pt x="336" y="24"/>
                  </a:cubicBezTo>
                  <a:cubicBezTo>
                    <a:pt x="368" y="0"/>
                    <a:pt x="400" y="120"/>
                    <a:pt x="432" y="216"/>
                  </a:cubicBezTo>
                  <a:cubicBezTo>
                    <a:pt x="464" y="312"/>
                    <a:pt x="488" y="480"/>
                    <a:pt x="528" y="600"/>
                  </a:cubicBezTo>
                  <a:cubicBezTo>
                    <a:pt x="568" y="720"/>
                    <a:pt x="608" y="840"/>
                    <a:pt x="672" y="936"/>
                  </a:cubicBezTo>
                  <a:cubicBezTo>
                    <a:pt x="736" y="1032"/>
                    <a:pt x="792" y="1104"/>
                    <a:pt x="912" y="1176"/>
                  </a:cubicBezTo>
                  <a:cubicBezTo>
                    <a:pt x="1032" y="1248"/>
                    <a:pt x="1232" y="1320"/>
                    <a:pt x="1392" y="1368"/>
                  </a:cubicBezTo>
                  <a:cubicBezTo>
                    <a:pt x="1552" y="1416"/>
                    <a:pt x="1704" y="1440"/>
                    <a:pt x="1872" y="1464"/>
                  </a:cubicBezTo>
                  <a:cubicBezTo>
                    <a:pt x="2040" y="1488"/>
                    <a:pt x="2220" y="1500"/>
                    <a:pt x="2400" y="1512"/>
                  </a:cubicBezTo>
                </a:path>
              </a:pathLst>
            </a:custGeom>
            <a:noFill/>
            <a:ln w="22225" cap="flat" cmpd="sng">
              <a:solidFill>
                <a:srgbClr val="FF0000"/>
              </a:solidFill>
              <a:prstDash val="solid"/>
              <a:round/>
              <a:headEnd type="none" w="med" len="lg"/>
              <a:tailEnd type="none" w="med" len="lg"/>
            </a:ln>
          </p:spPr>
          <p:txBody>
            <a:bodyPr/>
            <a:lstStyle/>
            <a:p>
              <a:endParaRPr lang="zh-CN" altLang="en-US"/>
            </a:p>
          </p:txBody>
        </p:sp>
      </p:grpSp>
      <p:grpSp>
        <p:nvGrpSpPr>
          <p:cNvPr id="67588" name="组合 67587"/>
          <p:cNvGrpSpPr/>
          <p:nvPr/>
        </p:nvGrpSpPr>
        <p:grpSpPr>
          <a:xfrm>
            <a:off x="4284663" y="5210175"/>
            <a:ext cx="4679950" cy="1298575"/>
            <a:chOff x="2699" y="3282"/>
            <a:chExt cx="2948" cy="818"/>
          </a:xfrm>
        </p:grpSpPr>
        <p:grpSp>
          <p:nvGrpSpPr>
            <p:cNvPr id="9253" name="组合 67585"/>
            <p:cNvGrpSpPr/>
            <p:nvPr/>
          </p:nvGrpSpPr>
          <p:grpSpPr>
            <a:xfrm>
              <a:off x="2699" y="3282"/>
              <a:ext cx="2948" cy="479"/>
              <a:chOff x="2699" y="3282"/>
              <a:chExt cx="2948" cy="479"/>
            </a:xfrm>
          </p:grpSpPr>
          <p:graphicFrame>
            <p:nvGraphicFramePr>
              <p:cNvPr id="9254" name="对象 5182"/>
              <p:cNvGraphicFramePr/>
              <p:nvPr/>
            </p:nvGraphicFramePr>
            <p:xfrm>
              <a:off x="4150" y="3282"/>
              <a:ext cx="1497" cy="479"/>
            </p:xfrm>
            <a:graphic>
              <a:graphicData uri="http://schemas.openxmlformats.org/presentationml/2006/ole">
                <mc:AlternateContent xmlns:mc="http://schemas.openxmlformats.org/markup-compatibility/2006">
                  <mc:Choice xmlns:v="urn:schemas-microsoft-com:vml" Requires="v">
                    <p:oleObj spid="_x0000_s15" name="" r:id="rId28" imgW="786765" imgH="254000" progId="Equation.3">
                      <p:embed/>
                    </p:oleObj>
                  </mc:Choice>
                  <mc:Fallback>
                    <p:oleObj name="" r:id="rId28" imgW="786765" imgH="254000" progId="Equation.3">
                      <p:embed/>
                      <p:pic>
                        <p:nvPicPr>
                          <p:cNvPr id="0" name="图片 3123"/>
                          <p:cNvPicPr/>
                          <p:nvPr/>
                        </p:nvPicPr>
                        <p:blipFill>
                          <a:blip r:embed="rId29"/>
                          <a:stretch>
                            <a:fillRect/>
                          </a:stretch>
                        </p:blipFill>
                        <p:spPr>
                          <a:xfrm>
                            <a:off x="4150" y="3282"/>
                            <a:ext cx="1497" cy="479"/>
                          </a:xfrm>
                          <a:prstGeom prst="rect">
                            <a:avLst/>
                          </a:prstGeom>
                          <a:noFill/>
                          <a:ln w="38100">
                            <a:noFill/>
                            <a:miter/>
                          </a:ln>
                        </p:spPr>
                      </p:pic>
                    </p:oleObj>
                  </mc:Fallback>
                </mc:AlternateContent>
              </a:graphicData>
            </a:graphic>
          </p:graphicFrame>
          <p:sp>
            <p:nvSpPr>
              <p:cNvPr id="9255" name="矩形 5183"/>
              <p:cNvSpPr/>
              <p:nvPr/>
            </p:nvSpPr>
            <p:spPr>
              <a:xfrm>
                <a:off x="2699" y="3294"/>
                <a:ext cx="1658" cy="365"/>
              </a:xfrm>
              <a:prstGeom prst="rect">
                <a:avLst/>
              </a:prstGeom>
              <a:noFill/>
              <a:ln w="9525">
                <a:noFill/>
              </a:ln>
            </p:spPr>
            <p:txBody>
              <a:bodyPr wrap="none" anchor="t" anchorCtr="0">
                <a:spAutoFit/>
              </a:bodyPr>
              <a:lstStyle/>
              <a:p>
                <a:r>
                  <a:rPr lang="zh-CN" altLang="en-US" sz="3200" dirty="0">
                    <a:latin typeface="Century Schoolbook" panose="02040604050505020304" pitchFamily="18" charset="0"/>
                    <a:ea typeface="宋体" panose="02010600030101010101" pitchFamily="2" charset="-122"/>
                  </a:rPr>
                  <a:t>不同种气体，</a:t>
                </a:r>
                <a:endParaRPr lang="zh-CN" altLang="en-US" sz="3200" dirty="0">
                  <a:latin typeface="Century Schoolbook" panose="02040604050505020304" pitchFamily="18" charset="0"/>
                  <a:ea typeface="宋体" panose="02010600030101010101" pitchFamily="2" charset="-122"/>
                </a:endParaRPr>
              </a:p>
            </p:txBody>
          </p:sp>
        </p:grpSp>
        <p:sp>
          <p:nvSpPr>
            <p:cNvPr id="9256" name="矩形 5184"/>
            <p:cNvSpPr/>
            <p:nvPr/>
          </p:nvSpPr>
          <p:spPr>
            <a:xfrm>
              <a:off x="2835" y="3735"/>
              <a:ext cx="1658" cy="365"/>
            </a:xfrm>
            <a:prstGeom prst="rect">
              <a:avLst/>
            </a:prstGeom>
            <a:noFill/>
            <a:ln w="9525">
              <a:noFill/>
            </a:ln>
          </p:spPr>
          <p:txBody>
            <a:bodyPr wrap="none" anchor="t" anchorCtr="0">
              <a:spAutoFit/>
            </a:bodyPr>
            <a:lstStyle/>
            <a:p>
              <a:r>
                <a:rPr lang="zh-CN" altLang="en-US" sz="3200" dirty="0">
                  <a:latin typeface="Century Schoolbook" panose="02040604050505020304" pitchFamily="18" charset="0"/>
                  <a:ea typeface="宋体" panose="02010600030101010101" pitchFamily="2" charset="-122"/>
                </a:rPr>
                <a:t>曲线变陡峭。</a:t>
              </a:r>
              <a:endParaRPr lang="zh-CN" altLang="en-US" sz="3200">
                <a:latin typeface="Century Schoolbook" panose="02040604050505020304" pitchFamily="18" charset="0"/>
                <a:ea typeface="宋体" panose="02010600030101010101" pitchFamily="2" charset="-122"/>
              </a:endParaRPr>
            </a:p>
          </p:txBody>
        </p:sp>
      </p:grpSp>
      <p:graphicFrame>
        <p:nvGraphicFramePr>
          <p:cNvPr id="16" name="对象 15">
            <a:hlinkClick r:id="" action="ppaction://ole?verb="/>
          </p:cNvPr>
          <p:cNvGraphicFramePr>
            <a:graphicFrameLocks noChangeAspect="1"/>
          </p:cNvGraphicFramePr>
          <p:nvPr/>
        </p:nvGraphicFramePr>
        <p:xfrm>
          <a:off x="2915920" y="1875790"/>
          <a:ext cx="1196340" cy="598170"/>
        </p:xfrm>
        <a:graphic>
          <a:graphicData uri="http://schemas.openxmlformats.org/presentationml/2006/ole">
            <mc:AlternateContent xmlns:mc="http://schemas.openxmlformats.org/markup-compatibility/2006">
              <mc:Choice xmlns:v="urn:schemas-microsoft-com:vml" Requires="v">
                <p:oleObj spid="_x0000_s1025" name="" r:id="rId30" imgW="431800" imgH="215900" progId="Equation.KSEE3">
                  <p:embed/>
                </p:oleObj>
              </mc:Choice>
              <mc:Fallback>
                <p:oleObj name="" r:id="rId30" imgW="431800" imgH="215900" progId="Equation.KSEE3">
                  <p:embed/>
                  <p:pic>
                    <p:nvPicPr>
                      <p:cNvPr id="0" name="图片 1024"/>
                      <p:cNvPicPr/>
                      <p:nvPr/>
                    </p:nvPicPr>
                    <p:blipFill>
                      <a:blip r:embed="rId31"/>
                      <a:stretch>
                        <a:fillRect/>
                      </a:stretch>
                    </p:blipFill>
                    <p:spPr>
                      <a:xfrm>
                        <a:off x="2915920" y="1875790"/>
                        <a:ext cx="1196340" cy="598170"/>
                      </a:xfrm>
                      <a:prstGeom prst="rect">
                        <a:avLst/>
                      </a:prstGeom>
                    </p:spPr>
                  </p:pic>
                </p:oleObj>
              </mc:Fallback>
            </mc:AlternateContent>
          </a:graphicData>
        </a:graphic>
      </p:graphicFrame>
      <p:graphicFrame>
        <p:nvGraphicFramePr>
          <p:cNvPr id="19" name="对象 18">
            <a:hlinkClick r:id="" action="ppaction://ole?verb="/>
          </p:cNvPr>
          <p:cNvGraphicFramePr>
            <a:graphicFrameLocks noChangeAspect="1"/>
          </p:cNvGraphicFramePr>
          <p:nvPr/>
        </p:nvGraphicFramePr>
        <p:xfrm>
          <a:off x="6928168" y="1875790"/>
          <a:ext cx="1618615" cy="598170"/>
        </p:xfrm>
        <a:graphic>
          <a:graphicData uri="http://schemas.openxmlformats.org/presentationml/2006/ole">
            <mc:AlternateContent xmlns:mc="http://schemas.openxmlformats.org/markup-compatibility/2006">
              <mc:Choice xmlns:v="urn:schemas-microsoft-com:vml" Requires="v">
                <p:oleObj spid="_x0000_s17" name="" r:id="rId32" imgW="584200" imgH="215900" progId="Equation.KSEE3">
                  <p:embed/>
                </p:oleObj>
              </mc:Choice>
              <mc:Fallback>
                <p:oleObj name="" r:id="rId32" imgW="584200" imgH="215900" progId="Equation.KSEE3">
                  <p:embed/>
                  <p:pic>
                    <p:nvPicPr>
                      <p:cNvPr id="0" name="图片 1024"/>
                      <p:cNvPicPr/>
                      <p:nvPr/>
                    </p:nvPicPr>
                    <p:blipFill>
                      <a:blip r:embed="rId33"/>
                      <a:stretch>
                        <a:fillRect/>
                      </a:stretch>
                    </p:blipFill>
                    <p:spPr>
                      <a:xfrm>
                        <a:off x="6928168" y="1875790"/>
                        <a:ext cx="1618615" cy="598170"/>
                      </a:xfrm>
                      <a:prstGeom prst="rect">
                        <a:avLst/>
                      </a:prstGeom>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52"/>
                                        </p:tgtEl>
                                        <p:attrNameLst>
                                          <p:attrName>style.visibility</p:attrName>
                                        </p:attrNameLst>
                                      </p:cBhvr>
                                      <p:to>
                                        <p:strVal val="visible"/>
                                      </p:to>
                                    </p:set>
                                    <p:animEffect transition="in" filter="wipe(left)">
                                      <p:cBhvr>
                                        <p:cTn id="7" dur="500"/>
                                        <p:tgtEl>
                                          <p:spTgt spid="515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189"/>
                                        </p:tgtEl>
                                        <p:attrNameLst>
                                          <p:attrName>style.visibility</p:attrName>
                                        </p:attrNameLst>
                                      </p:cBhvr>
                                      <p:to>
                                        <p:strVal val="visible"/>
                                      </p:to>
                                    </p:set>
                                    <p:animEffect transition="in" filter="blinds(horizontal)">
                                      <p:cBhvr>
                                        <p:cTn id="12" dur="500"/>
                                        <p:tgtEl>
                                          <p:spTgt spid="518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5135"/>
                                        </p:tgtEl>
                                        <p:attrNameLst>
                                          <p:attrName>style.visibility</p:attrName>
                                        </p:attrNameLst>
                                      </p:cBhvr>
                                      <p:to>
                                        <p:strVal val="visible"/>
                                      </p:to>
                                    </p:set>
                                    <p:animEffect transition="in" filter="blinds(horizontal)">
                                      <p:cBhvr>
                                        <p:cTn id="17" dur="500"/>
                                        <p:tgtEl>
                                          <p:spTgt spid="5135"/>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7588"/>
                                        </p:tgtEl>
                                        <p:attrNameLst>
                                          <p:attrName>style.visibility</p:attrName>
                                        </p:attrNameLst>
                                      </p:cBhvr>
                                      <p:to>
                                        <p:strVal val="visible"/>
                                      </p:to>
                                    </p:set>
                                    <p:animEffect transition="in" filter="blinds(horizontal)">
                                      <p:cBhvr>
                                        <p:cTn id="22" dur="500"/>
                                        <p:tgtEl>
                                          <p:spTgt spid="675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7587"/>
                                        </p:tgtEl>
                                        <p:attrNameLst>
                                          <p:attrName>style.visibility</p:attrName>
                                        </p:attrNameLst>
                                      </p:cBhvr>
                                      <p:to>
                                        <p:strVal val="visible"/>
                                      </p:to>
                                    </p:set>
                                    <p:animEffect transition="in" filter="blinds(horizontal)">
                                      <p:cBhvr>
                                        <p:cTn id="27" dur="500"/>
                                        <p:tgtEl>
                                          <p:spTgt spid="67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文本框 13315"/>
          <p:cNvSpPr txBox="1"/>
          <p:nvPr/>
        </p:nvSpPr>
        <p:spPr>
          <a:xfrm>
            <a:off x="468313" y="404813"/>
            <a:ext cx="3200400" cy="641350"/>
          </a:xfrm>
          <a:prstGeom prst="rect">
            <a:avLst/>
          </a:prstGeom>
          <a:solidFill>
            <a:srgbClr val="FFFF00"/>
          </a:solidFill>
          <a:ln w="9525">
            <a:noFill/>
          </a:ln>
          <a:effectLst>
            <a:outerShdw dist="35921" dir="2699999" algn="ctr" rotWithShape="0">
              <a:schemeClr val="bg2"/>
            </a:outerShdw>
          </a:effectLst>
        </p:spPr>
        <p:txBody>
          <a:bodyPr>
            <a:spAutoFit/>
          </a:bodyPr>
          <a:lstStyle/>
          <a:p>
            <a:pPr>
              <a:spcBef>
                <a:spcPct val="50000"/>
              </a:spcBef>
            </a:pPr>
            <a:r>
              <a:rPr lang="zh-CN" altLang="en-US" noProof="1">
                <a:solidFill>
                  <a:srgbClr val="FF3300"/>
                </a:solidFill>
                <a:effectLst>
                  <a:outerShdw blurRad="38100" dist="38100" dir="2700000">
                    <a:srgbClr val="000000"/>
                  </a:outerShdw>
                </a:effectLst>
                <a:latin typeface="Century Schoolbook" panose="02040604050505020304" pitchFamily="18" charset="0"/>
                <a:ea typeface="楷体_GB2312" pitchFamily="49" charset="-122"/>
                <a:cs typeface="+mn-cs"/>
              </a:rPr>
              <a:t>六、三种速率</a:t>
            </a:r>
            <a:endParaRPr lang="zh-CN" altLang="en-US" noProof="1">
              <a:solidFill>
                <a:schemeClr val="accent2"/>
              </a:solidFill>
              <a:effectLst>
                <a:outerShdw blurRad="38100" dist="38100" dir="2700000">
                  <a:srgbClr val="000000"/>
                </a:outerShdw>
              </a:effectLst>
              <a:latin typeface="Century Schoolbook" panose="02040604050505020304" pitchFamily="18" charset="0"/>
              <a:ea typeface="楷体_GB2312" pitchFamily="49" charset="-122"/>
            </a:endParaRPr>
          </a:p>
        </p:txBody>
      </p:sp>
      <p:graphicFrame>
        <p:nvGraphicFramePr>
          <p:cNvPr id="13317" name="对象 13316"/>
          <p:cNvGraphicFramePr/>
          <p:nvPr>
            <p:custDataLst>
              <p:tags r:id="rId1"/>
            </p:custDataLst>
          </p:nvPr>
        </p:nvGraphicFramePr>
        <p:xfrm>
          <a:off x="3348038" y="1341438"/>
          <a:ext cx="4059237" cy="1379537"/>
        </p:xfrm>
        <a:graphic>
          <a:graphicData uri="http://schemas.openxmlformats.org/presentationml/2006/ole">
            <mc:AlternateContent xmlns:mc="http://schemas.openxmlformats.org/markup-compatibility/2006">
              <mc:Choice xmlns:v="urn:schemas-microsoft-com:vml" Requires="v">
                <p:oleObj spid="_x0000_s10244" name="" r:id="rId2" imgW="1307465" imgH="444500" progId="Equation.3">
                  <p:embed/>
                </p:oleObj>
              </mc:Choice>
              <mc:Fallback>
                <p:oleObj name="" r:id="rId2" imgW="1307465" imgH="444500" progId="Equation.3">
                  <p:embed/>
                  <p:pic>
                    <p:nvPicPr>
                      <p:cNvPr id="0" name="图片 3119"/>
                      <p:cNvPicPr/>
                      <p:nvPr/>
                    </p:nvPicPr>
                    <p:blipFill>
                      <a:blip r:embed="rId3"/>
                      <a:stretch>
                        <a:fillRect/>
                      </a:stretch>
                    </p:blipFill>
                    <p:spPr>
                      <a:xfrm>
                        <a:off x="3348038" y="1341438"/>
                        <a:ext cx="4059237" cy="1379537"/>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
        <p:nvSpPr>
          <p:cNvPr id="13318" name="文本框 13317"/>
          <p:cNvSpPr txBox="1"/>
          <p:nvPr>
            <p:custDataLst>
              <p:tags r:id="rId4"/>
            </p:custDataLst>
          </p:nvPr>
        </p:nvSpPr>
        <p:spPr>
          <a:xfrm>
            <a:off x="323850" y="1557338"/>
            <a:ext cx="2895600" cy="641350"/>
          </a:xfrm>
          <a:prstGeom prst="rect">
            <a:avLst/>
          </a:prstGeom>
          <a:noFill/>
          <a:ln w="19050">
            <a:noFill/>
          </a:ln>
        </p:spPr>
        <p:txBody>
          <a:bodyPr lIns="90000" tIns="46800" rIns="90000" bIns="46800" anchor="t" anchorCtr="0">
            <a:spAutoFit/>
          </a:bodyPr>
          <a:lstStyle/>
          <a:p>
            <a:pPr>
              <a:spcBef>
                <a:spcPct val="50000"/>
              </a:spcBef>
            </a:pPr>
            <a:r>
              <a:rPr lang="en-US" altLang="zh-CN" dirty="0">
                <a:solidFill>
                  <a:schemeClr val="accent2"/>
                </a:solidFill>
                <a:latin typeface="Century Schoolbook" panose="02040604050505020304" pitchFamily="18" charset="0"/>
                <a:ea typeface="宋体" panose="02010600030101010101" pitchFamily="2" charset="-122"/>
              </a:rPr>
              <a:t>1.</a:t>
            </a:r>
            <a:r>
              <a:rPr lang="zh-CN" altLang="en-US" dirty="0">
                <a:solidFill>
                  <a:schemeClr val="accent2"/>
                </a:solidFill>
                <a:latin typeface="Century Schoolbook" panose="02040604050505020304" pitchFamily="18" charset="0"/>
                <a:ea typeface="宋体" panose="02010600030101010101" pitchFamily="2" charset="-122"/>
              </a:rPr>
              <a:t>最可几速率</a:t>
            </a:r>
            <a:endParaRPr lang="zh-CN" altLang="en-US">
              <a:solidFill>
                <a:schemeClr val="accent2"/>
              </a:solidFill>
              <a:latin typeface="Century Schoolbook" panose="02040604050505020304" pitchFamily="18" charset="0"/>
              <a:ea typeface="宋体" panose="02010600030101010101" pitchFamily="2" charset="-122"/>
            </a:endParaRPr>
          </a:p>
        </p:txBody>
      </p:sp>
      <p:pic>
        <p:nvPicPr>
          <p:cNvPr id="2" name="图片 13320" descr="Image-011">
            <a:hlinkClick r:id="" action="ppaction://hlinkshowjump?jump=previousslide"/>
          </p:cNvPr>
          <p:cNvPicPr>
            <a:picLocks noChangeAspect="1"/>
          </p:cNvPicPr>
          <p:nvPr/>
        </p:nvPicPr>
        <p:blipFill>
          <a:blip r:embed="rId5"/>
          <a:stretch>
            <a:fillRect/>
          </a:stretch>
        </p:blipFill>
        <p:spPr>
          <a:xfrm>
            <a:off x="8383588" y="6446838"/>
            <a:ext cx="381000" cy="409575"/>
          </a:xfrm>
          <a:prstGeom prst="rect">
            <a:avLst/>
          </a:prstGeom>
          <a:noFill/>
          <a:ln w="9525">
            <a:noFill/>
          </a:ln>
        </p:spPr>
      </p:pic>
      <p:pic>
        <p:nvPicPr>
          <p:cNvPr id="10245" name="图片 13321" descr="Image-010">
            <a:hlinkClick r:id="" action="ppaction://hlinkshowjump?jump=nextslide"/>
          </p:cNvPr>
          <p:cNvPicPr>
            <a:picLocks noChangeAspect="1"/>
          </p:cNvPicPr>
          <p:nvPr/>
        </p:nvPicPr>
        <p:blipFill>
          <a:blip r:embed="rId6"/>
          <a:stretch>
            <a:fillRect/>
          </a:stretch>
        </p:blipFill>
        <p:spPr>
          <a:xfrm>
            <a:off x="8743950" y="6448425"/>
            <a:ext cx="390525" cy="409575"/>
          </a:xfrm>
          <a:prstGeom prst="rect">
            <a:avLst/>
          </a:prstGeom>
          <a:noFill/>
          <a:ln w="9525">
            <a:noFill/>
          </a:ln>
        </p:spPr>
      </p:pic>
      <p:sp>
        <p:nvSpPr>
          <p:cNvPr id="13323" name="文本框 13322"/>
          <p:cNvSpPr txBox="1"/>
          <p:nvPr>
            <p:custDataLst>
              <p:tags r:id="rId7"/>
            </p:custDataLst>
          </p:nvPr>
        </p:nvSpPr>
        <p:spPr>
          <a:xfrm>
            <a:off x="323850" y="2924175"/>
            <a:ext cx="2438400" cy="641350"/>
          </a:xfrm>
          <a:prstGeom prst="rect">
            <a:avLst/>
          </a:prstGeom>
          <a:noFill/>
          <a:ln w="19050">
            <a:noFill/>
          </a:ln>
        </p:spPr>
        <p:txBody>
          <a:bodyPr lIns="90000" tIns="46800" rIns="90000" bIns="46800" anchor="t" anchorCtr="0">
            <a:spAutoFit/>
          </a:bodyPr>
          <a:lstStyle/>
          <a:p>
            <a:pPr>
              <a:spcBef>
                <a:spcPct val="50000"/>
              </a:spcBef>
            </a:pPr>
            <a:r>
              <a:rPr lang="en-US" altLang="zh-CN" dirty="0">
                <a:solidFill>
                  <a:schemeClr val="accent2"/>
                </a:solidFill>
                <a:latin typeface="Century Schoolbook" panose="02040604050505020304" pitchFamily="18" charset="0"/>
                <a:ea typeface="宋体" panose="02010600030101010101" pitchFamily="2" charset="-122"/>
              </a:rPr>
              <a:t>2.</a:t>
            </a:r>
            <a:r>
              <a:rPr lang="zh-CN" altLang="en-US" dirty="0">
                <a:solidFill>
                  <a:schemeClr val="accent2"/>
                </a:solidFill>
                <a:latin typeface="Century Schoolbook" panose="02040604050505020304" pitchFamily="18" charset="0"/>
                <a:ea typeface="宋体" panose="02010600030101010101" pitchFamily="2" charset="-122"/>
              </a:rPr>
              <a:t>平均速率</a:t>
            </a:r>
            <a:endParaRPr lang="zh-CN" altLang="en-US">
              <a:solidFill>
                <a:schemeClr val="accent2"/>
              </a:solidFill>
              <a:latin typeface="Century Schoolbook" panose="02040604050505020304" pitchFamily="18" charset="0"/>
              <a:ea typeface="宋体" panose="02010600030101010101" pitchFamily="2" charset="-122"/>
            </a:endParaRPr>
          </a:p>
        </p:txBody>
      </p:sp>
      <p:graphicFrame>
        <p:nvGraphicFramePr>
          <p:cNvPr id="13324" name="对象 13323"/>
          <p:cNvGraphicFramePr/>
          <p:nvPr>
            <p:custDataLst>
              <p:tags r:id="rId8"/>
            </p:custDataLst>
          </p:nvPr>
        </p:nvGraphicFramePr>
        <p:xfrm>
          <a:off x="3386138" y="2997200"/>
          <a:ext cx="3994150" cy="1344613"/>
        </p:xfrm>
        <a:graphic>
          <a:graphicData uri="http://schemas.openxmlformats.org/presentationml/2006/ole">
            <mc:AlternateContent xmlns:mc="http://schemas.openxmlformats.org/markup-compatibility/2006">
              <mc:Choice xmlns:v="urn:schemas-microsoft-com:vml" Requires="v">
                <p:oleObj spid="_x0000_s3" name="" r:id="rId9" imgW="1320165" imgH="444500" progId="Equation.3">
                  <p:embed/>
                </p:oleObj>
              </mc:Choice>
              <mc:Fallback>
                <p:oleObj name="" r:id="rId9" imgW="1320165" imgH="444500" progId="Equation.3">
                  <p:embed/>
                  <p:pic>
                    <p:nvPicPr>
                      <p:cNvPr id="0" name="图片 3122"/>
                      <p:cNvPicPr/>
                      <p:nvPr/>
                    </p:nvPicPr>
                    <p:blipFill>
                      <a:blip r:embed="rId10"/>
                      <a:stretch>
                        <a:fillRect/>
                      </a:stretch>
                    </p:blipFill>
                    <p:spPr>
                      <a:xfrm>
                        <a:off x="3386138" y="2997200"/>
                        <a:ext cx="3994150" cy="1344613"/>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
        <p:nvSpPr>
          <p:cNvPr id="13325" name="文本框 13324"/>
          <p:cNvSpPr txBox="1"/>
          <p:nvPr>
            <p:custDataLst>
              <p:tags r:id="rId11"/>
            </p:custDataLst>
          </p:nvPr>
        </p:nvSpPr>
        <p:spPr>
          <a:xfrm>
            <a:off x="395288" y="4868863"/>
            <a:ext cx="2895600" cy="641350"/>
          </a:xfrm>
          <a:prstGeom prst="rect">
            <a:avLst/>
          </a:prstGeom>
          <a:noFill/>
          <a:ln w="19050">
            <a:noFill/>
          </a:ln>
        </p:spPr>
        <p:txBody>
          <a:bodyPr lIns="90000" tIns="46800" rIns="90000" bIns="46800" anchor="t" anchorCtr="0">
            <a:spAutoFit/>
          </a:bodyPr>
          <a:lstStyle/>
          <a:p>
            <a:pPr>
              <a:spcBef>
                <a:spcPct val="50000"/>
              </a:spcBef>
            </a:pPr>
            <a:r>
              <a:rPr lang="en-US" altLang="zh-CN" dirty="0">
                <a:solidFill>
                  <a:schemeClr val="accent2"/>
                </a:solidFill>
                <a:latin typeface="Century Schoolbook" panose="02040604050505020304" pitchFamily="18" charset="0"/>
                <a:ea typeface="宋体" panose="02010600030101010101" pitchFamily="2" charset="-122"/>
              </a:rPr>
              <a:t>3.</a:t>
            </a:r>
            <a:r>
              <a:rPr lang="zh-CN" altLang="en-US" dirty="0">
                <a:solidFill>
                  <a:schemeClr val="accent2"/>
                </a:solidFill>
                <a:latin typeface="Century Schoolbook" panose="02040604050505020304" pitchFamily="18" charset="0"/>
                <a:ea typeface="宋体" panose="02010600030101010101" pitchFamily="2" charset="-122"/>
              </a:rPr>
              <a:t>方均根速率</a:t>
            </a:r>
            <a:endParaRPr lang="zh-CN" altLang="en-US">
              <a:solidFill>
                <a:schemeClr val="accent2"/>
              </a:solidFill>
              <a:latin typeface="Century Schoolbook" panose="02040604050505020304" pitchFamily="18" charset="0"/>
              <a:ea typeface="宋体" panose="02010600030101010101" pitchFamily="2" charset="-122"/>
            </a:endParaRPr>
          </a:p>
        </p:txBody>
      </p:sp>
      <p:graphicFrame>
        <p:nvGraphicFramePr>
          <p:cNvPr id="13326" name="对象 13325"/>
          <p:cNvGraphicFramePr/>
          <p:nvPr>
            <p:custDataLst>
              <p:tags r:id="rId12"/>
            </p:custDataLst>
          </p:nvPr>
        </p:nvGraphicFramePr>
        <p:xfrm>
          <a:off x="3276600" y="4775200"/>
          <a:ext cx="4032250" cy="1282700"/>
        </p:xfrm>
        <a:graphic>
          <a:graphicData uri="http://schemas.openxmlformats.org/presentationml/2006/ole">
            <mc:AlternateContent xmlns:mc="http://schemas.openxmlformats.org/markup-compatibility/2006">
              <mc:Choice xmlns:v="urn:schemas-microsoft-com:vml" Requires="v">
                <p:oleObj spid="_x0000_s10246" name="" r:id="rId13" imgW="1396365" imgH="444500" progId="Equation.3">
                  <p:embed/>
                </p:oleObj>
              </mc:Choice>
              <mc:Fallback>
                <p:oleObj name="" r:id="rId13" imgW="1396365" imgH="444500" progId="Equation.3">
                  <p:embed/>
                  <p:pic>
                    <p:nvPicPr>
                      <p:cNvPr id="0" name="图片 3121"/>
                      <p:cNvPicPr/>
                      <p:nvPr/>
                    </p:nvPicPr>
                    <p:blipFill>
                      <a:blip r:embed="rId14"/>
                      <a:stretch>
                        <a:fillRect/>
                      </a:stretch>
                    </p:blipFill>
                    <p:spPr>
                      <a:xfrm>
                        <a:off x="3276600" y="4775200"/>
                        <a:ext cx="4032250" cy="1282700"/>
                      </a:xfrm>
                      <a:prstGeom prst="rect">
                        <a:avLst/>
                      </a:prstGeom>
                      <a:noFill/>
                      <a:ln w="9525" cap="flat" cmpd="sng">
                        <a:solidFill>
                          <a:schemeClr val="accent1"/>
                        </a:solidFill>
                        <a:prstDash val="solid"/>
                        <a:miter/>
                        <a:headEnd type="none" w="med" len="med"/>
                        <a:tailEnd type="none" w="med" len="med"/>
                      </a:ln>
                    </p:spPr>
                  </p:pic>
                </p:oleObj>
              </mc:Fallback>
            </mc:AlternateContent>
          </a:graphicData>
        </a:graphic>
      </p:graphicFrame>
    </p:spTree>
  </p:cSld>
  <p:clrMapOvr>
    <a:masterClrMapping/>
  </p:clrMapOvr>
  <p:transition spd="med">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 calcmode="lin" valueType="num">
                                      <p:cBhvr>
                                        <p:cTn id="7" dur="500" fill="hold"/>
                                        <p:tgtEl>
                                          <p:spTgt spid="13316"/>
                                        </p:tgtEl>
                                        <p:attrNameLst>
                                          <p:attrName>ppt_w</p:attrName>
                                        </p:attrNameLst>
                                      </p:cBhvr>
                                      <p:tavLst>
                                        <p:tav tm="0">
                                          <p:val>
                                            <p:fltVal val="0"/>
                                          </p:val>
                                        </p:tav>
                                        <p:tav tm="100000">
                                          <p:val>
                                            <p:strVal val="#ppt_w"/>
                                          </p:val>
                                        </p:tav>
                                      </p:tavLst>
                                    </p:anim>
                                    <p:anim calcmode="lin" valueType="num">
                                      <p:cBhvr>
                                        <p:cTn id="8" dur="500" fill="hold"/>
                                        <p:tgtEl>
                                          <p:spTgt spid="13316"/>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3318"/>
                                        </p:tgtEl>
                                        <p:attrNameLst>
                                          <p:attrName>style.visibility</p:attrName>
                                        </p:attrNameLst>
                                      </p:cBhvr>
                                      <p:to>
                                        <p:strVal val="visible"/>
                                      </p:to>
                                    </p:set>
                                    <p:anim calcmode="lin" valueType="num">
                                      <p:cBhvr>
                                        <p:cTn id="13" dur="500" fill="hold"/>
                                        <p:tgtEl>
                                          <p:spTgt spid="13318"/>
                                        </p:tgtEl>
                                        <p:attrNameLst>
                                          <p:attrName>ppt_w</p:attrName>
                                        </p:attrNameLst>
                                      </p:cBhvr>
                                      <p:tavLst>
                                        <p:tav tm="0">
                                          <p:val>
                                            <p:fltVal val="0"/>
                                          </p:val>
                                        </p:tav>
                                        <p:tav tm="100000">
                                          <p:val>
                                            <p:strVal val="#ppt_w"/>
                                          </p:val>
                                        </p:tav>
                                      </p:tavLst>
                                    </p:anim>
                                    <p:anim calcmode="lin" valueType="num">
                                      <p:cBhvr>
                                        <p:cTn id="14" dur="500" fill="hold"/>
                                        <p:tgtEl>
                                          <p:spTgt spid="13318"/>
                                        </p:tgtEl>
                                        <p:attrNameLst>
                                          <p:attrName>ppt_h</p:attrName>
                                        </p:attrNameLst>
                                      </p:cBhvr>
                                      <p:tavLst>
                                        <p:tav tm="0">
                                          <p:val>
                                            <p:fltVal val="0"/>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3317"/>
                                        </p:tgtEl>
                                        <p:attrNameLst>
                                          <p:attrName>style.visibility</p:attrName>
                                        </p:attrNameLst>
                                      </p:cBhvr>
                                      <p:to>
                                        <p:strVal val="visible"/>
                                      </p:to>
                                    </p:set>
                                    <p:animEffect transition="in" filter="wipe(left)">
                                      <p:cBhvr>
                                        <p:cTn id="19" dur="500"/>
                                        <p:tgtEl>
                                          <p:spTgt spid="13317"/>
                                        </p:tgtEl>
                                      </p:cBhvr>
                                    </p:animEffect>
                                  </p:childTnLst>
                                </p:cTn>
                              </p:par>
                            </p:childTnLst>
                          </p:cTn>
                        </p:par>
                      </p:childTnLst>
                    </p:cTn>
                  </p:par>
                  <p:par>
                    <p:cTn id="20" fill="hold">
                      <p:stCondLst>
                        <p:cond delay="indefinite"/>
                      </p:stCondLst>
                      <p:childTnLst>
                        <p:par>
                          <p:cTn id="21" fill="hold">
                            <p:stCondLst>
                              <p:cond delay="0"/>
                            </p:stCondLst>
                            <p:childTnLst>
                              <p:par>
                                <p:cTn id="22" presetID="23" presetClass="entr" presetSubtype="16" fill="hold" grpId="0" nodeType="clickEffect">
                                  <p:stCondLst>
                                    <p:cond delay="0"/>
                                  </p:stCondLst>
                                  <p:childTnLst>
                                    <p:set>
                                      <p:cBhvr>
                                        <p:cTn id="23" dur="1" fill="hold">
                                          <p:stCondLst>
                                            <p:cond delay="0"/>
                                          </p:stCondLst>
                                        </p:cTn>
                                        <p:tgtEl>
                                          <p:spTgt spid="13323"/>
                                        </p:tgtEl>
                                        <p:attrNameLst>
                                          <p:attrName>style.visibility</p:attrName>
                                        </p:attrNameLst>
                                      </p:cBhvr>
                                      <p:to>
                                        <p:strVal val="visible"/>
                                      </p:to>
                                    </p:set>
                                    <p:anim calcmode="lin" valueType="num">
                                      <p:cBhvr>
                                        <p:cTn id="24" dur="500" fill="hold"/>
                                        <p:tgtEl>
                                          <p:spTgt spid="13323"/>
                                        </p:tgtEl>
                                        <p:attrNameLst>
                                          <p:attrName>ppt_w</p:attrName>
                                        </p:attrNameLst>
                                      </p:cBhvr>
                                      <p:tavLst>
                                        <p:tav tm="0">
                                          <p:val>
                                            <p:fltVal val="0"/>
                                          </p:val>
                                        </p:tav>
                                        <p:tav tm="100000">
                                          <p:val>
                                            <p:strVal val="#ppt_w"/>
                                          </p:val>
                                        </p:tav>
                                      </p:tavLst>
                                    </p:anim>
                                    <p:anim calcmode="lin" valueType="num">
                                      <p:cBhvr>
                                        <p:cTn id="25" dur="500" fill="hold"/>
                                        <p:tgtEl>
                                          <p:spTgt spid="13323"/>
                                        </p:tgtEl>
                                        <p:attrNameLst>
                                          <p:attrName>ppt_h</p:attrName>
                                        </p:attrNameLst>
                                      </p:cBhvr>
                                      <p:tavLst>
                                        <p:tav tm="0">
                                          <p:val>
                                            <p:fltVal val="0"/>
                                          </p:val>
                                        </p:tav>
                                        <p:tav tm="100000">
                                          <p:val>
                                            <p:strVal val="#ppt_h"/>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324"/>
                                        </p:tgtEl>
                                        <p:attrNameLst>
                                          <p:attrName>style.visibility</p:attrName>
                                        </p:attrNameLst>
                                      </p:cBhvr>
                                      <p:to>
                                        <p:strVal val="visible"/>
                                      </p:to>
                                    </p:set>
                                    <p:animEffect transition="in" filter="wipe(left)">
                                      <p:cBhvr>
                                        <p:cTn id="30" dur="500"/>
                                        <p:tgtEl>
                                          <p:spTgt spid="13324"/>
                                        </p:tgtEl>
                                      </p:cBhvr>
                                    </p:animEffect>
                                  </p:childTnLst>
                                </p:cTn>
                              </p:par>
                            </p:childTnLst>
                          </p:cTn>
                        </p:par>
                      </p:childTnLst>
                    </p:cTn>
                  </p:par>
                  <p:par>
                    <p:cTn id="31" fill="hold">
                      <p:stCondLst>
                        <p:cond delay="indefinite"/>
                      </p:stCondLst>
                      <p:childTnLst>
                        <p:par>
                          <p:cTn id="32" fill="hold">
                            <p:stCondLst>
                              <p:cond delay="0"/>
                            </p:stCondLst>
                            <p:childTnLst>
                              <p:par>
                                <p:cTn id="33" presetID="23" presetClass="entr" presetSubtype="16" fill="hold" grpId="0" nodeType="clickEffect">
                                  <p:stCondLst>
                                    <p:cond delay="0"/>
                                  </p:stCondLst>
                                  <p:childTnLst>
                                    <p:set>
                                      <p:cBhvr>
                                        <p:cTn id="34" dur="1" fill="hold">
                                          <p:stCondLst>
                                            <p:cond delay="0"/>
                                          </p:stCondLst>
                                        </p:cTn>
                                        <p:tgtEl>
                                          <p:spTgt spid="13325"/>
                                        </p:tgtEl>
                                        <p:attrNameLst>
                                          <p:attrName>style.visibility</p:attrName>
                                        </p:attrNameLst>
                                      </p:cBhvr>
                                      <p:to>
                                        <p:strVal val="visible"/>
                                      </p:to>
                                    </p:set>
                                    <p:anim calcmode="lin" valueType="num">
                                      <p:cBhvr>
                                        <p:cTn id="35" dur="500" fill="hold"/>
                                        <p:tgtEl>
                                          <p:spTgt spid="13325"/>
                                        </p:tgtEl>
                                        <p:attrNameLst>
                                          <p:attrName>ppt_w</p:attrName>
                                        </p:attrNameLst>
                                      </p:cBhvr>
                                      <p:tavLst>
                                        <p:tav tm="0">
                                          <p:val>
                                            <p:fltVal val="0"/>
                                          </p:val>
                                        </p:tav>
                                        <p:tav tm="100000">
                                          <p:val>
                                            <p:strVal val="#ppt_w"/>
                                          </p:val>
                                        </p:tav>
                                      </p:tavLst>
                                    </p:anim>
                                    <p:anim calcmode="lin" valueType="num">
                                      <p:cBhvr>
                                        <p:cTn id="36" dur="500" fill="hold"/>
                                        <p:tgtEl>
                                          <p:spTgt spid="13325"/>
                                        </p:tgtEl>
                                        <p:attrNameLst>
                                          <p:attrName>ppt_h</p:attrName>
                                        </p:attrNameLst>
                                      </p:cBhvr>
                                      <p:tavLst>
                                        <p:tav tm="0">
                                          <p:val>
                                            <p:fltVal val="0"/>
                                          </p:val>
                                        </p:tav>
                                        <p:tav tm="100000">
                                          <p:val>
                                            <p:strVal val="#ppt_h"/>
                                          </p:val>
                                        </p:tav>
                                      </p:tavLst>
                                    </p:anim>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3326"/>
                                        </p:tgtEl>
                                        <p:attrNameLst>
                                          <p:attrName>style.visibility</p:attrName>
                                        </p:attrNameLst>
                                      </p:cBhvr>
                                      <p:to>
                                        <p:strVal val="visible"/>
                                      </p:to>
                                    </p:set>
                                    <p:animEffect transition="in" filter="wipe(left)">
                                      <p:cBhvr>
                                        <p:cTn id="41"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P spid="13318" grpId="0"/>
      <p:bldP spid="13323" grpId="0"/>
      <p:bldP spid="133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730" name="组合 73729"/>
          <p:cNvGrpSpPr/>
          <p:nvPr/>
        </p:nvGrpSpPr>
        <p:grpSpPr>
          <a:xfrm>
            <a:off x="4932363" y="188913"/>
            <a:ext cx="3760787" cy="3155950"/>
            <a:chOff x="3055" y="0"/>
            <a:chExt cx="2369" cy="1988"/>
          </a:xfrm>
        </p:grpSpPr>
        <p:sp>
          <p:nvSpPr>
            <p:cNvPr id="11266" name="任意多边形 73730"/>
            <p:cNvSpPr/>
            <p:nvPr/>
          </p:nvSpPr>
          <p:spPr>
            <a:xfrm>
              <a:off x="3151" y="876"/>
              <a:ext cx="2256" cy="720"/>
            </a:xfrm>
            <a:custGeom>
              <a:avLst/>
              <a:gdLst/>
              <a:ahLst/>
              <a:cxnLst/>
              <a:rect l="0" t="0" r="0" b="0"/>
              <a:pathLst>
                <a:path w="2256" h="720">
                  <a:moveTo>
                    <a:pt x="0" y="720"/>
                  </a:moveTo>
                  <a:cubicBezTo>
                    <a:pt x="164" y="656"/>
                    <a:pt x="328" y="592"/>
                    <a:pt x="480" y="480"/>
                  </a:cubicBezTo>
                  <a:cubicBezTo>
                    <a:pt x="632" y="368"/>
                    <a:pt x="792" y="96"/>
                    <a:pt x="912" y="48"/>
                  </a:cubicBezTo>
                  <a:cubicBezTo>
                    <a:pt x="1032" y="0"/>
                    <a:pt x="1104" y="120"/>
                    <a:pt x="1200" y="192"/>
                  </a:cubicBezTo>
                  <a:cubicBezTo>
                    <a:pt x="1296" y="264"/>
                    <a:pt x="1376" y="408"/>
                    <a:pt x="1488" y="480"/>
                  </a:cubicBezTo>
                  <a:cubicBezTo>
                    <a:pt x="1600" y="552"/>
                    <a:pt x="1744" y="584"/>
                    <a:pt x="1872" y="624"/>
                  </a:cubicBezTo>
                  <a:cubicBezTo>
                    <a:pt x="2000" y="664"/>
                    <a:pt x="2192" y="712"/>
                    <a:pt x="2256" y="720"/>
                  </a:cubicBezTo>
                </a:path>
              </a:pathLst>
            </a:custGeom>
            <a:noFill/>
            <a:ln w="28575" cap="flat" cmpd="sng">
              <a:solidFill>
                <a:srgbClr val="FF0000"/>
              </a:solidFill>
              <a:prstDash val="solid"/>
              <a:round/>
              <a:headEnd type="none" w="sm" len="sm"/>
              <a:tailEnd type="none" w="sm" len="sm"/>
            </a:ln>
          </p:spPr>
          <p:txBody>
            <a:bodyPr/>
            <a:lstStyle/>
            <a:p>
              <a:endParaRPr lang="zh-CN" altLang="en-US"/>
            </a:p>
          </p:txBody>
        </p:sp>
        <p:sp>
          <p:nvSpPr>
            <p:cNvPr id="11267" name="直接连接符 73731"/>
            <p:cNvSpPr/>
            <p:nvPr/>
          </p:nvSpPr>
          <p:spPr>
            <a:xfrm>
              <a:off x="3158" y="134"/>
              <a:ext cx="1" cy="1470"/>
            </a:xfrm>
            <a:prstGeom prst="line">
              <a:avLst/>
            </a:prstGeom>
            <a:ln w="28575" cap="flat" cmpd="sng">
              <a:solidFill>
                <a:schemeClr val="tx1"/>
              </a:solidFill>
              <a:prstDash val="solid"/>
              <a:round/>
              <a:headEnd type="triangle" w="med" len="med"/>
              <a:tailEnd type="none" w="sm" len="sm"/>
            </a:ln>
          </p:spPr>
        </p:sp>
        <p:sp>
          <p:nvSpPr>
            <p:cNvPr id="11268" name="直接连接符 73732"/>
            <p:cNvSpPr/>
            <p:nvPr/>
          </p:nvSpPr>
          <p:spPr>
            <a:xfrm>
              <a:off x="3158" y="1604"/>
              <a:ext cx="2125" cy="1"/>
            </a:xfrm>
            <a:prstGeom prst="line">
              <a:avLst/>
            </a:prstGeom>
            <a:ln w="28575" cap="flat" cmpd="sng">
              <a:solidFill>
                <a:schemeClr val="tx1"/>
              </a:solidFill>
              <a:prstDash val="solid"/>
              <a:round/>
              <a:headEnd type="none" w="sm" len="sm"/>
              <a:tailEnd type="triangle" w="med" len="med"/>
            </a:ln>
          </p:spPr>
        </p:sp>
        <p:sp>
          <p:nvSpPr>
            <p:cNvPr id="11269" name="文本框 73733"/>
            <p:cNvSpPr txBox="1"/>
            <p:nvPr/>
          </p:nvSpPr>
          <p:spPr>
            <a:xfrm>
              <a:off x="3119" y="0"/>
              <a:ext cx="983" cy="365"/>
            </a:xfrm>
            <a:prstGeom prst="rect">
              <a:avLst/>
            </a:prstGeom>
            <a:noFill/>
            <a:ln w="12700">
              <a:noFill/>
            </a:ln>
          </p:spPr>
          <p:txBody>
            <a:bodyPr anchor="t" anchorCtr="0">
              <a:spAutoFit/>
            </a:bodyPr>
            <a:lstStyle/>
            <a:p>
              <a:pPr defTabSz="762000" eaLnBrk="0" hangingPunct="0">
                <a:spcBef>
                  <a:spcPct val="50000"/>
                </a:spcBef>
              </a:pPr>
              <a:r>
                <a:rPr lang="en-US" altLang="zh-CN" sz="3200" i="1" err="1">
                  <a:latin typeface="Times New Roman" panose="02020603050405020304" pitchFamily="18" charset="0"/>
                  <a:ea typeface="黑体" panose="02010609060101010101" pitchFamily="2" charset="-122"/>
                </a:rPr>
                <a:t> f</a:t>
              </a:r>
              <a:r>
                <a:rPr lang="en-US" altLang="zh-CN" sz="3200" err="1">
                  <a:latin typeface="Times New Roman" panose="02020603050405020304" pitchFamily="18" charset="0"/>
                  <a:ea typeface="黑体" panose="02010609060101010101" pitchFamily="2" charset="-122"/>
                </a:rPr>
                <a:t>(</a:t>
              </a:r>
              <a:r>
                <a:rPr lang="en-US" altLang="zh-CN" sz="3200" i="1" err="1">
                  <a:latin typeface="Times New Roman" panose="02020603050405020304" pitchFamily="18" charset="0"/>
                  <a:ea typeface="黑体" panose="02010609060101010101" pitchFamily="2" charset="-122"/>
                </a:rPr>
                <a:t>v</a:t>
              </a:r>
              <a:r>
                <a:rPr lang="en-US" altLang="zh-CN" sz="3200">
                  <a:latin typeface="Times New Roman" panose="02020603050405020304" pitchFamily="18" charset="0"/>
                  <a:ea typeface="黑体" panose="02010609060101010101" pitchFamily="2" charset="-122"/>
                </a:rPr>
                <a:t>)</a:t>
              </a:r>
              <a:endParaRPr lang="en-US" altLang="zh-CN" sz="3200">
                <a:latin typeface="Times New Roman" panose="02020603050405020304" pitchFamily="18" charset="0"/>
                <a:ea typeface="黑体" panose="02010609060101010101" pitchFamily="2" charset="-122"/>
              </a:endParaRPr>
            </a:p>
          </p:txBody>
        </p:sp>
        <p:sp>
          <p:nvSpPr>
            <p:cNvPr id="11270" name="文本框 73734"/>
            <p:cNvSpPr txBox="1"/>
            <p:nvPr/>
          </p:nvSpPr>
          <p:spPr>
            <a:xfrm>
              <a:off x="5087" y="1584"/>
              <a:ext cx="337" cy="404"/>
            </a:xfrm>
            <a:prstGeom prst="rect">
              <a:avLst/>
            </a:prstGeom>
            <a:noFill/>
            <a:ln w="12700">
              <a:noFill/>
            </a:ln>
          </p:spPr>
          <p:txBody>
            <a:bodyPr anchor="t" anchorCtr="0">
              <a:spAutoFit/>
            </a:bodyPr>
            <a:lstStyle/>
            <a:p>
              <a:pPr defTabSz="762000" eaLnBrk="0" hangingPunct="0">
                <a:spcBef>
                  <a:spcPct val="50000"/>
                </a:spcBef>
              </a:pPr>
              <a:r>
                <a:rPr lang="en-US" altLang="zh-CN" i="1">
                  <a:latin typeface="Times New Roman" panose="02020603050405020304" pitchFamily="18" charset="0"/>
                  <a:ea typeface="黑体" panose="02010609060101010101" pitchFamily="2" charset="-122"/>
                </a:rPr>
                <a:t>v</a:t>
              </a:r>
              <a:endParaRPr lang="en-US" altLang="zh-CN" i="1">
                <a:latin typeface="Times New Roman" panose="02020603050405020304" pitchFamily="18" charset="0"/>
                <a:ea typeface="黑体" panose="02010609060101010101" pitchFamily="2" charset="-122"/>
              </a:endParaRPr>
            </a:p>
          </p:txBody>
        </p:sp>
        <p:sp>
          <p:nvSpPr>
            <p:cNvPr id="11271" name="文本框 73735"/>
            <p:cNvSpPr txBox="1"/>
            <p:nvPr/>
          </p:nvSpPr>
          <p:spPr>
            <a:xfrm>
              <a:off x="3055" y="1488"/>
              <a:ext cx="304" cy="404"/>
            </a:xfrm>
            <a:prstGeom prst="rect">
              <a:avLst/>
            </a:prstGeom>
            <a:noFill/>
            <a:ln w="12700">
              <a:noFill/>
            </a:ln>
          </p:spPr>
          <p:txBody>
            <a:bodyPr anchor="t" anchorCtr="0">
              <a:spAutoFit/>
            </a:bodyPr>
            <a:lstStyle/>
            <a:p>
              <a:pPr defTabSz="762000" eaLnBrk="0" hangingPunct="0">
                <a:spcBef>
                  <a:spcPct val="50000"/>
                </a:spcBef>
              </a:pPr>
              <a:r>
                <a:rPr lang="en-US" altLang="zh-CN" i="1">
                  <a:latin typeface="Times New Roman" panose="02020603050405020304" pitchFamily="18" charset="0"/>
                  <a:ea typeface="黑体" panose="02010609060101010101" pitchFamily="2" charset="-122"/>
                </a:rPr>
                <a:t>o</a:t>
              </a:r>
              <a:endParaRPr lang="en-US" altLang="zh-CN" i="1">
                <a:latin typeface="Times New Roman" panose="02020603050405020304" pitchFamily="18" charset="0"/>
                <a:ea typeface="黑体" panose="02010609060101010101" pitchFamily="2" charset="-122"/>
              </a:endParaRPr>
            </a:p>
          </p:txBody>
        </p:sp>
        <p:sp>
          <p:nvSpPr>
            <p:cNvPr id="11272" name="任意多边形 73736"/>
            <p:cNvSpPr/>
            <p:nvPr/>
          </p:nvSpPr>
          <p:spPr>
            <a:xfrm>
              <a:off x="3167" y="520"/>
              <a:ext cx="1968" cy="1064"/>
            </a:xfrm>
            <a:custGeom>
              <a:avLst/>
              <a:gdLst/>
              <a:ahLst/>
              <a:cxnLst/>
              <a:rect l="0" t="0" r="0" b="0"/>
              <a:pathLst>
                <a:path w="1968" h="1064">
                  <a:moveTo>
                    <a:pt x="0" y="1064"/>
                  </a:moveTo>
                  <a:cubicBezTo>
                    <a:pt x="76" y="936"/>
                    <a:pt x="152" y="808"/>
                    <a:pt x="240" y="632"/>
                  </a:cubicBezTo>
                  <a:cubicBezTo>
                    <a:pt x="328" y="456"/>
                    <a:pt x="408" y="0"/>
                    <a:pt x="528" y="8"/>
                  </a:cubicBezTo>
                  <a:cubicBezTo>
                    <a:pt x="648" y="16"/>
                    <a:pt x="800" y="528"/>
                    <a:pt x="960" y="680"/>
                  </a:cubicBezTo>
                  <a:cubicBezTo>
                    <a:pt x="1120" y="832"/>
                    <a:pt x="1320" y="856"/>
                    <a:pt x="1488" y="920"/>
                  </a:cubicBezTo>
                  <a:cubicBezTo>
                    <a:pt x="1656" y="984"/>
                    <a:pt x="1888" y="1040"/>
                    <a:pt x="1968" y="1064"/>
                  </a:cubicBezTo>
                </a:path>
              </a:pathLst>
            </a:custGeom>
            <a:noFill/>
            <a:ln w="28575" cap="flat" cmpd="sng">
              <a:solidFill>
                <a:srgbClr val="34EE57"/>
              </a:solidFill>
              <a:prstDash val="solid"/>
              <a:round/>
              <a:headEnd type="none" w="sm" len="sm"/>
              <a:tailEnd type="none" w="sm" len="sm"/>
            </a:ln>
          </p:spPr>
          <p:txBody>
            <a:bodyPr/>
            <a:lstStyle/>
            <a:p>
              <a:endParaRPr lang="zh-CN" altLang="en-US"/>
            </a:p>
          </p:txBody>
        </p:sp>
      </p:grpSp>
      <p:sp>
        <p:nvSpPr>
          <p:cNvPr id="73738" name="文本框 73737"/>
          <p:cNvSpPr txBox="1"/>
          <p:nvPr/>
        </p:nvSpPr>
        <p:spPr>
          <a:xfrm>
            <a:off x="6659563" y="981075"/>
            <a:ext cx="644525" cy="641350"/>
          </a:xfrm>
          <a:prstGeom prst="rect">
            <a:avLst/>
          </a:prstGeom>
          <a:noFill/>
          <a:ln w="12700">
            <a:noFill/>
          </a:ln>
        </p:spPr>
        <p:txBody>
          <a:bodyPr wrap="none" anchor="t" anchorCtr="0">
            <a:spAutoFit/>
          </a:bodyPr>
          <a:lstStyle/>
          <a:p>
            <a:pPr eaLnBrk="0" hangingPunct="0"/>
            <a:r>
              <a:rPr lang="zh-CN" altLang="en-US">
                <a:solidFill>
                  <a:srgbClr val="FF3300"/>
                </a:solidFill>
                <a:latin typeface="Times New Roman" panose="02020603050405020304" pitchFamily="18" charset="0"/>
                <a:ea typeface="宋体" panose="02010600030101010101" pitchFamily="2" charset="-122"/>
              </a:rPr>
              <a:t>氢</a:t>
            </a:r>
            <a:endParaRPr lang="zh-CN" altLang="en-US">
              <a:solidFill>
                <a:srgbClr val="FF3300"/>
              </a:solidFill>
              <a:latin typeface="Times New Roman" panose="02020603050405020304" pitchFamily="18" charset="0"/>
              <a:ea typeface="宋体" panose="02010600030101010101" pitchFamily="2" charset="-122"/>
            </a:endParaRPr>
          </a:p>
        </p:txBody>
      </p:sp>
      <p:sp>
        <p:nvSpPr>
          <p:cNvPr id="73739" name="文本框 73738"/>
          <p:cNvSpPr txBox="1"/>
          <p:nvPr/>
        </p:nvSpPr>
        <p:spPr>
          <a:xfrm>
            <a:off x="5795963" y="260350"/>
            <a:ext cx="644525" cy="641350"/>
          </a:xfrm>
          <a:prstGeom prst="rect">
            <a:avLst/>
          </a:prstGeom>
          <a:noFill/>
          <a:ln w="12700">
            <a:noFill/>
          </a:ln>
        </p:spPr>
        <p:txBody>
          <a:bodyPr wrap="none" anchor="t" anchorCtr="0">
            <a:spAutoFit/>
          </a:bodyPr>
          <a:lstStyle/>
          <a:p>
            <a:pPr eaLnBrk="0" hangingPunct="0"/>
            <a:r>
              <a:rPr lang="zh-CN" altLang="en-US">
                <a:solidFill>
                  <a:schemeClr val="accent2"/>
                </a:solidFill>
                <a:latin typeface="Times New Roman" panose="02020603050405020304" pitchFamily="18" charset="0"/>
                <a:ea typeface="宋体" panose="02010600030101010101" pitchFamily="2" charset="-122"/>
              </a:rPr>
              <a:t>氧</a:t>
            </a:r>
            <a:endParaRPr lang="zh-CN" altLang="en-US">
              <a:solidFill>
                <a:schemeClr val="accent2"/>
              </a:solidFill>
              <a:latin typeface="Times New Roman" panose="02020603050405020304" pitchFamily="18" charset="0"/>
              <a:ea typeface="宋体" panose="02010600030101010101" pitchFamily="2" charset="-122"/>
            </a:endParaRPr>
          </a:p>
        </p:txBody>
      </p:sp>
      <p:grpSp>
        <p:nvGrpSpPr>
          <p:cNvPr id="73740" name="组合 73739"/>
          <p:cNvGrpSpPr/>
          <p:nvPr/>
        </p:nvGrpSpPr>
        <p:grpSpPr>
          <a:xfrm>
            <a:off x="5154295" y="3213100"/>
            <a:ext cx="3760788" cy="3155950"/>
            <a:chOff x="3198" y="1979"/>
            <a:chExt cx="2369" cy="1988"/>
          </a:xfrm>
        </p:grpSpPr>
        <p:grpSp>
          <p:nvGrpSpPr>
            <p:cNvPr id="11276" name="组合 73740"/>
            <p:cNvGrpSpPr/>
            <p:nvPr/>
          </p:nvGrpSpPr>
          <p:grpSpPr>
            <a:xfrm>
              <a:off x="3198" y="1979"/>
              <a:ext cx="2369" cy="1988"/>
              <a:chOff x="3072" y="1920"/>
              <a:chExt cx="2369" cy="1988"/>
            </a:xfrm>
          </p:grpSpPr>
          <p:grpSp>
            <p:nvGrpSpPr>
              <p:cNvPr id="11277" name="组合 73741"/>
              <p:cNvGrpSpPr/>
              <p:nvPr/>
            </p:nvGrpSpPr>
            <p:grpSpPr>
              <a:xfrm>
                <a:off x="3072" y="1920"/>
                <a:ext cx="2369" cy="1988"/>
                <a:chOff x="2832" y="1968"/>
                <a:chExt cx="2369" cy="1988"/>
              </a:xfrm>
            </p:grpSpPr>
            <p:sp>
              <p:nvSpPr>
                <p:cNvPr id="11278" name="直接连接符 73742"/>
                <p:cNvSpPr/>
                <p:nvPr/>
              </p:nvSpPr>
              <p:spPr>
                <a:xfrm>
                  <a:off x="2935" y="2102"/>
                  <a:ext cx="1" cy="1470"/>
                </a:xfrm>
                <a:prstGeom prst="line">
                  <a:avLst/>
                </a:prstGeom>
                <a:ln w="28575" cap="flat" cmpd="sng">
                  <a:solidFill>
                    <a:schemeClr val="tx1"/>
                  </a:solidFill>
                  <a:prstDash val="solid"/>
                  <a:round/>
                  <a:headEnd type="triangle" w="med" len="med"/>
                  <a:tailEnd type="none" w="sm" len="sm"/>
                </a:ln>
              </p:spPr>
            </p:sp>
            <p:sp>
              <p:nvSpPr>
                <p:cNvPr id="11279" name="直接连接符 73743"/>
                <p:cNvSpPr/>
                <p:nvPr/>
              </p:nvSpPr>
              <p:spPr>
                <a:xfrm>
                  <a:off x="2935" y="3572"/>
                  <a:ext cx="2125" cy="1"/>
                </a:xfrm>
                <a:prstGeom prst="line">
                  <a:avLst/>
                </a:prstGeom>
                <a:ln w="28575" cap="flat" cmpd="sng">
                  <a:solidFill>
                    <a:schemeClr val="tx1"/>
                  </a:solidFill>
                  <a:prstDash val="solid"/>
                  <a:round/>
                  <a:headEnd type="none" w="sm" len="sm"/>
                  <a:tailEnd type="triangle" w="med" len="med"/>
                </a:ln>
              </p:spPr>
            </p:sp>
            <p:sp>
              <p:nvSpPr>
                <p:cNvPr id="11280" name="文本框 73744"/>
                <p:cNvSpPr txBox="1"/>
                <p:nvPr/>
              </p:nvSpPr>
              <p:spPr>
                <a:xfrm>
                  <a:off x="2896" y="1968"/>
                  <a:ext cx="983" cy="365"/>
                </a:xfrm>
                <a:prstGeom prst="rect">
                  <a:avLst/>
                </a:prstGeom>
                <a:noFill/>
                <a:ln w="12700">
                  <a:noFill/>
                </a:ln>
              </p:spPr>
              <p:txBody>
                <a:bodyPr anchor="t" anchorCtr="0">
                  <a:spAutoFit/>
                </a:bodyPr>
                <a:lstStyle/>
                <a:p>
                  <a:pPr defTabSz="762000" eaLnBrk="0" hangingPunct="0">
                    <a:spcBef>
                      <a:spcPct val="50000"/>
                    </a:spcBef>
                  </a:pPr>
                  <a:r>
                    <a:rPr lang="en-US" altLang="zh-CN" sz="3200" i="1" err="1">
                      <a:latin typeface="Times New Roman" panose="02020603050405020304" pitchFamily="18" charset="0"/>
                      <a:ea typeface="黑体" panose="02010609060101010101" pitchFamily="2" charset="-122"/>
                    </a:rPr>
                    <a:t> f</a:t>
                  </a:r>
                  <a:r>
                    <a:rPr lang="en-US" altLang="zh-CN" sz="3200" err="1">
                      <a:latin typeface="Times New Roman" panose="02020603050405020304" pitchFamily="18" charset="0"/>
                      <a:ea typeface="黑体" panose="02010609060101010101" pitchFamily="2" charset="-122"/>
                    </a:rPr>
                    <a:t>(</a:t>
                  </a:r>
                  <a:r>
                    <a:rPr lang="en-US" altLang="zh-CN" sz="3200" i="1" err="1">
                      <a:latin typeface="Times New Roman" panose="02020603050405020304" pitchFamily="18" charset="0"/>
                      <a:ea typeface="黑体" panose="02010609060101010101" pitchFamily="2" charset="-122"/>
                    </a:rPr>
                    <a:t>v</a:t>
                  </a:r>
                  <a:r>
                    <a:rPr lang="en-US" altLang="zh-CN" sz="3200">
                      <a:latin typeface="Times New Roman" panose="02020603050405020304" pitchFamily="18" charset="0"/>
                      <a:ea typeface="黑体" panose="02010609060101010101" pitchFamily="2" charset="-122"/>
                    </a:rPr>
                    <a:t>)</a:t>
                  </a:r>
                  <a:endParaRPr lang="en-US" altLang="zh-CN" sz="3200">
                    <a:latin typeface="Times New Roman" panose="02020603050405020304" pitchFamily="18" charset="0"/>
                    <a:ea typeface="黑体" panose="02010609060101010101" pitchFamily="2" charset="-122"/>
                  </a:endParaRPr>
                </a:p>
              </p:txBody>
            </p:sp>
            <p:sp>
              <p:nvSpPr>
                <p:cNvPr id="11281" name="文本框 73745"/>
                <p:cNvSpPr txBox="1"/>
                <p:nvPr/>
              </p:nvSpPr>
              <p:spPr>
                <a:xfrm>
                  <a:off x="4864" y="3552"/>
                  <a:ext cx="337" cy="404"/>
                </a:xfrm>
                <a:prstGeom prst="rect">
                  <a:avLst/>
                </a:prstGeom>
                <a:noFill/>
                <a:ln w="12700">
                  <a:noFill/>
                </a:ln>
              </p:spPr>
              <p:txBody>
                <a:bodyPr anchor="t" anchorCtr="0">
                  <a:spAutoFit/>
                </a:bodyPr>
                <a:lstStyle/>
                <a:p>
                  <a:pPr defTabSz="762000" eaLnBrk="0" hangingPunct="0">
                    <a:spcBef>
                      <a:spcPct val="50000"/>
                    </a:spcBef>
                  </a:pPr>
                  <a:r>
                    <a:rPr lang="en-US" altLang="zh-CN" i="1">
                      <a:latin typeface="Times New Roman" panose="02020603050405020304" pitchFamily="18" charset="0"/>
                      <a:ea typeface="黑体" panose="02010609060101010101" pitchFamily="2" charset="-122"/>
                    </a:rPr>
                    <a:t>v</a:t>
                  </a:r>
                  <a:endParaRPr lang="en-US" altLang="zh-CN" i="1">
                    <a:latin typeface="Times New Roman" panose="02020603050405020304" pitchFamily="18" charset="0"/>
                    <a:ea typeface="黑体" panose="02010609060101010101" pitchFamily="2" charset="-122"/>
                  </a:endParaRPr>
                </a:p>
              </p:txBody>
            </p:sp>
            <p:sp>
              <p:nvSpPr>
                <p:cNvPr id="11282" name="文本框 73746"/>
                <p:cNvSpPr txBox="1"/>
                <p:nvPr/>
              </p:nvSpPr>
              <p:spPr>
                <a:xfrm>
                  <a:off x="2832" y="3456"/>
                  <a:ext cx="304" cy="404"/>
                </a:xfrm>
                <a:prstGeom prst="rect">
                  <a:avLst/>
                </a:prstGeom>
                <a:noFill/>
                <a:ln w="12700">
                  <a:noFill/>
                </a:ln>
              </p:spPr>
              <p:txBody>
                <a:bodyPr anchor="t" anchorCtr="0">
                  <a:spAutoFit/>
                </a:bodyPr>
                <a:lstStyle/>
                <a:p>
                  <a:pPr defTabSz="762000" eaLnBrk="0" hangingPunct="0">
                    <a:spcBef>
                      <a:spcPct val="50000"/>
                    </a:spcBef>
                  </a:pPr>
                  <a:r>
                    <a:rPr lang="en-US" altLang="zh-CN" i="1">
                      <a:latin typeface="Times New Roman" panose="02020603050405020304" pitchFamily="18" charset="0"/>
                      <a:ea typeface="黑体" panose="02010609060101010101" pitchFamily="2" charset="-122"/>
                    </a:rPr>
                    <a:t>o</a:t>
                  </a:r>
                  <a:endParaRPr lang="en-US" altLang="zh-CN" i="1">
                    <a:latin typeface="Times New Roman" panose="02020603050405020304" pitchFamily="18" charset="0"/>
                    <a:ea typeface="黑体" panose="02010609060101010101" pitchFamily="2" charset="-122"/>
                  </a:endParaRPr>
                </a:p>
              </p:txBody>
            </p:sp>
          </p:grpSp>
          <p:sp>
            <p:nvSpPr>
              <p:cNvPr id="11283" name="任意多边形 73747"/>
              <p:cNvSpPr/>
              <p:nvPr/>
            </p:nvSpPr>
            <p:spPr>
              <a:xfrm>
                <a:off x="3184" y="2440"/>
                <a:ext cx="1968" cy="1064"/>
              </a:xfrm>
              <a:custGeom>
                <a:avLst/>
                <a:gdLst/>
                <a:ahLst/>
                <a:cxnLst/>
                <a:rect l="0" t="0" r="0" b="0"/>
                <a:pathLst>
                  <a:path w="1968" h="1064">
                    <a:moveTo>
                      <a:pt x="0" y="1064"/>
                    </a:moveTo>
                    <a:cubicBezTo>
                      <a:pt x="76" y="936"/>
                      <a:pt x="152" y="808"/>
                      <a:pt x="240" y="632"/>
                    </a:cubicBezTo>
                    <a:cubicBezTo>
                      <a:pt x="328" y="456"/>
                      <a:pt x="408" y="0"/>
                      <a:pt x="528" y="8"/>
                    </a:cubicBezTo>
                    <a:cubicBezTo>
                      <a:pt x="648" y="16"/>
                      <a:pt x="800" y="528"/>
                      <a:pt x="960" y="680"/>
                    </a:cubicBezTo>
                    <a:cubicBezTo>
                      <a:pt x="1120" y="832"/>
                      <a:pt x="1320" y="856"/>
                      <a:pt x="1488" y="920"/>
                    </a:cubicBezTo>
                    <a:cubicBezTo>
                      <a:pt x="1656" y="984"/>
                      <a:pt x="1888" y="1040"/>
                      <a:pt x="1968" y="1064"/>
                    </a:cubicBezTo>
                  </a:path>
                </a:pathLst>
              </a:custGeom>
              <a:noFill/>
              <a:ln w="28575" cap="flat" cmpd="sng">
                <a:solidFill>
                  <a:schemeClr val="tx1"/>
                </a:solidFill>
                <a:prstDash val="solid"/>
                <a:round/>
                <a:headEnd type="none" w="sm" len="sm"/>
                <a:tailEnd type="none" w="sm" len="sm"/>
              </a:ln>
            </p:spPr>
            <p:txBody>
              <a:bodyPr/>
              <a:lstStyle/>
              <a:p>
                <a:endParaRPr lang="zh-CN" altLang="en-US"/>
              </a:p>
            </p:txBody>
          </p:sp>
          <p:graphicFrame>
            <p:nvGraphicFramePr>
              <p:cNvPr id="11284" name="对象 73748"/>
              <p:cNvGraphicFramePr/>
              <p:nvPr/>
            </p:nvGraphicFramePr>
            <p:xfrm>
              <a:off x="3899" y="3005"/>
              <a:ext cx="188" cy="355"/>
            </p:xfrm>
            <a:graphic>
              <a:graphicData uri="http://schemas.openxmlformats.org/presentationml/2006/ole">
                <mc:AlternateContent xmlns:mc="http://schemas.openxmlformats.org/markup-compatibility/2006">
                  <mc:Choice xmlns:v="urn:schemas-microsoft-com:vml" Requires="v">
                    <p:oleObj spid="_x0000_s2" name="" r:id="rId1" imgW="114300" imgH="215900" progId="Equation.3">
                      <p:embed/>
                    </p:oleObj>
                  </mc:Choice>
                  <mc:Fallback>
                    <p:oleObj name="" r:id="rId1" imgW="114300" imgH="215900" progId="Equation.3">
                      <p:embed/>
                      <p:pic>
                        <p:nvPicPr>
                          <p:cNvPr id="0" name="图片 3125"/>
                          <p:cNvPicPr/>
                          <p:nvPr/>
                        </p:nvPicPr>
                        <p:blipFill>
                          <a:blip r:embed="rId2">
                            <a:clrChange>
                              <a:clrFrom>
                                <a:srgbClr val="000000"/>
                              </a:clrFrom>
                              <a:clrTo>
                                <a:srgbClr val="000000"/>
                              </a:clrTo>
                            </a:clrChange>
                          </a:blip>
                          <a:stretch>
                            <a:fillRect/>
                          </a:stretch>
                        </p:blipFill>
                        <p:spPr>
                          <a:xfrm>
                            <a:off x="3899" y="3005"/>
                            <a:ext cx="188" cy="355"/>
                          </a:xfrm>
                          <a:prstGeom prst="rect">
                            <a:avLst/>
                          </a:prstGeom>
                          <a:noFill/>
                          <a:ln w="38100">
                            <a:noFill/>
                            <a:miter/>
                          </a:ln>
                        </p:spPr>
                      </p:pic>
                    </p:oleObj>
                  </mc:Fallback>
                </mc:AlternateContent>
              </a:graphicData>
            </a:graphic>
          </p:graphicFrame>
        </p:grpSp>
        <p:sp>
          <p:nvSpPr>
            <p:cNvPr id="11285" name="任意多边形 73749"/>
            <p:cNvSpPr/>
            <p:nvPr/>
          </p:nvSpPr>
          <p:spPr>
            <a:xfrm>
              <a:off x="3288" y="2614"/>
              <a:ext cx="2160" cy="960"/>
            </a:xfrm>
            <a:custGeom>
              <a:avLst/>
              <a:gdLst/>
              <a:ahLst/>
              <a:cxnLst/>
              <a:rect l="0" t="0" r="0" b="0"/>
              <a:pathLst>
                <a:path w="1968" h="1376">
                  <a:moveTo>
                    <a:pt x="0" y="1376"/>
                  </a:moveTo>
                  <a:cubicBezTo>
                    <a:pt x="128" y="1196"/>
                    <a:pt x="256" y="1016"/>
                    <a:pt x="384" y="800"/>
                  </a:cubicBezTo>
                  <a:cubicBezTo>
                    <a:pt x="512" y="584"/>
                    <a:pt x="648" y="160"/>
                    <a:pt x="768" y="80"/>
                  </a:cubicBezTo>
                  <a:cubicBezTo>
                    <a:pt x="888" y="0"/>
                    <a:pt x="1000" y="184"/>
                    <a:pt x="1104" y="320"/>
                  </a:cubicBezTo>
                  <a:cubicBezTo>
                    <a:pt x="1208" y="456"/>
                    <a:pt x="1248" y="728"/>
                    <a:pt x="1392" y="896"/>
                  </a:cubicBezTo>
                  <a:cubicBezTo>
                    <a:pt x="1536" y="1064"/>
                    <a:pt x="1872" y="1256"/>
                    <a:pt x="1968" y="1328"/>
                  </a:cubicBezTo>
                </a:path>
              </a:pathLst>
            </a:custGeom>
            <a:noFill/>
            <a:ln w="28575" cap="flat" cmpd="sng">
              <a:solidFill>
                <a:srgbClr val="FF0000"/>
              </a:solidFill>
              <a:prstDash val="solid"/>
              <a:round/>
              <a:headEnd type="none" w="sm" len="sm"/>
              <a:tailEnd type="none" w="sm" len="sm"/>
            </a:ln>
          </p:spPr>
          <p:txBody>
            <a:bodyPr/>
            <a:lstStyle/>
            <a:p>
              <a:endParaRPr lang="zh-CN" altLang="en-US"/>
            </a:p>
          </p:txBody>
        </p:sp>
      </p:grpSp>
      <p:sp>
        <p:nvSpPr>
          <p:cNvPr id="11287" name="文本框 73751"/>
          <p:cNvSpPr txBox="1"/>
          <p:nvPr/>
        </p:nvSpPr>
        <p:spPr>
          <a:xfrm>
            <a:off x="395288" y="260350"/>
            <a:ext cx="2376487" cy="641350"/>
          </a:xfrm>
          <a:prstGeom prst="rect">
            <a:avLst/>
          </a:prstGeom>
          <a:solidFill>
            <a:schemeClr val="bg1"/>
          </a:solidFill>
          <a:ln w="12700">
            <a:noFill/>
          </a:ln>
        </p:spPr>
        <p:txBody>
          <a:bodyPr anchor="t" anchorCtr="0">
            <a:spAutoFit/>
          </a:bodyPr>
          <a:lstStyle/>
          <a:p>
            <a:pPr eaLnBrk="0" hangingPunct="0"/>
            <a:r>
              <a:rPr lang="en-US" altLang="zh-CN" dirty="0">
                <a:solidFill>
                  <a:srgbClr val="FF0000"/>
                </a:solidFill>
                <a:latin typeface="Times New Roman" panose="02020603050405020304" pitchFamily="18" charset="0"/>
                <a:ea typeface="楷体_GB2312" pitchFamily="49" charset="-122"/>
              </a:rPr>
              <a:t>1. </a:t>
            </a:r>
            <a:r>
              <a:rPr lang="zh-CN" altLang="en-US" dirty="0">
                <a:solidFill>
                  <a:srgbClr val="FF0000"/>
                </a:solidFill>
                <a:latin typeface="Times New Roman" panose="02020603050405020304" pitchFamily="18" charset="0"/>
                <a:ea typeface="楷体_GB2312" pitchFamily="49" charset="-122"/>
              </a:rPr>
              <a:t>判断</a:t>
            </a:r>
            <a:endParaRPr lang="zh-CN" altLang="en-US">
              <a:solidFill>
                <a:srgbClr val="FF0000"/>
              </a:solidFill>
              <a:latin typeface="Times New Roman" panose="02020603050405020304" pitchFamily="18" charset="0"/>
              <a:ea typeface="楷体_GB2312" pitchFamily="49" charset="-122"/>
            </a:endParaRPr>
          </a:p>
        </p:txBody>
      </p:sp>
      <p:sp>
        <p:nvSpPr>
          <p:cNvPr id="73753" name="文本框 73752"/>
          <p:cNvSpPr txBox="1"/>
          <p:nvPr/>
        </p:nvSpPr>
        <p:spPr>
          <a:xfrm>
            <a:off x="250825" y="981075"/>
            <a:ext cx="4643438" cy="1301750"/>
          </a:xfrm>
          <a:prstGeom prst="rect">
            <a:avLst/>
          </a:prstGeom>
          <a:noFill/>
          <a:ln w="12700">
            <a:noFill/>
          </a:ln>
        </p:spPr>
        <p:txBody>
          <a:bodyPr anchor="t" anchorCtr="0">
            <a:spAutoFit/>
          </a:bodyPr>
          <a:lstStyle/>
          <a:p>
            <a:pPr eaLnBrk="0" hangingPunct="0">
              <a:lnSpc>
                <a:spcPct val="110000"/>
              </a:lnSpc>
            </a:pPr>
            <a:r>
              <a:rPr lang="en-US" altLang="zh-CN" dirty="0">
                <a:solidFill>
                  <a:schemeClr val="accent2"/>
                </a:solidFill>
                <a:latin typeface="楷体_GB2312" pitchFamily="49" charset="-122"/>
                <a:ea typeface="楷体_GB2312" pitchFamily="49" charset="-122"/>
              </a:rPr>
              <a:t>(1)</a:t>
            </a:r>
            <a:r>
              <a:rPr lang="zh-CN" altLang="en-US" dirty="0">
                <a:solidFill>
                  <a:schemeClr val="accent2"/>
                </a:solidFill>
                <a:latin typeface="楷体_GB2312" pitchFamily="49" charset="-122"/>
                <a:ea typeface="楷体_GB2312" pitchFamily="49" charset="-122"/>
              </a:rPr>
              <a:t>相同温度下，氢和氧的速率分布曲线</a:t>
            </a:r>
            <a:endParaRPr lang="zh-CN" altLang="en-US">
              <a:solidFill>
                <a:schemeClr val="accent2"/>
              </a:solidFill>
              <a:latin typeface="楷体_GB2312" pitchFamily="49" charset="-122"/>
              <a:ea typeface="楷体_GB2312" pitchFamily="49" charset="-122"/>
            </a:endParaRPr>
          </a:p>
        </p:txBody>
      </p:sp>
      <p:sp>
        <p:nvSpPr>
          <p:cNvPr id="73755" name="文本框 73754"/>
          <p:cNvSpPr txBox="1"/>
          <p:nvPr/>
        </p:nvSpPr>
        <p:spPr>
          <a:xfrm>
            <a:off x="0" y="3352800"/>
            <a:ext cx="5013325" cy="1190625"/>
          </a:xfrm>
          <a:prstGeom prst="rect">
            <a:avLst/>
          </a:prstGeom>
          <a:noFill/>
          <a:ln w="12700">
            <a:noFill/>
          </a:ln>
        </p:spPr>
        <p:txBody>
          <a:bodyPr wrap="none" anchor="t" anchorCtr="0">
            <a:spAutoFit/>
          </a:bodyPr>
          <a:lstStyle/>
          <a:p>
            <a:pPr eaLnBrk="0" hangingPunct="0"/>
            <a:r>
              <a:rPr lang="en-US" altLang="zh-CN" dirty="0">
                <a:solidFill>
                  <a:schemeClr val="accent2"/>
                </a:solidFill>
                <a:latin typeface="楷体_GB2312" pitchFamily="49" charset="-122"/>
                <a:ea typeface="楷体_GB2312" pitchFamily="49" charset="-122"/>
              </a:rPr>
              <a:t>(2)</a:t>
            </a:r>
            <a:r>
              <a:rPr lang="zh-CN" altLang="en-US" dirty="0">
                <a:solidFill>
                  <a:schemeClr val="accent2"/>
                </a:solidFill>
                <a:latin typeface="楷体_GB2312" pitchFamily="49" charset="-122"/>
                <a:ea typeface="楷体_GB2312" pitchFamily="49" charset="-122"/>
              </a:rPr>
              <a:t>不同温度下，同一种</a:t>
            </a:r>
            <a:endParaRPr lang="zh-CN" altLang="en-US" dirty="0">
              <a:solidFill>
                <a:schemeClr val="accent2"/>
              </a:solidFill>
              <a:latin typeface="楷体_GB2312" pitchFamily="49" charset="-122"/>
              <a:ea typeface="楷体_GB2312" pitchFamily="49" charset="-122"/>
            </a:endParaRPr>
          </a:p>
          <a:p>
            <a:pPr eaLnBrk="0" hangingPunct="0"/>
            <a:r>
              <a:rPr lang="zh-CN" altLang="en-US" dirty="0">
                <a:solidFill>
                  <a:schemeClr val="accent2"/>
                </a:solidFill>
                <a:latin typeface="楷体_GB2312" pitchFamily="49" charset="-122"/>
                <a:ea typeface="楷体_GB2312" pitchFamily="49" charset="-122"/>
              </a:rPr>
              <a:t>  分子的速率分布曲线</a:t>
            </a:r>
            <a:endParaRPr lang="zh-CN" altLang="en-US">
              <a:solidFill>
                <a:schemeClr val="accent2"/>
              </a:solidFill>
              <a:latin typeface="楷体_GB2312" pitchFamily="49" charset="-122"/>
              <a:ea typeface="楷体_GB2312" pitchFamily="49" charset="-122"/>
            </a:endParaRPr>
          </a:p>
        </p:txBody>
      </p:sp>
      <p:pic>
        <p:nvPicPr>
          <p:cNvPr id="11291" name="图片 73755" descr="Image-011">
            <a:hlinkClick r:id="" action="ppaction://hlinkshowjump?jump=previousslide"/>
          </p:cNvPr>
          <p:cNvPicPr>
            <a:picLocks noChangeAspect="1"/>
          </p:cNvPicPr>
          <p:nvPr/>
        </p:nvPicPr>
        <p:blipFill>
          <a:blip r:embed="rId3"/>
          <a:stretch>
            <a:fillRect/>
          </a:stretch>
        </p:blipFill>
        <p:spPr>
          <a:xfrm>
            <a:off x="8383588" y="6446838"/>
            <a:ext cx="381000" cy="409575"/>
          </a:xfrm>
          <a:prstGeom prst="rect">
            <a:avLst/>
          </a:prstGeom>
          <a:noFill/>
          <a:ln w="9525">
            <a:noFill/>
          </a:ln>
        </p:spPr>
      </p:pic>
      <p:pic>
        <p:nvPicPr>
          <p:cNvPr id="11292" name="图片 73756" descr="Image-010">
            <a:hlinkClick r:id="" action="ppaction://hlinkshowjump?jump=nextslide"/>
          </p:cNvPr>
          <p:cNvPicPr>
            <a:picLocks noChangeAspect="1"/>
          </p:cNvPicPr>
          <p:nvPr/>
        </p:nvPicPr>
        <p:blipFill>
          <a:blip r:embed="rId4"/>
          <a:stretch>
            <a:fillRect/>
          </a:stretch>
        </p:blipFill>
        <p:spPr>
          <a:xfrm>
            <a:off x="8743950" y="6448425"/>
            <a:ext cx="390525" cy="409575"/>
          </a:xfrm>
          <a:prstGeom prst="rect">
            <a:avLst/>
          </a:prstGeom>
          <a:noFill/>
          <a:ln w="9525">
            <a:noFill/>
          </a:ln>
        </p:spPr>
      </p:pic>
      <p:graphicFrame>
        <p:nvGraphicFramePr>
          <p:cNvPr id="16" name="对象 15">
            <a:hlinkClick r:id="" action="ppaction://ole?verb="/>
          </p:cNvPr>
          <p:cNvGraphicFramePr>
            <a:graphicFrameLocks noChangeAspect="1"/>
          </p:cNvGraphicFramePr>
          <p:nvPr/>
        </p:nvGraphicFramePr>
        <p:xfrm>
          <a:off x="2771775" y="4725035"/>
          <a:ext cx="1196340" cy="598170"/>
        </p:xfrm>
        <a:graphic>
          <a:graphicData uri="http://schemas.openxmlformats.org/presentationml/2006/ole">
            <mc:AlternateContent xmlns:mc="http://schemas.openxmlformats.org/markup-compatibility/2006">
              <mc:Choice xmlns:v="urn:schemas-microsoft-com:vml" Requires="v">
                <p:oleObj spid="_x0000_s1025" name="" r:id="rId5" imgW="431800" imgH="215900" progId="Equation.KSEE3">
                  <p:embed/>
                </p:oleObj>
              </mc:Choice>
              <mc:Fallback>
                <p:oleObj name="" r:id="rId5" imgW="431800" imgH="215900" progId="Equation.KSEE3">
                  <p:embed/>
                  <p:pic>
                    <p:nvPicPr>
                      <p:cNvPr id="0" name="图片 1024"/>
                      <p:cNvPicPr/>
                      <p:nvPr/>
                    </p:nvPicPr>
                    <p:blipFill>
                      <a:blip r:embed="rId6"/>
                      <a:stretch>
                        <a:fillRect/>
                      </a:stretch>
                    </p:blipFill>
                    <p:spPr>
                      <a:xfrm>
                        <a:off x="2771775" y="4725035"/>
                        <a:ext cx="1196340" cy="598170"/>
                      </a:xfrm>
                      <a:prstGeom prst="rect">
                        <a:avLst/>
                      </a:prstGeom>
                    </p:spPr>
                  </p:pic>
                </p:oleObj>
              </mc:Fallback>
            </mc:AlternateContent>
          </a:graphicData>
        </a:graphic>
      </p:graphicFrame>
      <p:graphicFrame>
        <p:nvGraphicFramePr>
          <p:cNvPr id="5" name="对象 4">
            <a:hlinkClick r:id="" action="ppaction://ole?verb="/>
          </p:cNvPr>
          <p:cNvGraphicFramePr>
            <a:graphicFrameLocks noChangeAspect="1"/>
          </p:cNvGraphicFramePr>
          <p:nvPr/>
        </p:nvGraphicFramePr>
        <p:xfrm>
          <a:off x="5372735" y="3804285"/>
          <a:ext cx="423545" cy="600075"/>
        </p:xfrm>
        <a:graphic>
          <a:graphicData uri="http://schemas.openxmlformats.org/presentationml/2006/ole">
            <mc:AlternateContent xmlns:mc="http://schemas.openxmlformats.org/markup-compatibility/2006">
              <mc:Choice xmlns:v="urn:schemas-microsoft-com:vml" Requires="v">
                <p:oleObj spid="_x0000_s3073" name="" r:id="rId7" imgW="152400" imgH="215900" progId="Equation.KSEE3">
                  <p:embed/>
                </p:oleObj>
              </mc:Choice>
              <mc:Fallback>
                <p:oleObj name="" r:id="rId7" imgW="152400" imgH="215900" progId="Equation.KSEE3">
                  <p:embed/>
                  <p:pic>
                    <p:nvPicPr>
                      <p:cNvPr id="0" name="图片 3072"/>
                      <p:cNvPicPr/>
                      <p:nvPr/>
                    </p:nvPicPr>
                    <p:blipFill>
                      <a:blip r:embed="rId8"/>
                      <a:stretch>
                        <a:fillRect/>
                      </a:stretch>
                    </p:blipFill>
                    <p:spPr>
                      <a:xfrm>
                        <a:off x="5372735" y="3804285"/>
                        <a:ext cx="423545" cy="600075"/>
                      </a:xfrm>
                      <a:prstGeom prst="rect">
                        <a:avLst/>
                      </a:prstGeom>
                    </p:spPr>
                  </p:pic>
                </p:oleObj>
              </mc:Fallback>
            </mc:AlternateContent>
          </a:graphicData>
        </a:graphic>
      </p:graphicFrame>
      <p:graphicFrame>
        <p:nvGraphicFramePr>
          <p:cNvPr id="6" name="对象 5">
            <a:hlinkClick r:id="" action="ppaction://ole?verb="/>
          </p:cNvPr>
          <p:cNvGraphicFramePr>
            <a:graphicFrameLocks noChangeAspect="1"/>
          </p:cNvGraphicFramePr>
          <p:nvPr/>
        </p:nvGraphicFramePr>
        <p:xfrm>
          <a:off x="7434580" y="4221480"/>
          <a:ext cx="459105" cy="600075"/>
        </p:xfrm>
        <a:graphic>
          <a:graphicData uri="http://schemas.openxmlformats.org/presentationml/2006/ole">
            <mc:AlternateContent xmlns:mc="http://schemas.openxmlformats.org/markup-compatibility/2006">
              <mc:Choice xmlns:v="urn:schemas-microsoft-com:vml" Requires="v">
                <p:oleObj spid="_x0000_s3" name="" r:id="rId9" imgW="165100" imgH="215900" progId="Equation.KSEE3">
                  <p:embed/>
                </p:oleObj>
              </mc:Choice>
              <mc:Fallback>
                <p:oleObj name="" r:id="rId9" imgW="165100" imgH="215900" progId="Equation.KSEE3">
                  <p:embed/>
                  <p:pic>
                    <p:nvPicPr>
                      <p:cNvPr id="0" name="图片 3072"/>
                      <p:cNvPicPr/>
                      <p:nvPr/>
                    </p:nvPicPr>
                    <p:blipFill>
                      <a:blip r:embed="rId10"/>
                      <a:stretch>
                        <a:fillRect/>
                      </a:stretch>
                    </p:blipFill>
                    <p:spPr>
                      <a:xfrm>
                        <a:off x="7434580" y="4221480"/>
                        <a:ext cx="459105" cy="600075"/>
                      </a:xfrm>
                      <a:prstGeom prst="rect">
                        <a:avLst/>
                      </a:prstGeom>
                    </p:spPr>
                  </p:pic>
                </p:oleObj>
              </mc:Fallback>
            </mc:AlternateContent>
          </a:graphicData>
        </a:graphic>
      </p:graphicFrame>
    </p:spTree>
  </p:cSld>
  <p:clrMapOvr>
    <a:masterClrMapping/>
  </p:clrMapOvr>
  <p:transition>
    <p:pull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53"/>
                                        </p:tgtEl>
                                        <p:attrNameLst>
                                          <p:attrName>style.visibility</p:attrName>
                                        </p:attrNameLst>
                                      </p:cBhvr>
                                      <p:to>
                                        <p:strVal val="visible"/>
                                      </p:to>
                                    </p:set>
                                    <p:animEffect transition="in" filter="blinds(horizontal)">
                                      <p:cBhvr>
                                        <p:cTn id="7" dur="500"/>
                                        <p:tgtEl>
                                          <p:spTgt spid="7375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3730"/>
                                        </p:tgtEl>
                                        <p:attrNameLst>
                                          <p:attrName>style.visibility</p:attrName>
                                        </p:attrNameLst>
                                      </p:cBhvr>
                                      <p:to>
                                        <p:strVal val="visible"/>
                                      </p:to>
                                    </p:set>
                                    <p:animEffect transition="in" filter="blinds(horizontal)">
                                      <p:cBhvr>
                                        <p:cTn id="12" dur="500"/>
                                        <p:tgtEl>
                                          <p:spTgt spid="7373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37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373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73755"/>
                                        </p:tgtEl>
                                        <p:attrNameLst>
                                          <p:attrName>style.visibility</p:attrName>
                                        </p:attrNameLst>
                                      </p:cBhvr>
                                      <p:to>
                                        <p:strVal val="visible"/>
                                      </p:to>
                                    </p:set>
                                    <p:animEffect transition="in" filter="blinds(horizontal)">
                                      <p:cBhvr>
                                        <p:cTn id="25" dur="500"/>
                                        <p:tgtEl>
                                          <p:spTgt spid="73755"/>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73740"/>
                                        </p:tgtEl>
                                        <p:attrNameLst>
                                          <p:attrName>style.visibility</p:attrName>
                                        </p:attrNameLst>
                                      </p:cBhvr>
                                      <p:to>
                                        <p:strVal val="visible"/>
                                      </p:to>
                                    </p:set>
                                    <p:animEffect transition="in" filter="blinds(horizontal)">
                                      <p:cBhvr>
                                        <p:cTn id="30" dur="500"/>
                                        <p:tgtEl>
                                          <p:spTgt spid="737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8" grpId="0"/>
      <p:bldP spid="73739" grpId="0"/>
      <p:bldP spid="73753" grpId="0"/>
      <p:bldP spid="73755" grpId="0"/>
    </p:bld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371.37496062992125,&quot;left&quot;:25.5,&quot;top&quot;:105.62503937007872,&quot;width&quot;:557.75}"/>
</p:tagLst>
</file>

<file path=ppt/tags/tag3.xml><?xml version="1.0" encoding="utf-8"?>
<p:tagLst xmlns:p="http://schemas.openxmlformats.org/presentationml/2006/main">
  <p:tag name="KSO_WM_DIAGRAM_VIRTUALLY_FRAME" val="{&quot;height&quot;:371.37496062992125,&quot;left&quot;:25.5,&quot;top&quot;:105.62503937007872,&quot;width&quot;:557.75}"/>
</p:tagLst>
</file>

<file path=ppt/tags/tag4.xml><?xml version="1.0" encoding="utf-8"?>
<p:tagLst xmlns:p="http://schemas.openxmlformats.org/presentationml/2006/main">
  <p:tag name="KSO_WM_DIAGRAM_VIRTUALLY_FRAME" val="{&quot;height&quot;:371.37496062992125,&quot;left&quot;:25.5,&quot;top&quot;:105.62503937007872,&quot;width&quot;:557.75}"/>
</p:tagLst>
</file>

<file path=ppt/tags/tag5.xml><?xml version="1.0" encoding="utf-8"?>
<p:tagLst xmlns:p="http://schemas.openxmlformats.org/presentationml/2006/main">
  <p:tag name="KSO_WM_DIAGRAM_VIRTUALLY_FRAME" val="{&quot;height&quot;:371.37496062992125,&quot;left&quot;:25.5,&quot;top&quot;:105.62503937007872,&quot;width&quot;:557.75}"/>
</p:tagLst>
</file>

<file path=ppt/tags/tag6.xml><?xml version="1.0" encoding="utf-8"?>
<p:tagLst xmlns:p="http://schemas.openxmlformats.org/presentationml/2006/main">
  <p:tag name="KSO_WM_DIAGRAM_VIRTUALLY_FRAME" val="{&quot;height&quot;:371.37496062992125,&quot;left&quot;:25.5,&quot;top&quot;:105.62503937007872,&quot;width&quot;:557.75}"/>
</p:tagLst>
</file>

<file path=ppt/tags/tag7.xml><?xml version="1.0" encoding="utf-8"?>
<p:tagLst xmlns:p="http://schemas.openxmlformats.org/presentationml/2006/main">
  <p:tag name="KSO_WM_DIAGRAM_VIRTUALLY_FRAME" val="{&quot;height&quot;:371.37496062992125,&quot;left&quot;:25.5,&quot;top&quot;:105.62503937007872,&quot;width&quot;:557.75}"/>
</p:tagLst>
</file>

<file path=ppt/tags/tag8.xml><?xml version="1.0" encoding="utf-8"?>
<p:tagLst xmlns:p="http://schemas.openxmlformats.org/presentationml/2006/main">
  <p:tag name="KSO_WM_DIAGRAM_VIRTUALLY_FRAME" val="{&quot;height&quot;:371.37496062992125,&quot;left&quot;:25.5,&quot;top&quot;:105.62503937007872,&quot;width&quot;:557.75}"/>
</p:tagLst>
</file>

<file path=ppt/tags/tag9.xml><?xml version="1.0" encoding="utf-8"?>
<p:tagLst xmlns:p="http://schemas.openxmlformats.org/presentationml/2006/main">
  <p:tag name="KSO_WPP_MARK_KEY" val="f489a7c9-f192-4460-9b60-f633bc10ad7e"/>
  <p:tag name="COMMONDATA" val="eyJoZGlkIjoiMmM2NDliNmJlODRmZTE1ODA4MWU2ZjAwMmM4Mzc0MzQifQ=="/>
  <p:tag name="commondata" val="eyJoZGlkIjoiNTYzMDQ3ODhmODg3ZDA4ZGIxNzcwNjJlYjNjN2JkODkifQ=="/>
</p:tagLst>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
        <a:dk1>
          <a:srgbClr val="FFFFFF"/>
        </a:dk1>
        <a:lt1>
          <a:srgbClr val="0000FF"/>
        </a:lt1>
        <a:dk2>
          <a:srgbClr val="FFFF00"/>
        </a:dk2>
        <a:lt2>
          <a:srgbClr val="000000"/>
        </a:lt2>
        <a:accent1>
          <a:srgbClr val="FF9900"/>
        </a:accent1>
        <a:accent2>
          <a:srgbClr val="00FFFF"/>
        </a:accent2>
        <a:accent3>
          <a:srgbClr val="AAAAFF"/>
        </a:accent3>
        <a:accent4>
          <a:srgbClr val="DCDCDC"/>
        </a:accent4>
        <a:accent5>
          <a:srgbClr val="FFCAAA"/>
        </a:accent5>
        <a:accent6>
          <a:srgbClr val="00E5E5"/>
        </a:accent6>
        <a:hlink>
          <a:srgbClr val="FF0000"/>
        </a:hlink>
        <a:folHlink>
          <a:srgbClr val="969696"/>
        </a:folHlink>
      </a:clrScheme>
      <a:clrMap bg1="lt1" tx1="dk1" bg2="lt2" tx2="dk2" accent1="accent1" accent2="accent2" accent3="accent3" accent4="accent4" accent5="accent5" accent6="accent6" hlink="hlink" folHlink="folHlink"/>
    </a:extraClrScheme>
    <a:extraClrScheme>
      <a:clrScheme name="">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2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27272"/>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9"/>
        </a:accent5>
        <a:accent6>
          <a:srgbClr val="0000E5"/>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BE5"/>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9E5B7"/>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2557</Words>
  <Application>WPS 演示</Application>
  <PresentationFormat>全屏显示(4:3)</PresentationFormat>
  <Paragraphs>274</Paragraphs>
  <Slides>36</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288</vt:i4>
      </vt:variant>
      <vt:variant>
        <vt:lpstr>幻灯片标题</vt:lpstr>
      </vt:variant>
      <vt:variant>
        <vt:i4>36</vt:i4>
      </vt:variant>
    </vt:vector>
  </HeadingPairs>
  <TitlesOfParts>
    <vt:vector size="339" baseType="lpstr">
      <vt:lpstr>Arial</vt:lpstr>
      <vt:lpstr>宋体</vt:lpstr>
      <vt:lpstr>Wingdings</vt:lpstr>
      <vt:lpstr>Century Schoolbook</vt:lpstr>
      <vt:lpstr>Century</vt:lpstr>
      <vt:lpstr>Times New Roman</vt:lpstr>
      <vt:lpstr>楷体_GB2312</vt:lpstr>
      <vt:lpstr>隶书</vt:lpstr>
      <vt:lpstr>新宋体</vt:lpstr>
      <vt:lpstr>黑体</vt:lpstr>
      <vt:lpstr>微软雅黑</vt:lpstr>
      <vt:lpstr>Arial Unicode MS</vt:lpstr>
      <vt:lpstr>华文隶书</vt:lpstr>
      <vt:lpstr>Comic Sans MS</vt:lpstr>
      <vt:lpstr>默认设计模板</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Word.Picture.8</vt:lpstr>
      <vt:lpstr>Equation.3</vt:lpstr>
      <vt:lpstr>Equation.3</vt:lpstr>
      <vt:lpstr>Equation.3</vt:lpstr>
      <vt:lpstr>Equation.3</vt:lpstr>
      <vt:lpstr>Equation.3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Equation.3</vt:lpstr>
      <vt:lpstr>Equation.KSEE3</vt:lpstr>
      <vt:lpstr>Equation.KSEE3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Equation.KSEE3</vt:lpstr>
      <vt:lpstr>Equation.KSEE3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物理</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物理</dc:creator>
  <cp:lastModifiedBy>BIPT</cp:lastModifiedBy>
  <cp:revision>93</cp:revision>
  <dcterms:created xsi:type="dcterms:W3CDTF">2000-02-08T02:40:00Z</dcterms:created>
  <dcterms:modified xsi:type="dcterms:W3CDTF">2024-06-05T07:09:53Z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2052-11.8.2.12195</vt:lpwstr>
  </property>
  <property fmtid="{D5CDD505-2E9C-101B-9397-08002B2CF9AE}" pid="3" name="ICV">
    <vt:lpwstr>A8FD5262CB9A4E5196AF2ED47FBEFDDE_13</vt:lpwstr>
  </property>
</Properties>
</file>