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96" r:id="rId5"/>
    <p:sldId id="277" r:id="rId6"/>
    <p:sldId id="279" r:id="rId7"/>
    <p:sldId id="300" r:id="rId8"/>
    <p:sldId id="309" r:id="rId9"/>
    <p:sldId id="301" r:id="rId10"/>
    <p:sldId id="291" r:id="rId11"/>
    <p:sldId id="294" r:id="rId12"/>
  </p:sldIdLst>
  <p:sldSz cx="12192000" cy="6858000"/>
  <p:notesSz cx="6858000" cy="9144000"/>
  <p:embeddedFontLst>
    <p:embeddedFont>
      <p:font typeface="方正大黑简体" panose="02010600030101010101" charset="-122"/>
      <p:regular r:id="rId14"/>
    </p:embeddedFont>
    <p:embeddedFont>
      <p:font typeface="Aharoni" panose="02010803020104030203" pitchFamily="2" charset="-79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Segoe UI Semibold" panose="020B0702040204020203" pitchFamily="34" charset="0"/>
      <p:bold r:id="rId24"/>
      <p:boldItalic r:id="rId25"/>
    </p:embeddedFont>
    <p:embeddedFont>
      <p:font typeface="Segoe UI Symbol" panose="020B0502040204020203" pitchFamily="34" charset="0"/>
      <p:regular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等线 Light" panose="02010600030101010101" pitchFamily="2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  <a:srgbClr val="DDDEE1"/>
    <a:srgbClr val="1D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581B5-AD30-4219-9327-C8678933826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97442-18C6-4522-A9CA-477270E70A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7442-18C6-4522-A9CA-477270E70A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8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97442-18C6-4522-A9CA-477270E70A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8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02AC-4262-46CA-BCCC-60F6C87AD2E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zh/public-domain-photo-zbsc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zh/photo/144284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avanachang.pixnet.net/blog/post/97624585-%E3%80%8C%E4%BA%AC%E9%83%BD%E7%BE%8E%E9%A3%9F%E3%80%8D%E4%BA%AC%E9%83%BD%E7%AC%AC%E4%B8%80%EF%BC%81%E5%82%B3%E8%AA%AA%E4%B8%AD%E7%9A%84%E6%8B%89%E9%BA%B5%E5%BA%97%E3%80%8C%E4%BF%B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xhere.com/zh/photo/135046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www.i5seo.com/you-eat-like-that-you-will-get-cance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17fun.com/brunci-caf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zh/photo/127539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7781" y="1246496"/>
            <a:ext cx="4308763" cy="4388393"/>
            <a:chOff x="3957781" y="1246496"/>
            <a:chExt cx="4308763" cy="4388393"/>
          </a:xfrm>
        </p:grpSpPr>
        <p:sp>
          <p:nvSpPr>
            <p:cNvPr id="9" name="弧形 8"/>
            <p:cNvSpPr/>
            <p:nvPr/>
          </p:nvSpPr>
          <p:spPr>
            <a:xfrm>
              <a:off x="3957781" y="1265383"/>
              <a:ext cx="4308763" cy="4350326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rgbClr val="C1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33943" y="1246496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105526" y="558917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03676" y="520104"/>
            <a:ext cx="5427888" cy="5706959"/>
            <a:chOff x="3503676" y="520104"/>
            <a:chExt cx="5427888" cy="5706959"/>
          </a:xfrm>
        </p:grpSpPr>
        <p:sp>
          <p:nvSpPr>
            <p:cNvPr id="5" name="弧形 4"/>
            <p:cNvSpPr/>
            <p:nvPr/>
          </p:nvSpPr>
          <p:spPr>
            <a:xfrm>
              <a:off x="3503676" y="544944"/>
              <a:ext cx="5427888" cy="5682119"/>
            </a:xfrm>
            <a:prstGeom prst="arc">
              <a:avLst>
                <a:gd name="adj1" fmla="val 16148392"/>
                <a:gd name="adj2" fmla="val 5561021"/>
              </a:avLst>
            </a:prstGeom>
            <a:ln>
              <a:solidFill>
                <a:srgbClr val="C1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133943" y="520104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71029" y="803564"/>
            <a:ext cx="4308763" cy="5116945"/>
            <a:chOff x="3171029" y="803564"/>
            <a:chExt cx="4308763" cy="5116945"/>
          </a:xfrm>
        </p:grpSpPr>
        <p:sp>
          <p:nvSpPr>
            <p:cNvPr id="10" name="弧形 9"/>
            <p:cNvSpPr/>
            <p:nvPr/>
          </p:nvSpPr>
          <p:spPr>
            <a:xfrm>
              <a:off x="3171029" y="803564"/>
              <a:ext cx="4308763" cy="5116945"/>
            </a:xfrm>
            <a:prstGeom prst="arc">
              <a:avLst>
                <a:gd name="adj1" fmla="val 7704569"/>
                <a:gd name="adj2" fmla="val 12029833"/>
              </a:avLst>
            </a:prstGeom>
            <a:noFill/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246130" y="2575920"/>
              <a:ext cx="45719" cy="45719"/>
            </a:xfrm>
            <a:prstGeom prst="ellipse">
              <a:avLst/>
            </a:prstGeom>
            <a:solidFill>
              <a:srgbClr val="DDDEE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98848" y="1651284"/>
            <a:ext cx="3379770" cy="3451068"/>
            <a:chOff x="4498848" y="1651284"/>
            <a:chExt cx="3379770" cy="3451068"/>
          </a:xfrm>
        </p:grpSpPr>
        <p:sp>
          <p:nvSpPr>
            <p:cNvPr id="7" name="弧形 6"/>
            <p:cNvSpPr/>
            <p:nvPr/>
          </p:nvSpPr>
          <p:spPr>
            <a:xfrm>
              <a:off x="4498848" y="1671782"/>
              <a:ext cx="3379770" cy="3430570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133943" y="1651284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10885" y="423593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4725832" y="1927006"/>
            <a:ext cx="2903404" cy="2903404"/>
          </a:xfrm>
          <a:prstGeom prst="ellipse">
            <a:avLst/>
          </a:prstGeom>
          <a:noFill/>
          <a:ln w="12700" cap="flat" cmpd="sng" algn="ctr">
            <a:solidFill>
              <a:srgbClr val="DDDEE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89982" y="-154746"/>
            <a:ext cx="7216726" cy="7118254"/>
          </a:xfrm>
          <a:prstGeom prst="arc">
            <a:avLst>
              <a:gd name="adj1" fmla="val 5571114"/>
              <a:gd name="adj2" fmla="val 5561021"/>
            </a:avLst>
          </a:prstGeom>
          <a:ln>
            <a:solidFill>
              <a:srgbClr val="C1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>
            <a:off x="1486301" y="-1122532"/>
            <a:ext cx="9202294" cy="9076728"/>
          </a:xfrm>
          <a:prstGeom prst="arc">
            <a:avLst>
              <a:gd name="adj1" fmla="val 5571114"/>
              <a:gd name="adj2" fmla="val 5561021"/>
            </a:avLst>
          </a:prstGeom>
          <a:ln>
            <a:solidFill>
              <a:srgbClr val="DDDE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466192" y="4332423"/>
            <a:ext cx="190281" cy="19028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rgbClr val="DDDEE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337907" y="1927006"/>
            <a:ext cx="231101" cy="23110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26418" y="2152912"/>
            <a:ext cx="146703" cy="14670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375086" y="544944"/>
            <a:ext cx="146703" cy="146703"/>
          </a:xfrm>
          <a:prstGeom prst="ellipse">
            <a:avLst/>
          </a:prstGeom>
          <a:solidFill>
            <a:srgbClr val="DDDEE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875274" y="1671782"/>
            <a:ext cx="3391269" cy="3611418"/>
            <a:chOff x="4875274" y="1671782"/>
            <a:chExt cx="3391269" cy="3611418"/>
          </a:xfrm>
        </p:grpSpPr>
        <p:sp>
          <p:nvSpPr>
            <p:cNvPr id="11" name="弧形 10"/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86CC57B-36C3-48E1-8C18-6F338333F026}"/>
              </a:ext>
            </a:extLst>
          </p:cNvPr>
          <p:cNvSpPr txBox="1"/>
          <p:nvPr/>
        </p:nvSpPr>
        <p:spPr>
          <a:xfrm>
            <a:off x="2448437" y="2335927"/>
            <a:ext cx="84928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b="1" dirty="0">
                <a:latin typeface="Aharoni" panose="02010803020104030203" pitchFamily="2" charset="-79"/>
                <a:ea typeface="方正粗黑宋简体" panose="02000000000000000000" pitchFamily="2" charset="-122"/>
                <a:cs typeface="Aharoni" panose="02010803020104030203" pitchFamily="2" charset="-79"/>
              </a:rPr>
              <a:t>订 餐 系 统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FEF843-516F-486B-B0A3-45A9B5948D36}"/>
              </a:ext>
            </a:extLst>
          </p:cNvPr>
          <p:cNvSpPr/>
          <p:nvPr/>
        </p:nvSpPr>
        <p:spPr>
          <a:xfrm>
            <a:off x="4557167" y="5145020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600" dirty="0">
                <a:latin typeface="+mj-ea"/>
                <a:ea typeface="+mj-ea"/>
              </a:rPr>
              <a:t>让用餐更加方便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72556" y="571563"/>
            <a:ext cx="365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A0132C-B458-406B-9449-7B874778688F}"/>
              </a:ext>
            </a:extLst>
          </p:cNvPr>
          <p:cNvSpPr/>
          <p:nvPr/>
        </p:nvSpPr>
        <p:spPr>
          <a:xfrm>
            <a:off x="5572556" y="2352134"/>
            <a:ext cx="618764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1.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顾客与商家之间可以实时互动</a:t>
            </a:r>
            <a:endParaRPr lang="zh-CN" altLang="zh-CN" sz="200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  <a:ea typeface="Arial Unicode MS"/>
              <a:cs typeface="Arial Unicode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4EBACB-18F1-48F9-B208-E6A9F3772D90}"/>
              </a:ext>
            </a:extLst>
          </p:cNvPr>
          <p:cNvSpPr/>
          <p:nvPr/>
        </p:nvSpPr>
        <p:spPr>
          <a:xfrm>
            <a:off x="5572556" y="3429000"/>
            <a:ext cx="6187644" cy="389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800"/>
              </a:spcBef>
              <a:spcAft>
                <a:spcPts val="1200"/>
              </a:spcAft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2.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将商家端与用户端分离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0" y="1"/>
            <a:ext cx="4682836" cy="6858000"/>
          </a:xfrm>
          <a:prstGeom prst="rect">
            <a:avLst/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t="-1698" r="-55603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13976" y="1"/>
            <a:ext cx="45719" cy="746760"/>
            <a:chOff x="613976" y="1"/>
            <a:chExt cx="45719" cy="746760"/>
          </a:xfrm>
        </p:grpSpPr>
        <p:cxnSp>
          <p:nvCxnSpPr>
            <p:cNvPr id="16" name="直接连接符 15"/>
            <p:cNvCxnSpPr/>
            <p:nvPr/>
          </p:nvCxnSpPr>
          <p:spPr>
            <a:xfrm rot="16200000" flipH="1">
              <a:off x="274886" y="361951"/>
              <a:ext cx="723900" cy="0"/>
            </a:xfrm>
            <a:prstGeom prst="line">
              <a:avLst/>
            </a:prstGeom>
            <a:ln w="9525">
              <a:solidFill>
                <a:srgbClr val="C1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 rot="16200000">
              <a:off x="613976" y="701042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>
            <a:off x="3503676" y="544944"/>
            <a:ext cx="5427888" cy="5682119"/>
          </a:xfrm>
          <a:prstGeom prst="arc">
            <a:avLst>
              <a:gd name="adj1" fmla="val 16148392"/>
              <a:gd name="adj2" fmla="val 5561021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75276" y="2076450"/>
            <a:ext cx="2604516" cy="2604516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4498848" y="1671782"/>
            <a:ext cx="3379770" cy="3430570"/>
          </a:xfrm>
          <a:prstGeom prst="arc">
            <a:avLst>
              <a:gd name="adj1" fmla="val 16135557"/>
              <a:gd name="adj2" fmla="val 8938577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25832" y="1927006"/>
            <a:ext cx="2903404" cy="2903404"/>
          </a:xfrm>
          <a:prstGeom prst="ellipse">
            <a:avLst/>
          </a:prstGeom>
          <a:noFill/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弧形 8"/>
          <p:cNvSpPr/>
          <p:nvPr/>
        </p:nvSpPr>
        <p:spPr>
          <a:xfrm>
            <a:off x="3957781" y="1265383"/>
            <a:ext cx="4308763" cy="4350326"/>
          </a:xfrm>
          <a:prstGeom prst="arc">
            <a:avLst>
              <a:gd name="adj1" fmla="val 5368489"/>
              <a:gd name="adj2" fmla="val 16261056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弧形 9"/>
          <p:cNvSpPr/>
          <p:nvPr/>
        </p:nvSpPr>
        <p:spPr>
          <a:xfrm>
            <a:off x="3171029" y="803564"/>
            <a:ext cx="4308763" cy="5116945"/>
          </a:xfrm>
          <a:prstGeom prst="arc">
            <a:avLst>
              <a:gd name="adj1" fmla="val 7704569"/>
              <a:gd name="adj2" fmla="val 12029833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弧形 10"/>
          <p:cNvSpPr/>
          <p:nvPr/>
        </p:nvSpPr>
        <p:spPr>
          <a:xfrm>
            <a:off x="4875274" y="1671782"/>
            <a:ext cx="3391269" cy="3611418"/>
          </a:xfrm>
          <a:prstGeom prst="arc">
            <a:avLst>
              <a:gd name="adj1" fmla="val 20643614"/>
              <a:gd name="adj2" fmla="val 3170841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弧形 11"/>
          <p:cNvSpPr/>
          <p:nvPr/>
        </p:nvSpPr>
        <p:spPr>
          <a:xfrm>
            <a:off x="2489982" y="-154746"/>
            <a:ext cx="7216726" cy="7118254"/>
          </a:xfrm>
          <a:prstGeom prst="arc">
            <a:avLst>
              <a:gd name="adj1" fmla="val 5571114"/>
              <a:gd name="adj2" fmla="val 5561021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1486301" y="-1122532"/>
            <a:ext cx="9202294" cy="9076728"/>
          </a:xfrm>
          <a:prstGeom prst="arc">
            <a:avLst>
              <a:gd name="adj1" fmla="val 5571114"/>
              <a:gd name="adj2" fmla="val 5561021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466192" y="4332423"/>
            <a:ext cx="190281" cy="190281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37907" y="1927006"/>
            <a:ext cx="231101" cy="23110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26418" y="2152912"/>
            <a:ext cx="146703" cy="1467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375086" y="544944"/>
            <a:ext cx="146703" cy="146703"/>
          </a:xfrm>
          <a:prstGeom prst="ellipse">
            <a:avLst/>
          </a:prstGeom>
          <a:solidFill>
            <a:srgbClr val="DDDEE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45442" y="2986461"/>
            <a:ext cx="207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 dirty="0"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Thanks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ymbol" panose="020B0502040204020203" pitchFamily="34" charset="0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133943" y="1246496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133943" y="1651284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710885" y="4235931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133943" y="520104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105526" y="5589170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246130" y="2575920"/>
            <a:ext cx="45719" cy="45719"/>
          </a:xfrm>
          <a:prstGeom prst="ellipse">
            <a:avLst/>
          </a:prstGeom>
          <a:solidFill>
            <a:srgbClr val="DDDEE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607796" y="4856860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8005" y="1831980"/>
            <a:ext cx="3136082" cy="3194041"/>
            <a:chOff x="1178005" y="1831980"/>
            <a:chExt cx="3136082" cy="3194041"/>
          </a:xfrm>
        </p:grpSpPr>
        <p:sp>
          <p:nvSpPr>
            <p:cNvPr id="7" name="弧形 6"/>
            <p:cNvSpPr/>
            <p:nvPr/>
          </p:nvSpPr>
          <p:spPr>
            <a:xfrm>
              <a:off x="1178005" y="1845727"/>
              <a:ext cx="3136082" cy="3166334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rgbClr val="C1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761899" y="1831980"/>
              <a:ext cx="33276" cy="33276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741216" y="4992745"/>
              <a:ext cx="33276" cy="33276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45791" y="2141519"/>
            <a:ext cx="2468295" cy="2628529"/>
            <a:chOff x="1845791" y="2141519"/>
            <a:chExt cx="2468295" cy="2628529"/>
          </a:xfrm>
        </p:grpSpPr>
        <p:sp>
          <p:nvSpPr>
            <p:cNvPr id="8" name="弧形 7"/>
            <p:cNvSpPr/>
            <p:nvPr/>
          </p:nvSpPr>
          <p:spPr>
            <a:xfrm>
              <a:off x="1845791" y="2141519"/>
              <a:ext cx="2468295" cy="2628529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34625" y="4459742"/>
              <a:ext cx="33276" cy="33276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椭圆 3"/>
          <p:cNvSpPr/>
          <p:nvPr/>
        </p:nvSpPr>
        <p:spPr>
          <a:xfrm>
            <a:off x="1845793" y="2436052"/>
            <a:ext cx="1895666" cy="1895667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37022" y="2327281"/>
            <a:ext cx="2113208" cy="2113209"/>
          </a:xfrm>
          <a:prstGeom prst="ellipse">
            <a:avLst/>
          </a:prstGeom>
          <a:noFill/>
          <a:ln w="12700" cap="flat" cmpd="sng" algn="ctr">
            <a:solidFill>
              <a:srgbClr val="DDDEE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09968" y="3074951"/>
            <a:ext cx="168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  <a:cs typeface="Segoe UI Semibold" panose="020B0702040204020203" pitchFamily="34" charset="0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71814" y="2126600"/>
            <a:ext cx="2459926" cy="2511820"/>
            <a:chOff x="1571814" y="2126600"/>
            <a:chExt cx="2459926" cy="2511820"/>
          </a:xfrm>
        </p:grpSpPr>
        <p:sp>
          <p:nvSpPr>
            <p:cNvPr id="5" name="弧形 4"/>
            <p:cNvSpPr/>
            <p:nvPr/>
          </p:nvSpPr>
          <p:spPr>
            <a:xfrm>
              <a:off x="1571814" y="2141519"/>
              <a:ext cx="2459926" cy="2496901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61899" y="2126600"/>
              <a:ext cx="33276" cy="332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726143" y="4007806"/>
              <a:ext cx="33276" cy="332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弧形 23"/>
          <p:cNvSpPr/>
          <p:nvPr/>
        </p:nvSpPr>
        <p:spPr>
          <a:xfrm>
            <a:off x="-2152357" y="-930442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269786" y="703835"/>
            <a:ext cx="10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Part 01</a:t>
            </a:r>
            <a:endParaRPr lang="zh-CN" altLang="en-US" b="1" dirty="0"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21780" y="2268007"/>
            <a:ext cx="10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Part 02</a:t>
            </a:r>
            <a:endParaRPr lang="zh-CN" altLang="en-US" b="1" dirty="0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54703" y="4055318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Part 03</a:t>
            </a:r>
            <a:endParaRPr lang="zh-CN" altLang="en-US" b="1" dirty="0"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49839" y="5539334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Part 04</a:t>
            </a:r>
            <a:endParaRPr lang="zh-CN" altLang="en-US" b="1" dirty="0"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66231" y="2275606"/>
            <a:ext cx="208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软件功能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710437" y="633331"/>
            <a:ext cx="208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选题背景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466231" y="3993256"/>
            <a:ext cx="208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关键技术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843162" y="5547456"/>
            <a:ext cx="208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创新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243755" y="670837"/>
            <a:ext cx="377454" cy="377454"/>
            <a:chOff x="5516850" y="1264594"/>
            <a:chExt cx="377454" cy="377454"/>
          </a:xfrm>
        </p:grpSpPr>
        <p:sp>
          <p:nvSpPr>
            <p:cNvPr id="26" name="椭圆 25"/>
            <p:cNvSpPr/>
            <p:nvPr/>
          </p:nvSpPr>
          <p:spPr>
            <a:xfrm>
              <a:off x="5516850" y="1264594"/>
              <a:ext cx="377454" cy="3774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attachment-sign_14195"/>
            <p:cNvSpPr>
              <a:spLocks noChangeAspect="1"/>
            </p:cNvSpPr>
            <p:nvPr/>
          </p:nvSpPr>
          <p:spPr bwMode="auto">
            <a:xfrm>
              <a:off x="5653513" y="1350434"/>
              <a:ext cx="118417" cy="217099"/>
            </a:xfrm>
            <a:custGeom>
              <a:avLst/>
              <a:gdLst>
                <a:gd name="T0" fmla="*/ 128 w 140"/>
                <a:gd name="T1" fmla="*/ 125 h 256"/>
                <a:gd name="T2" fmla="*/ 118 w 140"/>
                <a:gd name="T3" fmla="*/ 137 h 256"/>
                <a:gd name="T4" fmla="*/ 117 w 140"/>
                <a:gd name="T5" fmla="*/ 171 h 256"/>
                <a:gd name="T6" fmla="*/ 111 w 140"/>
                <a:gd name="T7" fmla="*/ 211 h 256"/>
                <a:gd name="T8" fmla="*/ 70 w 140"/>
                <a:gd name="T9" fmla="*/ 234 h 256"/>
                <a:gd name="T10" fmla="*/ 22 w 140"/>
                <a:gd name="T11" fmla="*/ 186 h 256"/>
                <a:gd name="T12" fmla="*/ 22 w 140"/>
                <a:gd name="T13" fmla="*/ 49 h 256"/>
                <a:gd name="T14" fmla="*/ 49 w 140"/>
                <a:gd name="T15" fmla="*/ 22 h 256"/>
                <a:gd name="T16" fmla="*/ 76 w 140"/>
                <a:gd name="T17" fmla="*/ 49 h 256"/>
                <a:gd name="T18" fmla="*/ 76 w 140"/>
                <a:gd name="T19" fmla="*/ 186 h 256"/>
                <a:gd name="T20" fmla="*/ 68 w 140"/>
                <a:gd name="T21" fmla="*/ 194 h 256"/>
                <a:gd name="T22" fmla="*/ 60 w 140"/>
                <a:gd name="T23" fmla="*/ 186 h 256"/>
                <a:gd name="T24" fmla="*/ 60 w 140"/>
                <a:gd name="T25" fmla="*/ 83 h 256"/>
                <a:gd name="T26" fmla="*/ 49 w 140"/>
                <a:gd name="T27" fmla="*/ 72 h 256"/>
                <a:gd name="T28" fmla="*/ 38 w 140"/>
                <a:gd name="T29" fmla="*/ 83 h 256"/>
                <a:gd name="T30" fmla="*/ 38 w 140"/>
                <a:gd name="T31" fmla="*/ 186 h 256"/>
                <a:gd name="T32" fmla="*/ 38 w 140"/>
                <a:gd name="T33" fmla="*/ 187 h 256"/>
                <a:gd name="T34" fmla="*/ 68 w 140"/>
                <a:gd name="T35" fmla="*/ 215 h 256"/>
                <a:gd name="T36" fmla="*/ 90 w 140"/>
                <a:gd name="T37" fmla="*/ 205 h 256"/>
                <a:gd name="T38" fmla="*/ 98 w 140"/>
                <a:gd name="T39" fmla="*/ 166 h 256"/>
                <a:gd name="T40" fmla="*/ 98 w 140"/>
                <a:gd name="T41" fmla="*/ 64 h 256"/>
                <a:gd name="T42" fmla="*/ 98 w 140"/>
                <a:gd name="T43" fmla="*/ 43 h 256"/>
                <a:gd name="T44" fmla="*/ 91 w 140"/>
                <a:gd name="T45" fmla="*/ 24 h 256"/>
                <a:gd name="T46" fmla="*/ 49 w 140"/>
                <a:gd name="T47" fmla="*/ 0 h 256"/>
                <a:gd name="T48" fmla="*/ 7 w 140"/>
                <a:gd name="T49" fmla="*/ 24 h 256"/>
                <a:gd name="T50" fmla="*/ 1 w 140"/>
                <a:gd name="T51" fmla="*/ 43 h 256"/>
                <a:gd name="T52" fmla="*/ 0 w 140"/>
                <a:gd name="T53" fmla="*/ 64 h 256"/>
                <a:gd name="T54" fmla="*/ 0 w 140"/>
                <a:gd name="T55" fmla="*/ 186 h 256"/>
                <a:gd name="T56" fmla="*/ 70 w 140"/>
                <a:gd name="T57" fmla="*/ 256 h 256"/>
                <a:gd name="T58" fmla="*/ 140 w 140"/>
                <a:gd name="T59" fmla="*/ 186 h 256"/>
                <a:gd name="T60" fmla="*/ 139 w 140"/>
                <a:gd name="T61" fmla="*/ 137 h 256"/>
                <a:gd name="T62" fmla="*/ 128 w 140"/>
                <a:gd name="T63" fmla="*/ 12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256">
                  <a:moveTo>
                    <a:pt x="128" y="125"/>
                  </a:moveTo>
                  <a:cubicBezTo>
                    <a:pt x="122" y="125"/>
                    <a:pt x="118" y="131"/>
                    <a:pt x="118" y="137"/>
                  </a:cubicBezTo>
                  <a:cubicBezTo>
                    <a:pt x="118" y="137"/>
                    <a:pt x="117" y="155"/>
                    <a:pt x="117" y="171"/>
                  </a:cubicBezTo>
                  <a:cubicBezTo>
                    <a:pt x="117" y="182"/>
                    <a:pt x="117" y="202"/>
                    <a:pt x="111" y="211"/>
                  </a:cubicBezTo>
                  <a:cubicBezTo>
                    <a:pt x="102" y="225"/>
                    <a:pt x="87" y="234"/>
                    <a:pt x="70" y="234"/>
                  </a:cubicBezTo>
                  <a:cubicBezTo>
                    <a:pt x="44" y="234"/>
                    <a:pt x="22" y="213"/>
                    <a:pt x="22" y="186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34"/>
                    <a:pt x="34" y="22"/>
                    <a:pt x="49" y="22"/>
                  </a:cubicBezTo>
                  <a:cubicBezTo>
                    <a:pt x="64" y="22"/>
                    <a:pt x="76" y="34"/>
                    <a:pt x="76" y="49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90"/>
                    <a:pt x="73" y="194"/>
                    <a:pt x="68" y="194"/>
                  </a:cubicBezTo>
                  <a:cubicBezTo>
                    <a:pt x="64" y="194"/>
                    <a:pt x="60" y="190"/>
                    <a:pt x="60" y="186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77"/>
                    <a:pt x="55" y="72"/>
                    <a:pt x="49" y="72"/>
                  </a:cubicBezTo>
                  <a:cubicBezTo>
                    <a:pt x="43" y="72"/>
                    <a:pt x="38" y="77"/>
                    <a:pt x="38" y="83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9" y="203"/>
                    <a:pt x="52" y="215"/>
                    <a:pt x="68" y="215"/>
                  </a:cubicBezTo>
                  <a:cubicBezTo>
                    <a:pt x="77" y="215"/>
                    <a:pt x="85" y="211"/>
                    <a:pt x="90" y="205"/>
                  </a:cubicBezTo>
                  <a:cubicBezTo>
                    <a:pt x="98" y="197"/>
                    <a:pt x="98" y="177"/>
                    <a:pt x="98" y="166"/>
                  </a:cubicBezTo>
                  <a:cubicBezTo>
                    <a:pt x="98" y="138"/>
                    <a:pt x="98" y="91"/>
                    <a:pt x="98" y="64"/>
                  </a:cubicBezTo>
                  <a:cubicBezTo>
                    <a:pt x="98" y="53"/>
                    <a:pt x="98" y="43"/>
                    <a:pt x="98" y="43"/>
                  </a:cubicBezTo>
                  <a:cubicBezTo>
                    <a:pt x="98" y="43"/>
                    <a:pt x="97" y="33"/>
                    <a:pt x="91" y="24"/>
                  </a:cubicBezTo>
                  <a:cubicBezTo>
                    <a:pt x="82" y="9"/>
                    <a:pt x="67" y="0"/>
                    <a:pt x="49" y="0"/>
                  </a:cubicBezTo>
                  <a:cubicBezTo>
                    <a:pt x="31" y="0"/>
                    <a:pt x="16" y="9"/>
                    <a:pt x="7" y="24"/>
                  </a:cubicBezTo>
                  <a:cubicBezTo>
                    <a:pt x="1" y="33"/>
                    <a:pt x="1" y="43"/>
                    <a:pt x="1" y="43"/>
                  </a:cubicBezTo>
                  <a:cubicBezTo>
                    <a:pt x="1" y="43"/>
                    <a:pt x="0" y="53"/>
                    <a:pt x="0" y="6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25"/>
                    <a:pt x="32" y="256"/>
                    <a:pt x="70" y="256"/>
                  </a:cubicBezTo>
                  <a:cubicBezTo>
                    <a:pt x="108" y="256"/>
                    <a:pt x="140" y="225"/>
                    <a:pt x="140" y="186"/>
                  </a:cubicBezTo>
                  <a:cubicBezTo>
                    <a:pt x="139" y="137"/>
                    <a:pt x="139" y="137"/>
                    <a:pt x="139" y="137"/>
                  </a:cubicBezTo>
                  <a:cubicBezTo>
                    <a:pt x="139" y="131"/>
                    <a:pt x="134" y="125"/>
                    <a:pt x="128" y="12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  <p:grpSp>
        <p:nvGrpSpPr>
          <p:cNvPr id="45" name="组合 44"/>
          <p:cNvGrpSpPr/>
          <p:nvPr/>
        </p:nvGrpSpPr>
        <p:grpSpPr>
          <a:xfrm>
            <a:off x="5901172" y="2267484"/>
            <a:ext cx="377454" cy="377454"/>
            <a:chOff x="5926729" y="2525949"/>
            <a:chExt cx="377454" cy="377454"/>
          </a:xfrm>
        </p:grpSpPr>
        <p:sp>
          <p:nvSpPr>
            <p:cNvPr id="25" name="椭圆 24"/>
            <p:cNvSpPr/>
            <p:nvPr/>
          </p:nvSpPr>
          <p:spPr>
            <a:xfrm>
              <a:off x="5926729" y="2525949"/>
              <a:ext cx="377454" cy="3774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antique-temple_15340"/>
            <p:cNvSpPr>
              <a:spLocks noChangeAspect="1"/>
            </p:cNvSpPr>
            <p:nvPr/>
          </p:nvSpPr>
          <p:spPr bwMode="auto">
            <a:xfrm>
              <a:off x="6016634" y="2628779"/>
              <a:ext cx="196722" cy="171793"/>
            </a:xfrm>
            <a:custGeom>
              <a:avLst/>
              <a:gdLst>
                <a:gd name="connsiteX0" fmla="*/ 187191 w 331850"/>
                <a:gd name="connsiteY0" fmla="*/ 75485 h 289797"/>
                <a:gd name="connsiteX1" fmla="*/ 189878 w 331850"/>
                <a:gd name="connsiteY1" fmla="*/ 82100 h 289797"/>
                <a:gd name="connsiteX2" fmla="*/ 189878 w 331850"/>
                <a:gd name="connsiteY2" fmla="*/ 242173 h 289797"/>
                <a:gd name="connsiteX3" fmla="*/ 238236 w 331850"/>
                <a:gd name="connsiteY3" fmla="*/ 242173 h 289797"/>
                <a:gd name="connsiteX4" fmla="*/ 238236 w 331850"/>
                <a:gd name="connsiteY4" fmla="*/ 82100 h 289797"/>
                <a:gd name="connsiteX5" fmla="*/ 239579 w 331850"/>
                <a:gd name="connsiteY5" fmla="*/ 75485 h 289797"/>
                <a:gd name="connsiteX6" fmla="*/ 187191 w 331850"/>
                <a:gd name="connsiteY6" fmla="*/ 75485 h 289797"/>
                <a:gd name="connsiteX7" fmla="*/ 93528 w 331850"/>
                <a:gd name="connsiteY7" fmla="*/ 75485 h 289797"/>
                <a:gd name="connsiteX8" fmla="*/ 94830 w 331850"/>
                <a:gd name="connsiteY8" fmla="*/ 82100 h 289797"/>
                <a:gd name="connsiteX9" fmla="*/ 94830 w 331850"/>
                <a:gd name="connsiteY9" fmla="*/ 242173 h 289797"/>
                <a:gd name="connsiteX10" fmla="*/ 143025 w 331850"/>
                <a:gd name="connsiteY10" fmla="*/ 242173 h 289797"/>
                <a:gd name="connsiteX11" fmla="*/ 143025 w 331850"/>
                <a:gd name="connsiteY11" fmla="*/ 82100 h 289797"/>
                <a:gd name="connsiteX12" fmla="*/ 144328 w 331850"/>
                <a:gd name="connsiteY12" fmla="*/ 75485 h 289797"/>
                <a:gd name="connsiteX13" fmla="*/ 93528 w 331850"/>
                <a:gd name="connsiteY13" fmla="*/ 75485 h 289797"/>
                <a:gd name="connsiteX14" fmla="*/ 165925 w 331850"/>
                <a:gd name="connsiteY14" fmla="*/ 0 h 289797"/>
                <a:gd name="connsiteX15" fmla="*/ 217975 w 331850"/>
                <a:gd name="connsiteY15" fmla="*/ 6907 h 289797"/>
                <a:gd name="connsiteX16" fmla="*/ 311831 w 331850"/>
                <a:gd name="connsiteY16" fmla="*/ 59538 h 289797"/>
                <a:gd name="connsiteX17" fmla="*/ 309187 w 331850"/>
                <a:gd name="connsiteY17" fmla="*/ 76643 h 289797"/>
                <a:gd name="connsiteX18" fmla="*/ 284071 w 331850"/>
                <a:gd name="connsiteY18" fmla="*/ 76643 h 289797"/>
                <a:gd name="connsiteX19" fmla="*/ 285393 w 331850"/>
                <a:gd name="connsiteY19" fmla="*/ 83222 h 289797"/>
                <a:gd name="connsiteX20" fmla="*/ 285393 w 331850"/>
                <a:gd name="connsiteY20" fmla="*/ 242429 h 289797"/>
                <a:gd name="connsiteX21" fmla="*/ 303900 w 331850"/>
                <a:gd name="connsiteY21" fmla="*/ 242429 h 289797"/>
                <a:gd name="connsiteX22" fmla="*/ 327694 w 331850"/>
                <a:gd name="connsiteY22" fmla="*/ 266113 h 289797"/>
                <a:gd name="connsiteX23" fmla="*/ 303900 w 331850"/>
                <a:gd name="connsiteY23" fmla="*/ 289797 h 289797"/>
                <a:gd name="connsiteX24" fmla="*/ 27619 w 331850"/>
                <a:gd name="connsiteY24" fmla="*/ 289797 h 289797"/>
                <a:gd name="connsiteX25" fmla="*/ 3825 w 331850"/>
                <a:gd name="connsiteY25" fmla="*/ 266113 h 289797"/>
                <a:gd name="connsiteX26" fmla="*/ 27619 w 331850"/>
                <a:gd name="connsiteY26" fmla="*/ 242429 h 289797"/>
                <a:gd name="connsiteX27" fmla="*/ 46126 w 331850"/>
                <a:gd name="connsiteY27" fmla="*/ 242429 h 289797"/>
                <a:gd name="connsiteX28" fmla="*/ 46126 w 331850"/>
                <a:gd name="connsiteY28" fmla="*/ 83222 h 289797"/>
                <a:gd name="connsiteX29" fmla="*/ 48770 w 331850"/>
                <a:gd name="connsiteY29" fmla="*/ 76643 h 289797"/>
                <a:gd name="connsiteX30" fmla="*/ 23654 w 331850"/>
                <a:gd name="connsiteY30" fmla="*/ 76643 h 289797"/>
                <a:gd name="connsiteX31" fmla="*/ 21010 w 331850"/>
                <a:gd name="connsiteY31" fmla="*/ 59538 h 289797"/>
                <a:gd name="connsiteX32" fmla="*/ 114866 w 331850"/>
                <a:gd name="connsiteY32" fmla="*/ 6907 h 289797"/>
                <a:gd name="connsiteX33" fmla="*/ 165925 w 331850"/>
                <a:gd name="connsiteY33" fmla="*/ 0 h 28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850" h="289797">
                  <a:moveTo>
                    <a:pt x="187191" y="75485"/>
                  </a:moveTo>
                  <a:cubicBezTo>
                    <a:pt x="188535" y="76808"/>
                    <a:pt x="189878" y="79454"/>
                    <a:pt x="189878" y="82100"/>
                  </a:cubicBezTo>
                  <a:cubicBezTo>
                    <a:pt x="189878" y="82100"/>
                    <a:pt x="189878" y="82100"/>
                    <a:pt x="189878" y="242173"/>
                  </a:cubicBezTo>
                  <a:cubicBezTo>
                    <a:pt x="189878" y="242173"/>
                    <a:pt x="189878" y="242173"/>
                    <a:pt x="238236" y="242173"/>
                  </a:cubicBezTo>
                  <a:cubicBezTo>
                    <a:pt x="238236" y="242173"/>
                    <a:pt x="238236" y="242173"/>
                    <a:pt x="238236" y="82100"/>
                  </a:cubicBezTo>
                  <a:cubicBezTo>
                    <a:pt x="238236" y="79454"/>
                    <a:pt x="239579" y="76808"/>
                    <a:pt x="239579" y="75485"/>
                  </a:cubicBezTo>
                  <a:cubicBezTo>
                    <a:pt x="239579" y="75485"/>
                    <a:pt x="239579" y="75485"/>
                    <a:pt x="187191" y="75485"/>
                  </a:cubicBezTo>
                  <a:close/>
                  <a:moveTo>
                    <a:pt x="93528" y="75485"/>
                  </a:moveTo>
                  <a:cubicBezTo>
                    <a:pt x="94830" y="76808"/>
                    <a:pt x="94830" y="79454"/>
                    <a:pt x="94830" y="82100"/>
                  </a:cubicBezTo>
                  <a:cubicBezTo>
                    <a:pt x="94830" y="82100"/>
                    <a:pt x="94830" y="82100"/>
                    <a:pt x="94830" y="242173"/>
                  </a:cubicBezTo>
                  <a:cubicBezTo>
                    <a:pt x="94830" y="242173"/>
                    <a:pt x="94830" y="242173"/>
                    <a:pt x="143025" y="242173"/>
                  </a:cubicBezTo>
                  <a:lnTo>
                    <a:pt x="143025" y="82100"/>
                  </a:lnTo>
                  <a:cubicBezTo>
                    <a:pt x="143025" y="79454"/>
                    <a:pt x="143025" y="76808"/>
                    <a:pt x="144328" y="75485"/>
                  </a:cubicBezTo>
                  <a:cubicBezTo>
                    <a:pt x="144328" y="75485"/>
                    <a:pt x="144328" y="75485"/>
                    <a:pt x="93528" y="75485"/>
                  </a:cubicBezTo>
                  <a:close/>
                  <a:moveTo>
                    <a:pt x="165925" y="0"/>
                  </a:moveTo>
                  <a:cubicBezTo>
                    <a:pt x="184597" y="0"/>
                    <a:pt x="203434" y="2302"/>
                    <a:pt x="217975" y="6907"/>
                  </a:cubicBezTo>
                  <a:cubicBezTo>
                    <a:pt x="217975" y="6907"/>
                    <a:pt x="217975" y="6907"/>
                    <a:pt x="311831" y="59538"/>
                  </a:cubicBezTo>
                  <a:cubicBezTo>
                    <a:pt x="339591" y="68748"/>
                    <a:pt x="338269" y="76643"/>
                    <a:pt x="309187" y="76643"/>
                  </a:cubicBezTo>
                  <a:lnTo>
                    <a:pt x="284071" y="76643"/>
                  </a:lnTo>
                  <a:cubicBezTo>
                    <a:pt x="284071" y="77959"/>
                    <a:pt x="285393" y="80590"/>
                    <a:pt x="285393" y="83222"/>
                  </a:cubicBezTo>
                  <a:cubicBezTo>
                    <a:pt x="285393" y="83222"/>
                    <a:pt x="285393" y="83222"/>
                    <a:pt x="285393" y="242429"/>
                  </a:cubicBezTo>
                  <a:cubicBezTo>
                    <a:pt x="285393" y="242429"/>
                    <a:pt x="285393" y="242429"/>
                    <a:pt x="303900" y="242429"/>
                  </a:cubicBezTo>
                  <a:cubicBezTo>
                    <a:pt x="317119" y="242429"/>
                    <a:pt x="327694" y="252956"/>
                    <a:pt x="327694" y="266113"/>
                  </a:cubicBezTo>
                  <a:cubicBezTo>
                    <a:pt x="327694" y="279271"/>
                    <a:pt x="317119" y="289797"/>
                    <a:pt x="303900" y="289797"/>
                  </a:cubicBezTo>
                  <a:cubicBezTo>
                    <a:pt x="303900" y="289797"/>
                    <a:pt x="303900" y="289797"/>
                    <a:pt x="27619" y="289797"/>
                  </a:cubicBezTo>
                  <a:cubicBezTo>
                    <a:pt x="14400" y="289797"/>
                    <a:pt x="3825" y="279271"/>
                    <a:pt x="3825" y="266113"/>
                  </a:cubicBezTo>
                  <a:cubicBezTo>
                    <a:pt x="3825" y="252956"/>
                    <a:pt x="14400" y="242429"/>
                    <a:pt x="27619" y="242429"/>
                  </a:cubicBezTo>
                  <a:cubicBezTo>
                    <a:pt x="27619" y="242429"/>
                    <a:pt x="27619" y="242429"/>
                    <a:pt x="46126" y="242429"/>
                  </a:cubicBezTo>
                  <a:cubicBezTo>
                    <a:pt x="46126" y="242429"/>
                    <a:pt x="46126" y="242429"/>
                    <a:pt x="46126" y="83222"/>
                  </a:cubicBezTo>
                  <a:cubicBezTo>
                    <a:pt x="46126" y="80590"/>
                    <a:pt x="47448" y="77959"/>
                    <a:pt x="48770" y="76643"/>
                  </a:cubicBezTo>
                  <a:cubicBezTo>
                    <a:pt x="48770" y="76643"/>
                    <a:pt x="48770" y="76643"/>
                    <a:pt x="23654" y="76643"/>
                  </a:cubicBezTo>
                  <a:cubicBezTo>
                    <a:pt x="-6750" y="76643"/>
                    <a:pt x="-8072" y="68748"/>
                    <a:pt x="21010" y="59538"/>
                  </a:cubicBezTo>
                  <a:cubicBezTo>
                    <a:pt x="21010" y="59538"/>
                    <a:pt x="21010" y="59538"/>
                    <a:pt x="114866" y="6907"/>
                  </a:cubicBezTo>
                  <a:cubicBezTo>
                    <a:pt x="128746" y="2302"/>
                    <a:pt x="147253" y="0"/>
                    <a:pt x="16592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  <p:grpSp>
        <p:nvGrpSpPr>
          <p:cNvPr id="46" name="组合 45"/>
          <p:cNvGrpSpPr/>
          <p:nvPr/>
        </p:nvGrpSpPr>
        <p:grpSpPr>
          <a:xfrm>
            <a:off x="5963439" y="4024444"/>
            <a:ext cx="377454" cy="377454"/>
            <a:chOff x="5965641" y="3787304"/>
            <a:chExt cx="377454" cy="377454"/>
          </a:xfrm>
        </p:grpSpPr>
        <p:sp>
          <p:nvSpPr>
            <p:cNvPr id="27" name="椭圆 26"/>
            <p:cNvSpPr/>
            <p:nvPr/>
          </p:nvSpPr>
          <p:spPr>
            <a:xfrm>
              <a:off x="5965641" y="3787304"/>
              <a:ext cx="377454" cy="3774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location-sign_17736"/>
            <p:cNvSpPr>
              <a:spLocks noChangeAspect="1"/>
            </p:cNvSpPr>
            <p:nvPr/>
          </p:nvSpPr>
          <p:spPr bwMode="auto">
            <a:xfrm>
              <a:off x="6080682" y="3869950"/>
              <a:ext cx="142959" cy="206172"/>
            </a:xfrm>
            <a:custGeom>
              <a:avLst/>
              <a:gdLst>
                <a:gd name="connsiteX0" fmla="*/ 116681 w 233363"/>
                <a:gd name="connsiteY0" fmla="*/ 74613 h 336550"/>
                <a:gd name="connsiteX1" fmla="*/ 74612 w 233363"/>
                <a:gd name="connsiteY1" fmla="*/ 116682 h 336550"/>
                <a:gd name="connsiteX2" fmla="*/ 116681 w 233363"/>
                <a:gd name="connsiteY2" fmla="*/ 158751 h 336550"/>
                <a:gd name="connsiteX3" fmla="*/ 158750 w 233363"/>
                <a:gd name="connsiteY3" fmla="*/ 116682 h 336550"/>
                <a:gd name="connsiteX4" fmla="*/ 116681 w 233363"/>
                <a:gd name="connsiteY4" fmla="*/ 74613 h 336550"/>
                <a:gd name="connsiteX5" fmla="*/ 116682 w 233363"/>
                <a:gd name="connsiteY5" fmla="*/ 0 h 336550"/>
                <a:gd name="connsiteX6" fmla="*/ 233363 w 233363"/>
                <a:gd name="connsiteY6" fmla="*/ 117004 h 336550"/>
                <a:gd name="connsiteX7" fmla="*/ 123237 w 233363"/>
                <a:gd name="connsiteY7" fmla="*/ 329977 h 336550"/>
                <a:gd name="connsiteX8" fmla="*/ 119304 w 233363"/>
                <a:gd name="connsiteY8" fmla="*/ 335236 h 336550"/>
                <a:gd name="connsiteX9" fmla="*/ 116682 w 233363"/>
                <a:gd name="connsiteY9" fmla="*/ 336550 h 336550"/>
                <a:gd name="connsiteX10" fmla="*/ 114059 w 233363"/>
                <a:gd name="connsiteY10" fmla="*/ 335236 h 336550"/>
                <a:gd name="connsiteX11" fmla="*/ 110126 w 233363"/>
                <a:gd name="connsiteY11" fmla="*/ 329977 h 336550"/>
                <a:gd name="connsiteX12" fmla="*/ 0 w 233363"/>
                <a:gd name="connsiteY12" fmla="*/ 117004 h 336550"/>
                <a:gd name="connsiteX13" fmla="*/ 116682 w 233363"/>
                <a:gd name="connsiteY1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3363" h="336550">
                  <a:moveTo>
                    <a:pt x="116681" y="74613"/>
                  </a:moveTo>
                  <a:cubicBezTo>
                    <a:pt x="93447" y="74613"/>
                    <a:pt x="74612" y="93448"/>
                    <a:pt x="74612" y="116682"/>
                  </a:cubicBezTo>
                  <a:cubicBezTo>
                    <a:pt x="74612" y="139916"/>
                    <a:pt x="93447" y="158751"/>
                    <a:pt x="116681" y="158751"/>
                  </a:cubicBezTo>
                  <a:cubicBezTo>
                    <a:pt x="139915" y="158751"/>
                    <a:pt x="158750" y="139916"/>
                    <a:pt x="158750" y="116682"/>
                  </a:cubicBezTo>
                  <a:cubicBezTo>
                    <a:pt x="158750" y="93448"/>
                    <a:pt x="139915" y="74613"/>
                    <a:pt x="116681" y="74613"/>
                  </a:cubicBezTo>
                  <a:close/>
                  <a:moveTo>
                    <a:pt x="116682" y="0"/>
                  </a:moveTo>
                  <a:cubicBezTo>
                    <a:pt x="180922" y="0"/>
                    <a:pt x="233363" y="52586"/>
                    <a:pt x="233363" y="117004"/>
                  </a:cubicBezTo>
                  <a:cubicBezTo>
                    <a:pt x="233363" y="178792"/>
                    <a:pt x="127170" y="323404"/>
                    <a:pt x="123237" y="329977"/>
                  </a:cubicBezTo>
                  <a:cubicBezTo>
                    <a:pt x="123237" y="329977"/>
                    <a:pt x="123237" y="329977"/>
                    <a:pt x="119304" y="335236"/>
                  </a:cubicBezTo>
                  <a:cubicBezTo>
                    <a:pt x="117993" y="336550"/>
                    <a:pt x="117993" y="336550"/>
                    <a:pt x="116682" y="336550"/>
                  </a:cubicBezTo>
                  <a:cubicBezTo>
                    <a:pt x="115371" y="336550"/>
                    <a:pt x="115371" y="336550"/>
                    <a:pt x="114059" y="335236"/>
                  </a:cubicBezTo>
                  <a:cubicBezTo>
                    <a:pt x="114059" y="335236"/>
                    <a:pt x="114059" y="335236"/>
                    <a:pt x="110126" y="329977"/>
                  </a:cubicBezTo>
                  <a:cubicBezTo>
                    <a:pt x="106193" y="323404"/>
                    <a:pt x="0" y="178792"/>
                    <a:pt x="0" y="117004"/>
                  </a:cubicBezTo>
                  <a:cubicBezTo>
                    <a:pt x="0" y="52586"/>
                    <a:pt x="52441" y="0"/>
                    <a:pt x="11668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  <p:grpSp>
        <p:nvGrpSpPr>
          <p:cNvPr id="47" name="组合 46"/>
          <p:cNvGrpSpPr/>
          <p:nvPr/>
        </p:nvGrpSpPr>
        <p:grpSpPr>
          <a:xfrm>
            <a:off x="5374701" y="5539334"/>
            <a:ext cx="377454" cy="377454"/>
            <a:chOff x="5627099" y="5048660"/>
            <a:chExt cx="377454" cy="377454"/>
          </a:xfrm>
        </p:grpSpPr>
        <p:sp>
          <p:nvSpPr>
            <p:cNvPr id="28" name="椭圆 27"/>
            <p:cNvSpPr/>
            <p:nvPr/>
          </p:nvSpPr>
          <p:spPr>
            <a:xfrm>
              <a:off x="5627099" y="5048660"/>
              <a:ext cx="377454" cy="3774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magnifier_14840"/>
            <p:cNvSpPr>
              <a:spLocks noChangeAspect="1"/>
            </p:cNvSpPr>
            <p:nvPr/>
          </p:nvSpPr>
          <p:spPr bwMode="auto">
            <a:xfrm>
              <a:off x="5732736" y="5146429"/>
              <a:ext cx="193760" cy="193009"/>
            </a:xfrm>
            <a:custGeom>
              <a:avLst/>
              <a:gdLst>
                <a:gd name="connsiteX0" fmla="*/ 119741 w 329001"/>
                <a:gd name="connsiteY0" fmla="*/ 60325 h 327726"/>
                <a:gd name="connsiteX1" fmla="*/ 78074 w 329001"/>
                <a:gd name="connsiteY1" fmla="*/ 77485 h 327726"/>
                <a:gd name="connsiteX2" fmla="*/ 61146 w 329001"/>
                <a:gd name="connsiteY2" fmla="*/ 119723 h 327726"/>
                <a:gd name="connsiteX3" fmla="*/ 78074 w 329001"/>
                <a:gd name="connsiteY3" fmla="*/ 160641 h 327726"/>
                <a:gd name="connsiteX4" fmla="*/ 119741 w 329001"/>
                <a:gd name="connsiteY4" fmla="*/ 177800 h 327726"/>
                <a:gd name="connsiteX5" fmla="*/ 160107 w 329001"/>
                <a:gd name="connsiteY5" fmla="*/ 160641 h 327726"/>
                <a:gd name="connsiteX6" fmla="*/ 177034 w 329001"/>
                <a:gd name="connsiteY6" fmla="*/ 119723 h 327726"/>
                <a:gd name="connsiteX7" fmla="*/ 160107 w 329001"/>
                <a:gd name="connsiteY7" fmla="*/ 77485 h 327726"/>
                <a:gd name="connsiteX8" fmla="*/ 119741 w 329001"/>
                <a:gd name="connsiteY8" fmla="*/ 60325 h 327726"/>
                <a:gd name="connsiteX9" fmla="*/ 120109 w 329001"/>
                <a:gd name="connsiteY9" fmla="*/ 0 h 327726"/>
                <a:gd name="connsiteX10" fmla="*/ 204581 w 329001"/>
                <a:gd name="connsiteY10" fmla="*/ 35548 h 327726"/>
                <a:gd name="connsiteX11" fmla="*/ 225699 w 329001"/>
                <a:gd name="connsiteY11" fmla="*/ 175111 h 327726"/>
                <a:gd name="connsiteX12" fmla="*/ 319410 w 329001"/>
                <a:gd name="connsiteY12" fmla="*/ 252791 h 327726"/>
                <a:gd name="connsiteX13" fmla="*/ 316771 w 329001"/>
                <a:gd name="connsiteY13" fmla="*/ 300189 h 327726"/>
                <a:gd name="connsiteX14" fmla="*/ 300932 w 329001"/>
                <a:gd name="connsiteY14" fmla="*/ 315989 h 327726"/>
                <a:gd name="connsiteX15" fmla="*/ 253417 w 329001"/>
                <a:gd name="connsiteY15" fmla="*/ 318622 h 327726"/>
                <a:gd name="connsiteX16" fmla="*/ 175544 w 329001"/>
                <a:gd name="connsiteY16" fmla="*/ 225142 h 327726"/>
                <a:gd name="connsiteX17" fmla="*/ 120109 w 329001"/>
                <a:gd name="connsiteY17" fmla="*/ 238308 h 327726"/>
                <a:gd name="connsiteX18" fmla="*/ 35636 w 329001"/>
                <a:gd name="connsiteY18" fmla="*/ 204076 h 327726"/>
                <a:gd name="connsiteX19" fmla="*/ 35636 w 329001"/>
                <a:gd name="connsiteY19" fmla="*/ 35548 h 327726"/>
                <a:gd name="connsiteX20" fmla="*/ 120109 w 329001"/>
                <a:gd name="connsiteY20" fmla="*/ 0 h 3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9001" h="327726">
                  <a:moveTo>
                    <a:pt x="119741" y="60325"/>
                  </a:moveTo>
                  <a:cubicBezTo>
                    <a:pt x="104116" y="60325"/>
                    <a:pt x="89793" y="66925"/>
                    <a:pt x="78074" y="77485"/>
                  </a:cubicBezTo>
                  <a:cubicBezTo>
                    <a:pt x="67657" y="89364"/>
                    <a:pt x="61146" y="103883"/>
                    <a:pt x="61146" y="119723"/>
                  </a:cubicBezTo>
                  <a:cubicBezTo>
                    <a:pt x="61146" y="135562"/>
                    <a:pt x="67657" y="150081"/>
                    <a:pt x="78074" y="160641"/>
                  </a:cubicBezTo>
                  <a:cubicBezTo>
                    <a:pt x="89793" y="171201"/>
                    <a:pt x="104116" y="177800"/>
                    <a:pt x="119741" y="177800"/>
                  </a:cubicBezTo>
                  <a:cubicBezTo>
                    <a:pt x="135367" y="177800"/>
                    <a:pt x="149690" y="171201"/>
                    <a:pt x="160107" y="160641"/>
                  </a:cubicBezTo>
                  <a:cubicBezTo>
                    <a:pt x="171826" y="150081"/>
                    <a:pt x="177034" y="135562"/>
                    <a:pt x="177034" y="119723"/>
                  </a:cubicBezTo>
                  <a:cubicBezTo>
                    <a:pt x="177034" y="103883"/>
                    <a:pt x="171826" y="89364"/>
                    <a:pt x="160107" y="77485"/>
                  </a:cubicBezTo>
                  <a:cubicBezTo>
                    <a:pt x="149690" y="66925"/>
                    <a:pt x="135367" y="60325"/>
                    <a:pt x="119741" y="60325"/>
                  </a:cubicBezTo>
                  <a:close/>
                  <a:moveTo>
                    <a:pt x="120109" y="0"/>
                  </a:moveTo>
                  <a:cubicBezTo>
                    <a:pt x="150466" y="0"/>
                    <a:pt x="180823" y="11849"/>
                    <a:pt x="204581" y="35548"/>
                  </a:cubicBezTo>
                  <a:cubicBezTo>
                    <a:pt x="242858" y="72414"/>
                    <a:pt x="249457" y="130346"/>
                    <a:pt x="225699" y="175111"/>
                  </a:cubicBezTo>
                  <a:cubicBezTo>
                    <a:pt x="225699" y="175111"/>
                    <a:pt x="225699" y="175111"/>
                    <a:pt x="319410" y="252791"/>
                  </a:cubicBezTo>
                  <a:cubicBezTo>
                    <a:pt x="332609" y="263324"/>
                    <a:pt x="332609" y="284390"/>
                    <a:pt x="316771" y="300189"/>
                  </a:cubicBezTo>
                  <a:cubicBezTo>
                    <a:pt x="316771" y="300189"/>
                    <a:pt x="316771" y="300189"/>
                    <a:pt x="300932" y="315989"/>
                  </a:cubicBezTo>
                  <a:cubicBezTo>
                    <a:pt x="285094" y="330472"/>
                    <a:pt x="265295" y="331788"/>
                    <a:pt x="253417" y="318622"/>
                  </a:cubicBezTo>
                  <a:cubicBezTo>
                    <a:pt x="253417" y="318622"/>
                    <a:pt x="253417" y="318622"/>
                    <a:pt x="175544" y="225142"/>
                  </a:cubicBezTo>
                  <a:cubicBezTo>
                    <a:pt x="158385" y="234358"/>
                    <a:pt x="139907" y="238308"/>
                    <a:pt x="120109" y="238308"/>
                  </a:cubicBezTo>
                  <a:cubicBezTo>
                    <a:pt x="89752" y="238308"/>
                    <a:pt x="58074" y="227775"/>
                    <a:pt x="35636" y="204076"/>
                  </a:cubicBezTo>
                  <a:cubicBezTo>
                    <a:pt x="-11879" y="156678"/>
                    <a:pt x="-11879" y="81631"/>
                    <a:pt x="35636" y="35548"/>
                  </a:cubicBezTo>
                  <a:cubicBezTo>
                    <a:pt x="58074" y="11849"/>
                    <a:pt x="89752" y="0"/>
                    <a:pt x="1201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  <p:sp>
        <p:nvSpPr>
          <p:cNvPr id="9" name="椭圆 8"/>
          <p:cNvSpPr/>
          <p:nvPr/>
        </p:nvSpPr>
        <p:spPr>
          <a:xfrm>
            <a:off x="3243635" y="4462360"/>
            <a:ext cx="138494" cy="13849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64451" y="4362588"/>
            <a:ext cx="80419" cy="80419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14461" y="3036202"/>
            <a:ext cx="110651" cy="110651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60790" y="4453635"/>
            <a:ext cx="125309" cy="13758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14885" y="3468634"/>
            <a:ext cx="85432" cy="85432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54675" y="2327281"/>
            <a:ext cx="168204" cy="168204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27970" y="2174707"/>
            <a:ext cx="68110" cy="681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24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4484989" y="986734"/>
            <a:ext cx="3222022" cy="3222022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 l="-86108" t="-12831" r="-25036" b="-5937"/>
            </a:stretch>
          </a:blipFill>
          <a:ln w="12700" cap="flat" cmpd="sng" algn="ctr">
            <a:noFill/>
            <a:prstDash val="solid"/>
            <a:miter lim="800000"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80514" y="1777024"/>
            <a:ext cx="1630973" cy="1630974"/>
          </a:xfrm>
          <a:prstGeom prst="ellipse">
            <a:avLst/>
          </a:pr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186931" y="1683441"/>
            <a:ext cx="1818140" cy="1818140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483175" y="3520397"/>
            <a:ext cx="119156" cy="1191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73158" y="3434556"/>
            <a:ext cx="69190" cy="691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167885" y="2665426"/>
            <a:ext cx="73503" cy="7350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80209" y="1886379"/>
            <a:ext cx="1126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01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44791" y="1510781"/>
            <a:ext cx="2116445" cy="2161093"/>
            <a:chOff x="5044791" y="1510781"/>
            <a:chExt cx="2116445" cy="2161093"/>
          </a:xfrm>
        </p:grpSpPr>
        <p:sp>
          <p:nvSpPr>
            <p:cNvPr id="25" name="弧形 24"/>
            <p:cNvSpPr/>
            <p:nvPr/>
          </p:nvSpPr>
          <p:spPr>
            <a:xfrm>
              <a:off x="5044791" y="1523617"/>
              <a:ext cx="2116445" cy="2148257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068704" y="1510781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177571" y="3129313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05970" y="1257299"/>
            <a:ext cx="2698189" cy="2748055"/>
            <a:chOff x="4705970" y="1257299"/>
            <a:chExt cx="2698189" cy="2748055"/>
          </a:xfrm>
        </p:grpSpPr>
        <p:sp>
          <p:nvSpPr>
            <p:cNvPr id="27" name="弧形 26"/>
            <p:cNvSpPr/>
            <p:nvPr/>
          </p:nvSpPr>
          <p:spPr>
            <a:xfrm>
              <a:off x="4705970" y="1269126"/>
              <a:ext cx="2698189" cy="2724217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068704" y="1257299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050909" y="3976724"/>
              <a:ext cx="28630" cy="2863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0513" y="1523617"/>
            <a:ext cx="2123646" cy="2261506"/>
            <a:chOff x="5280513" y="1523617"/>
            <a:chExt cx="2123646" cy="2261506"/>
          </a:xfrm>
        </p:grpSpPr>
        <p:sp>
          <p:nvSpPr>
            <p:cNvPr id="28" name="弧形 27"/>
            <p:cNvSpPr/>
            <p:nvPr/>
          </p:nvSpPr>
          <p:spPr>
            <a:xfrm>
              <a:off x="5280513" y="1523617"/>
              <a:ext cx="2123646" cy="2261506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991645" y="3518145"/>
              <a:ext cx="28630" cy="2863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7403596" y="1463180"/>
            <a:ext cx="95201" cy="9520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708606" y="2816644"/>
            <a:ext cx="7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PART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7" name="Oval 42"/>
          <p:cNvSpPr/>
          <p:nvPr/>
        </p:nvSpPr>
        <p:spPr>
          <a:xfrm>
            <a:off x="4316399" y="885825"/>
            <a:ext cx="3559202" cy="3559202"/>
          </a:xfrm>
          <a:prstGeom prst="ellipse">
            <a:avLst/>
          </a:prstGeom>
          <a:noFill/>
          <a:ln w="12700" cap="flat" cmpd="sng" algn="ctr">
            <a:solidFill>
              <a:srgbClr val="C1C1C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549245" y="4752769"/>
            <a:ext cx="31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选题背景</a:t>
            </a:r>
          </a:p>
        </p:txBody>
      </p:sp>
      <p:sp>
        <p:nvSpPr>
          <p:cNvPr id="34" name="椭圆 33"/>
          <p:cNvSpPr/>
          <p:nvPr/>
        </p:nvSpPr>
        <p:spPr>
          <a:xfrm>
            <a:off x="4944009" y="1683441"/>
            <a:ext cx="144718" cy="14471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179143" y="1552171"/>
            <a:ext cx="58600" cy="586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035306" y="3512891"/>
            <a:ext cx="107812" cy="118372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318444" y="2293374"/>
            <a:ext cx="95201" cy="952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3" grpId="0" animBg="1"/>
      <p:bldP spid="36" grpId="0"/>
      <p:bldP spid="48" grpId="0" animBg="1"/>
      <p:bldP spid="42" grpId="0"/>
      <p:bldP spid="47" grpId="0" animBg="1"/>
      <p:bldP spid="50" grpId="0"/>
      <p:bldP spid="34" grpId="0" animBg="1"/>
      <p:bldP spid="35" grpId="0" animBg="1"/>
      <p:bldP spid="32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cxnSpLocks/>
            <a:stCxn id="4" idx="0"/>
            <a:endCxn id="9" idx="4"/>
          </p:cNvCxnSpPr>
          <p:nvPr/>
        </p:nvCxnSpPr>
        <p:spPr>
          <a:xfrm flipH="1" flipV="1">
            <a:off x="6249664" y="2120199"/>
            <a:ext cx="2" cy="2594984"/>
          </a:xfrm>
          <a:prstGeom prst="line">
            <a:avLst/>
          </a:prstGeom>
          <a:ln w="15875">
            <a:solidFill>
              <a:srgbClr val="DDDE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 flipV="1">
            <a:off x="6529277" y="2900119"/>
            <a:ext cx="2465833" cy="1879882"/>
          </a:xfrm>
          <a:prstGeom prst="line">
            <a:avLst/>
          </a:prstGeom>
          <a:ln w="15875">
            <a:solidFill>
              <a:srgbClr val="DDDE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5767843" y="4715183"/>
            <a:ext cx="963643" cy="923938"/>
            <a:chOff x="5614177" y="3870036"/>
            <a:chExt cx="963643" cy="923938"/>
          </a:xfrm>
        </p:grpSpPr>
        <p:sp>
          <p:nvSpPr>
            <p:cNvPr id="42" name="弧形 41"/>
            <p:cNvSpPr/>
            <p:nvPr/>
          </p:nvSpPr>
          <p:spPr>
            <a:xfrm>
              <a:off x="5614177" y="3870036"/>
              <a:ext cx="963643" cy="923938"/>
            </a:xfrm>
            <a:prstGeom prst="arc">
              <a:avLst>
                <a:gd name="adj1" fmla="val 1600452"/>
                <a:gd name="adj2" fmla="val 9186507"/>
              </a:avLst>
            </a:prstGeom>
            <a:ln w="15875"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6200000">
              <a:off x="5645051" y="4516964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200000">
              <a:off x="6494697" y="4516964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6058616" y="1738103"/>
            <a:ext cx="382096" cy="38209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rot="2466477">
            <a:off x="8897930" y="2612046"/>
            <a:ext cx="382096" cy="382096"/>
            <a:chOff x="8140183" y="2863273"/>
            <a:chExt cx="382096" cy="382096"/>
          </a:xfrm>
        </p:grpSpPr>
        <p:sp>
          <p:nvSpPr>
            <p:cNvPr id="21" name="椭圆 20"/>
            <p:cNvSpPr/>
            <p:nvPr/>
          </p:nvSpPr>
          <p:spPr>
            <a:xfrm>
              <a:off x="8140183" y="2863273"/>
              <a:ext cx="382096" cy="38209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45120" y="2873586"/>
              <a:ext cx="198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857219" y="1686542"/>
            <a:ext cx="274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疫情限制人们外出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21169" y="802151"/>
            <a:ext cx="265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传统订餐方式浪费时间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07635" y="1686542"/>
            <a:ext cx="292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提升用户用餐体验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58DE2D6-B3BF-4BB4-9B86-3FDD7520E05D}"/>
              </a:ext>
            </a:extLst>
          </p:cNvPr>
          <p:cNvSpPr txBox="1"/>
          <p:nvPr/>
        </p:nvSpPr>
        <p:spPr>
          <a:xfrm flipH="1">
            <a:off x="610093" y="50094"/>
            <a:ext cx="738664" cy="2875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选题背景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F707670-B65A-492C-A225-886B57DC7673}"/>
              </a:ext>
            </a:extLst>
          </p:cNvPr>
          <p:cNvCxnSpPr>
            <a:cxnSpLocks/>
            <a:stCxn id="4" idx="1"/>
            <a:endCxn id="60" idx="2"/>
          </p:cNvCxnSpPr>
          <p:nvPr/>
        </p:nvCxnSpPr>
        <p:spPr>
          <a:xfrm flipH="1" flipV="1">
            <a:off x="3487564" y="2964936"/>
            <a:ext cx="2482489" cy="1866573"/>
          </a:xfrm>
          <a:prstGeom prst="line">
            <a:avLst/>
          </a:prstGeom>
          <a:ln w="15875">
            <a:solidFill>
              <a:srgbClr val="DDDE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3AEC9C6-B9F1-4E1C-839C-A9155EAC24F7}"/>
              </a:ext>
            </a:extLst>
          </p:cNvPr>
          <p:cNvGrpSpPr/>
          <p:nvPr/>
        </p:nvGrpSpPr>
        <p:grpSpPr>
          <a:xfrm rot="19089149">
            <a:off x="3219091" y="2611832"/>
            <a:ext cx="382096" cy="382096"/>
            <a:chOff x="3686964" y="1806922"/>
            <a:chExt cx="382096" cy="38209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AD12CFB-E6F4-4A70-93D8-FDC78B5FCADE}"/>
                </a:ext>
              </a:extLst>
            </p:cNvPr>
            <p:cNvSpPr/>
            <p:nvPr/>
          </p:nvSpPr>
          <p:spPr>
            <a:xfrm>
              <a:off x="3686964" y="1806922"/>
              <a:ext cx="382096" cy="38209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C49BAE4-B82C-4BE7-ACF0-1E4B5A515945}"/>
                </a:ext>
              </a:extLst>
            </p:cNvPr>
            <p:cNvSpPr txBox="1"/>
            <p:nvPr/>
          </p:nvSpPr>
          <p:spPr>
            <a:xfrm>
              <a:off x="3728329" y="1831789"/>
              <a:ext cx="198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5854234" y="4715183"/>
            <a:ext cx="790864" cy="79432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onitor_51350"/>
          <p:cNvSpPr>
            <a:spLocks noChangeAspect="1"/>
          </p:cNvSpPr>
          <p:nvPr/>
        </p:nvSpPr>
        <p:spPr bwMode="auto">
          <a:xfrm>
            <a:off x="6073982" y="4970225"/>
            <a:ext cx="351368" cy="288813"/>
          </a:xfrm>
          <a:custGeom>
            <a:avLst/>
            <a:gdLst>
              <a:gd name="T0" fmla="*/ 1210 w 1210"/>
              <a:gd name="T1" fmla="*/ 792 h 996"/>
              <a:gd name="T2" fmla="*/ 1210 w 1210"/>
              <a:gd name="T3" fmla="*/ 0 h 996"/>
              <a:gd name="T4" fmla="*/ 0 w 1210"/>
              <a:gd name="T5" fmla="*/ 0 h 996"/>
              <a:gd name="T6" fmla="*/ 0 w 1210"/>
              <a:gd name="T7" fmla="*/ 792 h 996"/>
              <a:gd name="T8" fmla="*/ 481 w 1210"/>
              <a:gd name="T9" fmla="*/ 792 h 996"/>
              <a:gd name="T10" fmla="*/ 481 w 1210"/>
              <a:gd name="T11" fmla="*/ 840 h 996"/>
              <a:gd name="T12" fmla="*/ 481 w 1210"/>
              <a:gd name="T13" fmla="*/ 840 h 996"/>
              <a:gd name="T14" fmla="*/ 481 w 1210"/>
              <a:gd name="T15" fmla="*/ 881 h 996"/>
              <a:gd name="T16" fmla="*/ 241 w 1210"/>
              <a:gd name="T17" fmla="*/ 936 h 996"/>
              <a:gd name="T18" fmla="*/ 605 w 1210"/>
              <a:gd name="T19" fmla="*/ 996 h 996"/>
              <a:gd name="T20" fmla="*/ 968 w 1210"/>
              <a:gd name="T21" fmla="*/ 936 h 996"/>
              <a:gd name="T22" fmla="*/ 729 w 1210"/>
              <a:gd name="T23" fmla="*/ 881 h 996"/>
              <a:gd name="T24" fmla="*/ 729 w 1210"/>
              <a:gd name="T25" fmla="*/ 840 h 996"/>
              <a:gd name="T26" fmla="*/ 729 w 1210"/>
              <a:gd name="T27" fmla="*/ 840 h 996"/>
              <a:gd name="T28" fmla="*/ 729 w 1210"/>
              <a:gd name="T29" fmla="*/ 792 h 996"/>
              <a:gd name="T30" fmla="*/ 1210 w 1210"/>
              <a:gd name="T31" fmla="*/ 792 h 996"/>
              <a:gd name="T32" fmla="*/ 89 w 1210"/>
              <a:gd name="T33" fmla="*/ 714 h 996"/>
              <a:gd name="T34" fmla="*/ 89 w 1210"/>
              <a:gd name="T35" fmla="*/ 79 h 996"/>
              <a:gd name="T36" fmla="*/ 1121 w 1210"/>
              <a:gd name="T37" fmla="*/ 79 h 996"/>
              <a:gd name="T38" fmla="*/ 1121 w 1210"/>
              <a:gd name="T39" fmla="*/ 714 h 996"/>
              <a:gd name="T40" fmla="*/ 89 w 1210"/>
              <a:gd name="T41" fmla="*/ 714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10" h="996">
                <a:moveTo>
                  <a:pt x="1210" y="792"/>
                </a:moveTo>
                <a:lnTo>
                  <a:pt x="1210" y="0"/>
                </a:lnTo>
                <a:lnTo>
                  <a:pt x="0" y="0"/>
                </a:lnTo>
                <a:lnTo>
                  <a:pt x="0" y="792"/>
                </a:lnTo>
                <a:lnTo>
                  <a:pt x="481" y="792"/>
                </a:lnTo>
                <a:lnTo>
                  <a:pt x="481" y="840"/>
                </a:lnTo>
                <a:lnTo>
                  <a:pt x="481" y="840"/>
                </a:lnTo>
                <a:lnTo>
                  <a:pt x="481" y="881"/>
                </a:lnTo>
                <a:cubicBezTo>
                  <a:pt x="341" y="889"/>
                  <a:pt x="241" y="911"/>
                  <a:pt x="241" y="936"/>
                </a:cubicBezTo>
                <a:cubicBezTo>
                  <a:pt x="241" y="969"/>
                  <a:pt x="404" y="996"/>
                  <a:pt x="605" y="996"/>
                </a:cubicBezTo>
                <a:cubicBezTo>
                  <a:pt x="806" y="996"/>
                  <a:pt x="968" y="969"/>
                  <a:pt x="968" y="936"/>
                </a:cubicBezTo>
                <a:cubicBezTo>
                  <a:pt x="968" y="911"/>
                  <a:pt x="868" y="889"/>
                  <a:pt x="729" y="881"/>
                </a:cubicBezTo>
                <a:lnTo>
                  <a:pt x="729" y="840"/>
                </a:lnTo>
                <a:lnTo>
                  <a:pt x="729" y="840"/>
                </a:lnTo>
                <a:lnTo>
                  <a:pt x="729" y="792"/>
                </a:lnTo>
                <a:lnTo>
                  <a:pt x="1210" y="792"/>
                </a:lnTo>
                <a:close/>
                <a:moveTo>
                  <a:pt x="89" y="714"/>
                </a:moveTo>
                <a:lnTo>
                  <a:pt x="89" y="79"/>
                </a:lnTo>
                <a:lnTo>
                  <a:pt x="1121" y="79"/>
                </a:lnTo>
                <a:lnTo>
                  <a:pt x="1121" y="714"/>
                </a:lnTo>
                <a:lnTo>
                  <a:pt x="89" y="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71" name="文本框 70"/>
          <p:cNvSpPr txBox="1"/>
          <p:nvPr/>
        </p:nvSpPr>
        <p:spPr>
          <a:xfrm>
            <a:off x="6143349" y="1720690"/>
            <a:ext cx="21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0BBB96-062D-4FC5-9192-9B4015C21DF5}"/>
              </a:ext>
            </a:extLst>
          </p:cNvPr>
          <p:cNvSpPr txBox="1"/>
          <p:nvPr/>
        </p:nvSpPr>
        <p:spPr>
          <a:xfrm>
            <a:off x="3187769" y="5667638"/>
            <a:ext cx="610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/>
              <a:t>为节省传统店铺为订餐交易耗费的人力物力，方便广大顾客足不出户体验到饕餮大餐。我们小组决定开发一款针对店铺和顾客</a:t>
            </a:r>
            <a:r>
              <a:rPr lang="zh-CN" altLang="en-US" dirty="0"/>
              <a:t>的</a:t>
            </a:r>
            <a:r>
              <a:rPr lang="zh-CN" altLang="zh-CN" dirty="0"/>
              <a:t>端到端的外卖订餐交易平台。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32" grpId="0"/>
      <p:bldP spid="36" grpId="0"/>
      <p:bldP spid="48" grpId="0"/>
      <p:bldP spid="4" grpId="0" animBg="1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4486323" y="1054415"/>
            <a:ext cx="3222022" cy="3222022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 l="-82424" t="-74129" r="-82424" b="-2069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597084" y="4761631"/>
            <a:ext cx="297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软件功能</a:t>
            </a:r>
          </a:p>
        </p:txBody>
      </p:sp>
      <p:sp>
        <p:nvSpPr>
          <p:cNvPr id="45" name="椭圆 44"/>
          <p:cNvSpPr/>
          <p:nvPr/>
        </p:nvSpPr>
        <p:spPr>
          <a:xfrm>
            <a:off x="5280514" y="1777024"/>
            <a:ext cx="1630973" cy="1630974"/>
          </a:xfrm>
          <a:prstGeom prst="ellipse">
            <a:avLst/>
          </a:pr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186931" y="1683441"/>
            <a:ext cx="1818140" cy="1818140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483175" y="3520397"/>
            <a:ext cx="119156" cy="1191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673158" y="3434556"/>
            <a:ext cx="69190" cy="691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67885" y="2665426"/>
            <a:ext cx="73503" cy="7350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580209" y="1886379"/>
            <a:ext cx="1126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02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044791" y="1510781"/>
            <a:ext cx="2116445" cy="2161093"/>
            <a:chOff x="5044791" y="1510781"/>
            <a:chExt cx="2116445" cy="2161093"/>
          </a:xfrm>
        </p:grpSpPr>
        <p:sp>
          <p:nvSpPr>
            <p:cNvPr id="56" name="弧形 55"/>
            <p:cNvSpPr/>
            <p:nvPr/>
          </p:nvSpPr>
          <p:spPr>
            <a:xfrm>
              <a:off x="5044791" y="1523617"/>
              <a:ext cx="2116445" cy="2148257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068704" y="1510781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177571" y="3129313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05970" y="1257299"/>
            <a:ext cx="2698189" cy="2748055"/>
            <a:chOff x="4705970" y="1257299"/>
            <a:chExt cx="2698189" cy="2748055"/>
          </a:xfrm>
        </p:grpSpPr>
        <p:sp>
          <p:nvSpPr>
            <p:cNvPr id="60" name="弧形 59"/>
            <p:cNvSpPr/>
            <p:nvPr/>
          </p:nvSpPr>
          <p:spPr>
            <a:xfrm>
              <a:off x="4705970" y="1269126"/>
              <a:ext cx="2698189" cy="2724217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068704" y="1257299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050909" y="3976724"/>
              <a:ext cx="28630" cy="2863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280513" y="1523617"/>
            <a:ext cx="2123646" cy="2261506"/>
            <a:chOff x="5280513" y="1523617"/>
            <a:chExt cx="2123646" cy="2261506"/>
          </a:xfrm>
        </p:grpSpPr>
        <p:sp>
          <p:nvSpPr>
            <p:cNvPr id="64" name="弧形 63"/>
            <p:cNvSpPr/>
            <p:nvPr/>
          </p:nvSpPr>
          <p:spPr>
            <a:xfrm>
              <a:off x="5280513" y="1523617"/>
              <a:ext cx="2123646" cy="2261506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991645" y="3518145"/>
              <a:ext cx="28630" cy="2863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椭圆 65"/>
          <p:cNvSpPr/>
          <p:nvPr/>
        </p:nvSpPr>
        <p:spPr>
          <a:xfrm>
            <a:off x="7403596" y="1463180"/>
            <a:ext cx="95201" cy="9520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708606" y="2816644"/>
            <a:ext cx="7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PART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8" name="Oval 42"/>
          <p:cNvSpPr/>
          <p:nvPr/>
        </p:nvSpPr>
        <p:spPr>
          <a:xfrm>
            <a:off x="4316399" y="885825"/>
            <a:ext cx="3559202" cy="3559202"/>
          </a:xfrm>
          <a:prstGeom prst="ellipse">
            <a:avLst/>
          </a:prstGeom>
          <a:noFill/>
          <a:ln w="12700" cap="flat" cmpd="sng" algn="ctr">
            <a:solidFill>
              <a:srgbClr val="C1C1C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944009" y="1683441"/>
            <a:ext cx="144718" cy="14471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179143" y="1552171"/>
            <a:ext cx="58600" cy="586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035306" y="3512891"/>
            <a:ext cx="107812" cy="118372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318444" y="2293374"/>
            <a:ext cx="95201" cy="952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46" grpId="0" animBg="1"/>
      <p:bldP spid="49" grpId="0" animBg="1"/>
      <p:bldP spid="53" grpId="0" animBg="1"/>
      <p:bldP spid="54" grpId="0"/>
      <p:bldP spid="66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1672830" y="1303279"/>
            <a:ext cx="1441845" cy="14418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1434110" y="1067909"/>
            <a:ext cx="1871021" cy="1899145"/>
          </a:xfrm>
          <a:prstGeom prst="arc">
            <a:avLst>
              <a:gd name="adj1" fmla="val 16135557"/>
              <a:gd name="adj2" fmla="val 89385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590099" y="1220548"/>
            <a:ext cx="1607308" cy="1607309"/>
          </a:xfrm>
          <a:prstGeom prst="ellipse">
            <a:avLst/>
          </a:prstGeom>
          <a:noFill/>
          <a:ln w="12700" cap="flat" cmpd="sng" algn="ctr">
            <a:solidFill>
              <a:srgbClr val="DDDEE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>
            <a:off x="1164910" y="854277"/>
            <a:ext cx="2385307" cy="2408317"/>
          </a:xfrm>
          <a:prstGeom prst="arc">
            <a:avLst>
              <a:gd name="adj1" fmla="val 5368489"/>
              <a:gd name="adj2" fmla="val 16261056"/>
            </a:avLst>
          </a:prstGeom>
          <a:noFill/>
          <a:ln>
            <a:solidFill>
              <a:srgbClr val="C1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69436" y="2868293"/>
            <a:ext cx="59463" cy="65287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573261" y="2088662"/>
            <a:ext cx="64980" cy="64980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560914" y="1104499"/>
            <a:ext cx="66120" cy="6612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369621" y="843821"/>
            <a:ext cx="25310" cy="25310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369621" y="1067909"/>
            <a:ext cx="25310" cy="253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581824" y="2498756"/>
            <a:ext cx="25310" cy="253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353889" y="3247902"/>
            <a:ext cx="25310" cy="25310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6856" y="409940"/>
            <a:ext cx="3315858" cy="3315858"/>
          </a:xfrm>
          <a:prstGeom prst="ellipse">
            <a:avLst/>
          </a:prstGeom>
          <a:noFill/>
          <a:ln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35725" y="1492563"/>
            <a:ext cx="75038" cy="75038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97358" y="768783"/>
            <a:ext cx="75038" cy="75038"/>
          </a:xfrm>
          <a:prstGeom prst="ellipse">
            <a:avLst/>
          </a:prstGeom>
          <a:solidFill>
            <a:srgbClr val="DDDEE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51654" y="2524066"/>
            <a:ext cx="45719" cy="45719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Isosceles Triangle 44"/>
          <p:cNvSpPr/>
          <p:nvPr/>
        </p:nvSpPr>
        <p:spPr>
          <a:xfrm>
            <a:off x="130705" y="247650"/>
            <a:ext cx="3506634" cy="3572819"/>
          </a:xfrm>
          <a:prstGeom prst="triangl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528789" y="503970"/>
            <a:ext cx="215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软件功能</a:t>
            </a:r>
          </a:p>
        </p:txBody>
      </p:sp>
      <p:sp>
        <p:nvSpPr>
          <p:cNvPr id="46" name="Isosceles Triangle 45"/>
          <p:cNvSpPr/>
          <p:nvPr/>
        </p:nvSpPr>
        <p:spPr>
          <a:xfrm>
            <a:off x="941190" y="2203094"/>
            <a:ext cx="2905124" cy="2905124"/>
          </a:xfrm>
          <a:prstGeom prst="triangle">
            <a:avLst/>
          </a:prstGeom>
          <a:blipFill dpi="0" rotWithShape="1"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7717" y="1989617"/>
            <a:ext cx="1142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672817" y="1995568"/>
            <a:ext cx="97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查看菜品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836895" y="2017481"/>
            <a:ext cx="1465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取消订单</a:t>
            </a:r>
          </a:p>
        </p:txBody>
      </p:sp>
      <p:sp>
        <p:nvSpPr>
          <p:cNvPr id="50" name="弧形 49"/>
          <p:cNvSpPr/>
          <p:nvPr/>
        </p:nvSpPr>
        <p:spPr>
          <a:xfrm rot="11542232">
            <a:off x="4757334" y="1498577"/>
            <a:ext cx="1807338" cy="1824773"/>
          </a:xfrm>
          <a:prstGeom prst="arc">
            <a:avLst>
              <a:gd name="adj1" fmla="val 5368489"/>
              <a:gd name="adj2" fmla="val 1626105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Oval 42"/>
          <p:cNvSpPr/>
          <p:nvPr/>
        </p:nvSpPr>
        <p:spPr>
          <a:xfrm>
            <a:off x="9686009" y="1530734"/>
            <a:ext cx="1797228" cy="1797228"/>
          </a:xfrm>
          <a:prstGeom prst="ellips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7226391" y="1428817"/>
            <a:ext cx="1871021" cy="1899145"/>
          </a:xfrm>
          <a:prstGeom prst="arc">
            <a:avLst>
              <a:gd name="adj1" fmla="val 16135557"/>
              <a:gd name="adj2" fmla="val 893857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870022" y="3508272"/>
            <a:ext cx="25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937887" y="5780917"/>
            <a:ext cx="176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330508" y="5655194"/>
            <a:ext cx="176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（菜单、商家）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686009" y="5655194"/>
            <a:ext cx="176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完成订单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499535" y="5467009"/>
            <a:ext cx="7324725" cy="1067787"/>
          </a:xfrm>
          <a:prstGeom prst="round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>
            <a:off x="7826586" y="4191983"/>
            <a:ext cx="670621" cy="591024"/>
          </a:xfrm>
          <a:prstGeom prst="upArrow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BC9C07-35FF-4610-9783-0EDFA8FC26A9}"/>
              </a:ext>
            </a:extLst>
          </p:cNvPr>
          <p:cNvSpPr txBox="1"/>
          <p:nvPr/>
        </p:nvSpPr>
        <p:spPr>
          <a:xfrm>
            <a:off x="7672817" y="4943789"/>
            <a:ext cx="97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900"/>
                            </p:stCondLst>
                            <p:childTnLst>
                              <p:par>
                                <p:cTn id="8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6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6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7" grpId="0"/>
      <p:bldP spid="46" grpId="0" animBg="1"/>
      <p:bldP spid="2" grpId="0"/>
      <p:bldP spid="28" grpId="0"/>
      <p:bldP spid="29" grpId="0"/>
      <p:bldP spid="50" grpId="0" animBg="1"/>
      <p:bldP spid="51" grpId="0" animBg="1"/>
      <p:bldP spid="52" grpId="0" animBg="1"/>
      <p:bldP spid="53" grpId="0"/>
      <p:bldP spid="55" grpId="0"/>
      <p:bldP spid="56" grpId="0"/>
      <p:bldP spid="57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4486323" y="1054415"/>
            <a:ext cx="3222022" cy="3222022"/>
          </a:xfrm>
          <a:prstGeom prst="ellipse">
            <a:avLst/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l="-53208" t="-19474" r="-103744" b="-51786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88718" y="4775608"/>
            <a:ext cx="222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关键技术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280514" y="1777024"/>
            <a:ext cx="1630973" cy="1630974"/>
          </a:xfrm>
          <a:prstGeom prst="ellipse">
            <a:avLst/>
          </a:pr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186931" y="1683441"/>
            <a:ext cx="1818140" cy="1818140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483175" y="3520397"/>
            <a:ext cx="119156" cy="1191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673158" y="3434556"/>
            <a:ext cx="69190" cy="691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167885" y="2665426"/>
            <a:ext cx="73503" cy="7350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580209" y="1886379"/>
            <a:ext cx="1126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03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044791" y="1510781"/>
            <a:ext cx="2116445" cy="2161093"/>
            <a:chOff x="5044791" y="1510781"/>
            <a:chExt cx="2116445" cy="2161093"/>
          </a:xfrm>
        </p:grpSpPr>
        <p:sp>
          <p:nvSpPr>
            <p:cNvPr id="55" name="弧形 54"/>
            <p:cNvSpPr/>
            <p:nvPr/>
          </p:nvSpPr>
          <p:spPr>
            <a:xfrm>
              <a:off x="5044791" y="1523617"/>
              <a:ext cx="2116445" cy="2148257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068704" y="1510781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177571" y="3129313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5970" y="1257299"/>
            <a:ext cx="2698189" cy="2748055"/>
            <a:chOff x="4705970" y="1257299"/>
            <a:chExt cx="2698189" cy="2748055"/>
          </a:xfrm>
        </p:grpSpPr>
        <p:sp>
          <p:nvSpPr>
            <p:cNvPr id="59" name="弧形 58"/>
            <p:cNvSpPr/>
            <p:nvPr/>
          </p:nvSpPr>
          <p:spPr>
            <a:xfrm>
              <a:off x="4705970" y="1269126"/>
              <a:ext cx="2698189" cy="2724217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068704" y="1257299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050909" y="3976724"/>
              <a:ext cx="28630" cy="2863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280513" y="1523617"/>
            <a:ext cx="2123646" cy="2261506"/>
            <a:chOff x="5280513" y="1523617"/>
            <a:chExt cx="2123646" cy="2261506"/>
          </a:xfrm>
        </p:grpSpPr>
        <p:sp>
          <p:nvSpPr>
            <p:cNvPr id="63" name="弧形 62"/>
            <p:cNvSpPr/>
            <p:nvPr/>
          </p:nvSpPr>
          <p:spPr>
            <a:xfrm>
              <a:off x="5280513" y="1523617"/>
              <a:ext cx="2123646" cy="2261506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991645" y="3518145"/>
              <a:ext cx="28630" cy="2863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椭圆 64"/>
          <p:cNvSpPr/>
          <p:nvPr/>
        </p:nvSpPr>
        <p:spPr>
          <a:xfrm>
            <a:off x="7403596" y="1463180"/>
            <a:ext cx="95201" cy="9520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708606" y="2816644"/>
            <a:ext cx="7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PART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7" name="Oval 42"/>
          <p:cNvSpPr/>
          <p:nvPr/>
        </p:nvSpPr>
        <p:spPr>
          <a:xfrm>
            <a:off x="4316399" y="885825"/>
            <a:ext cx="3559202" cy="3559202"/>
          </a:xfrm>
          <a:prstGeom prst="ellipse">
            <a:avLst/>
          </a:prstGeom>
          <a:noFill/>
          <a:ln w="12700" cap="flat" cmpd="sng" algn="ctr">
            <a:solidFill>
              <a:srgbClr val="C1C1C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944009" y="1683441"/>
            <a:ext cx="144718" cy="14471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179143" y="1552171"/>
            <a:ext cx="58600" cy="586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035306" y="3512891"/>
            <a:ext cx="107812" cy="118372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318444" y="2293374"/>
            <a:ext cx="95201" cy="952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4" grpId="0" animBg="1"/>
      <p:bldP spid="45" grpId="0" animBg="1"/>
      <p:bldP spid="46" grpId="0" animBg="1"/>
      <p:bldP spid="51" grpId="0" animBg="1"/>
      <p:bldP spid="53" grpId="0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44444" y="1181882"/>
            <a:ext cx="1661928" cy="1661928"/>
          </a:xfrm>
          <a:prstGeom prst="ellipse">
            <a:avLst/>
          </a:prstGeom>
          <a:solidFill>
            <a:schemeClr val="bg2">
              <a:lumMod val="25000"/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78409" y="3085408"/>
            <a:ext cx="1818446" cy="1818446"/>
          </a:xfrm>
          <a:prstGeom prst="ellipse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6724" y="4154519"/>
            <a:ext cx="1607174" cy="1607174"/>
          </a:xfrm>
          <a:prstGeom prst="ellipse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endCxn id="6" idx="1"/>
          </p:cNvCxnSpPr>
          <p:nvPr/>
        </p:nvCxnSpPr>
        <p:spPr>
          <a:xfrm>
            <a:off x="3217264" y="2519680"/>
            <a:ext cx="1527450" cy="8320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0"/>
          </p:cNvCxnSpPr>
          <p:nvPr/>
        </p:nvCxnSpPr>
        <p:spPr>
          <a:xfrm flipV="1">
            <a:off x="1060311" y="2783632"/>
            <a:ext cx="1214272" cy="13708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7" idx="6"/>
            <a:endCxn id="6" idx="2"/>
          </p:cNvCxnSpPr>
          <p:nvPr/>
        </p:nvCxnSpPr>
        <p:spPr>
          <a:xfrm flipV="1">
            <a:off x="1863898" y="3994631"/>
            <a:ext cx="2614511" cy="963475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50430" y="1716093"/>
            <a:ext cx="144995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服务器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4489" y="4640556"/>
            <a:ext cx="144995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商家端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32172" y="3671465"/>
            <a:ext cx="144995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顾客端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9226" y="365439"/>
            <a:ext cx="738664" cy="313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产品结构</a:t>
            </a:r>
          </a:p>
        </p:txBody>
      </p:sp>
      <p:sp>
        <p:nvSpPr>
          <p:cNvPr id="25" name="弧形 24"/>
          <p:cNvSpPr/>
          <p:nvPr/>
        </p:nvSpPr>
        <p:spPr>
          <a:xfrm>
            <a:off x="6582834" y="-409880"/>
            <a:ext cx="7873083" cy="7523186"/>
          </a:xfrm>
          <a:prstGeom prst="arc">
            <a:avLst>
              <a:gd name="adj1" fmla="val 7148139"/>
              <a:gd name="adj2" fmla="val 1439325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758789" y="5994800"/>
            <a:ext cx="106714" cy="10671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585560" y="30480"/>
            <a:ext cx="56371" cy="5637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641931" y="6644020"/>
            <a:ext cx="56371" cy="5637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865503" y="1304884"/>
            <a:ext cx="1747520" cy="1219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920247" y="3998115"/>
            <a:ext cx="1747520" cy="1219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814231" y="808153"/>
            <a:ext cx="154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814231" y="3532966"/>
            <a:ext cx="19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商家端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352467" y="4252522"/>
            <a:ext cx="738664" cy="313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787639" y="1687506"/>
            <a:ext cx="2087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Api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数据库管理系统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867689" y="4423252"/>
            <a:ext cx="2087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WinFrom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与服务器交互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2" grpId="0"/>
      <p:bldP spid="13" grpId="0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4486323" y="1054415"/>
            <a:ext cx="3222022" cy="3222022"/>
          </a:xfrm>
          <a:prstGeom prst="ellipse">
            <a:avLst/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l="-98483" t="-40061" r="-113694" b="-35537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980053" y="4761631"/>
            <a:ext cx="223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bold" panose="020B0702040204020203" pitchFamily="34" charset="0"/>
              </a:rPr>
              <a:t>创新点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280514" y="1777024"/>
            <a:ext cx="1630973" cy="1630974"/>
          </a:xfrm>
          <a:prstGeom prst="ellipse">
            <a:avLst/>
          </a:pr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186931" y="1683441"/>
            <a:ext cx="1818140" cy="1818140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483175" y="3520397"/>
            <a:ext cx="119156" cy="1191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673158" y="3434556"/>
            <a:ext cx="69190" cy="691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67885" y="2665426"/>
            <a:ext cx="73503" cy="7350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580209" y="1886379"/>
            <a:ext cx="1126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04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044791" y="1510781"/>
            <a:ext cx="2116445" cy="2161093"/>
            <a:chOff x="5044791" y="1510781"/>
            <a:chExt cx="2116445" cy="2161093"/>
          </a:xfrm>
        </p:grpSpPr>
        <p:sp>
          <p:nvSpPr>
            <p:cNvPr id="56" name="弧形 55"/>
            <p:cNvSpPr/>
            <p:nvPr/>
          </p:nvSpPr>
          <p:spPr>
            <a:xfrm>
              <a:off x="5044791" y="1523617"/>
              <a:ext cx="2116445" cy="2148257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068704" y="1510781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177571" y="3129313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705970" y="1257299"/>
            <a:ext cx="2698189" cy="2748055"/>
            <a:chOff x="4705970" y="1257299"/>
            <a:chExt cx="2698189" cy="2748055"/>
          </a:xfrm>
        </p:grpSpPr>
        <p:sp>
          <p:nvSpPr>
            <p:cNvPr id="60" name="弧形 59"/>
            <p:cNvSpPr/>
            <p:nvPr/>
          </p:nvSpPr>
          <p:spPr>
            <a:xfrm>
              <a:off x="4705970" y="1269126"/>
              <a:ext cx="2698189" cy="2724217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068704" y="1257299"/>
              <a:ext cx="28630" cy="286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050909" y="3976724"/>
              <a:ext cx="28630" cy="2863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280513" y="1523617"/>
            <a:ext cx="2123646" cy="2261506"/>
            <a:chOff x="5280513" y="1523617"/>
            <a:chExt cx="2123646" cy="2261506"/>
          </a:xfrm>
        </p:grpSpPr>
        <p:sp>
          <p:nvSpPr>
            <p:cNvPr id="64" name="弧形 63"/>
            <p:cNvSpPr/>
            <p:nvPr/>
          </p:nvSpPr>
          <p:spPr>
            <a:xfrm>
              <a:off x="5280513" y="1523617"/>
              <a:ext cx="2123646" cy="2261506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991645" y="3518145"/>
              <a:ext cx="28630" cy="2863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椭圆 65"/>
          <p:cNvSpPr/>
          <p:nvPr/>
        </p:nvSpPr>
        <p:spPr>
          <a:xfrm>
            <a:off x="7403596" y="1463180"/>
            <a:ext cx="95201" cy="9520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708606" y="2816644"/>
            <a:ext cx="7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PART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8" name="Oval 42"/>
          <p:cNvSpPr/>
          <p:nvPr/>
        </p:nvSpPr>
        <p:spPr>
          <a:xfrm>
            <a:off x="4316399" y="885825"/>
            <a:ext cx="3559202" cy="3559202"/>
          </a:xfrm>
          <a:prstGeom prst="ellipse">
            <a:avLst/>
          </a:prstGeom>
          <a:noFill/>
          <a:ln w="12700" cap="flat" cmpd="sng" algn="ctr">
            <a:solidFill>
              <a:srgbClr val="C1C1C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944009" y="1683441"/>
            <a:ext cx="144718" cy="14471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179143" y="1552171"/>
            <a:ext cx="58600" cy="586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035306" y="3512891"/>
            <a:ext cx="107812" cy="118372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318444" y="2293374"/>
            <a:ext cx="95201" cy="952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46" grpId="0" animBg="1"/>
      <p:bldP spid="49" grpId="0" animBg="1"/>
      <p:bldP spid="53" grpId="0" animBg="1"/>
      <p:bldP spid="54" grpId="0"/>
      <p:bldP spid="66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DDDEE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181</Words>
  <Application>Microsoft Office PowerPoint</Application>
  <PresentationFormat>宽屏</PresentationFormat>
  <Paragraphs>58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Aharoni</vt:lpstr>
      <vt:lpstr>Calibri</vt:lpstr>
      <vt:lpstr>方正大黑简体</vt:lpstr>
      <vt:lpstr>Helvetica Neue</vt:lpstr>
      <vt:lpstr>Segoe UI Semibold</vt:lpstr>
      <vt:lpstr>Segoe UI Symbol</vt:lpstr>
      <vt:lpstr>等线</vt:lpstr>
      <vt:lpstr>Segoe UI</vt:lpstr>
      <vt:lpstr>微软雅黑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Hsing-Teng</dc:creator>
  <cp:lastModifiedBy>洋 辛</cp:lastModifiedBy>
  <cp:revision>357</cp:revision>
  <dcterms:created xsi:type="dcterms:W3CDTF">2017-04-15T09:02:00Z</dcterms:created>
  <dcterms:modified xsi:type="dcterms:W3CDTF">2020-06-20T13:46:18Z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