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73b4760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73b4760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73b4760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73b4760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73b4760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373b4760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373b4760a_2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373b4760a_2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73b4760a_2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373b4760a_2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73b4760a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73b4760a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73b4760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73b4760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73b4760a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73b4760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7a1a4a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7a1a4a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7a1a4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7a1a4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7a1a4a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7a1a4a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7a1a4a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37a1a4a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73b4760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73b4760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70450" y="1822100"/>
            <a:ext cx="51954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CDN + Database Project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12250" y="2469150"/>
            <a:ext cx="3651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Yani Jin, Xinyi Cai, Ryan Afranji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Balancer(cont.)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1724025"/>
            <a:ext cx="65151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1383450" y="3770600"/>
            <a:ext cx="5016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Listening port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Proxy path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Balancer(cont.)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00" y="1693412"/>
            <a:ext cx="7033400" cy="17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Cache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65" y="2039450"/>
            <a:ext cx="7811875" cy="5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2655125" y="2077925"/>
            <a:ext cx="18342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4572000" y="2077925"/>
            <a:ext cx="26109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2575125" y="2283125"/>
            <a:ext cx="1388400" cy="28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4035850" y="2283125"/>
            <a:ext cx="1300200" cy="28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408375" y="2283125"/>
            <a:ext cx="1928400" cy="28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182900" y="2077925"/>
            <a:ext cx="12315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4"/>
          <p:cNvCxnSpPr>
            <a:stCxn id="211" idx="0"/>
            <a:endCxn id="218" idx="2"/>
          </p:cNvCxnSpPr>
          <p:nvPr/>
        </p:nvCxnSpPr>
        <p:spPr>
          <a:xfrm rot="10800000">
            <a:off x="3269225" y="1837025"/>
            <a:ext cx="3030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4"/>
          <p:cNvSpPr txBox="1"/>
          <p:nvPr/>
        </p:nvSpPr>
        <p:spPr>
          <a:xfrm>
            <a:off x="2718525" y="1475100"/>
            <a:ext cx="1101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088725" y="1455863"/>
            <a:ext cx="2690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Shared Memory Zone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4"/>
          <p:cNvCxnSpPr>
            <a:stCxn id="212" idx="0"/>
            <a:endCxn id="219" idx="2"/>
          </p:cNvCxnSpPr>
          <p:nvPr/>
        </p:nvCxnSpPr>
        <p:spPr>
          <a:xfrm rot="10800000">
            <a:off x="5433750" y="1817525"/>
            <a:ext cx="4437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4"/>
          <p:cNvSpPr txBox="1"/>
          <p:nvPr/>
        </p:nvSpPr>
        <p:spPr>
          <a:xfrm>
            <a:off x="6824900" y="1475100"/>
            <a:ext cx="221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Directory Hierarchy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24"/>
          <p:cNvCxnSpPr>
            <a:stCxn id="216" idx="0"/>
            <a:endCxn id="221" idx="2"/>
          </p:cNvCxnSpPr>
          <p:nvPr/>
        </p:nvCxnSpPr>
        <p:spPr>
          <a:xfrm flipH="1" rot="10800000">
            <a:off x="7798650" y="1837025"/>
            <a:ext cx="1353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4"/>
          <p:cNvSpPr txBox="1"/>
          <p:nvPr/>
        </p:nvSpPr>
        <p:spPr>
          <a:xfrm>
            <a:off x="2075675" y="2916600"/>
            <a:ext cx="1388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Cache Size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24"/>
          <p:cNvCxnSpPr>
            <a:endCxn id="223" idx="0"/>
          </p:cNvCxnSpPr>
          <p:nvPr/>
        </p:nvCxnSpPr>
        <p:spPr>
          <a:xfrm flipH="1">
            <a:off x="2769875" y="2655000"/>
            <a:ext cx="4995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4"/>
          <p:cNvSpPr txBox="1"/>
          <p:nvPr/>
        </p:nvSpPr>
        <p:spPr>
          <a:xfrm>
            <a:off x="3991750" y="2916600"/>
            <a:ext cx="1388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Clear Timer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p24"/>
          <p:cNvCxnSpPr>
            <a:stCxn id="214" idx="2"/>
            <a:endCxn id="225" idx="0"/>
          </p:cNvCxnSpPr>
          <p:nvPr/>
        </p:nvCxnSpPr>
        <p:spPr>
          <a:xfrm>
            <a:off x="4685950" y="2571725"/>
            <a:ext cx="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4"/>
          <p:cNvSpPr txBox="1"/>
          <p:nvPr/>
        </p:nvSpPr>
        <p:spPr>
          <a:xfrm>
            <a:off x="5907825" y="2916600"/>
            <a:ext cx="3195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Disallow Temporary Storage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24"/>
          <p:cNvCxnSpPr>
            <a:stCxn id="215" idx="2"/>
            <a:endCxn id="227" idx="0"/>
          </p:cNvCxnSpPr>
          <p:nvPr/>
        </p:nvCxnSpPr>
        <p:spPr>
          <a:xfrm>
            <a:off x="6372575" y="2571725"/>
            <a:ext cx="11331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4"/>
          <p:cNvSpPr/>
          <p:nvPr/>
        </p:nvSpPr>
        <p:spPr>
          <a:xfrm>
            <a:off x="738250" y="2077925"/>
            <a:ext cx="18342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362225" y="1455863"/>
            <a:ext cx="2087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 Path &amp; Conf.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24"/>
          <p:cNvCxnSpPr>
            <a:stCxn id="229" idx="0"/>
            <a:endCxn id="230" idx="2"/>
          </p:cNvCxnSpPr>
          <p:nvPr/>
        </p:nvCxnSpPr>
        <p:spPr>
          <a:xfrm rot="10800000">
            <a:off x="1406050" y="1817525"/>
            <a:ext cx="2493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900" y="3493675"/>
            <a:ext cx="5520101" cy="11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481" y="1891300"/>
            <a:ext cx="6887034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5" y="3337525"/>
            <a:ext cx="9018650" cy="23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Cache </a:t>
            </a:r>
            <a:r>
              <a:rPr lang="en" sz="1800"/>
              <a:t>(cont.)</a:t>
            </a:r>
            <a:endParaRPr sz="1800"/>
          </a:p>
        </p:txBody>
      </p:sp>
      <p:sp>
        <p:nvSpPr>
          <p:cNvPr id="240" name="Google Shape;240;p25"/>
          <p:cNvSpPr txBox="1"/>
          <p:nvPr/>
        </p:nvSpPr>
        <p:spPr>
          <a:xfrm>
            <a:off x="2459375" y="1160900"/>
            <a:ext cx="3805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Activate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Shared Memory Zone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 flipH="1" rot="10800000">
            <a:off x="2556275" y="1571600"/>
            <a:ext cx="534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5"/>
          <p:cNvSpPr txBox="1"/>
          <p:nvPr/>
        </p:nvSpPr>
        <p:spPr>
          <a:xfrm>
            <a:off x="4142775" y="1522700"/>
            <a:ext cx="3805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 Valid Content and Duration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 flipH="1" rot="10800000">
            <a:off x="3609850" y="1884500"/>
            <a:ext cx="6039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5"/>
          <p:cNvSpPr txBox="1"/>
          <p:nvPr/>
        </p:nvSpPr>
        <p:spPr>
          <a:xfrm>
            <a:off x="4572000" y="2038500"/>
            <a:ext cx="3805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Refresh Content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" name="Google Shape;245;p25"/>
          <p:cNvCxnSpPr>
            <a:endCxn id="244" idx="1"/>
          </p:cNvCxnSpPr>
          <p:nvPr/>
        </p:nvCxnSpPr>
        <p:spPr>
          <a:xfrm flipH="1" rot="10800000">
            <a:off x="3722100" y="2219400"/>
            <a:ext cx="84990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5"/>
          <p:cNvSpPr txBox="1"/>
          <p:nvPr/>
        </p:nvSpPr>
        <p:spPr>
          <a:xfrm>
            <a:off x="3544525" y="2828013"/>
            <a:ext cx="3805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When to use stale content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7" name="Google Shape;247;p25"/>
          <p:cNvCxnSpPr>
            <a:endCxn id="246" idx="1"/>
          </p:cNvCxnSpPr>
          <p:nvPr/>
        </p:nvCxnSpPr>
        <p:spPr>
          <a:xfrm>
            <a:off x="2963725" y="2696913"/>
            <a:ext cx="5808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3212100" y="1657650"/>
            <a:ext cx="271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 &amp; A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15325" y="445075"/>
            <a:ext cx="15885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89750" y="1116150"/>
            <a:ext cx="276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System Structure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Database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Web Server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Load Balancer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Proxy Cache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Q &amp; 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38" y="1003200"/>
            <a:ext cx="6922926" cy="33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1015325" y="445075"/>
            <a:ext cx="37305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12" y="1011975"/>
            <a:ext cx="6616175" cy="34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98125"/>
            <a:ext cx="6946600" cy="5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297500" y="2597075"/>
            <a:ext cx="4920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Cassandra runs as a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on local host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r>
              <a:rPr lang="en"/>
              <a:t>(cont.)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307850"/>
            <a:ext cx="5560826" cy="1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078450"/>
            <a:ext cx="7471800" cy="2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297500" y="3887450"/>
            <a:ext cx="5393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Node.js web server to support cassandra-driver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438500" y="3806325"/>
            <a:ext cx="6756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server runs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on local host on port 8080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Nginx conf -&gt; routes local host web server to public ip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00" y="1886138"/>
            <a:ext cx="5917150" cy="17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500" y="1307850"/>
            <a:ext cx="2789038" cy="2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50" y="2641451"/>
            <a:ext cx="7584593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153" y="1482750"/>
            <a:ext cx="6501697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1321150" y="3566850"/>
            <a:ext cx="5393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Samples from tables in the database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51061" l="0" r="0" t="0"/>
          <a:stretch/>
        </p:blipFill>
        <p:spPr>
          <a:xfrm>
            <a:off x="1744000" y="1844150"/>
            <a:ext cx="5558549" cy="14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1792725" y="3673200"/>
            <a:ext cx="43545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 Least connection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Upstream backend server IP address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