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373b4760a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373b4760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77a86963b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77a86963b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77a86963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77a86963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77a86963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77a8696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77a86963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77a86963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77a86963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77a86963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77a86963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77a8696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77a86963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77a86963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373b4760a_2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373b4760a_2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73b4760a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373b4760a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373b4760a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373b4760a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373b4760a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373b4760a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37a1a4a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37a1a4a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37a1a4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37a1a4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37a1a4a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37a1a4a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37a1a4a9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37a1a4a9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77a86963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77a86963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84600" y="1713625"/>
            <a:ext cx="6059400" cy="1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NoSQL Database and CDN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 Video Delivery System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76350" y="2886625"/>
            <a:ext cx="4605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Members: Yani Jin, Xinyi Cai, Ryan Afranji </a:t>
            </a:r>
            <a:endParaRPr sz="1500"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015325" y="445075"/>
            <a:ext cx="34740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2350550" y="3474000"/>
            <a:ext cx="43545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Algorithm: Least connection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Upstream backend server IP address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Listening port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Proxy path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550" y="1050050"/>
            <a:ext cx="4442900" cy="22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00" y="0"/>
            <a:ext cx="78769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/>
          <p:nvPr/>
        </p:nvSpPr>
        <p:spPr>
          <a:xfrm>
            <a:off x="1571225" y="2571750"/>
            <a:ext cx="207600" cy="1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4468200" y="1849600"/>
            <a:ext cx="207600" cy="1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3135950" y="3988250"/>
            <a:ext cx="207600" cy="1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1324875" y="518800"/>
            <a:ext cx="64182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3 Proxies  </a:t>
            </a:r>
            <a:endParaRPr b="1" sz="2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North America | South America | Europe|</a:t>
            </a:r>
            <a:endParaRPr b="1" sz="2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1015325" y="445075"/>
            <a:ext cx="34740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Cache</a:t>
            </a:r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1210225" y="919650"/>
            <a:ext cx="71733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★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Upstream Server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★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Shared Memory Zone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★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Cache Directory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★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Cache Policies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content do we cache?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long does the cached content stay in hard drive?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if the cached content is expired?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if there was a server error or connection error when fetching?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862" y="2846850"/>
            <a:ext cx="6476275" cy="20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1015325" y="445075"/>
            <a:ext cx="4587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Geo-aware DNS </a:t>
            </a:r>
            <a:endParaRPr sz="1800"/>
          </a:p>
        </p:txBody>
      </p:sp>
      <p:sp>
        <p:nvSpPr>
          <p:cNvPr id="234" name="Google Shape;234;p25"/>
          <p:cNvSpPr txBox="1"/>
          <p:nvPr/>
        </p:nvSpPr>
        <p:spPr>
          <a:xfrm>
            <a:off x="1196100" y="1044950"/>
            <a:ext cx="3917700" cy="3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BIND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Master and  Slave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Master -&gt; transfer zone -&gt; slave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Geo-Aware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Access Control List (ACL)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View clause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Zone files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Connect Domain Name with DNS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763" y="597963"/>
            <a:ext cx="2960687" cy="394758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/>
          <p:nvPr/>
        </p:nvSpPr>
        <p:spPr>
          <a:xfrm>
            <a:off x="5602925" y="765475"/>
            <a:ext cx="1897200" cy="148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5888350" y="977000"/>
            <a:ext cx="895800" cy="148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6043653" y="1188525"/>
            <a:ext cx="2428800" cy="148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idx="12" type="sldNum"/>
          </p:nvPr>
        </p:nvSpPr>
        <p:spPr>
          <a:xfrm>
            <a:off x="8533883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61425" y="1620100"/>
            <a:ext cx="212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61425" y="3189000"/>
            <a:ext cx="233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7145875" y="2148800"/>
            <a:ext cx="12573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7145875" y="3883550"/>
            <a:ext cx="12573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1233000" y="1163000"/>
            <a:ext cx="1838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0" y="1029825"/>
            <a:ext cx="5135225" cy="402822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6650875" y="2100400"/>
            <a:ext cx="22473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Status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Connect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</a:rPr>
              <a:t>TLS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</a:rPr>
              <a:t>TTFB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6"/>
          <p:cNvSpPr txBox="1"/>
          <p:nvPr>
            <p:ph type="title"/>
          </p:nvPr>
        </p:nvSpPr>
        <p:spPr>
          <a:xfrm>
            <a:off x="1015325" y="445075"/>
            <a:ext cx="34740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27"/>
          <p:cNvSpPr txBox="1"/>
          <p:nvPr>
            <p:ph type="title"/>
          </p:nvPr>
        </p:nvSpPr>
        <p:spPr>
          <a:xfrm>
            <a:off x="1015325" y="445075"/>
            <a:ext cx="34740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 sz="1800"/>
          </a:p>
        </p:txBody>
      </p:sp>
      <p:sp>
        <p:nvSpPr>
          <p:cNvPr id="258" name="Google Shape;258;p27"/>
          <p:cNvSpPr txBox="1"/>
          <p:nvPr/>
        </p:nvSpPr>
        <p:spPr>
          <a:xfrm>
            <a:off x="0" y="1533425"/>
            <a:ext cx="212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0" y="3102325"/>
            <a:ext cx="233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 b="53464" l="0" r="0" t="0"/>
          <a:stretch/>
        </p:blipFill>
        <p:spPr>
          <a:xfrm>
            <a:off x="1253500" y="1578900"/>
            <a:ext cx="5830950" cy="16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/>
          <p:nvPr/>
        </p:nvSpPr>
        <p:spPr>
          <a:xfrm>
            <a:off x="4991100" y="2238375"/>
            <a:ext cx="1257300" cy="29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27"/>
          <p:cNvCxnSpPr>
            <a:stCxn id="261" idx="3"/>
          </p:cNvCxnSpPr>
          <p:nvPr/>
        </p:nvCxnSpPr>
        <p:spPr>
          <a:xfrm>
            <a:off x="6248400" y="2385975"/>
            <a:ext cx="828600" cy="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7"/>
          <p:cNvSpPr txBox="1"/>
          <p:nvPr/>
        </p:nvSpPr>
        <p:spPr>
          <a:xfrm>
            <a:off x="7084450" y="2062125"/>
            <a:ext cx="12573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Proxy Cache in Europe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4363350" y="3973125"/>
            <a:ext cx="1428600" cy="29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7084450" y="3796875"/>
            <a:ext cx="12573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Proxy Cache in N.America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1171575" y="1076325"/>
            <a:ext cx="1838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DNS checker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27"/>
          <p:cNvPicPr preferRelativeResize="0"/>
          <p:nvPr/>
        </p:nvPicPr>
        <p:blipFill rotWithShape="1">
          <a:blip r:embed="rId4">
            <a:alphaModFix/>
          </a:blip>
          <a:srcRect b="-148810" l="18229" r="-32737" t="148810"/>
          <a:stretch/>
        </p:blipFill>
        <p:spPr>
          <a:xfrm>
            <a:off x="1233488" y="3306275"/>
            <a:ext cx="66770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 rotWithShape="1">
          <a:blip r:embed="rId5">
            <a:alphaModFix/>
          </a:blip>
          <a:srcRect b="0" l="0" r="-14508" t="0"/>
          <a:stretch/>
        </p:blipFill>
        <p:spPr>
          <a:xfrm>
            <a:off x="1233488" y="3495925"/>
            <a:ext cx="667702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/>
          <p:nvPr/>
        </p:nvSpPr>
        <p:spPr>
          <a:xfrm>
            <a:off x="4374200" y="3959525"/>
            <a:ext cx="1306200" cy="29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7"/>
          <p:cNvCxnSpPr>
            <a:stCxn id="269" idx="3"/>
          </p:cNvCxnSpPr>
          <p:nvPr/>
        </p:nvCxnSpPr>
        <p:spPr>
          <a:xfrm flipH="1" rot="10800000">
            <a:off x="5680400" y="4101125"/>
            <a:ext cx="1387200" cy="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28"/>
          <p:cNvSpPr txBox="1"/>
          <p:nvPr>
            <p:ph type="title"/>
          </p:nvPr>
        </p:nvSpPr>
        <p:spPr>
          <a:xfrm>
            <a:off x="1015325" y="445075"/>
            <a:ext cx="34740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 sz="1800"/>
          </a:p>
        </p:txBody>
      </p:sp>
      <p:sp>
        <p:nvSpPr>
          <p:cNvPr id="277" name="Google Shape;277;p28"/>
          <p:cNvSpPr txBox="1"/>
          <p:nvPr/>
        </p:nvSpPr>
        <p:spPr>
          <a:xfrm>
            <a:off x="0" y="3102325"/>
            <a:ext cx="233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50" y="1382350"/>
            <a:ext cx="5866350" cy="31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0500" y="776050"/>
            <a:ext cx="2280650" cy="37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29"/>
          <p:cNvSpPr txBox="1"/>
          <p:nvPr>
            <p:ph type="title"/>
          </p:nvPr>
        </p:nvSpPr>
        <p:spPr>
          <a:xfrm>
            <a:off x="1015325" y="445075"/>
            <a:ext cx="34740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 sz="1800"/>
          </a:p>
        </p:txBody>
      </p:sp>
      <p:pic>
        <p:nvPicPr>
          <p:cNvPr id="286" name="Google Shape;2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7013"/>
            <a:ext cx="9144000" cy="90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95925"/>
            <a:ext cx="9143999" cy="5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/>
          <p:nvPr/>
        </p:nvSpPr>
        <p:spPr>
          <a:xfrm>
            <a:off x="0" y="1533425"/>
            <a:ext cx="227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CDN w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ith Geo-aware DNS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0" y="3102325"/>
            <a:ext cx="26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CDN w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ithout Geo-aware DNS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type="title"/>
          </p:nvPr>
        </p:nvSpPr>
        <p:spPr>
          <a:xfrm>
            <a:off x="3212100" y="1657650"/>
            <a:ext cx="2719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 &amp; A</a:t>
            </a:r>
            <a:endParaRPr sz="3600"/>
          </a:p>
        </p:txBody>
      </p:sp>
      <p:sp>
        <p:nvSpPr>
          <p:cNvPr id="295" name="Google Shape;2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089850" y="862525"/>
            <a:ext cx="19068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Content</a:t>
            </a:r>
            <a:endParaRPr sz="3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458100" y="981800"/>
            <a:ext cx="3623400" cy="3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System Overview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Implementation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Database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Web Servers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Load Balancer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Proxy Cache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Geo-aware DNS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Performance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Q &amp; A</a:t>
            </a:r>
            <a:endParaRPr sz="2000"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015325" y="445075"/>
            <a:ext cx="37305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075" y="1187400"/>
            <a:ext cx="7574476" cy="28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015325" y="445075"/>
            <a:ext cx="34740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17" y="1055175"/>
            <a:ext cx="6823959" cy="3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98125"/>
            <a:ext cx="6946600" cy="5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1297500" y="2597075"/>
            <a:ext cx="49206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➢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Cassandra runs as a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on local host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r>
              <a:rPr lang="en"/>
              <a:t>(cont.)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307850"/>
            <a:ext cx="5560826" cy="1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078450"/>
            <a:ext cx="7471800" cy="2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1297500" y="3887450"/>
            <a:ext cx="5393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➢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Node.js web server to support cassandra-driver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1438500" y="3806325"/>
            <a:ext cx="6756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➢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 server runs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on local host on port 8080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➢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Nginx conf -&gt; routes local host web server to public ip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500" y="1886138"/>
            <a:ext cx="5917150" cy="17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500" y="1307850"/>
            <a:ext cx="2789038" cy="2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150" y="2641451"/>
            <a:ext cx="7584593" cy="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153" y="1482750"/>
            <a:ext cx="6501697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1321150" y="3566850"/>
            <a:ext cx="5393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➢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Samples from tables in the database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1321150" y="3566850"/>
            <a:ext cx="5393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50" y="1544025"/>
            <a:ext cx="6527426" cy="260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