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7"/>
  </p:normalViewPr>
  <p:slideViewPr>
    <p:cSldViewPr snapToGrid="0" snapToObjects="1">
      <p:cViewPr varScale="1">
        <p:scale>
          <a:sx n="95" d="100"/>
          <a:sy n="95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DA98-F5EC-D44B-B35A-0C1BF4D0541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9C73-36BB-C54E-B90A-E3626A6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29271" y="1133253"/>
            <a:ext cx="10790694" cy="4699069"/>
            <a:chOff x="1029271" y="1133253"/>
            <a:chExt cx="10790694" cy="4699069"/>
          </a:xfrm>
        </p:grpSpPr>
        <p:sp>
          <p:nvSpPr>
            <p:cNvPr id="2" name="Rectangle 1"/>
            <p:cNvSpPr/>
            <p:nvPr/>
          </p:nvSpPr>
          <p:spPr>
            <a:xfrm>
              <a:off x="1029271" y="1133253"/>
              <a:ext cx="1640541" cy="4693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230k Twitter of 2k users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355144" y="1136955"/>
              <a:ext cx="1546412" cy="833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Geo feature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 rot="19885188">
              <a:off x="2646103" y="2012138"/>
              <a:ext cx="1618111" cy="2535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20483572">
              <a:off x="2776447" y="2985341"/>
              <a:ext cx="1501546" cy="1987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5144" y="2405461"/>
              <a:ext cx="1546412" cy="833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Image(Avatar) feature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55144" y="3640452"/>
              <a:ext cx="1546412" cy="833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 Frequency</a:t>
              </a:r>
            </a:p>
            <a:p>
              <a:pPr algn="ctr"/>
              <a:r>
                <a:rPr lang="en-US" dirty="0" smtClean="0"/>
                <a:t>feature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808174">
              <a:off x="2822735" y="3849710"/>
              <a:ext cx="1442906" cy="211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726330">
              <a:off x="2625455" y="4676599"/>
              <a:ext cx="1523888" cy="2065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10353" y="4908958"/>
              <a:ext cx="1546412" cy="833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TXT</a:t>
              </a:r>
              <a:endParaRPr lang="en-US" dirty="0" smtClean="0"/>
            </a:p>
            <a:p>
              <a:pPr algn="ctr"/>
              <a:r>
                <a:rPr lang="en-US" dirty="0" smtClean="0"/>
                <a:t>feature</a:t>
              </a:r>
              <a:endParaRPr lang="en-US" dirty="0"/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6454588" y="1133253"/>
              <a:ext cx="430305" cy="4699069"/>
            </a:xfrm>
            <a:prstGeom prst="rightBrac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7313766" y="2570887"/>
              <a:ext cx="1815353" cy="169515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Model Selection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9372599" y="3302712"/>
              <a:ext cx="605118" cy="2661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071848" y="2618152"/>
              <a:ext cx="1748117" cy="16853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Male/</a:t>
              </a:r>
            </a:p>
            <a:p>
              <a:pPr algn="ctr"/>
              <a:r>
                <a:rPr lang="en-US" dirty="0" smtClean="0"/>
                <a:t>Female/</a:t>
              </a:r>
            </a:p>
            <a:p>
              <a:pPr algn="ctr"/>
              <a:r>
                <a:rPr lang="en-US" dirty="0" smtClean="0"/>
                <a:t>Others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73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2017-12-04T20:55:47Z</dcterms:created>
  <dcterms:modified xsi:type="dcterms:W3CDTF">2017-12-04T21:08:37Z</dcterms:modified>
</cp:coreProperties>
</file>