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88" r:id="rId7"/>
    <p:sldId id="306" r:id="rId8"/>
    <p:sldId id="302" r:id="rId9"/>
    <p:sldId id="304" r:id="rId10"/>
    <p:sldId id="305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3" r:id="rId23"/>
    <p:sldId id="301" r:id="rId24"/>
    <p:sldId id="30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  <a:endParaRPr lang="zh-CN" altLang="en-US" sz="16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  <a:endParaRPr lang="zh-CN" altLang="en-US" sz="1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/>
                <a:gridCol w="1954923"/>
                <a:gridCol w="1954923"/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/>
                <a:gridCol w="725871"/>
                <a:gridCol w="1451741"/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  <a:endParaRPr lang="en-US" altLang="zh-CN" dirty="0"/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  <a:endParaRPr lang="en-US" altLang="zh-CN" dirty="0"/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5601</Words>
  <Application>WPS 演示</Application>
  <PresentationFormat>全屏显示(4:3)</PresentationFormat>
  <Paragraphs>451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Courier New</vt:lpstr>
      <vt:lpstr>Arial Unicode MS</vt:lpstr>
      <vt:lpstr>DejaVu Sans Mono</vt:lpstr>
      <vt:lpstr>等线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1585</cp:revision>
  <dcterms:created xsi:type="dcterms:W3CDTF">2017-02-15T05:09:00Z</dcterms:created>
  <dcterms:modified xsi:type="dcterms:W3CDTF">2021-05-05T10:31:35Z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2052-11.1.0.10463</vt:lpwstr>
  </property>
</Properties>
</file>