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1"/>
    <p:restoredTop sz="96197"/>
  </p:normalViewPr>
  <p:slideViewPr>
    <p:cSldViewPr snapToGrid="0" snapToObjects="1">
      <p:cViewPr varScale="1">
        <p:scale>
          <a:sx n="104" d="100"/>
          <a:sy n="104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6604-8A08-094A-8113-6D8AE84FC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计算机网络 实验总结</a:t>
            </a:r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C173E-00B4-254A-93A6-3BCB6633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袁欣怡 </a:t>
            </a:r>
            <a:r>
              <a:rPr kumimoji="1" lang="en-US" altLang="zh-CN" dirty="0"/>
              <a:t>2018K8009929021</a:t>
            </a:r>
          </a:p>
          <a:p>
            <a:r>
              <a:rPr kumimoji="1" lang="en-US" altLang="zh-CN" dirty="0"/>
              <a:t>2021.7.13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6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1150D-11D5-2B4F-A180-1ED5E948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实验心得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与理论课的联系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4B3CD-E1FC-6645-A30C-BBBAA6B690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实现的算法和理论课上讲的大致相同，但是理论课上的稳定时</a:t>
            </a:r>
            <a:r>
              <a:rPr kumimoji="1" lang="en-US" altLang="zh-CN" sz="2400" dirty="0" err="1"/>
              <a:t>cwnd</a:t>
            </a:r>
            <a:r>
              <a:rPr kumimoji="1" lang="zh-CN" altLang="en-US" sz="2400" dirty="0"/>
              <a:t>每周期增量为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/>
              <a:t>，实验中增量为</a:t>
            </a:r>
            <a:r>
              <a:rPr kumimoji="1" lang="en-US" altLang="zh-CN" sz="2400" dirty="0">
                <a:solidFill>
                  <a:srgbClr val="FF0000"/>
                </a:solidFill>
              </a:rPr>
              <a:t>1/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cwnd</a:t>
            </a:r>
            <a:r>
              <a:rPr kumimoji="1" lang="zh-CN" altLang="en-US" sz="2400" dirty="0"/>
              <a:t>，比理论课讲的更慢，不易导致拥塞。</a:t>
            </a:r>
            <a:endParaRPr kumimoji="1" lang="en-US" altLang="zh-CN" sz="2400" dirty="0"/>
          </a:p>
          <a:p>
            <a:r>
              <a:rPr lang="zh-CN" altLang="en-US" sz="2400" dirty="0"/>
              <a:t>经过本次实验增加的拥塞控制后，丢包重传的次数与之前相比有下降，说明拥塞控制功能能很好地提升网络的传输效率，降低重传次数。</a:t>
            </a:r>
          </a:p>
        </p:txBody>
      </p:sp>
    </p:spTree>
    <p:extLst>
      <p:ext uri="{BB962C8B-B14F-4D97-AF65-F5344CB8AC3E}">
        <p14:creationId xmlns:p14="http://schemas.microsoft.com/office/powerpoint/2010/main" val="22325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CFD81-965E-9C4D-B8AA-47672B70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ED4B4-3539-144A-9839-8FA1A2B3C3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在第二个实验的文件收发部分，</a:t>
            </a:r>
            <a:r>
              <a:rPr lang="zh-CN" altLang="en-US" sz="2400" dirty="0"/>
              <a:t>在</a:t>
            </a:r>
            <a:r>
              <a:rPr lang="en-US" altLang="zh-CN" sz="2400" dirty="0"/>
              <a:t>server</a:t>
            </a:r>
            <a:r>
              <a:rPr lang="zh-CN" altLang="en-US" sz="2400" dirty="0"/>
              <a:t>和</a:t>
            </a:r>
            <a:r>
              <a:rPr lang="en-US" altLang="zh-CN" sz="2400" dirty="0"/>
              <a:t>client</a:t>
            </a:r>
            <a:r>
              <a:rPr lang="zh-CN" altLang="en-US" sz="2400" dirty="0"/>
              <a:t>均进入</a:t>
            </a:r>
            <a:r>
              <a:rPr lang="en-US" altLang="zh-CN" sz="2400" dirty="0"/>
              <a:t>ESTABLISHED</a:t>
            </a:r>
            <a:r>
              <a:rPr lang="zh-CN" altLang="en-US" sz="2400" dirty="0"/>
              <a:t>状态后，有一定几率会卡住，不进行数据包的发送。可能是因为锁的处理有问题，但是由于难复现，暂时还没解决（不过这个问题后续实验中没有再出现，因此也没有很大影响）。</a:t>
            </a:r>
            <a:endParaRPr lang="en-US" altLang="zh-CN" sz="24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拥塞控制部分实验生成的效果图由于扫描频率不够高所以不够美观。</a:t>
            </a:r>
          </a:p>
        </p:txBody>
      </p:sp>
    </p:spTree>
    <p:extLst>
      <p:ext uri="{BB962C8B-B14F-4D97-AF65-F5344CB8AC3E}">
        <p14:creationId xmlns:p14="http://schemas.microsoft.com/office/powerpoint/2010/main" val="5435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BA7E2-5360-0F4C-9121-175F611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31B2A-76BC-FD4C-B19C-CBF5F94A98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17-</a:t>
            </a:r>
            <a:r>
              <a:rPr kumimoji="1" lang="zh-CN" altLang="en-US" dirty="0"/>
              <a:t>拥塞控制部分，</a:t>
            </a:r>
            <a:r>
              <a:rPr kumimoji="1" lang="zh-CN" altLang="en-US" sz="2400" dirty="0"/>
              <a:t>研讨</a:t>
            </a:r>
            <a:r>
              <a:rPr kumimoji="1" lang="zh-CN" altLang="en-US" dirty="0"/>
              <a:t>课</a:t>
            </a:r>
            <a:r>
              <a:rPr kumimoji="1" lang="en-US" altLang="zh-CN" dirty="0"/>
              <a:t>ppt</a:t>
            </a:r>
            <a:r>
              <a:rPr kumimoji="1" lang="zh-CN" altLang="en-US" dirty="0"/>
              <a:t>上给出的状态迁移图和理论课不同，感觉理论课上更直观、好理解。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39CED65-0B83-954D-91B0-E4A23F04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60" y="3396667"/>
            <a:ext cx="4258276" cy="2842816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30D2FBDB-74C6-2146-BFAA-A8B5B1EE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60" y="3429000"/>
            <a:ext cx="4800681" cy="28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8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4B539-55CF-0C4E-91B7-ADC1830F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Tcp</a:t>
            </a:r>
            <a:r>
              <a:rPr kumimoji="1"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D899D-097F-104C-8B87-2641823DB6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840" y="2367092"/>
            <a:ext cx="11000320" cy="3424107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传输控制协议</a:t>
            </a:r>
            <a:r>
              <a:rPr kumimoji="1" lang="en-US" altLang="zh-CN" sz="2400" dirty="0"/>
              <a:t>TCP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面向连接</a:t>
            </a:r>
            <a:r>
              <a:rPr kumimoji="1" lang="zh-CN" altLang="en-US" sz="2400" dirty="0"/>
              <a:t>的、</a:t>
            </a:r>
            <a:r>
              <a:rPr kumimoji="1" lang="zh-CN" altLang="en-US" sz="2400" dirty="0">
                <a:solidFill>
                  <a:srgbClr val="FF0000"/>
                </a:solidFill>
              </a:rPr>
              <a:t>可靠</a:t>
            </a:r>
            <a:r>
              <a:rPr kumimoji="1" lang="zh-CN" altLang="en-US" sz="2400" dirty="0"/>
              <a:t>的、基于字节流的传输层通信协议。</a:t>
            </a:r>
            <a:r>
              <a:rPr lang="zh-CN" altLang="en-US" sz="2400" dirty="0"/>
              <a:t>在拥塞控制上，采用广受好评的</a:t>
            </a:r>
            <a:r>
              <a:rPr lang="en-US" altLang="zh-CN" sz="2400" dirty="0">
                <a:solidFill>
                  <a:srgbClr val="FF0000"/>
                </a:solidFill>
              </a:rPr>
              <a:t>TCP</a:t>
            </a:r>
            <a:r>
              <a:rPr lang="zh-CN" altLang="en-US" sz="2400" dirty="0">
                <a:solidFill>
                  <a:srgbClr val="FF0000"/>
                </a:solidFill>
              </a:rPr>
              <a:t>拥塞控制算法</a:t>
            </a:r>
            <a:r>
              <a:rPr lang="zh-CN" altLang="en-US" sz="2400" dirty="0"/>
              <a:t>（也称</a:t>
            </a:r>
            <a:r>
              <a:rPr lang="en-US" altLang="zh-CN" sz="2400" dirty="0"/>
              <a:t>AIMD</a:t>
            </a:r>
            <a:r>
              <a:rPr lang="zh-CN" altLang="en-US" sz="2400" dirty="0"/>
              <a:t>算法）。</a:t>
            </a:r>
            <a:endParaRPr kumimoji="1" lang="en-US" altLang="zh-CN" sz="2400" dirty="0"/>
          </a:p>
          <a:p>
            <a:r>
              <a:rPr kumimoji="1" lang="zh-CN" altLang="en-US" sz="2400" dirty="0"/>
              <a:t>面向连接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13</a:t>
            </a:r>
            <a:r>
              <a:rPr kumimoji="1" lang="zh-CN" altLang="en-US" sz="2400" dirty="0"/>
              <a:t>周：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的建立与释放，</a:t>
            </a:r>
            <a:r>
              <a:rPr kumimoji="1" lang="en-US" altLang="zh-CN" sz="2400" dirty="0"/>
              <a:t>15</a:t>
            </a:r>
            <a:r>
              <a:rPr kumimoji="1" lang="zh-CN" altLang="en-US" sz="2400" dirty="0"/>
              <a:t>周：字符串和文件的收发</a:t>
            </a:r>
            <a:endParaRPr kumimoji="1" lang="en-US" altLang="zh-CN" sz="2400" dirty="0"/>
          </a:p>
          <a:p>
            <a:r>
              <a:rPr kumimoji="1" lang="zh-CN" altLang="en-US" sz="2400" dirty="0"/>
              <a:t>可靠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16</a:t>
            </a:r>
            <a:r>
              <a:rPr kumimoji="1" lang="zh-CN" altLang="en-US" sz="2400" dirty="0"/>
              <a:t>周：丢包重传</a:t>
            </a:r>
            <a:endParaRPr kumimoji="1" lang="en-US" altLang="zh-CN" sz="2400" dirty="0"/>
          </a:p>
          <a:p>
            <a:r>
              <a:rPr kumimoji="1" lang="zh-CN" altLang="en-US" sz="2400" dirty="0"/>
              <a:t>拥塞控制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17</a:t>
            </a:r>
            <a:r>
              <a:rPr kumimoji="1" lang="zh-CN" altLang="en-US" sz="2400" dirty="0"/>
              <a:t>周：</a:t>
            </a:r>
            <a:r>
              <a:rPr kumimoji="1" lang="en-US" altLang="zh-CN" sz="2400" dirty="0"/>
              <a:t>TCP</a:t>
            </a:r>
            <a:r>
              <a:rPr kumimoji="1" lang="zh-CN" altLang="en-US" sz="2400" dirty="0"/>
              <a:t>拥塞控制</a:t>
            </a:r>
          </a:p>
        </p:txBody>
      </p:sp>
    </p:spTree>
    <p:extLst>
      <p:ext uri="{BB962C8B-B14F-4D97-AF65-F5344CB8AC3E}">
        <p14:creationId xmlns:p14="http://schemas.microsoft.com/office/powerpoint/2010/main" val="36924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8004DF3B-2DDC-2C40-A604-675C488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60" y="834438"/>
            <a:ext cx="3667702" cy="5220929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772E1-905C-9A48-B34F-CE0A506866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TCP</a:t>
            </a:r>
            <a:r>
              <a:rPr lang="zh-CN" altLang="en-US" sz="2400" dirty="0"/>
              <a:t>协议为</a:t>
            </a:r>
            <a:r>
              <a:rPr lang="en-US" altLang="zh-CN" sz="2400" dirty="0"/>
              <a:t>SOCKET</a:t>
            </a:r>
            <a:r>
              <a:rPr lang="zh-CN" altLang="en-US" sz="2400" dirty="0"/>
              <a:t>设计了一些状态，在建立连接和释放连接的时候，</a:t>
            </a:r>
            <a:r>
              <a:rPr lang="en-US" altLang="zh-CN" sz="2400" dirty="0"/>
              <a:t>socket</a:t>
            </a:r>
            <a:r>
              <a:rPr lang="zh-CN" altLang="en-US" sz="2400" dirty="0"/>
              <a:t>会在状态之间切换。本次实验需要实现</a:t>
            </a:r>
            <a:r>
              <a:rPr lang="zh-CN" altLang="en-US" sz="2400" dirty="0">
                <a:solidFill>
                  <a:srgbClr val="FF0000"/>
                </a:solidFill>
              </a:rPr>
              <a:t>三次握手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四次挥手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状态之间的迁移函数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F5E9E4-4D3F-4B4D-A286-9E0C6A91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SOCKET</a:t>
            </a:r>
            <a:r>
              <a:rPr kumimoji="1" lang="zh-CN" altLang="en-US" dirty="0"/>
              <a:t>的建立与释放</a:t>
            </a:r>
          </a:p>
        </p:txBody>
      </p:sp>
    </p:spTree>
    <p:extLst>
      <p:ext uri="{BB962C8B-B14F-4D97-AF65-F5344CB8AC3E}">
        <p14:creationId xmlns:p14="http://schemas.microsoft.com/office/powerpoint/2010/main" val="13113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6DA8-C600-1B42-A571-76F50C48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实验心得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与理论课的联系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40322-AD5C-5B4D-A3FB-F2528B5708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实现了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状态机，完成了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的连接和断开。</a:t>
            </a:r>
            <a:endParaRPr kumimoji="1" lang="en-US" altLang="zh-CN" sz="2400" dirty="0"/>
          </a:p>
          <a:p>
            <a:r>
              <a:rPr kumimoji="1" lang="zh-CN" altLang="en-US" sz="2400" dirty="0"/>
              <a:t>实际应用中，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在建立连接时会创建</a:t>
            </a:r>
            <a:r>
              <a:rPr kumimoji="1" lang="en-US" altLang="zh-CN" sz="2400" dirty="0" err="1"/>
              <a:t>child_socket</a:t>
            </a:r>
            <a:r>
              <a:rPr kumimoji="1" lang="zh-CN" altLang="en-US" sz="2400" dirty="0"/>
              <a:t>，并用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listen_queue</a:t>
            </a:r>
            <a:r>
              <a:rPr kumimoji="1" lang="zh-CN" altLang="en-US" sz="2400" dirty="0">
                <a:solidFill>
                  <a:srgbClr val="FF0000"/>
                </a:solidFill>
              </a:rPr>
              <a:t>和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accept_queue</a:t>
            </a:r>
            <a:r>
              <a:rPr kumimoji="1" lang="zh-CN" altLang="en-US" sz="2400" dirty="0"/>
              <a:t>来保存它们。这是为了区分管理完成三次握手的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和未完成三次握手的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。这一点在理论课上没有提到，但是在实际应用中会带来极大的便利。</a:t>
            </a:r>
          </a:p>
        </p:txBody>
      </p:sp>
    </p:spTree>
    <p:extLst>
      <p:ext uri="{BB962C8B-B14F-4D97-AF65-F5344CB8AC3E}">
        <p14:creationId xmlns:p14="http://schemas.microsoft.com/office/powerpoint/2010/main" val="299446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0A95-BE09-8B4B-9456-57F628E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字符串和文件的收发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A03EB-9135-FA44-9C1F-1BFE192EA8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连接建立（双方进入</a:t>
            </a:r>
            <a:r>
              <a:rPr kumimoji="1" lang="en-US" altLang="zh-CN" sz="2400" dirty="0"/>
              <a:t>ESTABLISHED</a:t>
            </a:r>
            <a:r>
              <a:rPr kumimoji="1" lang="zh-CN" altLang="en-US" sz="2400" dirty="0"/>
              <a:t>状态）后，可以进行数据包的收发。本实验中引入了</a:t>
            </a:r>
            <a:r>
              <a:rPr kumimoji="1" lang="zh-CN" altLang="en-US" sz="2400" dirty="0">
                <a:solidFill>
                  <a:srgbClr val="FF0000"/>
                </a:solidFill>
              </a:rPr>
              <a:t>环形缓存</a:t>
            </a:r>
            <a:r>
              <a:rPr kumimoji="1" lang="en-US" altLang="zh-CN" sz="2400" dirty="0">
                <a:solidFill>
                  <a:srgbClr val="FF0000"/>
                </a:solidFill>
              </a:rPr>
              <a:t>Receiving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Buffer</a:t>
            </a:r>
            <a:r>
              <a:rPr kumimoji="1" lang="zh-CN" altLang="en-US" sz="2400" dirty="0"/>
              <a:t>来完成数据的发送和缓存。接收缓存大小为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recv_window</a:t>
            </a:r>
            <a:r>
              <a:rPr kumimoji="1" lang="zh-CN" altLang="en-US" sz="2400" dirty="0"/>
              <a:t>，所以在本次实验中我们实现了最基础的流量控制。</a:t>
            </a:r>
            <a:endParaRPr kumimoji="1" lang="en-US" altLang="zh-CN" sz="2400" dirty="0"/>
          </a:p>
          <a:p>
            <a:r>
              <a:rPr kumimoji="1" lang="zh-CN" altLang="en-US" sz="2400" dirty="0"/>
              <a:t>在进行发送文件的时候，由于文件较大，所以需要划分成小的报文进行发送，接受端再将收到的数据拼起来，组成原来的文件。</a:t>
            </a:r>
          </a:p>
        </p:txBody>
      </p:sp>
    </p:spTree>
    <p:extLst>
      <p:ext uri="{BB962C8B-B14F-4D97-AF65-F5344CB8AC3E}">
        <p14:creationId xmlns:p14="http://schemas.microsoft.com/office/powerpoint/2010/main" val="12094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3D3D-1CAD-B34E-AB31-66CDEF91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实验心得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与理论课的联系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EAA9-A396-784D-95B4-1ACA81E424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数据包的发送看似比之前实现状态机要简单，但是实现过程中有许多琐碎的细节：将文件内容切成小段填入报文，调整好报文的</a:t>
            </a:r>
            <a:r>
              <a:rPr kumimoji="1" lang="en-US" altLang="zh-CN" sz="2400" dirty="0"/>
              <a:t>ack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seq</a:t>
            </a:r>
            <a:r>
              <a:rPr kumimoji="1" lang="zh-CN" altLang="en-US" sz="2400" dirty="0"/>
              <a:t>，修改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snd_una</a:t>
            </a:r>
            <a:r>
              <a:rPr kumimoji="1" lang="zh-CN" altLang="en-US" sz="2400" dirty="0"/>
              <a:t>和</a:t>
            </a:r>
            <a:r>
              <a:rPr kumimoji="1" lang="en-US" altLang="zh-CN" sz="2400" dirty="0" err="1"/>
              <a:t>rcv_nxt</a:t>
            </a:r>
            <a:r>
              <a:rPr kumimoji="1" lang="zh-CN" altLang="en-US" sz="2400" dirty="0"/>
              <a:t>等，实现时需要耐心检查调试。</a:t>
            </a:r>
          </a:p>
        </p:txBody>
      </p:sp>
    </p:spTree>
    <p:extLst>
      <p:ext uri="{BB962C8B-B14F-4D97-AF65-F5344CB8AC3E}">
        <p14:creationId xmlns:p14="http://schemas.microsoft.com/office/powerpoint/2010/main" val="28596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A1678-E745-1F40-B525-6DA1CD59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超时重传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410B1-7E90-1D46-9827-2AADB2E0FA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在之前的实验中，我们进行的是无丢包网络环境下的字符串和文件的传输。本次实验中，网络中可能存在丢包的情况，因此需要实现</a:t>
            </a:r>
            <a:r>
              <a:rPr lang="zh-CN" altLang="en-US" sz="2400" dirty="0">
                <a:solidFill>
                  <a:srgbClr val="FF0000"/>
                </a:solidFill>
              </a:rPr>
              <a:t>重传机制</a:t>
            </a:r>
            <a:r>
              <a:rPr lang="zh-CN" altLang="en-US" sz="2400" dirty="0"/>
              <a:t>，进一步实现数据的可靠传输。</a:t>
            </a:r>
            <a:endParaRPr lang="en-US" altLang="zh-CN" sz="2400" dirty="0"/>
          </a:p>
          <a:p>
            <a:r>
              <a:rPr lang="zh-CN" altLang="en-US" sz="2400" dirty="0"/>
              <a:t>维护</a:t>
            </a:r>
            <a:r>
              <a:rPr lang="zh-CN" altLang="en-US" sz="2400" dirty="0">
                <a:solidFill>
                  <a:srgbClr val="FF0000"/>
                </a:solidFill>
              </a:rPr>
              <a:t>发送队列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维护</a:t>
            </a:r>
            <a:r>
              <a:rPr lang="zh-CN" altLang="en-US" sz="2400" dirty="0">
                <a:solidFill>
                  <a:srgbClr val="FF0000"/>
                </a:solidFill>
              </a:rPr>
              <a:t>两个接收队列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维护</a:t>
            </a:r>
            <a:r>
              <a:rPr lang="zh-CN" altLang="en-US" sz="2400" dirty="0">
                <a:solidFill>
                  <a:srgbClr val="FF0000"/>
                </a:solidFill>
              </a:rPr>
              <a:t>超时重传计时器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139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006E4-B7C5-5444-BDD7-BE305B5D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实验心得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与理论课的联系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ACF18-BE1B-F045-88C3-5561B39B06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本次实验中，仿照之前的</a:t>
            </a:r>
            <a:r>
              <a:rPr kumimoji="1" lang="en-US" altLang="zh-CN" sz="2400" dirty="0" err="1"/>
              <a:t>timer_list</a:t>
            </a:r>
            <a:r>
              <a:rPr kumimoji="1" lang="zh-CN" altLang="en-US" sz="2400" dirty="0"/>
              <a:t>设计了</a:t>
            </a:r>
            <a:r>
              <a:rPr kumimoji="1" lang="zh-CN" altLang="en-US" sz="2400" dirty="0">
                <a:solidFill>
                  <a:srgbClr val="FF0000"/>
                </a:solidFill>
              </a:rPr>
              <a:t>超时重传寄存器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retrans_timer_list</a:t>
            </a:r>
            <a:r>
              <a:rPr kumimoji="1" lang="zh-CN" altLang="en-US" sz="2400" dirty="0"/>
              <a:t>，来计算等待的时间，判断何时进行重传。</a:t>
            </a:r>
            <a:endParaRPr kumimoji="1" lang="en-US" altLang="zh-CN" sz="2400" dirty="0"/>
          </a:p>
          <a:p>
            <a:r>
              <a:rPr kumimoji="1" lang="zh-CN" altLang="en-US" sz="2400" dirty="0"/>
              <a:t>由于收到的数据包中有些是重传而得，所以会出现无序的情况，为此设计了</a:t>
            </a:r>
            <a:r>
              <a:rPr kumimoji="1" lang="en-US" altLang="zh-CN" sz="2400" dirty="0">
                <a:solidFill>
                  <a:srgbClr val="FF0000"/>
                </a:solidFill>
              </a:rPr>
              <a:t>out-of-order</a:t>
            </a:r>
            <a:r>
              <a:rPr kumimoji="1" lang="zh-CN" altLang="en-US" sz="2400" dirty="0">
                <a:solidFill>
                  <a:srgbClr val="FF0000"/>
                </a:solidFill>
              </a:rPr>
              <a:t>队列</a:t>
            </a:r>
            <a:r>
              <a:rPr kumimoji="1" lang="zh-CN" altLang="en-US" sz="2400" dirty="0"/>
              <a:t>来保存这些数据包。理论课没有强调这一点，实际上这是一个非常巧妙的设计。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254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AD7F-713A-DA4B-B87C-B4B7B428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拥塞控制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0D3DF-374D-E049-B6AA-C65418ADE8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之前我们已经有了固定大小的发送窗口，为了提高数据传输的速度，同时尽量避免网络拥塞，本次实验中我们需要改变发送窗口大小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维护新增的变量：</a:t>
            </a:r>
            <a:r>
              <a:rPr lang="en-US" altLang="zh-CN" sz="2400" dirty="0"/>
              <a:t>TCP</a:t>
            </a:r>
            <a:r>
              <a:rPr lang="zh-CN" altLang="en-US" sz="2400" dirty="0"/>
              <a:t>拥塞控制状态和拥塞窗口大小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完成拥塞窗口</a:t>
            </a:r>
            <a:r>
              <a:rPr lang="zh-CN" altLang="en-US" sz="2400" dirty="0">
                <a:solidFill>
                  <a:srgbClr val="FF0000"/>
                </a:solidFill>
              </a:rPr>
              <a:t>增大</a:t>
            </a:r>
            <a:r>
              <a:rPr lang="zh-CN" altLang="en-US" sz="2400" dirty="0"/>
              <a:t>的两个算法：慢启动和拥塞避免。</a:t>
            </a:r>
            <a:endParaRPr lang="en-US" altLang="zh-CN" sz="2400" dirty="0"/>
          </a:p>
          <a:p>
            <a:r>
              <a:rPr lang="zh-CN" altLang="en-US" sz="2400" dirty="0"/>
              <a:t>完成拥塞窗口</a:t>
            </a:r>
            <a:r>
              <a:rPr lang="zh-CN" altLang="en-US" sz="2400" dirty="0">
                <a:solidFill>
                  <a:srgbClr val="FF0000"/>
                </a:solidFill>
              </a:rPr>
              <a:t>减小</a:t>
            </a:r>
            <a:r>
              <a:rPr lang="zh-CN" altLang="en-US" sz="2400" dirty="0"/>
              <a:t>的两个算法：快重传和超时重传。</a:t>
            </a:r>
          </a:p>
          <a:p>
            <a:r>
              <a:rPr lang="zh-CN" altLang="en-US" sz="2400" dirty="0"/>
              <a:t>完成拥塞窗口</a:t>
            </a:r>
            <a:r>
              <a:rPr lang="zh-CN" altLang="en-US" sz="2400" dirty="0">
                <a:solidFill>
                  <a:srgbClr val="FF0000"/>
                </a:solidFill>
              </a:rPr>
              <a:t>不变</a:t>
            </a:r>
            <a:r>
              <a:rPr lang="zh-CN" altLang="en-US" sz="2400" dirty="0"/>
              <a:t>的一个算法：快恢复。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5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116</TotalTime>
  <Words>864</Words>
  <Application>Microsoft Macintosh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Tw Cen MT</vt:lpstr>
      <vt:lpstr>水滴</vt:lpstr>
      <vt:lpstr>计算机网络 实验总结-3</vt:lpstr>
      <vt:lpstr>Tcp协议</vt:lpstr>
      <vt:lpstr>SOCKET的建立与释放</vt:lpstr>
      <vt:lpstr>实验心得 &amp; 与理论课的联系</vt:lpstr>
      <vt:lpstr>字符串和文件的收发</vt:lpstr>
      <vt:lpstr>实验心得 &amp; 与理论课的联系</vt:lpstr>
      <vt:lpstr>超时重传</vt:lpstr>
      <vt:lpstr>实验心得 &amp; 与理论课的联系</vt:lpstr>
      <vt:lpstr>拥塞控制</vt:lpstr>
      <vt:lpstr>实验心得 &amp; 与理论课的联系</vt:lpstr>
      <vt:lpstr>遇到的问题</vt:lpstr>
      <vt:lpstr>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实验总结-3</dc:title>
  <dc:creator>tl391</dc:creator>
  <cp:lastModifiedBy>tl391</cp:lastModifiedBy>
  <cp:revision>12</cp:revision>
  <dcterms:created xsi:type="dcterms:W3CDTF">2021-07-13T12:51:54Z</dcterms:created>
  <dcterms:modified xsi:type="dcterms:W3CDTF">2021-07-13T14:48:18Z</dcterms:modified>
</cp:coreProperties>
</file>