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93" r:id="rId7"/>
    <p:sldId id="280" r:id="rId8"/>
    <p:sldId id="281" r:id="rId9"/>
    <p:sldId id="295" r:id="rId10"/>
    <p:sldId id="282" r:id="rId11"/>
    <p:sldId id="283" r:id="rId12"/>
    <p:sldId id="296" r:id="rId13"/>
    <p:sldId id="284" r:id="rId14"/>
    <p:sldId id="294" r:id="rId15"/>
    <p:sldId id="292" r:id="rId16"/>
    <p:sldId id="286" r:id="rId17"/>
    <p:sldId id="287" r:id="rId18"/>
    <p:sldId id="285" r:id="rId19"/>
    <p:sldId id="288" r:id="rId20"/>
    <p:sldId id="289" r:id="rId21"/>
    <p:sldId id="291" r:id="rId22"/>
    <p:sldId id="297" r:id="rId23"/>
    <p:sldId id="298" r:id="rId24"/>
    <p:sldId id="299" r:id="rId25"/>
    <p:sldId id="29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F1656-A0C8-4A78-88F7-7FBB379231A3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/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/>
            <p:cNvCxnSpPr/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/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  <a:endParaRPr lang="zh-CN" altLang="en-US" dirty="0"/>
          </a:p>
        </p:txBody>
      </p:sp>
      <p:sp>
        <p:nvSpPr>
          <p:cNvPr id="5" name="圆角矩形 27"/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  <a:endParaRPr lang="zh-CN" altLang="en-US" sz="2000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  <a:endParaRPr lang="en-US" altLang="zh-CN" sz="2100" dirty="0"/>
          </a:p>
          <a:p>
            <a:pPr lvl="1"/>
            <a:r>
              <a:rPr lang="en-US" altLang="zh-CN" sz="2100" dirty="0"/>
              <a:t>h1-h3: disable_offloading.sh, disable_ipv6.sh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 ./http_server.py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en-US" altLang="zh-CN" sz="2100" dirty="0"/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" y="1734092"/>
            <a:ext cx="6616826" cy="4421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>
            <a:fillRect/>
          </a:stretch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>
            <a:fillRect/>
          </a:stretch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  <a:endParaRPr lang="en-US" altLang="zh-CN" sz="1800" dirty="0"/>
          </a:p>
          <a:p>
            <a:pPr lvl="1"/>
            <a:r>
              <a:rPr lang="en-US" altLang="zh-CN" sz="1800" dirty="0"/>
              <a:t>h1-h3: disable_offloading.sh, disable_ipv6.sh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 ./http_server.py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  <a:endParaRPr lang="en-US" altLang="zh-CN" sz="18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实验中的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系统可以很容易实现支持</a:t>
            </a:r>
            <a:r>
              <a:rPr lang="en-US" altLang="zh-CN" sz="2200" dirty="0"/>
              <a:t>UDP</a:t>
            </a:r>
            <a:r>
              <a:rPr lang="zh-CN" altLang="en-US" sz="2200" dirty="0"/>
              <a:t>协议，现实网络中</a:t>
            </a:r>
            <a:r>
              <a:rPr lang="en-US" altLang="zh-CN" sz="2200" dirty="0"/>
              <a:t>NAT</a:t>
            </a:r>
            <a:r>
              <a:rPr lang="zh-CN" altLang="en-US" sz="2200" dirty="0"/>
              <a:t>还需要对</a:t>
            </a:r>
            <a:r>
              <a:rPr lang="en-US" altLang="zh-CN" sz="2200" dirty="0"/>
              <a:t>ICMP</a:t>
            </a:r>
            <a:r>
              <a:rPr lang="zh-CN" altLang="en-US" sz="2200" dirty="0"/>
              <a:t>进行地址翻译，请调研说明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系统如何支持</a:t>
            </a:r>
            <a:r>
              <a:rPr lang="en-US" altLang="zh-CN" sz="2200" dirty="0"/>
              <a:t>ICMP</a:t>
            </a:r>
            <a:r>
              <a:rPr lang="zh-CN" altLang="en-US" sz="2200" dirty="0"/>
              <a:t>协议。</a:t>
            </a: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给定一个有公网地址的服务器和两个处于不同内网的主机，如何让两个内网主机建立</a:t>
            </a:r>
            <a:r>
              <a:rPr lang="en-US" altLang="zh-CN" sz="2200" dirty="0"/>
              <a:t>TCP</a:t>
            </a:r>
            <a:r>
              <a:rPr lang="zh-CN" altLang="en-US" sz="2200" dirty="0"/>
              <a:t>连接并进行数据传输。（最好有概念验证代码）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687435" cy="518604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 err="1"/>
              <a:t>libipstack</a:t>
            </a:r>
            <a:r>
              <a:rPr lang="en-US" altLang="zh-CN" dirty="0"/>
              <a:t>(32).a	#</a:t>
            </a:r>
            <a:r>
              <a:rPr lang="en-US" altLang="zh-CN" sz="2200" dirty="0"/>
              <a:t> </a:t>
            </a:r>
            <a:r>
              <a:rPr lang="zh-CN" altLang="en-US" sz="2200" dirty="0"/>
              <a:t>建议将</a:t>
            </a:r>
            <a:r>
              <a:rPr lang="en-US" altLang="zh-CN" sz="2200" dirty="0"/>
              <a:t>“</a:t>
            </a:r>
            <a:r>
              <a:rPr lang="zh-CN" altLang="en-US" sz="2200" dirty="0"/>
              <a:t>路由器转发实验</a:t>
            </a:r>
            <a:r>
              <a:rPr lang="en-US" altLang="zh-CN" sz="2200" dirty="0"/>
              <a:t>”</a:t>
            </a:r>
            <a:r>
              <a:rPr lang="zh-CN" altLang="en-US" sz="2200" dirty="0"/>
              <a:t>中自己生成的</a:t>
            </a:r>
            <a:r>
              <a:rPr lang="en-US" altLang="zh-CN" sz="2200" dirty="0" err="1"/>
              <a:t>libipstack.a</a:t>
            </a:r>
            <a:endParaRPr lang="en-US" altLang="zh-CN" sz="2200" dirty="0" err="1"/>
          </a:p>
          <a:p>
            <a:pPr marL="0" indent="0">
              <a:buNone/>
            </a:pPr>
            <a:r>
              <a:rPr lang="en-US" altLang="zh-CN" sz="2200" dirty="0"/>
              <a:t>			# </a:t>
            </a:r>
            <a:r>
              <a:rPr lang="zh-CN" altLang="en-US" sz="2200" dirty="0"/>
              <a:t>用到本实验中</a:t>
            </a:r>
            <a:endParaRPr lang="en-US" altLang="zh-CN" sz="2200" dirty="0"/>
          </a:p>
          <a:p>
            <a:r>
              <a:rPr lang="en-US" altLang="zh-CN" dirty="0"/>
              <a:t>http_server.py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  <a:endParaRPr lang="en-US" altLang="zh-CN" dirty="0"/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  <a:endParaRPr lang="en-US" altLang="zh-CN" dirty="0"/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/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/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/>
            <p:cNvCxnSpPr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/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/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/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8328" y="559654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108" y="5021651"/>
            <a:ext cx="5116152" cy="1745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3" name="连接符: 肘形 42"/>
          <p:cNvCxnSpPr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8" name="连接符: 肘形 47"/>
          <p:cNvCxnSpPr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/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/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/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/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  <a:endParaRPr lang="en-US" altLang="zh-CN" dirty="0"/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  <a:endParaRPr lang="en-US" altLang="zh-CN" dirty="0"/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4315</Words>
  <Application>WPS 演示</Application>
  <PresentationFormat>全屏显示(4:3)</PresentationFormat>
  <Paragraphs>372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Arial Unicode MS</vt:lpstr>
      <vt:lpstr>Courier New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思考题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2574</cp:revision>
  <dcterms:created xsi:type="dcterms:W3CDTF">2017-02-15T05:09:00Z</dcterms:created>
  <dcterms:modified xsi:type="dcterms:W3CDTF">2021-05-26T12:11:09Z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2537F02B8374443AB7373B9CB350868B</vt:lpwstr>
  </property>
  <property fmtid="{D5CDD505-2E9C-101B-9397-08002B2CF9AE}" pid="3" name="KSOProductBuildVer">
    <vt:lpwstr>2052-11.1.0.10495</vt:lpwstr>
  </property>
</Properties>
</file>