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9" r:id="rId3"/>
    <p:sldId id="272" r:id="rId4"/>
    <p:sldId id="273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8" r:id="rId16"/>
    <p:sldId id="269" r:id="rId17"/>
    <p:sldId id="270" r:id="rId18"/>
    <p:sldId id="271" r:id="rId19"/>
    <p:sldId id="28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HW4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                                               </a:t>
            </a:r>
            <a:endParaRPr lang="en-US" altLang="zh-CN"/>
          </a:p>
          <a:p>
            <a:r>
              <a:rPr lang="en-US" altLang="zh-CN"/>
              <a:t>                                                 Xinying Wu</a:t>
            </a:r>
            <a:endParaRPr lang="en-US" altLang="zh-CN"/>
          </a:p>
          <a:p>
            <a:r>
              <a:rPr lang="en-US" altLang="zh-CN"/>
              <a:t>                                                            15620161152288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22985"/>
            <a:ext cx="10515600" cy="1325563"/>
          </a:xfrm>
        </p:spPr>
        <p:txBody>
          <a:bodyPr>
            <a:normAutofit fontScale="90000"/>
          </a:bodyPr>
          <a:p>
            <a:r>
              <a:rPr lang="zh-CN" altLang="en-US"/>
              <a:t># plot acf</a:t>
            </a:r>
            <a:br>
              <a:rPr lang="zh-CN" altLang="en-US"/>
            </a:br>
            <a:r>
              <a:rPr lang="zh-CN" altLang="en-US"/>
              <a:t>autocorr = acf(ret, lag.max = 20, ylab = "Sample Autocorrelation", main = NA,lwd = 1, ylim = c(-0.2, 1))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 descr="Rplot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2305" y="1219835"/>
            <a:ext cx="7071995" cy="41586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152765" y="5103495"/>
            <a:ext cx="2493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figure6.1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99820"/>
            <a:ext cx="10515600" cy="1325563"/>
          </a:xfrm>
        </p:spPr>
        <p:txBody>
          <a:bodyPr>
            <a:normAutofit fontScale="90000"/>
          </a:bodyPr>
          <a:p>
            <a:r>
              <a:rPr lang="zh-CN" altLang="en-US"/>
              <a:t># plot of pacf</a:t>
            </a:r>
            <a:br>
              <a:rPr lang="zh-CN" altLang="en-US"/>
            </a:br>
            <a:r>
              <a:rPr lang="zh-CN" altLang="en-US"/>
              <a:t>autopcorr = pacf(ret, lag.max = 20, ylab = "Sample Partial Autocorrelation", main = NA, ylim = c(-0.3, 0.3), lwd = 2)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 descr="Rplot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8025" y="1012190"/>
            <a:ext cx="7164705" cy="42125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75320" y="5562600"/>
            <a:ext cx="214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figure6.2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83945"/>
            <a:ext cx="10515600" cy="1325563"/>
          </a:xfrm>
        </p:spPr>
        <p:txBody>
          <a:bodyPr>
            <a:normAutofit fontScale="90000"/>
          </a:bodyPr>
          <a:p>
            <a:r>
              <a:rPr lang="zh-CN" altLang="en-US"/>
              <a:t># select p and q order of ARIMA model</a:t>
            </a:r>
            <a:br>
              <a:rPr lang="zh-CN" altLang="en-US"/>
            </a:br>
            <a:r>
              <a:rPr lang="zh-CN" altLang="en-US"/>
              <a:t>fit4 = arima(ret, order = c(2, 0, 3))</a:t>
            </a:r>
            <a:br>
              <a:rPr lang="zh-CN" altLang="en-US"/>
            </a:br>
            <a:r>
              <a:rPr lang="zh-CN" altLang="en-US"/>
              <a:t>tsdiag(fit4)</a:t>
            </a:r>
            <a:br>
              <a:rPr lang="zh-CN" altLang="en-US"/>
            </a:br>
            <a:r>
              <a:rPr lang="zh-CN" altLang="en-US"/>
              <a:t>Box.test(fit4$residuals, lag = 1)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 descr="Rplot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0865" y="1080135"/>
            <a:ext cx="7576820" cy="44551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18640"/>
            <a:ext cx="10515600" cy="1325563"/>
          </a:xfrm>
        </p:spPr>
        <p:txBody>
          <a:bodyPr>
            <a:normAutofit fontScale="90000"/>
          </a:bodyPr>
          <a:p>
            <a:r>
              <a:rPr lang="zh-CN" altLang="en-US" sz="3600"/>
              <a:t>fitr4 = arima(ret, order = c(2, 1, 3))</a:t>
            </a:r>
            <a:br>
              <a:rPr lang="zh-CN" altLang="en-US" sz="3600"/>
            </a:br>
            <a:r>
              <a:rPr lang="zh-CN" altLang="en-US" sz="3600"/>
              <a:t>tsdiag(fitr4)</a:t>
            </a:r>
            <a:br>
              <a:rPr lang="zh-CN" altLang="en-US" sz="3600"/>
            </a:br>
            <a:r>
              <a:rPr lang="zh-CN" altLang="en-US" sz="3600"/>
              <a:t>Box.test(fitr4$residuals, lag = 1)</a:t>
            </a:r>
            <a:br>
              <a:rPr lang="zh-CN" altLang="en-US" sz="3600"/>
            </a:br>
            <a:r>
              <a:rPr lang="zh-CN" altLang="en-US" sz="3600"/>
              <a:t>&gt; # to conclude, 202 is better than 213</a:t>
            </a:r>
            <a:br>
              <a:rPr lang="zh-CN" altLang="en-US" sz="3600"/>
            </a:br>
            <a:r>
              <a:rPr lang="zh-CN" altLang="en-US" sz="3600"/>
              <a:t>&gt; fit202 = arima(ret, order = c(2, 0, 2))</a:t>
            </a:r>
            <a:br>
              <a:rPr lang="zh-CN" altLang="en-US" sz="3600"/>
            </a:br>
            <a:r>
              <a:rPr lang="zh-CN" altLang="en-US" sz="3600"/>
              <a:t>&gt; tsdiag(fit202)</a:t>
            </a:r>
            <a:br>
              <a:rPr lang="zh-CN" altLang="en-US" sz="3600"/>
            </a:br>
            <a:r>
              <a:rPr lang="zh-CN" altLang="en-US" sz="3600"/>
              <a:t>&gt; tsdiag(fit4)</a:t>
            </a:r>
            <a:br>
              <a:rPr lang="zh-CN" altLang="en-US" sz="3600"/>
            </a:br>
            <a:r>
              <a:rPr lang="zh-CN" altLang="en-US" sz="3600"/>
              <a:t>&gt; tsdiag(fitr4)</a:t>
            </a:r>
            <a:br>
              <a:rPr lang="zh-CN" altLang="en-US" sz="3600"/>
            </a:br>
            <a:endParaRPr lang="zh-CN" altLang="en-US"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zh-CN" altLang="en-US" sz="3200">
                <a:sym typeface="+mn-ea"/>
              </a:rPr>
            </a:br>
            <a:br>
              <a:rPr lang="zh-CN" altLang="en-US" sz="3200">
                <a:sym typeface="+mn-ea"/>
              </a:rPr>
            </a:br>
            <a:br>
              <a:rPr lang="zh-CN" altLang="en-US" sz="3200">
                <a:sym typeface="+mn-ea"/>
              </a:rPr>
            </a:br>
            <a:br>
              <a:rPr lang="zh-CN" altLang="en-US" sz="3200">
                <a:sym typeface="+mn-ea"/>
              </a:rPr>
            </a:br>
            <a:br>
              <a:rPr lang="zh-CN" altLang="en-US" sz="3200">
                <a:sym typeface="+mn-ea"/>
              </a:rPr>
            </a:br>
            <a:br>
              <a:rPr lang="zh-CN" altLang="en-US" sz="3200">
                <a:sym typeface="+mn-ea"/>
              </a:rPr>
            </a:br>
            <a:br>
              <a:rPr lang="zh-CN" altLang="en-US" sz="3200">
                <a:sym typeface="+mn-ea"/>
              </a:rPr>
            </a:br>
            <a:br>
              <a:rPr lang="zh-CN" altLang="en-US" sz="3200">
                <a:sym typeface="+mn-ea"/>
              </a:rPr>
            </a:br>
            <a:br>
              <a:rPr lang="zh-CN" altLang="en-US" sz="3200">
                <a:sym typeface="+mn-ea"/>
              </a:rPr>
            </a:br>
            <a:br>
              <a:rPr lang="zh-CN" altLang="en-US" sz="3200">
                <a:sym typeface="+mn-ea"/>
              </a:rPr>
            </a:br>
            <a:r>
              <a:rPr lang="zh-CN" altLang="en-US" sz="3200">
                <a:sym typeface="+mn-ea"/>
              </a:rPr>
              <a:t>&gt; # arima202 predict</a:t>
            </a:r>
            <a:br>
              <a:rPr lang="zh-CN" altLang="en-US" sz="3200">
                <a:sym typeface="+mn-ea"/>
              </a:rPr>
            </a:br>
            <a:r>
              <a:rPr lang="zh-CN" altLang="en-US" sz="3200">
                <a:sym typeface="+mn-ea"/>
              </a:rPr>
              <a:t>&gt; fit202 = arima(ret, order = c(2, 0, 2))</a:t>
            </a:r>
            <a:br>
              <a:rPr lang="zh-CN" altLang="en-US" sz="3200">
                <a:sym typeface="+mn-ea"/>
              </a:rPr>
            </a:br>
            <a:r>
              <a:rPr lang="zh-CN" altLang="en-US" sz="3200">
                <a:sym typeface="+mn-ea"/>
              </a:rPr>
              <a:t>&gt; crpre = predict(fit202, n.ahead = 30)</a:t>
            </a:r>
            <a:br>
              <a:rPr lang="zh-CN" altLang="en-US" sz="3200">
                <a:sym typeface="+mn-ea"/>
              </a:rPr>
            </a:br>
            <a:r>
              <a:rPr lang="zh-CN" altLang="en-US" sz="3200">
                <a:sym typeface="+mn-ea"/>
              </a:rPr>
              <a:t>&gt; dates = seq(as.Date("02/08/2014", format = "%d/%m/%Y"), by = "days", length = length(ret))</a:t>
            </a:r>
            <a:br>
              <a:rPr lang="zh-CN" altLang="en-US" sz="3200">
                <a:sym typeface="+mn-ea"/>
              </a:rPr>
            </a:br>
            <a:r>
              <a:rPr lang="zh-CN" altLang="en-US" sz="3200">
                <a:sym typeface="+mn-ea"/>
              </a:rPr>
              <a:t>&gt; plot(ret, type = "l", xlim = c(0, 644), ylab = "log return", xlab = "days",lwd = 1.5)</a:t>
            </a:r>
            <a:br>
              <a:rPr lang="zh-CN" altLang="en-US" sz="3200">
                <a:sym typeface="+mn-ea"/>
              </a:rPr>
            </a:br>
            <a:r>
              <a:rPr lang="zh-CN" altLang="en-US" sz="3200">
                <a:sym typeface="+mn-ea"/>
              </a:rPr>
              <a:t>&gt; lines(crpre$pred, col = "red", lwd = 3)</a:t>
            </a:r>
            <a:br>
              <a:rPr lang="zh-CN" altLang="en-US" sz="3200">
                <a:sym typeface="+mn-ea"/>
              </a:rPr>
            </a:br>
            <a:r>
              <a:rPr lang="zh-CN" altLang="en-US" sz="3200">
                <a:sym typeface="+mn-ea"/>
              </a:rPr>
              <a:t>&gt; lines(crpre$pred + 2 * crpre$se, col = "red", lty = 3, lwd = 3)</a:t>
            </a:r>
            <a:br>
              <a:rPr lang="zh-CN" altLang="en-US" sz="3200">
                <a:sym typeface="+mn-ea"/>
              </a:rPr>
            </a:br>
            <a:r>
              <a:rPr lang="zh-CN" altLang="en-US" sz="3200">
                <a:sym typeface="+mn-ea"/>
              </a:rPr>
              <a:t>&gt; lines(crpre$pred - 2 * crpre$se, col = "red", lty = 3, lwd = 3)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 descr="Rplot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2305" y="1132840"/>
            <a:ext cx="7454900" cy="43834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413115" y="5914390"/>
            <a:ext cx="2799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figure7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1210" y="3442970"/>
            <a:ext cx="9418320" cy="2327275"/>
          </a:xfrm>
        </p:spPr>
        <p:txBody>
          <a:bodyPr>
            <a:normAutofit fontScale="90000"/>
          </a:bodyPr>
          <a:p>
            <a:pPr algn="l"/>
            <a:br>
              <a:rPr lang="zh-CN" altLang="en-US" sz="3200">
                <a:sym typeface="+mn-ea"/>
              </a:rPr>
            </a:br>
            <a:br>
              <a:rPr lang="zh-CN" altLang="en-US" sz="3200">
                <a:sym typeface="+mn-ea"/>
              </a:rPr>
            </a:br>
            <a:br>
              <a:rPr lang="zh-CN" altLang="en-US" sz="3200">
                <a:sym typeface="+mn-ea"/>
              </a:rPr>
            </a:br>
            <a:br>
              <a:rPr lang="zh-CN" altLang="en-US" sz="3200">
                <a:sym typeface="+mn-ea"/>
              </a:rPr>
            </a:br>
            <a:br>
              <a:rPr lang="zh-CN" altLang="en-US" sz="3200">
                <a:sym typeface="+mn-ea"/>
              </a:rPr>
            </a:br>
            <a:r>
              <a:rPr lang="zh-CN" altLang="en-US" sz="3200">
                <a:sym typeface="+mn-ea"/>
              </a:rPr>
              <a:t>#install.packages("rjson", repos="http://cran.us.r-project.org")</a:t>
            </a:r>
            <a:br>
              <a:rPr lang="zh-CN" altLang="en-US" sz="3200"/>
            </a:br>
            <a:r>
              <a:rPr lang="zh-CN" altLang="en-US" sz="3200">
                <a:sym typeface="+mn-ea"/>
              </a:rPr>
              <a:t>library("rjson")</a:t>
            </a:r>
            <a:br>
              <a:rPr lang="zh-CN" altLang="en-US" sz="3200"/>
            </a:br>
            <a:r>
              <a:rPr lang="zh-CN" altLang="en-US" sz="3200">
                <a:sym typeface="+mn-ea"/>
              </a:rPr>
              <a:t>json_file = "http://crix.hu-berlin.de/data/crix.json"</a:t>
            </a:r>
            <a:br>
              <a:rPr lang="zh-CN" altLang="en-US" sz="3200"/>
            </a:br>
            <a:r>
              <a:rPr lang="zh-CN" altLang="en-US" sz="3200">
                <a:sym typeface="+mn-ea"/>
              </a:rPr>
              <a:t>json_data = fromJSON(file=json_file)</a:t>
            </a:r>
            <a:br>
              <a:rPr lang="zh-CN" altLang="en-US" sz="3200"/>
            </a:br>
            <a:r>
              <a:rPr lang="zh-CN" altLang="en-US" sz="3200">
                <a:sym typeface="+mn-ea"/>
              </a:rPr>
              <a:t>crix_data_frame = as.data.frame(json_data)</a:t>
            </a:r>
            <a:br>
              <a:rPr lang="zh-CN" altLang="en-US" sz="3200"/>
            </a:br>
            <a:r>
              <a:rPr lang="zh-CN" altLang="en-US" sz="3200">
                <a:sym typeface="+mn-ea"/>
              </a:rPr>
              <a:t>n=dim(crix_data_frame)</a:t>
            </a:r>
            <a:br>
              <a:rPr lang="zh-CN" altLang="en-US" sz="3200"/>
            </a:br>
            <a:r>
              <a:rPr lang="zh-CN" altLang="en-US" sz="3200">
                <a:sym typeface="+mn-ea"/>
              </a:rPr>
              <a:t>a=seq(1,n[2],2)</a:t>
            </a:r>
            <a:br>
              <a:rPr lang="zh-CN" altLang="en-US" sz="3200"/>
            </a:br>
            <a:r>
              <a:rPr lang="zh-CN" altLang="en-US" sz="3200">
                <a:sym typeface="+mn-ea"/>
              </a:rPr>
              <a:t>b=seq(2,n[2],2)</a:t>
            </a:r>
            <a:br>
              <a:rPr lang="zh-CN" altLang="en-US" sz="3200"/>
            </a:br>
            <a:r>
              <a:rPr lang="zh-CN" altLang="en-US" sz="3200">
                <a:sym typeface="+mn-ea"/>
              </a:rPr>
              <a:t>date=t(crix_data_frame[1,a])</a:t>
            </a:r>
            <a:br>
              <a:rPr lang="zh-CN" altLang="en-US" sz="3200"/>
            </a:br>
            <a:r>
              <a:rPr lang="zh-CN" altLang="en-US" sz="3200">
                <a:sym typeface="+mn-ea"/>
              </a:rPr>
              <a:t>price=t(crix_data_frame[1,b])</a:t>
            </a:r>
            <a:br>
              <a:rPr lang="zh-CN" altLang="en-US" sz="3200"/>
            </a:br>
            <a:br>
              <a:rPr lang="zh-CN" altLang="en-US" sz="3200"/>
            </a:br>
            <a:r>
              <a:rPr lang="zh-CN" altLang="en-US" sz="3200">
                <a:sym typeface="+mn-ea"/>
              </a:rPr>
              <a:t>ts.plot(price)</a:t>
            </a:r>
            <a:endParaRPr lang="zh-CN" altLang="en-US" sz="3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Rplo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70100" y="1403985"/>
            <a:ext cx="7393305" cy="4346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8295" y="462280"/>
            <a:ext cx="1095184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#install.packages("rjson", repos="http://cran.us.r-project.org")</a:t>
            </a:r>
            <a:endParaRPr lang="zh-CN" altLang="en-US"/>
          </a:p>
          <a:p>
            <a:r>
              <a:rPr lang="zh-CN" altLang="en-US"/>
              <a:t>library("rjson")</a:t>
            </a:r>
            <a:endParaRPr lang="zh-CN" altLang="en-US"/>
          </a:p>
          <a:p>
            <a:r>
              <a:rPr lang="zh-CN" altLang="en-US"/>
              <a:t>json_file = "http://crix.hu-berlin.de/data/crix.json"</a:t>
            </a:r>
            <a:endParaRPr lang="zh-CN" altLang="en-US"/>
          </a:p>
          <a:p>
            <a:r>
              <a:rPr lang="zh-CN" altLang="en-US"/>
              <a:t>json_data = fromJSON(file=json_file)</a:t>
            </a:r>
            <a:endParaRPr lang="zh-CN" altLang="en-US"/>
          </a:p>
          <a:p>
            <a:r>
              <a:rPr lang="zh-CN" altLang="en-US"/>
              <a:t>crix_data_frame = as.data.frame(json_data)</a:t>
            </a:r>
            <a:endParaRPr lang="zh-CN" altLang="en-US"/>
          </a:p>
          <a:p>
            <a:r>
              <a:rPr lang="zh-CN" altLang="en-US"/>
              <a:t>n=dim(crix_data_frame)</a:t>
            </a:r>
            <a:endParaRPr lang="zh-CN" altLang="en-US"/>
          </a:p>
          <a:p>
            <a:r>
              <a:rPr lang="zh-CN" altLang="en-US"/>
              <a:t>a=seq(1,n[2],2)</a:t>
            </a:r>
            <a:endParaRPr lang="zh-CN" altLang="en-US"/>
          </a:p>
          <a:p>
            <a:r>
              <a:rPr lang="zh-CN" altLang="en-US"/>
              <a:t>b=seq(2,n[2],2)</a:t>
            </a:r>
            <a:endParaRPr lang="zh-CN" altLang="en-US"/>
          </a:p>
          <a:p>
            <a:r>
              <a:rPr lang="zh-CN" altLang="en-US"/>
              <a:t>date=t(crix_data_frame[1,a])</a:t>
            </a:r>
            <a:endParaRPr lang="zh-CN" altLang="en-US"/>
          </a:p>
          <a:p>
            <a:r>
              <a:rPr lang="zh-CN" altLang="en-US"/>
              <a:t>price=t(crix_data_frame[1,b])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ts.plot(price)</a:t>
            </a:r>
            <a:endParaRPr lang="zh-CN" altLang="en-US"/>
          </a:p>
          <a:p>
            <a:r>
              <a:rPr lang="zh-CN" altLang="en-US"/>
              <a:t>ret=diff(log(price))</a:t>
            </a:r>
            <a:endParaRPr lang="zh-CN" altLang="en-US"/>
          </a:p>
          <a:p>
            <a:r>
              <a:rPr lang="zh-CN" altLang="en-US"/>
              <a:t>ts.plot(ret)</a:t>
            </a:r>
            <a:endParaRPr lang="zh-CN" altLang="en-US"/>
          </a:p>
          <a:p>
            <a:r>
              <a:rPr lang="zh-CN" altLang="en-US"/>
              <a:t>&gt; pdf(file="myplot.pdf")</a:t>
            </a:r>
            <a:endParaRPr lang="zh-CN" altLang="en-US"/>
          </a:p>
          <a:p>
            <a:r>
              <a:rPr lang="zh-CN" altLang="en-US"/>
              <a:t>&gt; dev.off()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QQ截图201710202328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5755" y="624205"/>
            <a:ext cx="8999855" cy="56095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16280" y="761365"/>
            <a:ext cx="80086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/>
              <a:t># histogram of returns</a:t>
            </a:r>
            <a:endParaRPr lang="zh-CN" altLang="en-US"/>
          </a:p>
          <a:p>
            <a:r>
              <a:rPr lang="zh-CN" altLang="en-US"/>
              <a:t>hist(ret, col = "cyan", breaks = 20, freq = FALSE, ylim = c(0, 25), xlab = NA)</a:t>
            </a:r>
            <a:endParaRPr lang="zh-CN" altLang="en-US"/>
          </a:p>
          <a:p>
            <a:r>
              <a:rPr lang="zh-CN" altLang="en-US"/>
              <a:t>lines(density(ret), lwd = 1)</a:t>
            </a:r>
            <a:endParaRPr lang="zh-CN" altLang="en-US"/>
          </a:p>
          <a:p>
            <a:r>
              <a:rPr lang="zh-CN" altLang="en-US"/>
              <a:t>mu = mean(ret)</a:t>
            </a:r>
            <a:endParaRPr lang="zh-CN" altLang="en-US"/>
          </a:p>
          <a:p>
            <a:r>
              <a:rPr lang="zh-CN" altLang="en-US"/>
              <a:t>sigma = sd(ret)</a:t>
            </a:r>
            <a:endParaRPr lang="zh-CN" altLang="en-US"/>
          </a:p>
          <a:p>
            <a:r>
              <a:rPr lang="zh-CN" altLang="en-US"/>
              <a:t>x = seq(-4, 4, length = 100)</a:t>
            </a:r>
            <a:endParaRPr lang="zh-CN" altLang="en-US"/>
          </a:p>
          <a:p>
            <a:r>
              <a:rPr lang="zh-CN" altLang="en-US"/>
              <a:t>curve(dnorm(x, mean = mean(ret), sd = sd(ret)), add = TRUE, col = "darkblue", lwd = 1)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Rplot0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5065" y="1178560"/>
            <a:ext cx="7656195" cy="4501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08900" y="5273675"/>
            <a:ext cx="2405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figure5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72745" y="835660"/>
            <a:ext cx="104286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# </a:t>
            </a:r>
            <a:r>
              <a:rPr lang="en-US" altLang="zh-CN">
                <a:sym typeface="+mn-ea"/>
              </a:rPr>
              <a:t>let's check it by </a:t>
            </a:r>
            <a:r>
              <a:rPr lang="zh-CN" altLang="en-US">
                <a:sym typeface="+mn-ea"/>
              </a:rPr>
              <a:t>qq-plot</a:t>
            </a:r>
            <a:endParaRPr lang="zh-CN" altLang="en-US"/>
          </a:p>
          <a:p>
            <a:r>
              <a:rPr lang="zh-CN" altLang="en-US">
                <a:sym typeface="+mn-ea"/>
              </a:rPr>
              <a:t>qqnorm(ret</a:t>
            </a:r>
            <a:r>
              <a:rPr lang="en-US" altLang="zh-CN">
                <a:sym typeface="+mn-ea"/>
              </a:rPr>
              <a:t>,ylim = c(-6, 6)</a:t>
            </a:r>
            <a:r>
              <a:rPr lang="zh-CN" altLang="en-US">
                <a:sym typeface="+mn-ea"/>
              </a:rPr>
              <a:t>)</a:t>
            </a:r>
            <a:endParaRPr lang="zh-CN" altLang="en-US"/>
          </a:p>
          <a:p>
            <a:r>
              <a:rPr lang="zh-CN" altLang="en-US">
                <a:sym typeface="+mn-ea"/>
              </a:rPr>
              <a:t>qqline(ret, col = "</a:t>
            </a:r>
            <a:r>
              <a:rPr lang="en-US" altLang="zh-CN">
                <a:sym typeface="+mn-ea"/>
              </a:rPr>
              <a:t>darkblue</a:t>
            </a:r>
            <a:r>
              <a:rPr lang="zh-CN" altLang="en-US">
                <a:sym typeface="+mn-ea"/>
              </a:rPr>
              <a:t>", lwd = 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)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 descr="Rplot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150" y="774700"/>
            <a:ext cx="8427085" cy="49549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2386</Words>
  <Application>WPS 演示</Application>
  <PresentationFormat>宽屏</PresentationFormat>
  <Paragraphs>56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# plot acf autocorr = acf(ret, lag.max = 20, ylab = "Sample Autocorrelation", main = NA,lwd = 1, ylim = c(-0.2, 1))</vt:lpstr>
      <vt:lpstr>PowerPoint 演示文稿</vt:lpstr>
      <vt:lpstr># plot of pacf autopcorr = pacf(ret, lag.max = 20, ylab = "Sample Partial Autocorrelation", main = NA, ylim = c(-0.3, 0.3), lwd = 2)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yyy</dc:creator>
  <cp:lastModifiedBy>yyy</cp:lastModifiedBy>
  <cp:revision>8</cp:revision>
  <dcterms:created xsi:type="dcterms:W3CDTF">2015-05-05T08:02:00Z</dcterms:created>
  <dcterms:modified xsi:type="dcterms:W3CDTF">2017-10-21T00:34:41Z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