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59" r:id="rId7"/>
    <p:sldId id="263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D47AC-BD01-487A-98AE-91A22DB160EB}" v="7" dt="2022-11-23T10:46:52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97" d="100"/>
          <a:sy n="97" d="100"/>
        </p:scale>
        <p:origin x="22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Sun" userId="eeeedd53-1d62-4621-900c-1df2ae804f8e" providerId="ADAL" clId="{BBEFFF0F-8DDE-42E5-8EAD-971EDED9A654}"/>
    <pc:docChg chg="modSld">
      <pc:chgData name="Xinyi Sun" userId="eeeedd53-1d62-4621-900c-1df2ae804f8e" providerId="ADAL" clId="{BBEFFF0F-8DDE-42E5-8EAD-971EDED9A654}" dt="2022-11-23T13:46:04.611" v="4" actId="20577"/>
      <pc:docMkLst>
        <pc:docMk/>
      </pc:docMkLst>
      <pc:sldChg chg="modSp mod">
        <pc:chgData name="Xinyi Sun" userId="eeeedd53-1d62-4621-900c-1df2ae804f8e" providerId="ADAL" clId="{BBEFFF0F-8DDE-42E5-8EAD-971EDED9A654}" dt="2022-11-23T13:46:04.611" v="4" actId="20577"/>
        <pc:sldMkLst>
          <pc:docMk/>
          <pc:sldMk cId="3699767734" sldId="264"/>
        </pc:sldMkLst>
        <pc:graphicFrameChg chg="modGraphic">
          <ac:chgData name="Xinyi Sun" userId="eeeedd53-1d62-4621-900c-1df2ae804f8e" providerId="ADAL" clId="{BBEFFF0F-8DDE-42E5-8EAD-971EDED9A654}" dt="2022-11-23T13:46:04.611" v="4" actId="20577"/>
          <ac:graphicFrameMkLst>
            <pc:docMk/>
            <pc:sldMk cId="3699767734" sldId="264"/>
            <ac:graphicFrameMk id="6" creationId="{C543FA0D-295F-EEE6-1BD4-EB4B46465D5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23/11/2022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23/11/2022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9269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23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Name 1, Name 2, ….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/>
              <a:t>This presentation is assessed and will form your mark for the first task</a:t>
            </a:r>
          </a:p>
          <a:p>
            <a:r>
              <a:rPr lang="en-GB" sz="1900" dirty="0"/>
              <a:t>Keep explanations concise, use screenshots or bullet points to present information</a:t>
            </a:r>
          </a:p>
          <a:p>
            <a:r>
              <a:rPr lang="en-GB" sz="1900" dirty="0"/>
              <a:t>You will have 5 minutes to present this, this is a strict limit and you will be timed</a:t>
            </a:r>
          </a:p>
          <a:p>
            <a:r>
              <a:rPr lang="en-GB" sz="1900" dirty="0"/>
              <a:t>Use the time as you feel appropriate</a:t>
            </a:r>
          </a:p>
          <a:p>
            <a:r>
              <a:rPr lang="en-GB" sz="1900" dirty="0"/>
              <a:t>Use your code and robot to help you present what you have done</a:t>
            </a:r>
          </a:p>
          <a:p>
            <a:r>
              <a:rPr lang="en-GB" sz="1900" dirty="0"/>
              <a:t>You will also be asked questions after your presentation</a:t>
            </a:r>
          </a:p>
          <a:p>
            <a:r>
              <a:rPr lang="en-GB" sz="1900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robot can move around effectively in both modes of operations</a:t>
            </a:r>
          </a:p>
          <a:p>
            <a:r>
              <a:rPr lang="en-GB" dirty="0"/>
              <a:t>Show that you have made use of the LED &amp; Switches</a:t>
            </a:r>
          </a:p>
          <a:p>
            <a:r>
              <a:rPr lang="en-GB" dirty="0"/>
              <a:t>Is there nay difference in operation when you robot works in polling mode and interrupt mode?</a:t>
            </a:r>
          </a:p>
          <a:p>
            <a:pPr lvl="1"/>
            <a:r>
              <a:rPr lang="en-GB" dirty="0"/>
              <a:t>Polling mode is more sensitive in detecting bump pressing. But due to the ISR problem, the interrupt mode would ignore bump pressing rarely.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 polling? Why?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use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Bump_Read_Input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detect status.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Detect bump when need.</a:t>
            </a:r>
            <a:endParaRPr lang="en-GB" dirty="0"/>
          </a:p>
          <a:p>
            <a:r>
              <a:rPr lang="en-GB" dirty="0"/>
              <a:t>How do you implement operation of robot with  interrupts? Why?</a:t>
            </a:r>
          </a:p>
          <a:p>
            <a:pPr lvl="1"/>
            <a:r>
              <a:rPr lang="en-GB" dirty="0"/>
              <a:t>Interruption function using port4 to detect status automatically.</a:t>
            </a:r>
          </a:p>
          <a:p>
            <a:pPr lvl="1"/>
            <a:r>
              <a:rPr lang="en-GB" dirty="0"/>
              <a:t>Monitoring bump all the time.</a:t>
            </a:r>
          </a:p>
          <a:p>
            <a:pPr lvl="1"/>
            <a:endParaRPr lang="en-GB" dirty="0"/>
          </a:p>
          <a:p>
            <a:r>
              <a:rPr lang="en-GB" dirty="0"/>
              <a:t>How have you kept the ISRs minimal?</a:t>
            </a:r>
          </a:p>
          <a:p>
            <a:pPr lvl="1"/>
            <a:r>
              <a:rPr lang="en-GB" dirty="0"/>
              <a:t>Prevent using int or the other long-memory size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43FA0D-295F-EEE6-1BD4-EB4B46465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00993"/>
              </p:ext>
            </p:extLst>
          </p:nvPr>
        </p:nvGraphicFramePr>
        <p:xfrm>
          <a:off x="250825" y="1412875"/>
          <a:ext cx="864235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100973334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189577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Example1: start to while(1)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48011847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71057"/>
                  </a:ext>
                </a:extLst>
              </a:tr>
              <a:tr h="4222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Example2: 66 -67</a:t>
                      </a:r>
                    </a:p>
                    <a:p>
                      <a:pPr algn="ctr"/>
                      <a:r>
                        <a:rPr lang="en-GB" dirty="0"/>
                        <a:t>Polling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Example3:polling (77-78)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from </a:t>
                      </a:r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checkbumpswitch to case switch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Example3:interaction (77-78)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from </a:t>
                      </a:r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checkbumpswitch to case switch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2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3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5266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  <a:p>
            <a:pPr lvl="1"/>
            <a:r>
              <a:rPr lang="en-GB" dirty="0"/>
              <a:t>turning direction: make sure movement is stable</a:t>
            </a:r>
          </a:p>
          <a:p>
            <a:pPr lvl="1"/>
            <a:r>
              <a:rPr lang="en-GB" dirty="0"/>
              <a:t>User choose polling or interruption mode: make sure the time is enough to let the system detecting user choice.</a:t>
            </a:r>
          </a:p>
          <a:p>
            <a:pPr lvl="1"/>
            <a:r>
              <a:rPr lang="en-GB" dirty="0"/>
              <a:t>For </a:t>
            </a:r>
            <a:r>
              <a:rPr lang="en-GB" dirty="0" err="1"/>
              <a:t>motor.c</a:t>
            </a:r>
            <a:r>
              <a:rPr lang="en-GB" dirty="0"/>
              <a:t>: set duty cycles. To let output could continue with the setting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0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23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8717</TotalTime>
  <Words>367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ERTS Final Assessment – Task 1 (Template)</vt:lpstr>
      <vt:lpstr>Guidance for this presentation</vt:lpstr>
      <vt:lpstr>Practical elements</vt:lpstr>
      <vt:lpstr>Interrupts</vt:lpstr>
      <vt:lpstr>Delays</vt:lpstr>
      <vt:lpstr>Delays</vt:lpstr>
      <vt:lpstr>CPU Usage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Xinyi Sun</cp:lastModifiedBy>
  <cp:revision>178</cp:revision>
  <dcterms:created xsi:type="dcterms:W3CDTF">2013-02-14T16:53:45Z</dcterms:created>
  <dcterms:modified xsi:type="dcterms:W3CDTF">2022-11-23T13:46:10Z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