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9" r:id="rId6"/>
    <p:sldId id="263" r:id="rId7"/>
    <p:sldId id="264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A8893C-5523-6D22-6C05-6E9F904582F5}" name="Ai Xiao" initials="AX" userId="S::yp20577@bristol.ac.uk::6a990710-494a-4e73-bdea-cc73292343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EAE6E-51C6-41CD-8874-7528D51D09BB}" v="2" dt="2022-11-23T14:21:50.293"/>
    <p1510:client id="{59BD47AC-BD01-487A-98AE-91A22DB160EB}" v="7" dt="2022-11-23T10:46:52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85223" autoAdjust="0"/>
  </p:normalViewPr>
  <p:slideViewPr>
    <p:cSldViewPr>
      <p:cViewPr varScale="1">
        <p:scale>
          <a:sx n="97" d="100"/>
          <a:sy n="97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23/11/2022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23/11/2022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9269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1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Group10:</a:t>
            </a:r>
          </a:p>
          <a:p>
            <a:r>
              <a:rPr lang="en-GB" altLang="en-US" dirty="0"/>
              <a:t>Xinyi Sun, </a:t>
            </a:r>
            <a:r>
              <a:rPr lang="en-GB" altLang="en-US" dirty="0" err="1"/>
              <a:t>Zhuoran</a:t>
            </a:r>
            <a:r>
              <a:rPr lang="en-GB" altLang="en-US" dirty="0"/>
              <a:t> Xu, Ai Xiao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 November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GB" sz="2200" dirty="0"/>
              <a:t>Show that the robot can move around effectively in both modes of operations</a:t>
            </a:r>
          </a:p>
          <a:p>
            <a:pPr lvl="1">
              <a:lnSpc>
                <a:spcPts val="2500"/>
              </a:lnSpc>
            </a:pPr>
            <a:endParaRPr lang="en-GB" sz="800" dirty="0"/>
          </a:p>
          <a:p>
            <a:pPr>
              <a:lnSpc>
                <a:spcPts val="2500"/>
              </a:lnSpc>
            </a:pPr>
            <a:r>
              <a:rPr lang="en-GB" sz="2200" dirty="0"/>
              <a:t>Show that you have made use of the LED &amp; Switches</a:t>
            </a:r>
          </a:p>
          <a:p>
            <a:pPr marL="342900" lvl="1" indent="0">
              <a:lnSpc>
                <a:spcPts val="2500"/>
              </a:lnSpc>
              <a:buNone/>
            </a:pPr>
            <a:endParaRPr lang="en-GB" sz="800" dirty="0"/>
          </a:p>
          <a:p>
            <a:pPr>
              <a:lnSpc>
                <a:spcPts val="2500"/>
              </a:lnSpc>
            </a:pPr>
            <a:r>
              <a:rPr lang="en-GB" sz="2200" dirty="0"/>
              <a:t>Is there any difference in operation when you robot works in polling mode and interrupt mode?</a:t>
            </a:r>
          </a:p>
          <a:p>
            <a:pPr lvl="1"/>
            <a:r>
              <a:rPr lang="en-GB" dirty="0"/>
              <a:t>Polling mode:  </a:t>
            </a:r>
          </a:p>
          <a:p>
            <a:pPr lvl="2"/>
            <a:r>
              <a:rPr lang="en-GB" u="sng" dirty="0"/>
              <a:t>More sensitive </a:t>
            </a:r>
            <a:r>
              <a:rPr lang="en-GB" dirty="0"/>
              <a:t>for detecting bump pressing.</a:t>
            </a:r>
          </a:p>
          <a:p>
            <a:pPr lvl="2"/>
            <a:r>
              <a:rPr lang="en-GB" dirty="0"/>
              <a:t>Mechanism: Read status of every switch and respond.</a:t>
            </a:r>
          </a:p>
          <a:p>
            <a:pPr lvl="1"/>
            <a:r>
              <a:rPr lang="en-GB" dirty="0"/>
              <a:t>Interrupt mode : </a:t>
            </a:r>
          </a:p>
          <a:p>
            <a:pPr lvl="2"/>
            <a:r>
              <a:rPr lang="en-GB" dirty="0"/>
              <a:t>Due to ISR problem, </a:t>
            </a:r>
            <a:r>
              <a:rPr lang="en-GB" u="sng" dirty="0"/>
              <a:t>ignore bump pressing rarely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Mechanism: Run main codes continuously but stop to serve needs when interrupt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implement operation of robot with polling? Why?</a:t>
            </a:r>
          </a:p>
          <a:p>
            <a:pPr lvl="1"/>
            <a:r>
              <a:rPr lang="en-GB" dirty="0"/>
              <a:t>Use </a:t>
            </a:r>
            <a:r>
              <a:rPr lang="en-GB" i="1" dirty="0" err="1"/>
              <a:t>Bump_Read_Input</a:t>
            </a:r>
            <a:r>
              <a:rPr lang="en-GB" i="1" dirty="0"/>
              <a:t>()</a:t>
            </a:r>
            <a:r>
              <a:rPr lang="en-GB" dirty="0"/>
              <a:t> to detect status.</a:t>
            </a:r>
          </a:p>
          <a:p>
            <a:pPr lvl="1"/>
            <a:r>
              <a:rPr lang="en-GB" dirty="0"/>
              <a:t>Detect bump when it is needed.</a:t>
            </a:r>
          </a:p>
          <a:p>
            <a:pPr lvl="1"/>
            <a:endParaRPr lang="en-GB" dirty="0"/>
          </a:p>
          <a:p>
            <a:r>
              <a:rPr lang="en-GB" dirty="0"/>
              <a:t>How do you implement operation of robot with interrupts? Why?</a:t>
            </a:r>
          </a:p>
          <a:p>
            <a:pPr lvl="1"/>
            <a:r>
              <a:rPr lang="en-GB" dirty="0"/>
              <a:t>Enabling interruption function using </a:t>
            </a:r>
            <a:r>
              <a:rPr lang="en-GB" i="1" dirty="0"/>
              <a:t>port 4</a:t>
            </a:r>
            <a:r>
              <a:rPr lang="en-GB" dirty="0"/>
              <a:t> to detect status automatically.</a:t>
            </a:r>
          </a:p>
          <a:p>
            <a:pPr lvl="1"/>
            <a:r>
              <a:rPr lang="en-GB" dirty="0"/>
              <a:t>Monitoring bump all the time. </a:t>
            </a:r>
          </a:p>
          <a:p>
            <a:pPr lvl="1"/>
            <a:endParaRPr lang="en-GB" dirty="0"/>
          </a:p>
          <a:p>
            <a:r>
              <a:rPr lang="en-GB" dirty="0"/>
              <a:t>How have you kept the ISRs minimal?</a:t>
            </a:r>
          </a:p>
          <a:p>
            <a:pPr lvl="1"/>
            <a:r>
              <a:rPr lang="en-GB" dirty="0"/>
              <a:t>Avoid using </a:t>
            </a:r>
            <a:r>
              <a:rPr lang="en-GB" i="1" dirty="0"/>
              <a:t>int</a:t>
            </a:r>
            <a:r>
              <a:rPr lang="en-GB" dirty="0"/>
              <a:t> or the other long-memory size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4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43FA0D-295F-EEE6-1BD4-EB4B46465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034735"/>
              </p:ext>
            </p:extLst>
          </p:nvPr>
        </p:nvGraphicFramePr>
        <p:xfrm>
          <a:off x="250825" y="1412875"/>
          <a:ext cx="864235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5">
                  <a:extLst>
                    <a:ext uri="{9D8B030D-6E8A-4147-A177-3AD203B41FA5}">
                      <a16:colId xmlns:a16="http://schemas.microsoft.com/office/drawing/2014/main" val="100973334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189577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8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Example1: start to while(1)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48011847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71057"/>
                  </a:ext>
                </a:extLst>
              </a:tr>
              <a:tr h="4222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Example2: 66 -67</a:t>
                      </a:r>
                    </a:p>
                    <a:p>
                      <a:pPr algn="ctr"/>
                      <a:r>
                        <a:rPr lang="en-GB" dirty="0"/>
                        <a:t>Polling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Example3:polling (77-78)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from </a:t>
                      </a:r>
                      <a:r>
                        <a:rPr lang="en-GB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checkbumpswitch to case switch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Example3:interaction (77-78)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from </a:t>
                      </a:r>
                      <a:r>
                        <a:rPr lang="en-GB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checkbumpswitch to case switch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2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3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5266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76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have delays been used? Why?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400" b="1" dirty="0"/>
              <a:t> Turning Direction</a:t>
            </a:r>
          </a:p>
          <a:p>
            <a:pPr lvl="2"/>
            <a:r>
              <a:rPr lang="en-GB" sz="2200" dirty="0"/>
              <a:t>Make sure movement is stable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400" b="1" dirty="0"/>
              <a:t> User choose polling or interruption mode</a:t>
            </a:r>
          </a:p>
          <a:p>
            <a:pPr lvl="2"/>
            <a:r>
              <a:rPr lang="en-GB" sz="2200" dirty="0"/>
              <a:t>Make sure the time is enough for the system detecting user’s choice.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400" b="1" dirty="0"/>
              <a:t> For </a:t>
            </a:r>
            <a:r>
              <a:rPr lang="en-GB" sz="2400" b="1" dirty="0" err="1"/>
              <a:t>motor.c</a:t>
            </a:r>
            <a:r>
              <a:rPr lang="en-GB" sz="2400" b="1" dirty="0"/>
              <a:t>: </a:t>
            </a:r>
          </a:p>
          <a:p>
            <a:pPr lvl="2"/>
            <a:r>
              <a:rPr lang="en-GB" sz="2200" dirty="0"/>
              <a:t>Set Duty Cycles.</a:t>
            </a:r>
          </a:p>
          <a:p>
            <a:pPr lvl="3">
              <a:buFont typeface="Calibri" panose="020F0502020204030204" pitchFamily="34" charset="0"/>
              <a:buChar char="-"/>
            </a:pPr>
            <a:r>
              <a:rPr lang="en-GB" sz="2000" dirty="0"/>
              <a:t> </a:t>
            </a:r>
            <a:r>
              <a:rPr lang="en-GB" sz="2000"/>
              <a:t>Let the output </a:t>
            </a:r>
            <a:r>
              <a:rPr lang="en-GB" sz="2000" dirty="0"/>
              <a:t>of PWM can be generated continuously within the setting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80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CPU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have you measured the CPU utilization?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6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8766</TotalTime>
  <Words>320</Words>
  <Application>Microsoft Office PowerPoint</Application>
  <PresentationFormat>On-screen Show (4:3)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ERTS Final Assessment – Task 1 (Template)</vt:lpstr>
      <vt:lpstr>Practical elements</vt:lpstr>
      <vt:lpstr>Interrupts</vt:lpstr>
      <vt:lpstr>Delays</vt:lpstr>
      <vt:lpstr>Delays</vt:lpstr>
      <vt:lpstr>CPU Usage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Ai Xiao</cp:lastModifiedBy>
  <cp:revision>179</cp:revision>
  <dcterms:created xsi:type="dcterms:W3CDTF">2013-02-14T16:53:45Z</dcterms:created>
  <dcterms:modified xsi:type="dcterms:W3CDTF">2022-11-23T14:39:44Z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