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5"/>
  </p:notesMasterIdLst>
  <p:handoutMasterIdLst>
    <p:handoutMasterId r:id="rId6"/>
  </p:handoutMasterIdLst>
  <p:sldIdLst>
    <p:sldId id="413" r:id="rId2"/>
    <p:sldId id="414" r:id="rId3"/>
    <p:sldId id="415" r:id="rId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64" autoAdjust="0"/>
  </p:normalViewPr>
  <p:slideViewPr>
    <p:cSldViewPr>
      <p:cViewPr varScale="1">
        <p:scale>
          <a:sx n="62" d="100"/>
          <a:sy n="62" d="100"/>
        </p:scale>
        <p:origin x="48" y="3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246" y="5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mn-ea"/>
              </a:defRPr>
            </a:lvl1pPr>
          </a:lstStyle>
          <a:p>
            <a:pPr>
              <a:defRPr/>
            </a:pPr>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mn-ea"/>
              </a:defRPr>
            </a:lvl1pPr>
          </a:lstStyle>
          <a:p>
            <a:pPr>
              <a:defRPr/>
            </a:pPr>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mn-ea"/>
              </a:defRPr>
            </a:lvl1pPr>
          </a:lstStyle>
          <a:p>
            <a:pPr>
              <a:defRPr/>
            </a:pPr>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495717-4A39-4612-AA5B-E1AC71906C73}" type="slidenum">
              <a:rPr lang="en-US" altLang="en-US"/>
              <a:pPr/>
              <a:t>‹#›</a:t>
            </a:fld>
            <a:endParaRPr lang="en-US" altLang="en-US"/>
          </a:p>
        </p:txBody>
      </p:sp>
    </p:spTree>
    <p:extLst>
      <p:ext uri="{BB962C8B-B14F-4D97-AF65-F5344CB8AC3E}">
        <p14:creationId xmlns:p14="http://schemas.microsoft.com/office/powerpoint/2010/main" val="495513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mn-ea"/>
              </a:defRPr>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mn-ea"/>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mn-ea"/>
              </a:defRPr>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053C6F1-2EB5-4FDD-BACD-D3BF86CFCCE0}" type="slidenum">
              <a:rPr lang="en-US" altLang="en-US"/>
              <a:pPr/>
              <a:t>‹#›</a:t>
            </a:fld>
            <a:endParaRPr lang="en-US" altLang="en-US"/>
          </a:p>
        </p:txBody>
      </p:sp>
    </p:spTree>
    <p:extLst>
      <p:ext uri="{BB962C8B-B14F-4D97-AF65-F5344CB8AC3E}">
        <p14:creationId xmlns:p14="http://schemas.microsoft.com/office/powerpoint/2010/main" val="355871646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0" y="2129984"/>
            <a:ext cx="10364160" cy="1470394"/>
          </a:xfrm>
        </p:spPr>
        <p:txBody>
          <a:bodyPr/>
          <a:lstStyle>
            <a:lvl1pPr>
              <a:defRPr>
                <a:latin typeface="Algerian" panose="04020705040A02060702" pitchFamily="82"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9761" y="3885528"/>
            <a:ext cx="8534400" cy="1752664"/>
          </a:xfrm>
        </p:spPr>
        <p:txBody>
          <a:bodyPr/>
          <a:lstStyle>
            <a:lvl1pPr marL="0" indent="0" algn="ctr">
              <a:buNone/>
              <a:defRPr>
                <a:latin typeface="Algerian" panose="04020705040A02060702" pitchFamily="82" charset="0"/>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75790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208935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8641" y="273629"/>
            <a:ext cx="10968960" cy="1143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08641" y="1523680"/>
            <a:ext cx="10968960" cy="4605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1"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32" name="Rectangle 8"/>
          <p:cNvSpPr>
            <a:spLocks noChangeArrowheads="1"/>
          </p:cNvSpPr>
          <p:nvPr userDrawn="1"/>
        </p:nvSpPr>
        <p:spPr bwMode="auto">
          <a:xfrm>
            <a:off x="616320" y="1216928"/>
            <a:ext cx="10967040" cy="207382"/>
          </a:xfrm>
          <a:prstGeom prst="rect">
            <a:avLst/>
          </a:prstGeom>
          <a:solidFill>
            <a:srgbClr val="DD5900"/>
          </a:solidFill>
          <a:ln w="25400" algn="ctr">
            <a:solidFill>
              <a:srgbClr val="FF7300"/>
            </a:solidFill>
            <a:miter lim="800000"/>
            <a:headEnd/>
            <a:tailEnd/>
          </a:ln>
        </p:spPr>
        <p:txBody>
          <a:bodyPr lIns="82935" tIns="41468" rIns="82935" bIns="41468" anchor="ctr"/>
          <a:lstStyle>
            <a:lvl1pPr eaLnBrk="0">
              <a:defRPr>
                <a:solidFill>
                  <a:schemeClr val="tx1"/>
                </a:solidFill>
                <a:latin typeface="Arial" charset="0"/>
                <a:ea typeface="Arial Unicode MS" pitchFamily="34" charset="-128"/>
                <a:cs typeface="Arial Unicode MS" pitchFamily="34" charset="-128"/>
              </a:defRPr>
            </a:lvl1pPr>
            <a:lvl2pPr eaLnBrk="0">
              <a:defRPr>
                <a:solidFill>
                  <a:schemeClr val="tx1"/>
                </a:solidFill>
                <a:latin typeface="Arial" charset="0"/>
                <a:ea typeface="Arial Unicode MS" pitchFamily="34" charset="-128"/>
                <a:cs typeface="Arial Unicode MS" pitchFamily="34" charset="-128"/>
              </a:defRPr>
            </a:lvl2pPr>
            <a:lvl3pPr eaLnBrk="0">
              <a:defRPr>
                <a:solidFill>
                  <a:schemeClr val="tx1"/>
                </a:solidFill>
                <a:latin typeface="Arial" charset="0"/>
                <a:ea typeface="Arial Unicode MS" pitchFamily="34" charset="-128"/>
                <a:cs typeface="Arial Unicode MS" pitchFamily="34" charset="-128"/>
              </a:defRPr>
            </a:lvl3pPr>
            <a:lvl4pPr eaLnBrk="0">
              <a:defRPr>
                <a:solidFill>
                  <a:schemeClr val="tx1"/>
                </a:solidFill>
                <a:latin typeface="Arial" charset="0"/>
                <a:ea typeface="Arial Unicode MS" pitchFamily="34" charset="-128"/>
                <a:cs typeface="Arial Unicode MS" pitchFamily="34" charset="-128"/>
              </a:defRPr>
            </a:lvl4pPr>
            <a:lvl5pPr eaLnBrk="0">
              <a:defRPr>
                <a:solidFill>
                  <a:schemeClr val="tx1"/>
                </a:solidFill>
                <a:latin typeface="Arial" charset="0"/>
                <a:ea typeface="Arial Unicode MS" pitchFamily="34" charset="-128"/>
                <a:cs typeface="Arial Unicode MS" pitchFamily="34" charset="-128"/>
              </a:defRPr>
            </a:lvl5pPr>
            <a:lvl6pPr marL="2514600" indent="-228600" eaLnBrk="0" fontAlgn="base" hangingPunct="0">
              <a:lnSpc>
                <a:spcPct val="93000"/>
              </a:lnSpc>
              <a:spcBef>
                <a:spcPct val="0"/>
              </a:spcBef>
              <a:spcAft>
                <a:spcPct val="0"/>
              </a:spcAft>
              <a:buClr>
                <a:srgbClr val="000000"/>
              </a:buClr>
              <a:buSzPct val="100000"/>
              <a:buFont typeface="Times New Roman" pitchFamily="18" charset="0"/>
              <a:defRPr>
                <a:solidFill>
                  <a:schemeClr val="tx1"/>
                </a:solidFill>
                <a:latin typeface="Arial" charset="0"/>
                <a:ea typeface="Arial Unicode MS" pitchFamily="34" charset="-128"/>
                <a:cs typeface="Arial Unicode MS" pitchFamily="34" charset="-128"/>
              </a:defRPr>
            </a:lvl6pPr>
            <a:lvl7pPr marL="2971800" indent="-228600" eaLnBrk="0" fontAlgn="base" hangingPunct="0">
              <a:lnSpc>
                <a:spcPct val="93000"/>
              </a:lnSpc>
              <a:spcBef>
                <a:spcPct val="0"/>
              </a:spcBef>
              <a:spcAft>
                <a:spcPct val="0"/>
              </a:spcAft>
              <a:buClr>
                <a:srgbClr val="000000"/>
              </a:buClr>
              <a:buSzPct val="100000"/>
              <a:buFont typeface="Times New Roman" pitchFamily="18" charset="0"/>
              <a:defRPr>
                <a:solidFill>
                  <a:schemeClr val="tx1"/>
                </a:solidFill>
                <a:latin typeface="Arial" charset="0"/>
                <a:ea typeface="Arial Unicode MS" pitchFamily="34" charset="-128"/>
                <a:cs typeface="Arial Unicode MS" pitchFamily="34" charset="-128"/>
              </a:defRPr>
            </a:lvl7pPr>
            <a:lvl8pPr marL="3429000" indent="-228600" eaLnBrk="0" fontAlgn="base" hangingPunct="0">
              <a:lnSpc>
                <a:spcPct val="93000"/>
              </a:lnSpc>
              <a:spcBef>
                <a:spcPct val="0"/>
              </a:spcBef>
              <a:spcAft>
                <a:spcPct val="0"/>
              </a:spcAft>
              <a:buClr>
                <a:srgbClr val="000000"/>
              </a:buClr>
              <a:buSzPct val="100000"/>
              <a:buFont typeface="Times New Roman" pitchFamily="18" charset="0"/>
              <a:defRPr>
                <a:solidFill>
                  <a:schemeClr val="tx1"/>
                </a:solidFill>
                <a:latin typeface="Arial" charset="0"/>
                <a:ea typeface="Arial Unicode MS" pitchFamily="34" charset="-128"/>
                <a:cs typeface="Arial Unicode MS" pitchFamily="34" charset="-128"/>
              </a:defRPr>
            </a:lvl8pPr>
            <a:lvl9pPr marL="3886200" indent="-228600" eaLnBrk="0" fontAlgn="base" hangingPunct="0">
              <a:lnSpc>
                <a:spcPct val="93000"/>
              </a:lnSpc>
              <a:spcBef>
                <a:spcPct val="0"/>
              </a:spcBef>
              <a:spcAft>
                <a:spcPct val="0"/>
              </a:spcAft>
              <a:buClr>
                <a:srgbClr val="000000"/>
              </a:buClr>
              <a:buSzPct val="100000"/>
              <a:buFont typeface="Times New Roman" pitchFamily="18" charset="0"/>
              <a:defRPr>
                <a:solidFill>
                  <a:schemeClr val="tx1"/>
                </a:solidFill>
                <a:latin typeface="Arial" charset="0"/>
                <a:ea typeface="Arial Unicode MS" pitchFamily="34" charset="-128"/>
                <a:cs typeface="Arial Unicode MS" pitchFamily="34" charset="-128"/>
              </a:defRPr>
            </a:lvl9pPr>
          </a:lstStyle>
          <a:p>
            <a:pPr algn="ctr" defTabSz="829366" eaLnBrk="1" fontAlgn="auto" hangingPunct="1">
              <a:spcBef>
                <a:spcPts val="0"/>
              </a:spcBef>
              <a:spcAft>
                <a:spcPts val="0"/>
              </a:spcAft>
              <a:defRPr/>
            </a:pPr>
            <a:endParaRPr lang="en-US" altLang="en-US" sz="1814">
              <a:solidFill>
                <a:srgbClr val="FFFFFF"/>
              </a:solidFill>
              <a:latin typeface="Calibri" pitchFamily="34" charset="0"/>
            </a:endParaRPr>
          </a:p>
        </p:txBody>
      </p:sp>
      <p:pic>
        <p:nvPicPr>
          <p:cNvPr id="3" name="Picture 2"/>
          <p:cNvPicPr>
            <a:picLocks noChangeAspect="1"/>
          </p:cNvPicPr>
          <p:nvPr userDrawn="1"/>
        </p:nvPicPr>
        <p:blipFill>
          <a:blip r:embed="rId4"/>
          <a:stretch>
            <a:fillRect/>
          </a:stretch>
        </p:blipFill>
        <p:spPr>
          <a:xfrm flipH="1">
            <a:off x="0" y="5515639"/>
            <a:ext cx="1677341" cy="1304598"/>
          </a:xfrm>
          <a:prstGeom prst="rect">
            <a:avLst/>
          </a:prstGeom>
        </p:spPr>
      </p:pic>
    </p:spTree>
    <p:extLst>
      <p:ext uri="{BB962C8B-B14F-4D97-AF65-F5344CB8AC3E}">
        <p14:creationId xmlns:p14="http://schemas.microsoft.com/office/powerpoint/2010/main" val="736917812"/>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hf sldNum="0" hdr="0" ftr="0" dt="0"/>
  <p:txStyles>
    <p:titleStyle>
      <a:lvl1pPr algn="ctr" defTabSz="413287" rtl="0" eaLnBrk="0" fontAlgn="base" hangingPunct="0">
        <a:lnSpc>
          <a:spcPct val="93000"/>
        </a:lnSpc>
        <a:spcBef>
          <a:spcPct val="0"/>
        </a:spcBef>
        <a:spcAft>
          <a:spcPct val="0"/>
        </a:spcAft>
        <a:buClr>
          <a:srgbClr val="000000"/>
        </a:buClr>
        <a:buSzPct val="100000"/>
        <a:buFont typeface="Times New Roman" pitchFamily="18" charset="0"/>
        <a:defRPr sz="3628">
          <a:solidFill>
            <a:srgbClr val="000000"/>
          </a:solidFill>
          <a:latin typeface="Bodoni MT Black" panose="02070A03080606020203" pitchFamily="18" charset="0"/>
          <a:ea typeface="Arial Unicode MS" pitchFamily="34" charset="-128"/>
          <a:cs typeface="+mj-cs"/>
        </a:defRPr>
      </a:lvl1pPr>
      <a:lvl2pPr algn="ctr" defTabSz="413287" rtl="0" eaLnBrk="0" fontAlgn="base" hangingPunct="0">
        <a:lnSpc>
          <a:spcPct val="93000"/>
        </a:lnSpc>
        <a:spcBef>
          <a:spcPct val="0"/>
        </a:spcBef>
        <a:spcAft>
          <a:spcPct val="0"/>
        </a:spcAft>
        <a:buClr>
          <a:srgbClr val="000000"/>
        </a:buClr>
        <a:buSzPct val="100000"/>
        <a:buFont typeface="Times New Roman" pitchFamily="18" charset="0"/>
        <a:defRPr sz="3628">
          <a:solidFill>
            <a:srgbClr val="000000"/>
          </a:solidFill>
          <a:latin typeface="Bodoni MT Black" panose="02070A03080606020203" pitchFamily="18" charset="0"/>
          <a:ea typeface="Arial Unicode MS" pitchFamily="34" charset="-128"/>
          <a:cs typeface="Arial Unicode MS" charset="0"/>
        </a:defRPr>
      </a:lvl2pPr>
      <a:lvl3pPr algn="ctr" defTabSz="413287" rtl="0" eaLnBrk="0" fontAlgn="base" hangingPunct="0">
        <a:lnSpc>
          <a:spcPct val="93000"/>
        </a:lnSpc>
        <a:spcBef>
          <a:spcPct val="0"/>
        </a:spcBef>
        <a:spcAft>
          <a:spcPct val="0"/>
        </a:spcAft>
        <a:buClr>
          <a:srgbClr val="000000"/>
        </a:buClr>
        <a:buSzPct val="100000"/>
        <a:buFont typeface="Times New Roman" pitchFamily="18" charset="0"/>
        <a:defRPr sz="3628">
          <a:solidFill>
            <a:srgbClr val="000000"/>
          </a:solidFill>
          <a:latin typeface="Bodoni MT Black" panose="02070A03080606020203" pitchFamily="18" charset="0"/>
          <a:ea typeface="Arial Unicode MS" pitchFamily="34" charset="-128"/>
          <a:cs typeface="Arial Unicode MS" charset="0"/>
        </a:defRPr>
      </a:lvl3pPr>
      <a:lvl4pPr algn="ctr" defTabSz="413287" rtl="0" eaLnBrk="0" fontAlgn="base" hangingPunct="0">
        <a:lnSpc>
          <a:spcPct val="93000"/>
        </a:lnSpc>
        <a:spcBef>
          <a:spcPct val="0"/>
        </a:spcBef>
        <a:spcAft>
          <a:spcPct val="0"/>
        </a:spcAft>
        <a:buClr>
          <a:srgbClr val="000000"/>
        </a:buClr>
        <a:buSzPct val="100000"/>
        <a:buFont typeface="Times New Roman" pitchFamily="18" charset="0"/>
        <a:defRPr sz="3628">
          <a:solidFill>
            <a:srgbClr val="000000"/>
          </a:solidFill>
          <a:latin typeface="Bodoni MT Black" panose="02070A03080606020203" pitchFamily="18" charset="0"/>
          <a:ea typeface="Arial Unicode MS" pitchFamily="34" charset="-128"/>
          <a:cs typeface="Arial Unicode MS" charset="0"/>
        </a:defRPr>
      </a:lvl4pPr>
      <a:lvl5pPr algn="ctr" defTabSz="413287" rtl="0" eaLnBrk="0" fontAlgn="base" hangingPunct="0">
        <a:lnSpc>
          <a:spcPct val="93000"/>
        </a:lnSpc>
        <a:spcBef>
          <a:spcPct val="0"/>
        </a:spcBef>
        <a:spcAft>
          <a:spcPct val="0"/>
        </a:spcAft>
        <a:buClr>
          <a:srgbClr val="000000"/>
        </a:buClr>
        <a:buSzPct val="100000"/>
        <a:buFont typeface="Times New Roman" pitchFamily="18" charset="0"/>
        <a:defRPr sz="3628">
          <a:solidFill>
            <a:srgbClr val="000000"/>
          </a:solidFill>
          <a:latin typeface="Bodoni MT Black" panose="02070A03080606020203" pitchFamily="18" charset="0"/>
          <a:ea typeface="Arial Unicode MS" pitchFamily="34" charset="-128"/>
          <a:cs typeface="Arial Unicode MS" charset="0"/>
        </a:defRPr>
      </a:lvl5pPr>
      <a:lvl6pPr marL="2280758" indent="-207341" algn="ctr" defTabSz="414683" rtl="0" fontAlgn="base" hangingPunct="0">
        <a:lnSpc>
          <a:spcPct val="93000"/>
        </a:lnSpc>
        <a:spcBef>
          <a:spcPct val="0"/>
        </a:spcBef>
        <a:spcAft>
          <a:spcPct val="0"/>
        </a:spcAft>
        <a:buClr>
          <a:srgbClr val="000000"/>
        </a:buClr>
        <a:buSzPct val="100000"/>
        <a:buFont typeface="Times New Roman" pitchFamily="16" charset="0"/>
        <a:defRPr sz="3991">
          <a:solidFill>
            <a:srgbClr val="000000"/>
          </a:solidFill>
          <a:latin typeface="Arial" charset="0"/>
          <a:cs typeface="Arial Unicode MS" charset="0"/>
        </a:defRPr>
      </a:lvl6pPr>
      <a:lvl7pPr marL="2695440" indent="-207341" algn="ctr" defTabSz="414683" rtl="0" fontAlgn="base" hangingPunct="0">
        <a:lnSpc>
          <a:spcPct val="93000"/>
        </a:lnSpc>
        <a:spcBef>
          <a:spcPct val="0"/>
        </a:spcBef>
        <a:spcAft>
          <a:spcPct val="0"/>
        </a:spcAft>
        <a:buClr>
          <a:srgbClr val="000000"/>
        </a:buClr>
        <a:buSzPct val="100000"/>
        <a:buFont typeface="Times New Roman" pitchFamily="16" charset="0"/>
        <a:defRPr sz="3991">
          <a:solidFill>
            <a:srgbClr val="000000"/>
          </a:solidFill>
          <a:latin typeface="Arial" charset="0"/>
          <a:cs typeface="Arial Unicode MS" charset="0"/>
        </a:defRPr>
      </a:lvl7pPr>
      <a:lvl8pPr marL="3110124" indent="-207341" algn="ctr" defTabSz="414683" rtl="0" fontAlgn="base" hangingPunct="0">
        <a:lnSpc>
          <a:spcPct val="93000"/>
        </a:lnSpc>
        <a:spcBef>
          <a:spcPct val="0"/>
        </a:spcBef>
        <a:spcAft>
          <a:spcPct val="0"/>
        </a:spcAft>
        <a:buClr>
          <a:srgbClr val="000000"/>
        </a:buClr>
        <a:buSzPct val="100000"/>
        <a:buFont typeface="Times New Roman" pitchFamily="16" charset="0"/>
        <a:defRPr sz="3991">
          <a:solidFill>
            <a:srgbClr val="000000"/>
          </a:solidFill>
          <a:latin typeface="Arial" charset="0"/>
          <a:cs typeface="Arial Unicode MS" charset="0"/>
        </a:defRPr>
      </a:lvl8pPr>
      <a:lvl9pPr marL="3524806" indent="-207341" algn="ctr" defTabSz="414683" rtl="0" fontAlgn="base" hangingPunct="0">
        <a:lnSpc>
          <a:spcPct val="93000"/>
        </a:lnSpc>
        <a:spcBef>
          <a:spcPct val="0"/>
        </a:spcBef>
        <a:spcAft>
          <a:spcPct val="0"/>
        </a:spcAft>
        <a:buClr>
          <a:srgbClr val="000000"/>
        </a:buClr>
        <a:buSzPct val="100000"/>
        <a:buFont typeface="Times New Roman" pitchFamily="16" charset="0"/>
        <a:defRPr sz="3991">
          <a:solidFill>
            <a:srgbClr val="000000"/>
          </a:solidFill>
          <a:latin typeface="Arial" charset="0"/>
          <a:cs typeface="Arial Unicode MS" charset="0"/>
        </a:defRPr>
      </a:lvl9pPr>
    </p:titleStyle>
    <p:bodyStyle>
      <a:lvl1pPr marL="309605" indent="-309605" algn="l" defTabSz="413287" rtl="0" eaLnBrk="0" fontAlgn="base" hangingPunct="0">
        <a:lnSpc>
          <a:spcPct val="93000"/>
        </a:lnSpc>
        <a:spcBef>
          <a:spcPct val="0"/>
        </a:spcBef>
        <a:spcAft>
          <a:spcPts val="1282"/>
        </a:spcAft>
        <a:buClr>
          <a:srgbClr val="000000"/>
        </a:buClr>
        <a:buSzPct val="100000"/>
        <a:buFont typeface="Times New Roman" pitchFamily="18" charset="0"/>
        <a:defRPr sz="2903">
          <a:solidFill>
            <a:srgbClr val="000000"/>
          </a:solidFill>
          <a:latin typeface="Bodoni MT" panose="02070603080606020203" pitchFamily="18" charset="0"/>
          <a:ea typeface="Arial Unicode MS" pitchFamily="34" charset="-128"/>
          <a:cs typeface="+mn-cs"/>
        </a:defRPr>
      </a:lvl1pPr>
      <a:lvl2pPr marL="672490" indent="-257764" algn="l" defTabSz="413287" rtl="0" eaLnBrk="0" fontAlgn="base" hangingPunct="0">
        <a:lnSpc>
          <a:spcPct val="93000"/>
        </a:lnSpc>
        <a:spcBef>
          <a:spcPct val="0"/>
        </a:spcBef>
        <a:spcAft>
          <a:spcPts val="1032"/>
        </a:spcAft>
        <a:buClr>
          <a:srgbClr val="000000"/>
        </a:buClr>
        <a:buSzPct val="100000"/>
        <a:buFont typeface="Times New Roman" pitchFamily="18" charset="0"/>
        <a:defRPr sz="2540">
          <a:solidFill>
            <a:srgbClr val="000000"/>
          </a:solidFill>
          <a:latin typeface="Bodoni MT" panose="02070603080606020203" pitchFamily="18" charset="0"/>
          <a:ea typeface="Arial Unicode MS" pitchFamily="34" charset="-128"/>
          <a:cs typeface="+mn-cs"/>
        </a:defRPr>
      </a:lvl2pPr>
      <a:lvl3pPr marL="1035376" indent="-205923" algn="l" defTabSz="413287" rtl="0" eaLnBrk="0" fontAlgn="base" hangingPunct="0">
        <a:lnSpc>
          <a:spcPct val="93000"/>
        </a:lnSpc>
        <a:spcBef>
          <a:spcPct val="0"/>
        </a:spcBef>
        <a:spcAft>
          <a:spcPts val="771"/>
        </a:spcAft>
        <a:buClr>
          <a:srgbClr val="000000"/>
        </a:buClr>
        <a:buSzPct val="100000"/>
        <a:buFont typeface="Times New Roman" pitchFamily="18" charset="0"/>
        <a:defRPr sz="2177">
          <a:solidFill>
            <a:srgbClr val="000000"/>
          </a:solidFill>
          <a:latin typeface="Bodoni MT" panose="02070603080606020203" pitchFamily="18" charset="0"/>
          <a:ea typeface="Arial Unicode MS" pitchFamily="34" charset="-128"/>
          <a:cs typeface="+mn-cs"/>
        </a:defRPr>
      </a:lvl3pPr>
      <a:lvl4pPr marL="1450102" indent="-205923" algn="l" defTabSz="413287" rtl="0" eaLnBrk="0" fontAlgn="base" hangingPunct="0">
        <a:lnSpc>
          <a:spcPct val="93000"/>
        </a:lnSpc>
        <a:spcBef>
          <a:spcPct val="0"/>
        </a:spcBef>
        <a:spcAft>
          <a:spcPts val="522"/>
        </a:spcAft>
        <a:buClr>
          <a:srgbClr val="000000"/>
        </a:buClr>
        <a:buSzPct val="100000"/>
        <a:buFont typeface="Times New Roman" pitchFamily="18" charset="0"/>
        <a:defRPr sz="1814">
          <a:solidFill>
            <a:srgbClr val="000000"/>
          </a:solidFill>
          <a:latin typeface="Bodoni MT" panose="02070603080606020203" pitchFamily="18" charset="0"/>
          <a:ea typeface="Arial Unicode MS" pitchFamily="34" charset="-128"/>
          <a:cs typeface="+mn-cs"/>
        </a:defRPr>
      </a:lvl4pPr>
      <a:lvl5pPr marL="1864828" indent="-205923" algn="l" defTabSz="413287" rtl="0" eaLnBrk="0" fontAlgn="base" hangingPunct="0">
        <a:lnSpc>
          <a:spcPct val="93000"/>
        </a:lnSpc>
        <a:spcBef>
          <a:spcPct val="0"/>
        </a:spcBef>
        <a:spcAft>
          <a:spcPts val="261"/>
        </a:spcAft>
        <a:buClr>
          <a:srgbClr val="000000"/>
        </a:buClr>
        <a:buSzPct val="100000"/>
        <a:buFont typeface="Times New Roman" pitchFamily="18" charset="0"/>
        <a:defRPr sz="1814">
          <a:solidFill>
            <a:srgbClr val="000000"/>
          </a:solidFill>
          <a:latin typeface="Bodoni MT" panose="02070603080606020203" pitchFamily="18" charset="0"/>
          <a:ea typeface="Arial Unicode MS" pitchFamily="34" charset="-128"/>
          <a:cs typeface="+mn-cs"/>
        </a:defRPr>
      </a:lvl5pPr>
      <a:lvl6pPr marL="2280758" indent="-207341" algn="l" defTabSz="414683" rtl="0" fontAlgn="base" hangingPunct="0">
        <a:lnSpc>
          <a:spcPct val="93000"/>
        </a:lnSpc>
        <a:spcBef>
          <a:spcPct val="0"/>
        </a:spcBef>
        <a:spcAft>
          <a:spcPts val="261"/>
        </a:spcAft>
        <a:buClr>
          <a:srgbClr val="000000"/>
        </a:buClr>
        <a:buSzPct val="100000"/>
        <a:buFont typeface="Times New Roman" pitchFamily="16" charset="0"/>
        <a:defRPr sz="1814">
          <a:solidFill>
            <a:srgbClr val="000000"/>
          </a:solidFill>
          <a:latin typeface="+mn-lt"/>
          <a:cs typeface="+mn-cs"/>
        </a:defRPr>
      </a:lvl6pPr>
      <a:lvl7pPr marL="2695440" indent="-207341" algn="l" defTabSz="414683" rtl="0" fontAlgn="base" hangingPunct="0">
        <a:lnSpc>
          <a:spcPct val="93000"/>
        </a:lnSpc>
        <a:spcBef>
          <a:spcPct val="0"/>
        </a:spcBef>
        <a:spcAft>
          <a:spcPts val="261"/>
        </a:spcAft>
        <a:buClr>
          <a:srgbClr val="000000"/>
        </a:buClr>
        <a:buSzPct val="100000"/>
        <a:buFont typeface="Times New Roman" pitchFamily="16" charset="0"/>
        <a:defRPr sz="1814">
          <a:solidFill>
            <a:srgbClr val="000000"/>
          </a:solidFill>
          <a:latin typeface="+mn-lt"/>
          <a:cs typeface="+mn-cs"/>
        </a:defRPr>
      </a:lvl7pPr>
      <a:lvl8pPr marL="3110124" indent="-207341" algn="l" defTabSz="414683" rtl="0" fontAlgn="base" hangingPunct="0">
        <a:lnSpc>
          <a:spcPct val="93000"/>
        </a:lnSpc>
        <a:spcBef>
          <a:spcPct val="0"/>
        </a:spcBef>
        <a:spcAft>
          <a:spcPts val="261"/>
        </a:spcAft>
        <a:buClr>
          <a:srgbClr val="000000"/>
        </a:buClr>
        <a:buSzPct val="100000"/>
        <a:buFont typeface="Times New Roman" pitchFamily="16" charset="0"/>
        <a:defRPr sz="1814">
          <a:solidFill>
            <a:srgbClr val="000000"/>
          </a:solidFill>
          <a:latin typeface="+mn-lt"/>
          <a:cs typeface="+mn-cs"/>
        </a:defRPr>
      </a:lvl8pPr>
      <a:lvl9pPr marL="3524806" indent="-207341" algn="l" defTabSz="414683" rtl="0" fontAlgn="base" hangingPunct="0">
        <a:lnSpc>
          <a:spcPct val="93000"/>
        </a:lnSpc>
        <a:spcBef>
          <a:spcPct val="0"/>
        </a:spcBef>
        <a:spcAft>
          <a:spcPts val="261"/>
        </a:spcAft>
        <a:buClr>
          <a:srgbClr val="000000"/>
        </a:buClr>
        <a:buSzPct val="100000"/>
        <a:buFont typeface="Times New Roman" pitchFamily="16" charset="0"/>
        <a:defRPr sz="1814">
          <a:solidFill>
            <a:srgbClr val="000000"/>
          </a:solidFill>
          <a:latin typeface="+mn-lt"/>
          <a:cs typeface="+mn-cs"/>
        </a:defRPr>
      </a:lvl9pPr>
    </p:bodyStyle>
    <p:otherStyle>
      <a:defPPr>
        <a:defRPr lang="en-US"/>
      </a:defPPr>
      <a:lvl1pPr marL="0" algn="l" defTabSz="829366" rtl="0" eaLnBrk="1" latinLnBrk="0" hangingPunct="1">
        <a:defRPr sz="1633" kern="1200">
          <a:solidFill>
            <a:schemeClr val="tx1"/>
          </a:solidFill>
          <a:latin typeface="+mn-lt"/>
          <a:ea typeface="+mn-ea"/>
          <a:cs typeface="+mn-cs"/>
        </a:defRPr>
      </a:lvl1pPr>
      <a:lvl2pPr marL="414683" algn="l" defTabSz="829366" rtl="0" eaLnBrk="1" latinLnBrk="0" hangingPunct="1">
        <a:defRPr sz="1633" kern="1200">
          <a:solidFill>
            <a:schemeClr val="tx1"/>
          </a:solidFill>
          <a:latin typeface="+mn-lt"/>
          <a:ea typeface="+mn-ea"/>
          <a:cs typeface="+mn-cs"/>
        </a:defRPr>
      </a:lvl2pPr>
      <a:lvl3pPr marL="829366" algn="l" defTabSz="829366" rtl="0" eaLnBrk="1" latinLnBrk="0" hangingPunct="1">
        <a:defRPr sz="1633" kern="1200">
          <a:solidFill>
            <a:schemeClr val="tx1"/>
          </a:solidFill>
          <a:latin typeface="+mn-lt"/>
          <a:ea typeface="+mn-ea"/>
          <a:cs typeface="+mn-cs"/>
        </a:defRPr>
      </a:lvl3pPr>
      <a:lvl4pPr marL="1244049" algn="l" defTabSz="829366" rtl="0" eaLnBrk="1" latinLnBrk="0" hangingPunct="1">
        <a:defRPr sz="1633" kern="1200">
          <a:solidFill>
            <a:schemeClr val="tx1"/>
          </a:solidFill>
          <a:latin typeface="+mn-lt"/>
          <a:ea typeface="+mn-ea"/>
          <a:cs typeface="+mn-cs"/>
        </a:defRPr>
      </a:lvl4pPr>
      <a:lvl5pPr marL="1658732" algn="l" defTabSz="829366" rtl="0" eaLnBrk="1" latinLnBrk="0" hangingPunct="1">
        <a:defRPr sz="1633" kern="1200">
          <a:solidFill>
            <a:schemeClr val="tx1"/>
          </a:solidFill>
          <a:latin typeface="+mn-lt"/>
          <a:ea typeface="+mn-ea"/>
          <a:cs typeface="+mn-cs"/>
        </a:defRPr>
      </a:lvl5pPr>
      <a:lvl6pPr marL="2073416" algn="l" defTabSz="829366" rtl="0" eaLnBrk="1" latinLnBrk="0" hangingPunct="1">
        <a:defRPr sz="1633" kern="1200">
          <a:solidFill>
            <a:schemeClr val="tx1"/>
          </a:solidFill>
          <a:latin typeface="+mn-lt"/>
          <a:ea typeface="+mn-ea"/>
          <a:cs typeface="+mn-cs"/>
        </a:defRPr>
      </a:lvl6pPr>
      <a:lvl7pPr marL="2488099" algn="l" defTabSz="829366" rtl="0" eaLnBrk="1" latinLnBrk="0" hangingPunct="1">
        <a:defRPr sz="1633" kern="1200">
          <a:solidFill>
            <a:schemeClr val="tx1"/>
          </a:solidFill>
          <a:latin typeface="+mn-lt"/>
          <a:ea typeface="+mn-ea"/>
          <a:cs typeface="+mn-cs"/>
        </a:defRPr>
      </a:lvl7pPr>
      <a:lvl8pPr marL="2902782" algn="l" defTabSz="829366" rtl="0" eaLnBrk="1" latinLnBrk="0" hangingPunct="1">
        <a:defRPr sz="1633" kern="1200">
          <a:solidFill>
            <a:schemeClr val="tx1"/>
          </a:solidFill>
          <a:latin typeface="+mn-lt"/>
          <a:ea typeface="+mn-ea"/>
          <a:cs typeface="+mn-cs"/>
        </a:defRPr>
      </a:lvl8pPr>
      <a:lvl9pPr marL="3317465" algn="l" defTabSz="829366"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Current Event Article</a:t>
            </a:r>
          </a:p>
          <a:p>
            <a:r>
              <a:rPr lang="en-US" dirty="0"/>
              <a:t>Find a current article (&lt;1 month old) related to occupational/environmental/industrial health from a </a:t>
            </a:r>
            <a:r>
              <a:rPr lang="en-US" dirty="0" smtClean="0"/>
              <a:t>non-academic </a:t>
            </a:r>
            <a:r>
              <a:rPr lang="en-US" dirty="0"/>
              <a:t>source such as the BBC, Al Jazeera, CNN, Fox News, Wall Street Journal, Washington Post, Daily Oklahoman, Tulsa World, Stillwater News Press, etc. Be prepared to introduce the article to the class.</a:t>
            </a:r>
          </a:p>
          <a:p>
            <a:endParaRPr lang="en-US" dirty="0"/>
          </a:p>
        </p:txBody>
      </p:sp>
    </p:spTree>
    <p:extLst>
      <p:ext uri="{BB962C8B-B14F-4D97-AF65-F5344CB8AC3E}">
        <p14:creationId xmlns:p14="http://schemas.microsoft.com/office/powerpoint/2010/main" val="2503605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Peer Reviewed Research Article</a:t>
            </a:r>
          </a:p>
          <a:p>
            <a:r>
              <a:rPr lang="en-US" dirty="0"/>
              <a:t>Find a peer reviewed research articles from a reputable scientific journal or governmental research organization such as the Journal of Occupational and Environmental Health, CDC/NIOSH, NIH, Journal of Occupational and Environmental Medicine, etc. Be prepared to introduce the article to the class.</a:t>
            </a:r>
          </a:p>
          <a:p>
            <a:endParaRPr lang="en-US" dirty="0"/>
          </a:p>
          <a:p>
            <a:endParaRPr lang="en-US" dirty="0"/>
          </a:p>
        </p:txBody>
      </p:sp>
    </p:spTree>
    <p:extLst>
      <p:ext uri="{BB962C8B-B14F-4D97-AF65-F5344CB8AC3E}">
        <p14:creationId xmlns:p14="http://schemas.microsoft.com/office/powerpoint/2010/main" val="3566437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a:t>3 questions from the text/lecture</a:t>
            </a:r>
          </a:p>
          <a:p>
            <a:r>
              <a:rPr lang="en-US" dirty="0"/>
              <a:t>After reading the required chapter and/or listening to the assigned lecture, formulate three questions (theory, applied, mathematical, etc.) related to the material that you would like further clarification on, or that you think the class as a whole would like to have greater </a:t>
            </a:r>
            <a:r>
              <a:rPr lang="en-US" dirty="0" err="1"/>
              <a:t>explaintion</a:t>
            </a:r>
            <a:r>
              <a:rPr lang="en-US" dirty="0"/>
              <a:t> thereof. Be prepared to introduce these questions to the class.</a:t>
            </a:r>
          </a:p>
          <a:p>
            <a:endParaRPr lang="en-US" dirty="0"/>
          </a:p>
        </p:txBody>
      </p:sp>
    </p:spTree>
    <p:extLst>
      <p:ext uri="{BB962C8B-B14F-4D97-AF65-F5344CB8AC3E}">
        <p14:creationId xmlns:p14="http://schemas.microsoft.com/office/powerpoint/2010/main" val="3342670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SU">
      <a:dk1>
        <a:sysClr val="windowText" lastClr="000000"/>
      </a:dk1>
      <a:lt1>
        <a:sysClr val="window" lastClr="FFFFFF"/>
      </a:lt1>
      <a:dk2>
        <a:srgbClr val="2A2C3B"/>
      </a:dk2>
      <a:lt2>
        <a:srgbClr val="FBFCF4"/>
      </a:lt2>
      <a:accent1>
        <a:srgbClr val="DD5900"/>
      </a:accent1>
      <a:accent2>
        <a:srgbClr val="66594C"/>
      </a:accent2>
      <a:accent3>
        <a:srgbClr val="F77F00"/>
      </a:accent3>
      <a:accent4>
        <a:srgbClr val="C5B8B1"/>
      </a:accent4>
      <a:accent5>
        <a:srgbClr val="EDCE75"/>
      </a:accent5>
      <a:accent6>
        <a:srgbClr val="4780A5"/>
      </a:accent6>
      <a:hlink>
        <a:srgbClr val="70B5CF"/>
      </a:hlink>
      <a:folHlink>
        <a:srgbClr val="AD7A99"/>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3007</TotalTime>
  <Words>185</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ＭＳ Ｐゴシック</vt:lpstr>
      <vt:lpstr>Algerian</vt:lpstr>
      <vt:lpstr>Arial</vt:lpstr>
      <vt:lpstr>Arial Unicode MS</vt:lpstr>
      <vt:lpstr>Bodoni MT</vt:lpstr>
      <vt:lpstr>Bodoni MT Black</vt:lpstr>
      <vt:lpstr>Calibri</vt:lpstr>
      <vt:lpstr>Times New Roman</vt:lpstr>
      <vt:lpstr>2_Office Theme</vt:lpstr>
      <vt:lpstr>Discussion</vt:lpstr>
      <vt:lpstr>Discussion</vt:lpstr>
      <vt:lpstr>Discussion</vt:lpstr>
    </vt:vector>
  </TitlesOfParts>
  <Company>home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BEHAVIOR OF AIR</dc:title>
  <dc:creator>Jim Scholl</dc:creator>
  <cp:lastModifiedBy>Robert J. Agnew</cp:lastModifiedBy>
  <cp:revision>184</cp:revision>
  <cp:lastPrinted>2000-09-07T19:33:37Z</cp:lastPrinted>
  <dcterms:created xsi:type="dcterms:W3CDTF">1999-08-11T13:51:55Z</dcterms:created>
  <dcterms:modified xsi:type="dcterms:W3CDTF">2021-08-22T23:17:16Z</dcterms:modified>
</cp:coreProperties>
</file>