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136F-66A3-467A-BE7E-47539E39F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BE08-467E-4EED-B720-5AC688AF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EBE6-7A90-4B61-BFF4-85727A45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312D-93ED-4D8A-8AED-53EFE1B5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927-7109-4BD8-B59B-6331C4CA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5836-46D9-4B92-B5EA-D559D487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9E37E-3CA2-4DFD-9826-1AE44F33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8180-34B7-4D83-9292-5C532683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008F-7C07-4B9E-9473-970F2FC8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29AF-C39A-4B3F-AB75-D90D189A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3ACFF-81FE-40DE-AE2E-B88BACE3C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6098F-27C6-4492-AA5B-CAD6968E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2C2C-815E-4DA5-93E0-4F8B5459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5DBB-271A-4101-907F-A92CC2FB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7499-21B1-4C11-9FEC-450BCA17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02A7-D770-41AA-A38C-54D1BBA9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155A-5118-4A49-9EF6-B53D703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2DCA-4BC3-4B02-8816-D5F2FCBA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04E6-4CF5-4C61-A3A3-FEFC0D78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1679-D4E9-4F67-8130-CB4B820C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0397-BD6C-46A4-AF8B-DAD53104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E4CD-CE4A-4480-A686-56E0FE15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EADB-D5E8-48F4-8AE4-796B32AE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3BB5-F4FB-40F8-8D3E-B59B1CA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A1F6-E4B4-4363-BDD9-770F2DCA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DD3D-348F-4DB5-85D9-5A7EA9D5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66C1-4772-4FCA-AEDF-FF59D395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DCB6-B4EB-4370-A0E5-D6D9FE49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9B3AE-A2C8-4DC5-98B2-FA6FC23B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55CE-5C13-4839-A040-EDDF11C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873E-F85B-4820-A1B5-9E3DC84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EC6-9950-48E3-9366-9FFE030F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8C88-E400-4A36-9B9E-DB899024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13BC0-5AC4-4D8A-A2E8-45C683D0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89F3-6174-41FE-87D4-C4C5A1EC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AA5B-D78A-4002-9C6A-DD5AD038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EADF4-A685-402F-920D-D6AB2BA5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84FF-BE5C-4235-BDC1-CD6A13EF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A63F5-6351-4238-95D9-E0182B10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253A-99E5-47E8-AF02-340BD390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4BE26-DE4B-44CD-A27C-2455EC95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A0703-28C0-46F6-94D1-424E4FD1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4DE1-6887-4863-8452-D696D32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C7DDD-B563-449A-A47F-BB42DEF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BC856-F3B0-4BC7-A7A0-425000D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700B-5D7A-48C2-B43E-D130EC9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F719-5CBA-46BA-ADD4-9890D3F3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055E-1EAE-4504-9AF3-D507404E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E125F-8197-4634-B8FF-11751710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F8F8-5389-4F1D-A84E-CA60EC57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35A3E-D047-4D88-B623-677D69B5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F8CC-300A-48F1-97F0-A5F76586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3DC-4060-48A0-9BB4-B51EF0F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8780-E2BD-4466-B4A7-9CE22ECB6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1A88-CFDC-413C-B9E9-3D4B810D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A87C-27C3-4A6C-AC58-DF5EA494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1FE0E-5D89-4052-9406-67F3120D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4B626-0789-4F90-9D0C-0A09731D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F51F8-5661-4F0B-8076-5DE34C19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86B31-15DB-4020-8B8E-8190352D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5BDE-5931-4B98-AE7A-F2AE28AFF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70AB-F426-408B-BD18-6B53FC3236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6281-D74C-48ED-AA19-03EDC9A15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DA3-0817-4EA7-B00D-A05AC747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199C-8EC1-4D55-898A-DCBE9AD0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6081F-C5AE-4573-9FA1-5C622BB4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for Final Exam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F06522-2B70-4265-B3E9-59CF5B4D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732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Make (some of) your slides scientifically  technically challenging </a:t>
            </a:r>
            <a:br>
              <a:rPr lang="en-US" dirty="0"/>
            </a:br>
            <a:r>
              <a:rPr lang="en-US" dirty="0"/>
              <a:t>if you strive  very good grade</a:t>
            </a:r>
          </a:p>
          <a:p>
            <a:pPr>
              <a:lnSpc>
                <a:spcPct val="100000"/>
              </a:lnSpc>
            </a:pPr>
            <a:r>
              <a:rPr lang="en-US" dirty="0"/>
              <a:t>disclose sources, cite carefully</a:t>
            </a:r>
          </a:p>
          <a:p>
            <a:pPr>
              <a:lnSpc>
                <a:spcPct val="100000"/>
              </a:lnSpc>
            </a:pPr>
            <a:r>
              <a:rPr lang="en-US" dirty="0"/>
              <a:t>Avoid long text blocks, use bullets and short phrases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</a:rPr>
              <a:t>Emphasis</a:t>
            </a:r>
            <a:r>
              <a:rPr lang="en-US" dirty="0"/>
              <a:t>, use fonts consistently</a:t>
            </a:r>
          </a:p>
          <a:p>
            <a:pPr>
              <a:lnSpc>
                <a:spcPct val="100000"/>
              </a:lnSpc>
            </a:pPr>
            <a:r>
              <a:rPr lang="en-US" dirty="0"/>
              <a:t>avoid serif fonts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dirty="0"/>
              <a:t>, prefer fonts 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 or </a:t>
            </a:r>
            <a:r>
              <a:rPr lang="en-US" b="1" dirty="0"/>
              <a:t>Calibri</a:t>
            </a:r>
            <a:r>
              <a:rPr lang="en-US" dirty="0"/>
              <a:t> instead</a:t>
            </a:r>
          </a:p>
          <a:p>
            <a:pPr>
              <a:lnSpc>
                <a:spcPct val="100000"/>
              </a:lnSpc>
            </a:pPr>
            <a:r>
              <a:rPr lang="en-US" dirty="0"/>
              <a:t>slide background should be appropriate, not playful, should  fit to topic</a:t>
            </a:r>
          </a:p>
          <a:p>
            <a:pPr>
              <a:lnSpc>
                <a:spcPct val="100000"/>
              </a:lnSpc>
            </a:pPr>
            <a:r>
              <a:rPr lang="en-US" dirty="0"/>
              <a:t>strive for good body language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eye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contact</a:t>
            </a:r>
            <a:r>
              <a:rPr lang="en-US" dirty="0"/>
              <a:t> (not 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eye</a:t>
            </a:r>
            <a:r>
              <a:rPr lang="en-US" dirty="0"/>
              <a:t>, also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contact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73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D765-FD37-4892-8EB6-48CB0D3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A042-D655-4290-A3D2-AEC94AAC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Scientific and technical Difficulty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Time Keeping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Slide Layout General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Text in Slides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Pictures and Media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Citations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Eye Contact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Body Language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Overall Impression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Tips for Final Exam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Final Exam</dc:title>
  <dc:creator>Lutz Pluemer</dc:creator>
  <cp:lastModifiedBy>Lutz Pluemer</cp:lastModifiedBy>
  <cp:revision>1</cp:revision>
  <dcterms:created xsi:type="dcterms:W3CDTF">2021-11-28T01:04:20Z</dcterms:created>
  <dcterms:modified xsi:type="dcterms:W3CDTF">2021-11-28T01:17:46Z</dcterms:modified>
</cp:coreProperties>
</file>