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61A3B-8F56-4C5C-BA15-F8EDC100F940}" v="44" dt="2021-09-15T13:45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680B0-BA3D-4D5F-A8E3-847A800258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E76A85-E4DD-4219-A8D9-DA32A9282C4E}">
      <dgm:prSet/>
      <dgm:spPr/>
      <dgm:t>
        <a:bodyPr/>
        <a:lstStyle/>
        <a:p>
          <a:r>
            <a:rPr lang="en-US" dirty="0"/>
            <a:t>Ask a question</a:t>
          </a:r>
        </a:p>
      </dgm:t>
    </dgm:pt>
    <dgm:pt modelId="{8383A7AA-2E2A-4561-949B-25B43780D11F}" type="parTrans" cxnId="{989F6D6F-5D17-4B9C-B860-CDAE9D7871AA}">
      <dgm:prSet/>
      <dgm:spPr/>
      <dgm:t>
        <a:bodyPr/>
        <a:lstStyle/>
        <a:p>
          <a:endParaRPr lang="en-US"/>
        </a:p>
      </dgm:t>
    </dgm:pt>
    <dgm:pt modelId="{699BFE7C-9813-4640-959D-09684894BADB}" type="sibTrans" cxnId="{989F6D6F-5D17-4B9C-B860-CDAE9D7871AA}">
      <dgm:prSet/>
      <dgm:spPr/>
      <dgm:t>
        <a:bodyPr/>
        <a:lstStyle/>
        <a:p>
          <a:endParaRPr lang="en-US"/>
        </a:p>
      </dgm:t>
    </dgm:pt>
    <dgm:pt modelId="{6C868552-DD50-42ED-8BB4-2FB1044E8E60}">
      <dgm:prSet/>
      <dgm:spPr/>
      <dgm:t>
        <a:bodyPr/>
        <a:lstStyle/>
        <a:p>
          <a:r>
            <a:rPr lang="en-US"/>
            <a:t>Proper time and place</a:t>
          </a:r>
        </a:p>
      </dgm:t>
    </dgm:pt>
    <dgm:pt modelId="{4E360B2C-2E0A-448D-B4FA-D0E7E9A28EDC}" type="parTrans" cxnId="{FCCFB23D-1ED1-4AD8-80D1-E5E545F8F735}">
      <dgm:prSet/>
      <dgm:spPr/>
      <dgm:t>
        <a:bodyPr/>
        <a:lstStyle/>
        <a:p>
          <a:endParaRPr lang="en-US"/>
        </a:p>
      </dgm:t>
    </dgm:pt>
    <dgm:pt modelId="{43772871-0D65-41B9-97CE-289524DFD98C}" type="sibTrans" cxnId="{FCCFB23D-1ED1-4AD8-80D1-E5E545F8F735}">
      <dgm:prSet/>
      <dgm:spPr/>
      <dgm:t>
        <a:bodyPr/>
        <a:lstStyle/>
        <a:p>
          <a:endParaRPr lang="en-US"/>
        </a:p>
      </dgm:t>
    </dgm:pt>
    <dgm:pt modelId="{54C5E356-75B3-476B-9227-013226623BB9}">
      <dgm:prSet/>
      <dgm:spPr/>
      <dgm:t>
        <a:bodyPr/>
        <a:lstStyle/>
        <a:p>
          <a:r>
            <a:rPr lang="en-US"/>
            <a:t>Rhetorical devices</a:t>
          </a:r>
        </a:p>
      </dgm:t>
    </dgm:pt>
    <dgm:pt modelId="{0621B177-066A-413F-B269-C59087490877}" type="parTrans" cxnId="{553D6AD3-0BD9-402D-A1D3-AA5C23BBCBE3}">
      <dgm:prSet/>
      <dgm:spPr/>
      <dgm:t>
        <a:bodyPr/>
        <a:lstStyle/>
        <a:p>
          <a:endParaRPr lang="en-US"/>
        </a:p>
      </dgm:t>
    </dgm:pt>
    <dgm:pt modelId="{84082F25-E264-414D-B385-E2F475ACBDBD}" type="sibTrans" cxnId="{553D6AD3-0BD9-402D-A1D3-AA5C23BBCBE3}">
      <dgm:prSet/>
      <dgm:spPr/>
      <dgm:t>
        <a:bodyPr/>
        <a:lstStyle/>
        <a:p>
          <a:endParaRPr lang="en-US"/>
        </a:p>
      </dgm:t>
    </dgm:pt>
    <dgm:pt modelId="{08142A79-F66D-48DE-B360-9268C63609CC}" type="pres">
      <dgm:prSet presAssocID="{773680B0-BA3D-4D5F-A8E3-847A800258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53DFC3-E59D-4272-95F6-FCD43E67E53D}" type="pres">
      <dgm:prSet presAssocID="{7DE76A85-E4DD-4219-A8D9-DA32A9282C4E}" presName="hierRoot1" presStyleCnt="0"/>
      <dgm:spPr/>
    </dgm:pt>
    <dgm:pt modelId="{C77173E0-E2D0-4EB3-9EEA-290524A85028}" type="pres">
      <dgm:prSet presAssocID="{7DE76A85-E4DD-4219-A8D9-DA32A9282C4E}" presName="composite" presStyleCnt="0"/>
      <dgm:spPr/>
    </dgm:pt>
    <dgm:pt modelId="{4D479B8E-5ACC-477D-AC95-9227BC7BDBB9}" type="pres">
      <dgm:prSet presAssocID="{7DE76A85-E4DD-4219-A8D9-DA32A9282C4E}" presName="background" presStyleLbl="node0" presStyleIdx="0" presStyleCnt="3"/>
      <dgm:spPr/>
    </dgm:pt>
    <dgm:pt modelId="{B868D879-3DAF-4FAD-9568-AAE6716C8D50}" type="pres">
      <dgm:prSet presAssocID="{7DE76A85-E4DD-4219-A8D9-DA32A9282C4E}" presName="text" presStyleLbl="fgAcc0" presStyleIdx="0" presStyleCnt="3">
        <dgm:presLayoutVars>
          <dgm:chPref val="3"/>
        </dgm:presLayoutVars>
      </dgm:prSet>
      <dgm:spPr/>
    </dgm:pt>
    <dgm:pt modelId="{C74A4113-646B-4DB1-BCAC-74877A385C9C}" type="pres">
      <dgm:prSet presAssocID="{7DE76A85-E4DD-4219-A8D9-DA32A9282C4E}" presName="hierChild2" presStyleCnt="0"/>
      <dgm:spPr/>
    </dgm:pt>
    <dgm:pt modelId="{83BAD3CE-7F11-44BC-9CC5-D2693C0F6038}" type="pres">
      <dgm:prSet presAssocID="{6C868552-DD50-42ED-8BB4-2FB1044E8E60}" presName="hierRoot1" presStyleCnt="0"/>
      <dgm:spPr/>
    </dgm:pt>
    <dgm:pt modelId="{04A204F1-BD7E-4A63-9994-A4FA6EC0D37E}" type="pres">
      <dgm:prSet presAssocID="{6C868552-DD50-42ED-8BB4-2FB1044E8E60}" presName="composite" presStyleCnt="0"/>
      <dgm:spPr/>
    </dgm:pt>
    <dgm:pt modelId="{A23D3350-68BB-481A-8420-78E4140DA630}" type="pres">
      <dgm:prSet presAssocID="{6C868552-DD50-42ED-8BB4-2FB1044E8E60}" presName="background" presStyleLbl="node0" presStyleIdx="1" presStyleCnt="3"/>
      <dgm:spPr/>
    </dgm:pt>
    <dgm:pt modelId="{EDF75AB1-FC42-4A15-A51C-7834522A3E63}" type="pres">
      <dgm:prSet presAssocID="{6C868552-DD50-42ED-8BB4-2FB1044E8E60}" presName="text" presStyleLbl="fgAcc0" presStyleIdx="1" presStyleCnt="3">
        <dgm:presLayoutVars>
          <dgm:chPref val="3"/>
        </dgm:presLayoutVars>
      </dgm:prSet>
      <dgm:spPr/>
    </dgm:pt>
    <dgm:pt modelId="{235AA80B-035C-4641-A523-91B5E384492F}" type="pres">
      <dgm:prSet presAssocID="{6C868552-DD50-42ED-8BB4-2FB1044E8E60}" presName="hierChild2" presStyleCnt="0"/>
      <dgm:spPr/>
    </dgm:pt>
    <dgm:pt modelId="{F2055669-9DF7-4598-9CB7-0D49FB0988E0}" type="pres">
      <dgm:prSet presAssocID="{54C5E356-75B3-476B-9227-013226623BB9}" presName="hierRoot1" presStyleCnt="0"/>
      <dgm:spPr/>
    </dgm:pt>
    <dgm:pt modelId="{29CA8E44-EC1A-406B-863D-E178A2CA3ADF}" type="pres">
      <dgm:prSet presAssocID="{54C5E356-75B3-476B-9227-013226623BB9}" presName="composite" presStyleCnt="0"/>
      <dgm:spPr/>
    </dgm:pt>
    <dgm:pt modelId="{C0F32A0D-BA7E-4102-9156-08C3515FC702}" type="pres">
      <dgm:prSet presAssocID="{54C5E356-75B3-476B-9227-013226623BB9}" presName="background" presStyleLbl="node0" presStyleIdx="2" presStyleCnt="3"/>
      <dgm:spPr/>
    </dgm:pt>
    <dgm:pt modelId="{2383A14A-B290-4A95-AB2C-159BE1EDCFC8}" type="pres">
      <dgm:prSet presAssocID="{54C5E356-75B3-476B-9227-013226623BB9}" presName="text" presStyleLbl="fgAcc0" presStyleIdx="2" presStyleCnt="3">
        <dgm:presLayoutVars>
          <dgm:chPref val="3"/>
        </dgm:presLayoutVars>
      </dgm:prSet>
      <dgm:spPr/>
    </dgm:pt>
    <dgm:pt modelId="{1C0BAC03-0B3E-45A3-B0EE-41E68F1AF4D8}" type="pres">
      <dgm:prSet presAssocID="{54C5E356-75B3-476B-9227-013226623BB9}" presName="hierChild2" presStyleCnt="0"/>
      <dgm:spPr/>
    </dgm:pt>
  </dgm:ptLst>
  <dgm:cxnLst>
    <dgm:cxn modelId="{CFAFA224-ED6A-41E3-A394-F5208602FC4F}" type="presOf" srcId="{773680B0-BA3D-4D5F-A8E3-847A800258FC}" destId="{08142A79-F66D-48DE-B360-9268C63609CC}" srcOrd="0" destOrd="0" presId="urn:microsoft.com/office/officeart/2005/8/layout/hierarchy1"/>
    <dgm:cxn modelId="{FCCFB23D-1ED1-4AD8-80D1-E5E545F8F735}" srcId="{773680B0-BA3D-4D5F-A8E3-847A800258FC}" destId="{6C868552-DD50-42ED-8BB4-2FB1044E8E60}" srcOrd="1" destOrd="0" parTransId="{4E360B2C-2E0A-448D-B4FA-D0E7E9A28EDC}" sibTransId="{43772871-0D65-41B9-97CE-289524DFD98C}"/>
    <dgm:cxn modelId="{989F6D6F-5D17-4B9C-B860-CDAE9D7871AA}" srcId="{773680B0-BA3D-4D5F-A8E3-847A800258FC}" destId="{7DE76A85-E4DD-4219-A8D9-DA32A9282C4E}" srcOrd="0" destOrd="0" parTransId="{8383A7AA-2E2A-4561-949B-25B43780D11F}" sibTransId="{699BFE7C-9813-4640-959D-09684894BADB}"/>
    <dgm:cxn modelId="{A90FD879-F2F4-40CA-88DB-BC614EEB3768}" type="presOf" srcId="{6C868552-DD50-42ED-8BB4-2FB1044E8E60}" destId="{EDF75AB1-FC42-4A15-A51C-7834522A3E63}" srcOrd="0" destOrd="0" presId="urn:microsoft.com/office/officeart/2005/8/layout/hierarchy1"/>
    <dgm:cxn modelId="{72DE167F-0B46-4B5B-BDEC-B082E7B3325C}" type="presOf" srcId="{7DE76A85-E4DD-4219-A8D9-DA32A9282C4E}" destId="{B868D879-3DAF-4FAD-9568-AAE6716C8D50}" srcOrd="0" destOrd="0" presId="urn:microsoft.com/office/officeart/2005/8/layout/hierarchy1"/>
    <dgm:cxn modelId="{7FFCC0B9-D3A3-4974-883F-B0831A948701}" type="presOf" srcId="{54C5E356-75B3-476B-9227-013226623BB9}" destId="{2383A14A-B290-4A95-AB2C-159BE1EDCFC8}" srcOrd="0" destOrd="0" presId="urn:microsoft.com/office/officeart/2005/8/layout/hierarchy1"/>
    <dgm:cxn modelId="{553D6AD3-0BD9-402D-A1D3-AA5C23BBCBE3}" srcId="{773680B0-BA3D-4D5F-A8E3-847A800258FC}" destId="{54C5E356-75B3-476B-9227-013226623BB9}" srcOrd="2" destOrd="0" parTransId="{0621B177-066A-413F-B269-C59087490877}" sibTransId="{84082F25-E264-414D-B385-E2F475ACBDBD}"/>
    <dgm:cxn modelId="{270598F0-EF81-425C-8FAC-93168CE2B957}" type="presParOf" srcId="{08142A79-F66D-48DE-B360-9268C63609CC}" destId="{8253DFC3-E59D-4272-95F6-FCD43E67E53D}" srcOrd="0" destOrd="0" presId="urn:microsoft.com/office/officeart/2005/8/layout/hierarchy1"/>
    <dgm:cxn modelId="{0686E474-0E8D-409C-9328-16E9C510C7A0}" type="presParOf" srcId="{8253DFC3-E59D-4272-95F6-FCD43E67E53D}" destId="{C77173E0-E2D0-4EB3-9EEA-290524A85028}" srcOrd="0" destOrd="0" presId="urn:microsoft.com/office/officeart/2005/8/layout/hierarchy1"/>
    <dgm:cxn modelId="{5CDFED74-1BBA-4B6D-920B-78EF8AFE7B3B}" type="presParOf" srcId="{C77173E0-E2D0-4EB3-9EEA-290524A85028}" destId="{4D479B8E-5ACC-477D-AC95-9227BC7BDBB9}" srcOrd="0" destOrd="0" presId="urn:microsoft.com/office/officeart/2005/8/layout/hierarchy1"/>
    <dgm:cxn modelId="{8F98B96A-E481-4263-8701-5923EC6682C0}" type="presParOf" srcId="{C77173E0-E2D0-4EB3-9EEA-290524A85028}" destId="{B868D879-3DAF-4FAD-9568-AAE6716C8D50}" srcOrd="1" destOrd="0" presId="urn:microsoft.com/office/officeart/2005/8/layout/hierarchy1"/>
    <dgm:cxn modelId="{1144DFF8-4DF8-46AC-807F-453F6ECE9E97}" type="presParOf" srcId="{8253DFC3-E59D-4272-95F6-FCD43E67E53D}" destId="{C74A4113-646B-4DB1-BCAC-74877A385C9C}" srcOrd="1" destOrd="0" presId="urn:microsoft.com/office/officeart/2005/8/layout/hierarchy1"/>
    <dgm:cxn modelId="{B0508131-A7B0-4F3D-9445-D89F1F927998}" type="presParOf" srcId="{08142A79-F66D-48DE-B360-9268C63609CC}" destId="{83BAD3CE-7F11-44BC-9CC5-D2693C0F6038}" srcOrd="1" destOrd="0" presId="urn:microsoft.com/office/officeart/2005/8/layout/hierarchy1"/>
    <dgm:cxn modelId="{BFF63A08-8D68-419A-AFCA-2638845CEB7A}" type="presParOf" srcId="{83BAD3CE-7F11-44BC-9CC5-D2693C0F6038}" destId="{04A204F1-BD7E-4A63-9994-A4FA6EC0D37E}" srcOrd="0" destOrd="0" presId="urn:microsoft.com/office/officeart/2005/8/layout/hierarchy1"/>
    <dgm:cxn modelId="{303C8328-1065-4538-99B3-9DCA65A58114}" type="presParOf" srcId="{04A204F1-BD7E-4A63-9994-A4FA6EC0D37E}" destId="{A23D3350-68BB-481A-8420-78E4140DA630}" srcOrd="0" destOrd="0" presId="urn:microsoft.com/office/officeart/2005/8/layout/hierarchy1"/>
    <dgm:cxn modelId="{1FDC81A8-07CC-4AC8-A99C-A3649A9853EE}" type="presParOf" srcId="{04A204F1-BD7E-4A63-9994-A4FA6EC0D37E}" destId="{EDF75AB1-FC42-4A15-A51C-7834522A3E63}" srcOrd="1" destOrd="0" presId="urn:microsoft.com/office/officeart/2005/8/layout/hierarchy1"/>
    <dgm:cxn modelId="{1E025628-E60F-45BC-88EE-EB9B4B821C4B}" type="presParOf" srcId="{83BAD3CE-7F11-44BC-9CC5-D2693C0F6038}" destId="{235AA80B-035C-4641-A523-91B5E384492F}" srcOrd="1" destOrd="0" presId="urn:microsoft.com/office/officeart/2005/8/layout/hierarchy1"/>
    <dgm:cxn modelId="{BAD71487-BC0A-4221-8BEA-CCBFA80D5A67}" type="presParOf" srcId="{08142A79-F66D-48DE-B360-9268C63609CC}" destId="{F2055669-9DF7-4598-9CB7-0D49FB0988E0}" srcOrd="2" destOrd="0" presId="urn:microsoft.com/office/officeart/2005/8/layout/hierarchy1"/>
    <dgm:cxn modelId="{44CCF915-7826-479E-9852-7E5E5F071563}" type="presParOf" srcId="{F2055669-9DF7-4598-9CB7-0D49FB0988E0}" destId="{29CA8E44-EC1A-406B-863D-E178A2CA3ADF}" srcOrd="0" destOrd="0" presId="urn:microsoft.com/office/officeart/2005/8/layout/hierarchy1"/>
    <dgm:cxn modelId="{B0F644EE-5879-4EC1-BBD6-DF8339D3BF42}" type="presParOf" srcId="{29CA8E44-EC1A-406B-863D-E178A2CA3ADF}" destId="{C0F32A0D-BA7E-4102-9156-08C3515FC702}" srcOrd="0" destOrd="0" presId="urn:microsoft.com/office/officeart/2005/8/layout/hierarchy1"/>
    <dgm:cxn modelId="{2540CDCB-C075-4A40-8B49-081D08D36708}" type="presParOf" srcId="{29CA8E44-EC1A-406B-863D-E178A2CA3ADF}" destId="{2383A14A-B290-4A95-AB2C-159BE1EDCFC8}" srcOrd="1" destOrd="0" presId="urn:microsoft.com/office/officeart/2005/8/layout/hierarchy1"/>
    <dgm:cxn modelId="{34ADD2D8-FC4B-4A56-9687-74A2D0729EA5}" type="presParOf" srcId="{F2055669-9DF7-4598-9CB7-0D49FB0988E0}" destId="{1C0BAC03-0B3E-45A3-B0EE-41E68F1AF4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00A9D-1491-4F3B-88B6-0706F1AC80A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5B6D20-3DCF-4DE0-A7D8-068410A29D88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Start with a promise</a:t>
          </a:r>
        </a:p>
      </dgm:t>
    </dgm:pt>
    <dgm:pt modelId="{03FAD596-EB2F-4169-BD1B-B433F5B880DE}" type="parTrans" cxnId="{E77E27CC-99F5-4613-8598-04E88039B8BD}">
      <dgm:prSet/>
      <dgm:spPr/>
      <dgm:t>
        <a:bodyPr/>
        <a:lstStyle/>
        <a:p>
          <a:endParaRPr lang="en-US"/>
        </a:p>
      </dgm:t>
    </dgm:pt>
    <dgm:pt modelId="{EBCA243A-278F-4A3A-9E75-9B85032517DC}" type="sibTrans" cxnId="{E77E27CC-99F5-4613-8598-04E88039B8BD}">
      <dgm:prSet/>
      <dgm:spPr/>
      <dgm:t>
        <a:bodyPr/>
        <a:lstStyle/>
        <a:p>
          <a:endParaRPr lang="en-US"/>
        </a:p>
      </dgm:t>
    </dgm:pt>
    <dgm:pt modelId="{4FECB51A-3292-411B-A649-238E69050BD1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fence</a:t>
          </a:r>
        </a:p>
      </dgm:t>
    </dgm:pt>
    <dgm:pt modelId="{9DCF6F90-35BA-4826-957E-71608F614ABC}" type="parTrans" cxnId="{42B7AACB-9BF1-4B6E-941C-29FEDE549B40}">
      <dgm:prSet/>
      <dgm:spPr/>
      <dgm:t>
        <a:bodyPr/>
        <a:lstStyle/>
        <a:p>
          <a:endParaRPr lang="en-US"/>
        </a:p>
      </dgm:t>
    </dgm:pt>
    <dgm:pt modelId="{4395E217-1AC7-43DA-81FB-600B05A37CC8}" type="sibTrans" cxnId="{42B7AACB-9BF1-4B6E-941C-29FEDE549B40}">
      <dgm:prSet/>
      <dgm:spPr/>
      <dgm:t>
        <a:bodyPr/>
        <a:lstStyle/>
        <a:p>
          <a:endParaRPr lang="en-US"/>
        </a:p>
      </dgm:t>
    </dgm:pt>
    <dgm:pt modelId="{A55FBFF0-E193-424B-A3C3-83B655A7F10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Ask a question</a:t>
          </a:r>
        </a:p>
      </dgm:t>
    </dgm:pt>
    <dgm:pt modelId="{2BF092D7-355B-473D-B80C-6AB5BC0B3046}" type="parTrans" cxnId="{5B929BB5-F27F-4A4B-B525-84F71AE3C6E7}">
      <dgm:prSet/>
      <dgm:spPr/>
      <dgm:t>
        <a:bodyPr/>
        <a:lstStyle/>
        <a:p>
          <a:endParaRPr lang="en-US"/>
        </a:p>
      </dgm:t>
    </dgm:pt>
    <dgm:pt modelId="{F674744E-4ADE-4701-ADB8-ECC8A68BFF57}" type="sibTrans" cxnId="{5B929BB5-F27F-4A4B-B525-84F71AE3C6E7}">
      <dgm:prSet/>
      <dgm:spPr/>
      <dgm:t>
        <a:bodyPr/>
        <a:lstStyle/>
        <a:p>
          <a:endParaRPr lang="en-US"/>
        </a:p>
      </dgm:t>
    </dgm:pt>
    <dgm:pt modelId="{FBC78B18-C294-4B8F-B9BC-7EFD90E15BA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Use board for graphic and speed</a:t>
          </a:r>
        </a:p>
      </dgm:t>
    </dgm:pt>
    <dgm:pt modelId="{85BAD162-98F2-4835-8030-15DA5DECD6C5}" type="parTrans" cxnId="{378F1AE1-4370-418D-9A66-137A31946CDB}">
      <dgm:prSet/>
      <dgm:spPr/>
      <dgm:t>
        <a:bodyPr/>
        <a:lstStyle/>
        <a:p>
          <a:endParaRPr lang="en-US"/>
        </a:p>
      </dgm:t>
    </dgm:pt>
    <dgm:pt modelId="{0CAF53D5-BBAE-4B33-B826-39A5048089F8}" type="sibTrans" cxnId="{378F1AE1-4370-418D-9A66-137A31946CDB}">
      <dgm:prSet/>
      <dgm:spPr/>
      <dgm:t>
        <a:bodyPr/>
        <a:lstStyle/>
        <a:p>
          <a:endParaRPr lang="en-US"/>
        </a:p>
      </dgm:t>
    </dgm:pt>
    <dgm:pt modelId="{A4D047D7-490C-40CA-8D90-A361686B06D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Slim slide and be in the image</a:t>
          </a:r>
        </a:p>
      </dgm:t>
    </dgm:pt>
    <dgm:pt modelId="{28B79A8C-BA0B-4066-A909-5B38AB954405}" type="parTrans" cxnId="{1F95A40B-A8F4-43FD-9A16-A2844F7340C9}">
      <dgm:prSet/>
      <dgm:spPr/>
      <dgm:t>
        <a:bodyPr/>
        <a:lstStyle/>
        <a:p>
          <a:endParaRPr lang="en-US"/>
        </a:p>
      </dgm:t>
    </dgm:pt>
    <dgm:pt modelId="{253DFC0A-0684-48B6-AB64-9F192F1CF44A}" type="sibTrans" cxnId="{1F95A40B-A8F4-43FD-9A16-A2844F7340C9}">
      <dgm:prSet/>
      <dgm:spPr/>
      <dgm:t>
        <a:bodyPr/>
        <a:lstStyle/>
        <a:p>
          <a:endParaRPr lang="en-US"/>
        </a:p>
      </dgm:t>
    </dgm:pt>
    <dgm:pt modelId="{D12BF603-CB57-43F0-A590-D089A2DDFAA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Tell a good story</a:t>
          </a:r>
        </a:p>
      </dgm:t>
    </dgm:pt>
    <dgm:pt modelId="{FC3C8F09-9178-462A-8E07-DE5A3984A101}" type="parTrans" cxnId="{46D80DDA-4A00-444A-9E56-3177AADE2992}">
      <dgm:prSet/>
      <dgm:spPr/>
      <dgm:t>
        <a:bodyPr/>
        <a:lstStyle/>
        <a:p>
          <a:endParaRPr lang="en-US"/>
        </a:p>
      </dgm:t>
    </dgm:pt>
    <dgm:pt modelId="{7280C2B8-71FB-441A-9B6B-3C7AFB4D71A6}" type="sibTrans" cxnId="{46D80DDA-4A00-444A-9E56-3177AADE2992}">
      <dgm:prSet/>
      <dgm:spPr/>
      <dgm:t>
        <a:bodyPr/>
        <a:lstStyle/>
        <a:p>
          <a:endParaRPr lang="en-US"/>
        </a:p>
      </dgm:t>
    </dgm:pt>
    <dgm:pt modelId="{FA6BC602-CC92-4F66-A006-C7CA9EC50049}" type="pres">
      <dgm:prSet presAssocID="{A8D00A9D-1491-4F3B-88B6-0706F1AC80AE}" presName="root" presStyleCnt="0">
        <dgm:presLayoutVars>
          <dgm:dir/>
          <dgm:resizeHandles val="exact"/>
        </dgm:presLayoutVars>
      </dgm:prSet>
      <dgm:spPr/>
    </dgm:pt>
    <dgm:pt modelId="{36CA407A-6606-495A-90B3-677764516890}" type="pres">
      <dgm:prSet presAssocID="{A8D00A9D-1491-4F3B-88B6-0706F1AC80AE}" presName="container" presStyleCnt="0">
        <dgm:presLayoutVars>
          <dgm:dir/>
          <dgm:resizeHandles val="exact"/>
        </dgm:presLayoutVars>
      </dgm:prSet>
      <dgm:spPr/>
    </dgm:pt>
    <dgm:pt modelId="{2D6A6FDF-B7BB-48AD-B1CE-95903CD13DAF}" type="pres">
      <dgm:prSet presAssocID="{2E5B6D20-3DCF-4DE0-A7D8-068410A29D88}" presName="compNode" presStyleCnt="0"/>
      <dgm:spPr/>
    </dgm:pt>
    <dgm:pt modelId="{5FCD95FA-0B6E-4345-B510-6704972B4DB3}" type="pres">
      <dgm:prSet presAssocID="{2E5B6D20-3DCF-4DE0-A7D8-068410A29D88}" presName="iconBgRect" presStyleLbl="bgShp" presStyleIdx="0" presStyleCnt="6"/>
      <dgm:spPr/>
    </dgm:pt>
    <dgm:pt modelId="{7CAEAA27-F7D7-4CB5-BC4A-1EB381131CC0}" type="pres">
      <dgm:prSet presAssocID="{2E5B6D20-3DCF-4DE0-A7D8-068410A29D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握手"/>
        </a:ext>
      </dgm:extLst>
    </dgm:pt>
    <dgm:pt modelId="{5C2DCBC2-11CF-4ABD-A868-5ECACADA0481}" type="pres">
      <dgm:prSet presAssocID="{2E5B6D20-3DCF-4DE0-A7D8-068410A29D88}" presName="spaceRect" presStyleCnt="0"/>
      <dgm:spPr/>
    </dgm:pt>
    <dgm:pt modelId="{DFB98F85-EDA5-4882-94B0-30D6D333A688}" type="pres">
      <dgm:prSet presAssocID="{2E5B6D20-3DCF-4DE0-A7D8-068410A29D88}" presName="textRect" presStyleLbl="revTx" presStyleIdx="0" presStyleCnt="6">
        <dgm:presLayoutVars>
          <dgm:chMax val="1"/>
          <dgm:chPref val="1"/>
        </dgm:presLayoutVars>
      </dgm:prSet>
      <dgm:spPr/>
    </dgm:pt>
    <dgm:pt modelId="{F0F4DA39-DDC7-4637-9965-8C072FCF72D3}" type="pres">
      <dgm:prSet presAssocID="{EBCA243A-278F-4A3A-9E75-9B85032517DC}" presName="sibTrans" presStyleLbl="sibTrans2D1" presStyleIdx="0" presStyleCnt="0"/>
      <dgm:spPr/>
    </dgm:pt>
    <dgm:pt modelId="{10FABF87-6626-43C2-9A5A-253A4742EE7A}" type="pres">
      <dgm:prSet presAssocID="{4FECB51A-3292-411B-A649-238E69050BD1}" presName="compNode" presStyleCnt="0"/>
      <dgm:spPr/>
    </dgm:pt>
    <dgm:pt modelId="{396FD936-FE0A-43AF-9681-4862AEA4B5E8}" type="pres">
      <dgm:prSet presAssocID="{4FECB51A-3292-411B-A649-238E69050BD1}" presName="iconBgRect" presStyleLbl="bgShp" presStyleIdx="1" presStyleCnt="6"/>
      <dgm:spPr/>
    </dgm:pt>
    <dgm:pt modelId="{1D0A1A2A-4FFF-4763-A964-A9B6E2FDA554}" type="pres">
      <dgm:prSet presAssocID="{4FECB51A-3292-411B-A649-238E69050B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围栏"/>
        </a:ext>
      </dgm:extLst>
    </dgm:pt>
    <dgm:pt modelId="{A4ABF51C-9786-4C92-B46F-AFEDA969B0D5}" type="pres">
      <dgm:prSet presAssocID="{4FECB51A-3292-411B-A649-238E69050BD1}" presName="spaceRect" presStyleCnt="0"/>
      <dgm:spPr/>
    </dgm:pt>
    <dgm:pt modelId="{D434737E-ED90-4B79-948F-FD73A432425C}" type="pres">
      <dgm:prSet presAssocID="{4FECB51A-3292-411B-A649-238E69050BD1}" presName="textRect" presStyleLbl="revTx" presStyleIdx="1" presStyleCnt="6">
        <dgm:presLayoutVars>
          <dgm:chMax val="1"/>
          <dgm:chPref val="1"/>
        </dgm:presLayoutVars>
      </dgm:prSet>
      <dgm:spPr/>
    </dgm:pt>
    <dgm:pt modelId="{A0A484F4-1E30-4939-B6F2-0B965570912D}" type="pres">
      <dgm:prSet presAssocID="{4395E217-1AC7-43DA-81FB-600B05A37CC8}" presName="sibTrans" presStyleLbl="sibTrans2D1" presStyleIdx="0" presStyleCnt="0"/>
      <dgm:spPr/>
    </dgm:pt>
    <dgm:pt modelId="{2CC6E022-26A2-4151-90C5-1E3865EBBDEF}" type="pres">
      <dgm:prSet presAssocID="{A55FBFF0-E193-424B-A3C3-83B655A7F107}" presName="compNode" presStyleCnt="0"/>
      <dgm:spPr/>
    </dgm:pt>
    <dgm:pt modelId="{6F471BC1-F86C-4906-88EE-F95F4D11EE48}" type="pres">
      <dgm:prSet presAssocID="{A55FBFF0-E193-424B-A3C3-83B655A7F107}" presName="iconBgRect" presStyleLbl="bgShp" presStyleIdx="2" presStyleCnt="6"/>
      <dgm:spPr/>
    </dgm:pt>
    <dgm:pt modelId="{0AE387EC-C475-4A7E-A878-A661862B9765}" type="pres">
      <dgm:prSet presAssocID="{A55FBFF0-E193-424B-A3C3-83B655A7F1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问题"/>
        </a:ext>
      </dgm:extLst>
    </dgm:pt>
    <dgm:pt modelId="{4E5421C8-EF7C-4D48-86E8-FE74968B766C}" type="pres">
      <dgm:prSet presAssocID="{A55FBFF0-E193-424B-A3C3-83B655A7F107}" presName="spaceRect" presStyleCnt="0"/>
      <dgm:spPr/>
    </dgm:pt>
    <dgm:pt modelId="{5401D085-8BBB-4A1C-A6D5-47C2CDDCC45E}" type="pres">
      <dgm:prSet presAssocID="{A55FBFF0-E193-424B-A3C3-83B655A7F107}" presName="textRect" presStyleLbl="revTx" presStyleIdx="2" presStyleCnt="6">
        <dgm:presLayoutVars>
          <dgm:chMax val="1"/>
          <dgm:chPref val="1"/>
        </dgm:presLayoutVars>
      </dgm:prSet>
      <dgm:spPr/>
    </dgm:pt>
    <dgm:pt modelId="{7238B318-D38C-4282-9ADD-797BE56D6700}" type="pres">
      <dgm:prSet presAssocID="{F674744E-4ADE-4701-ADB8-ECC8A68BFF57}" presName="sibTrans" presStyleLbl="sibTrans2D1" presStyleIdx="0" presStyleCnt="0"/>
      <dgm:spPr/>
    </dgm:pt>
    <dgm:pt modelId="{487CA74C-AB1C-4D93-8584-46303C3A0E6C}" type="pres">
      <dgm:prSet presAssocID="{FBC78B18-C294-4B8F-B9BC-7EFD90E15BA3}" presName="compNode" presStyleCnt="0"/>
      <dgm:spPr/>
    </dgm:pt>
    <dgm:pt modelId="{689B7243-96D6-4651-ADF7-D077FF0C3AFC}" type="pres">
      <dgm:prSet presAssocID="{FBC78B18-C294-4B8F-B9BC-7EFD90E15BA3}" presName="iconBgRect" presStyleLbl="bgShp" presStyleIdx="3" presStyleCnt="6"/>
      <dgm:spPr/>
    </dgm:pt>
    <dgm:pt modelId="{7B4358A6-38FA-4D43-AA82-E2B1B2C9561F}" type="pres">
      <dgm:prSet presAssocID="{FBC78B18-C294-4B8F-B9BC-7EFD90E15B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仪表"/>
        </a:ext>
      </dgm:extLst>
    </dgm:pt>
    <dgm:pt modelId="{42B290EF-0611-45D7-9E25-BCC384A4E10A}" type="pres">
      <dgm:prSet presAssocID="{FBC78B18-C294-4B8F-B9BC-7EFD90E15BA3}" presName="spaceRect" presStyleCnt="0"/>
      <dgm:spPr/>
    </dgm:pt>
    <dgm:pt modelId="{22068054-12DA-41B7-81CE-169A99A95227}" type="pres">
      <dgm:prSet presAssocID="{FBC78B18-C294-4B8F-B9BC-7EFD90E15BA3}" presName="textRect" presStyleLbl="revTx" presStyleIdx="3" presStyleCnt="6">
        <dgm:presLayoutVars>
          <dgm:chMax val="1"/>
          <dgm:chPref val="1"/>
        </dgm:presLayoutVars>
      </dgm:prSet>
      <dgm:spPr/>
    </dgm:pt>
    <dgm:pt modelId="{DD435247-E79D-42E3-85C4-C13ACDAB22DF}" type="pres">
      <dgm:prSet presAssocID="{0CAF53D5-BBAE-4B33-B826-39A5048089F8}" presName="sibTrans" presStyleLbl="sibTrans2D1" presStyleIdx="0" presStyleCnt="0"/>
      <dgm:spPr/>
    </dgm:pt>
    <dgm:pt modelId="{0E50715F-0289-4AB4-A3F2-2AA35C688CDC}" type="pres">
      <dgm:prSet presAssocID="{A4D047D7-490C-40CA-8D90-A361686B06D3}" presName="compNode" presStyleCnt="0"/>
      <dgm:spPr/>
    </dgm:pt>
    <dgm:pt modelId="{E2383333-BACF-46BB-A309-3E899D1D5FE6}" type="pres">
      <dgm:prSet presAssocID="{A4D047D7-490C-40CA-8D90-A361686B06D3}" presName="iconBgRect" presStyleLbl="bgShp" presStyleIdx="4" presStyleCnt="6"/>
      <dgm:spPr/>
    </dgm:pt>
    <dgm:pt modelId="{0FCF66E1-F71B-4D7D-B09E-88B73B50A937}" type="pres">
      <dgm:prSet presAssocID="{A4D047D7-490C-40CA-8D90-A361686B06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DCA534A-152A-46A6-94F4-D912E59A5F0E}" type="pres">
      <dgm:prSet presAssocID="{A4D047D7-490C-40CA-8D90-A361686B06D3}" presName="spaceRect" presStyleCnt="0"/>
      <dgm:spPr/>
    </dgm:pt>
    <dgm:pt modelId="{BA99490D-D6A6-4B6B-80FE-8250DBB309A2}" type="pres">
      <dgm:prSet presAssocID="{A4D047D7-490C-40CA-8D90-A361686B06D3}" presName="textRect" presStyleLbl="revTx" presStyleIdx="4" presStyleCnt="6">
        <dgm:presLayoutVars>
          <dgm:chMax val="1"/>
          <dgm:chPref val="1"/>
        </dgm:presLayoutVars>
      </dgm:prSet>
      <dgm:spPr/>
    </dgm:pt>
    <dgm:pt modelId="{1715AF0D-AE64-413D-89F9-2D5E6A238700}" type="pres">
      <dgm:prSet presAssocID="{253DFC0A-0684-48B6-AB64-9F192F1CF44A}" presName="sibTrans" presStyleLbl="sibTrans2D1" presStyleIdx="0" presStyleCnt="0"/>
      <dgm:spPr/>
    </dgm:pt>
    <dgm:pt modelId="{3730CC2F-64E9-4802-A8DC-7C93D6F5AF0C}" type="pres">
      <dgm:prSet presAssocID="{D12BF603-CB57-43F0-A590-D089A2DDFAA2}" presName="compNode" presStyleCnt="0"/>
      <dgm:spPr/>
    </dgm:pt>
    <dgm:pt modelId="{66E83EB1-C782-4CA4-9F29-019AAB55F24C}" type="pres">
      <dgm:prSet presAssocID="{D12BF603-CB57-43F0-A590-D089A2DDFAA2}" presName="iconBgRect" presStyleLbl="bgShp" presStyleIdx="5" presStyleCnt="6"/>
      <dgm:spPr/>
    </dgm:pt>
    <dgm:pt modelId="{9D61A5DA-D2C3-4171-9CF4-104E91E63394}" type="pres">
      <dgm:prSet presAssocID="{D12BF603-CB57-43F0-A590-D089A2DDFA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26C03D6-45A5-4D32-BCDE-7B78E1E1E8B5}" type="pres">
      <dgm:prSet presAssocID="{D12BF603-CB57-43F0-A590-D089A2DDFAA2}" presName="spaceRect" presStyleCnt="0"/>
      <dgm:spPr/>
    </dgm:pt>
    <dgm:pt modelId="{5C3F867F-1C13-45E1-9299-5EDFA66116C1}" type="pres">
      <dgm:prSet presAssocID="{D12BF603-CB57-43F0-A590-D089A2DDFAA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C856B03-5334-4CBE-9E42-627E26969CE4}" type="presOf" srcId="{D12BF603-CB57-43F0-A590-D089A2DDFAA2}" destId="{5C3F867F-1C13-45E1-9299-5EDFA66116C1}" srcOrd="0" destOrd="0" presId="urn:microsoft.com/office/officeart/2018/2/layout/IconCircleList"/>
    <dgm:cxn modelId="{14FF3409-20BC-4C61-818C-D27333BC1211}" type="presOf" srcId="{4FECB51A-3292-411B-A649-238E69050BD1}" destId="{D434737E-ED90-4B79-948F-FD73A432425C}" srcOrd="0" destOrd="0" presId="urn:microsoft.com/office/officeart/2018/2/layout/IconCircleList"/>
    <dgm:cxn modelId="{1F95A40B-A8F4-43FD-9A16-A2844F7340C9}" srcId="{A8D00A9D-1491-4F3B-88B6-0706F1AC80AE}" destId="{A4D047D7-490C-40CA-8D90-A361686B06D3}" srcOrd="4" destOrd="0" parTransId="{28B79A8C-BA0B-4066-A909-5B38AB954405}" sibTransId="{253DFC0A-0684-48B6-AB64-9F192F1CF44A}"/>
    <dgm:cxn modelId="{BE28FB25-99D8-4457-ABE5-254917837A39}" type="presOf" srcId="{A55FBFF0-E193-424B-A3C3-83B655A7F107}" destId="{5401D085-8BBB-4A1C-A6D5-47C2CDDCC45E}" srcOrd="0" destOrd="0" presId="urn:microsoft.com/office/officeart/2018/2/layout/IconCircleList"/>
    <dgm:cxn modelId="{05CC332C-4C3C-43B7-864F-02DCC69E1A6F}" type="presOf" srcId="{A4D047D7-490C-40CA-8D90-A361686B06D3}" destId="{BA99490D-D6A6-4B6B-80FE-8250DBB309A2}" srcOrd="0" destOrd="0" presId="urn:microsoft.com/office/officeart/2018/2/layout/IconCircleList"/>
    <dgm:cxn modelId="{409B2740-92D1-4A20-B443-70939061EC93}" type="presOf" srcId="{253DFC0A-0684-48B6-AB64-9F192F1CF44A}" destId="{1715AF0D-AE64-413D-89F9-2D5E6A238700}" srcOrd="0" destOrd="0" presId="urn:microsoft.com/office/officeart/2018/2/layout/IconCircleList"/>
    <dgm:cxn modelId="{7F29E149-5F67-4565-AD80-C47823656ACB}" type="presOf" srcId="{FBC78B18-C294-4B8F-B9BC-7EFD90E15BA3}" destId="{22068054-12DA-41B7-81CE-169A99A95227}" srcOrd="0" destOrd="0" presId="urn:microsoft.com/office/officeart/2018/2/layout/IconCircleList"/>
    <dgm:cxn modelId="{3E500D72-24BA-4D5A-9005-68B6DEFED241}" type="presOf" srcId="{EBCA243A-278F-4A3A-9E75-9B85032517DC}" destId="{F0F4DA39-DDC7-4637-9965-8C072FCF72D3}" srcOrd="0" destOrd="0" presId="urn:microsoft.com/office/officeart/2018/2/layout/IconCircleList"/>
    <dgm:cxn modelId="{E7AD5D53-6677-4CE7-B04D-D7A1B8A48F1F}" type="presOf" srcId="{4395E217-1AC7-43DA-81FB-600B05A37CC8}" destId="{A0A484F4-1E30-4939-B6F2-0B965570912D}" srcOrd="0" destOrd="0" presId="urn:microsoft.com/office/officeart/2018/2/layout/IconCircleList"/>
    <dgm:cxn modelId="{E03C4C73-DD39-494D-9038-0A39A33D1BD4}" type="presOf" srcId="{0CAF53D5-BBAE-4B33-B826-39A5048089F8}" destId="{DD435247-E79D-42E3-85C4-C13ACDAB22DF}" srcOrd="0" destOrd="0" presId="urn:microsoft.com/office/officeart/2018/2/layout/IconCircleList"/>
    <dgm:cxn modelId="{5B929BB5-F27F-4A4B-B525-84F71AE3C6E7}" srcId="{A8D00A9D-1491-4F3B-88B6-0706F1AC80AE}" destId="{A55FBFF0-E193-424B-A3C3-83B655A7F107}" srcOrd="2" destOrd="0" parTransId="{2BF092D7-355B-473D-B80C-6AB5BC0B3046}" sibTransId="{F674744E-4ADE-4701-ADB8-ECC8A68BFF57}"/>
    <dgm:cxn modelId="{6FAD38BB-9238-410F-A619-5A3CFCC48ADA}" type="presOf" srcId="{A8D00A9D-1491-4F3B-88B6-0706F1AC80AE}" destId="{FA6BC602-CC92-4F66-A006-C7CA9EC50049}" srcOrd="0" destOrd="0" presId="urn:microsoft.com/office/officeart/2018/2/layout/IconCircleList"/>
    <dgm:cxn modelId="{C729AEC4-9D7D-4A06-9CE2-117B7C3C1F0B}" type="presOf" srcId="{2E5B6D20-3DCF-4DE0-A7D8-068410A29D88}" destId="{DFB98F85-EDA5-4882-94B0-30D6D333A688}" srcOrd="0" destOrd="0" presId="urn:microsoft.com/office/officeart/2018/2/layout/IconCircleList"/>
    <dgm:cxn modelId="{4E1631C9-4906-4D8F-B156-C650A7A09C91}" type="presOf" srcId="{F674744E-4ADE-4701-ADB8-ECC8A68BFF57}" destId="{7238B318-D38C-4282-9ADD-797BE56D6700}" srcOrd="0" destOrd="0" presId="urn:microsoft.com/office/officeart/2018/2/layout/IconCircleList"/>
    <dgm:cxn modelId="{42B7AACB-9BF1-4B6E-941C-29FEDE549B40}" srcId="{A8D00A9D-1491-4F3B-88B6-0706F1AC80AE}" destId="{4FECB51A-3292-411B-A649-238E69050BD1}" srcOrd="1" destOrd="0" parTransId="{9DCF6F90-35BA-4826-957E-71608F614ABC}" sibTransId="{4395E217-1AC7-43DA-81FB-600B05A37CC8}"/>
    <dgm:cxn modelId="{E77E27CC-99F5-4613-8598-04E88039B8BD}" srcId="{A8D00A9D-1491-4F3B-88B6-0706F1AC80AE}" destId="{2E5B6D20-3DCF-4DE0-A7D8-068410A29D88}" srcOrd="0" destOrd="0" parTransId="{03FAD596-EB2F-4169-BD1B-B433F5B880DE}" sibTransId="{EBCA243A-278F-4A3A-9E75-9B85032517DC}"/>
    <dgm:cxn modelId="{46D80DDA-4A00-444A-9E56-3177AADE2992}" srcId="{A8D00A9D-1491-4F3B-88B6-0706F1AC80AE}" destId="{D12BF603-CB57-43F0-A590-D089A2DDFAA2}" srcOrd="5" destOrd="0" parTransId="{FC3C8F09-9178-462A-8E07-DE5A3984A101}" sibTransId="{7280C2B8-71FB-441A-9B6B-3C7AFB4D71A6}"/>
    <dgm:cxn modelId="{378F1AE1-4370-418D-9A66-137A31946CDB}" srcId="{A8D00A9D-1491-4F3B-88B6-0706F1AC80AE}" destId="{FBC78B18-C294-4B8F-B9BC-7EFD90E15BA3}" srcOrd="3" destOrd="0" parTransId="{85BAD162-98F2-4835-8030-15DA5DECD6C5}" sibTransId="{0CAF53D5-BBAE-4B33-B826-39A5048089F8}"/>
    <dgm:cxn modelId="{EB0D82AA-E6A3-45EA-97E1-40663FB18ADF}" type="presParOf" srcId="{FA6BC602-CC92-4F66-A006-C7CA9EC50049}" destId="{36CA407A-6606-495A-90B3-677764516890}" srcOrd="0" destOrd="0" presId="urn:microsoft.com/office/officeart/2018/2/layout/IconCircleList"/>
    <dgm:cxn modelId="{080B6E28-527D-40F6-B21D-CC17C48CD5EB}" type="presParOf" srcId="{36CA407A-6606-495A-90B3-677764516890}" destId="{2D6A6FDF-B7BB-48AD-B1CE-95903CD13DAF}" srcOrd="0" destOrd="0" presId="urn:microsoft.com/office/officeart/2018/2/layout/IconCircleList"/>
    <dgm:cxn modelId="{144091B4-2264-4AE9-BE55-3B01CBD3C7E8}" type="presParOf" srcId="{2D6A6FDF-B7BB-48AD-B1CE-95903CD13DAF}" destId="{5FCD95FA-0B6E-4345-B510-6704972B4DB3}" srcOrd="0" destOrd="0" presId="urn:microsoft.com/office/officeart/2018/2/layout/IconCircleList"/>
    <dgm:cxn modelId="{7AC8E9A8-7A51-4E90-A80D-9A374D812E12}" type="presParOf" srcId="{2D6A6FDF-B7BB-48AD-B1CE-95903CD13DAF}" destId="{7CAEAA27-F7D7-4CB5-BC4A-1EB381131CC0}" srcOrd="1" destOrd="0" presId="urn:microsoft.com/office/officeart/2018/2/layout/IconCircleList"/>
    <dgm:cxn modelId="{37406D63-23BF-4910-8A52-263615BDE30C}" type="presParOf" srcId="{2D6A6FDF-B7BB-48AD-B1CE-95903CD13DAF}" destId="{5C2DCBC2-11CF-4ABD-A868-5ECACADA0481}" srcOrd="2" destOrd="0" presId="urn:microsoft.com/office/officeart/2018/2/layout/IconCircleList"/>
    <dgm:cxn modelId="{158E14C0-C3C6-44EB-9368-F166DC2684C7}" type="presParOf" srcId="{2D6A6FDF-B7BB-48AD-B1CE-95903CD13DAF}" destId="{DFB98F85-EDA5-4882-94B0-30D6D333A688}" srcOrd="3" destOrd="0" presId="urn:microsoft.com/office/officeart/2018/2/layout/IconCircleList"/>
    <dgm:cxn modelId="{1CA40C4A-A836-4202-8997-02C0DFFF849D}" type="presParOf" srcId="{36CA407A-6606-495A-90B3-677764516890}" destId="{F0F4DA39-DDC7-4637-9965-8C072FCF72D3}" srcOrd="1" destOrd="0" presId="urn:microsoft.com/office/officeart/2018/2/layout/IconCircleList"/>
    <dgm:cxn modelId="{24580C67-4060-482A-ACD7-6C776E334846}" type="presParOf" srcId="{36CA407A-6606-495A-90B3-677764516890}" destId="{10FABF87-6626-43C2-9A5A-253A4742EE7A}" srcOrd="2" destOrd="0" presId="urn:microsoft.com/office/officeart/2018/2/layout/IconCircleList"/>
    <dgm:cxn modelId="{06F2C5B2-C138-4DCC-860A-89274FE97D8D}" type="presParOf" srcId="{10FABF87-6626-43C2-9A5A-253A4742EE7A}" destId="{396FD936-FE0A-43AF-9681-4862AEA4B5E8}" srcOrd="0" destOrd="0" presId="urn:microsoft.com/office/officeart/2018/2/layout/IconCircleList"/>
    <dgm:cxn modelId="{F2A031EF-45E6-4D9F-8143-5CE132EB8754}" type="presParOf" srcId="{10FABF87-6626-43C2-9A5A-253A4742EE7A}" destId="{1D0A1A2A-4FFF-4763-A964-A9B6E2FDA554}" srcOrd="1" destOrd="0" presId="urn:microsoft.com/office/officeart/2018/2/layout/IconCircleList"/>
    <dgm:cxn modelId="{249A780F-6967-482B-AA71-172AB1819C5B}" type="presParOf" srcId="{10FABF87-6626-43C2-9A5A-253A4742EE7A}" destId="{A4ABF51C-9786-4C92-B46F-AFEDA969B0D5}" srcOrd="2" destOrd="0" presId="urn:microsoft.com/office/officeart/2018/2/layout/IconCircleList"/>
    <dgm:cxn modelId="{6C73729F-D821-4DFA-96AB-96D512662D9B}" type="presParOf" srcId="{10FABF87-6626-43C2-9A5A-253A4742EE7A}" destId="{D434737E-ED90-4B79-948F-FD73A432425C}" srcOrd="3" destOrd="0" presId="urn:microsoft.com/office/officeart/2018/2/layout/IconCircleList"/>
    <dgm:cxn modelId="{B90C16B7-6E44-4E33-8533-6E988CDEF2DC}" type="presParOf" srcId="{36CA407A-6606-495A-90B3-677764516890}" destId="{A0A484F4-1E30-4939-B6F2-0B965570912D}" srcOrd="3" destOrd="0" presId="urn:microsoft.com/office/officeart/2018/2/layout/IconCircleList"/>
    <dgm:cxn modelId="{97B2F0C9-E215-4F48-9FCC-56C057C3F790}" type="presParOf" srcId="{36CA407A-6606-495A-90B3-677764516890}" destId="{2CC6E022-26A2-4151-90C5-1E3865EBBDEF}" srcOrd="4" destOrd="0" presId="urn:microsoft.com/office/officeart/2018/2/layout/IconCircleList"/>
    <dgm:cxn modelId="{6C243BA8-1C4C-4A3B-BEAE-40D3C4E8EF60}" type="presParOf" srcId="{2CC6E022-26A2-4151-90C5-1E3865EBBDEF}" destId="{6F471BC1-F86C-4906-88EE-F95F4D11EE48}" srcOrd="0" destOrd="0" presId="urn:microsoft.com/office/officeart/2018/2/layout/IconCircleList"/>
    <dgm:cxn modelId="{A785E5FD-28A9-45B0-B0EA-160D5646C4B1}" type="presParOf" srcId="{2CC6E022-26A2-4151-90C5-1E3865EBBDEF}" destId="{0AE387EC-C475-4A7E-A878-A661862B9765}" srcOrd="1" destOrd="0" presId="urn:microsoft.com/office/officeart/2018/2/layout/IconCircleList"/>
    <dgm:cxn modelId="{900C1CE0-378E-45F1-8D10-F7D2A6DA6D0B}" type="presParOf" srcId="{2CC6E022-26A2-4151-90C5-1E3865EBBDEF}" destId="{4E5421C8-EF7C-4D48-86E8-FE74968B766C}" srcOrd="2" destOrd="0" presId="urn:microsoft.com/office/officeart/2018/2/layout/IconCircleList"/>
    <dgm:cxn modelId="{714F9638-FA17-4C8E-B7F3-47BF4B78F712}" type="presParOf" srcId="{2CC6E022-26A2-4151-90C5-1E3865EBBDEF}" destId="{5401D085-8BBB-4A1C-A6D5-47C2CDDCC45E}" srcOrd="3" destOrd="0" presId="urn:microsoft.com/office/officeart/2018/2/layout/IconCircleList"/>
    <dgm:cxn modelId="{3B6994CD-7526-48CE-85A1-C7F860C67DD4}" type="presParOf" srcId="{36CA407A-6606-495A-90B3-677764516890}" destId="{7238B318-D38C-4282-9ADD-797BE56D6700}" srcOrd="5" destOrd="0" presId="urn:microsoft.com/office/officeart/2018/2/layout/IconCircleList"/>
    <dgm:cxn modelId="{5B09DEA0-2C2B-49FC-96E5-EC26376DC62D}" type="presParOf" srcId="{36CA407A-6606-495A-90B3-677764516890}" destId="{487CA74C-AB1C-4D93-8584-46303C3A0E6C}" srcOrd="6" destOrd="0" presId="urn:microsoft.com/office/officeart/2018/2/layout/IconCircleList"/>
    <dgm:cxn modelId="{60EE5907-630E-4A1E-B2AE-32818A898487}" type="presParOf" srcId="{487CA74C-AB1C-4D93-8584-46303C3A0E6C}" destId="{689B7243-96D6-4651-ADF7-D077FF0C3AFC}" srcOrd="0" destOrd="0" presId="urn:microsoft.com/office/officeart/2018/2/layout/IconCircleList"/>
    <dgm:cxn modelId="{4751597C-8828-461C-80E8-289681B4445A}" type="presParOf" srcId="{487CA74C-AB1C-4D93-8584-46303C3A0E6C}" destId="{7B4358A6-38FA-4D43-AA82-E2B1B2C9561F}" srcOrd="1" destOrd="0" presId="urn:microsoft.com/office/officeart/2018/2/layout/IconCircleList"/>
    <dgm:cxn modelId="{40EE2CC1-47B6-4A15-B496-CC0E3F35084A}" type="presParOf" srcId="{487CA74C-AB1C-4D93-8584-46303C3A0E6C}" destId="{42B290EF-0611-45D7-9E25-BCC384A4E10A}" srcOrd="2" destOrd="0" presId="urn:microsoft.com/office/officeart/2018/2/layout/IconCircleList"/>
    <dgm:cxn modelId="{683707AF-356D-4FC6-B95F-29507DFA2E4A}" type="presParOf" srcId="{487CA74C-AB1C-4D93-8584-46303C3A0E6C}" destId="{22068054-12DA-41B7-81CE-169A99A95227}" srcOrd="3" destOrd="0" presId="urn:microsoft.com/office/officeart/2018/2/layout/IconCircleList"/>
    <dgm:cxn modelId="{34151F7D-D6EF-4ACC-BFBE-CE4ED8875E5A}" type="presParOf" srcId="{36CA407A-6606-495A-90B3-677764516890}" destId="{DD435247-E79D-42E3-85C4-C13ACDAB22DF}" srcOrd="7" destOrd="0" presId="urn:microsoft.com/office/officeart/2018/2/layout/IconCircleList"/>
    <dgm:cxn modelId="{C152C08E-91F1-4281-A55B-000A0DFAFA3F}" type="presParOf" srcId="{36CA407A-6606-495A-90B3-677764516890}" destId="{0E50715F-0289-4AB4-A3F2-2AA35C688CDC}" srcOrd="8" destOrd="0" presId="urn:microsoft.com/office/officeart/2018/2/layout/IconCircleList"/>
    <dgm:cxn modelId="{AA25BBCF-2B53-48BC-84F9-AAE95274A803}" type="presParOf" srcId="{0E50715F-0289-4AB4-A3F2-2AA35C688CDC}" destId="{E2383333-BACF-46BB-A309-3E899D1D5FE6}" srcOrd="0" destOrd="0" presId="urn:microsoft.com/office/officeart/2018/2/layout/IconCircleList"/>
    <dgm:cxn modelId="{B5828B2F-6D2A-42F4-BDEE-A053E85C8F47}" type="presParOf" srcId="{0E50715F-0289-4AB4-A3F2-2AA35C688CDC}" destId="{0FCF66E1-F71B-4D7D-B09E-88B73B50A937}" srcOrd="1" destOrd="0" presId="urn:microsoft.com/office/officeart/2018/2/layout/IconCircleList"/>
    <dgm:cxn modelId="{B1E000D9-C294-4BBC-ABF3-9E1DAE06BC67}" type="presParOf" srcId="{0E50715F-0289-4AB4-A3F2-2AA35C688CDC}" destId="{2DCA534A-152A-46A6-94F4-D912E59A5F0E}" srcOrd="2" destOrd="0" presId="urn:microsoft.com/office/officeart/2018/2/layout/IconCircleList"/>
    <dgm:cxn modelId="{7E00EA2D-0101-4FEC-A7F1-933D52F9E62F}" type="presParOf" srcId="{0E50715F-0289-4AB4-A3F2-2AA35C688CDC}" destId="{BA99490D-D6A6-4B6B-80FE-8250DBB309A2}" srcOrd="3" destOrd="0" presId="urn:microsoft.com/office/officeart/2018/2/layout/IconCircleList"/>
    <dgm:cxn modelId="{A016A661-CDEA-4B7A-81E3-57638650DE43}" type="presParOf" srcId="{36CA407A-6606-495A-90B3-677764516890}" destId="{1715AF0D-AE64-413D-89F9-2D5E6A238700}" srcOrd="9" destOrd="0" presId="urn:microsoft.com/office/officeart/2018/2/layout/IconCircleList"/>
    <dgm:cxn modelId="{C6A54BCA-7644-4D3B-8B77-8C5A06DAA875}" type="presParOf" srcId="{36CA407A-6606-495A-90B3-677764516890}" destId="{3730CC2F-64E9-4802-A8DC-7C93D6F5AF0C}" srcOrd="10" destOrd="0" presId="urn:microsoft.com/office/officeart/2018/2/layout/IconCircleList"/>
    <dgm:cxn modelId="{5DE6F2AF-E5C4-46D1-9956-0130BA18C038}" type="presParOf" srcId="{3730CC2F-64E9-4802-A8DC-7C93D6F5AF0C}" destId="{66E83EB1-C782-4CA4-9F29-019AAB55F24C}" srcOrd="0" destOrd="0" presId="urn:microsoft.com/office/officeart/2018/2/layout/IconCircleList"/>
    <dgm:cxn modelId="{B393FAE6-D8DB-47D0-A8B9-002A5AA4F21D}" type="presParOf" srcId="{3730CC2F-64E9-4802-A8DC-7C93D6F5AF0C}" destId="{9D61A5DA-D2C3-4171-9CF4-104E91E63394}" srcOrd="1" destOrd="0" presId="urn:microsoft.com/office/officeart/2018/2/layout/IconCircleList"/>
    <dgm:cxn modelId="{7DA8FDE6-59D3-4F31-A51C-618D8CD54341}" type="presParOf" srcId="{3730CC2F-64E9-4802-A8DC-7C93D6F5AF0C}" destId="{C26C03D6-45A5-4D32-BCDE-7B78E1E1E8B5}" srcOrd="2" destOrd="0" presId="urn:microsoft.com/office/officeart/2018/2/layout/IconCircleList"/>
    <dgm:cxn modelId="{CB749043-9872-4AF0-BF64-7ED76052ECCB}" type="presParOf" srcId="{3730CC2F-64E9-4802-A8DC-7C93D6F5AF0C}" destId="{5C3F867F-1C13-45E1-9299-5EDFA66116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79B8E-5ACC-477D-AC95-9227BC7BDBB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D879-3DAF-4FAD-9568-AAE6716C8D5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Ask a question</a:t>
          </a:r>
        </a:p>
      </dsp:txBody>
      <dsp:txXfrm>
        <a:off x="378614" y="886531"/>
        <a:ext cx="2810360" cy="1744948"/>
      </dsp:txXfrm>
    </dsp:sp>
    <dsp:sp modelId="{A23D3350-68BB-481A-8420-78E4140DA63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5AB1-FC42-4A15-A51C-7834522A3E6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Proper time and place</a:t>
          </a:r>
        </a:p>
      </dsp:txBody>
      <dsp:txXfrm>
        <a:off x="3946203" y="886531"/>
        <a:ext cx="2810360" cy="1744948"/>
      </dsp:txXfrm>
    </dsp:sp>
    <dsp:sp modelId="{C0F32A0D-BA7E-4102-9156-08C3515FC70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3A14A-B290-4A95-AB2C-159BE1EDCFC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Rhetorical devices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95FA-0B6E-4345-B510-6704972B4DB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EAA27-F7D7-4CB5-BC4A-1EB381131CC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98F85-EDA5-4882-94B0-30D6D333A68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Start with a promise</a:t>
          </a:r>
        </a:p>
      </dsp:txBody>
      <dsp:txXfrm>
        <a:off x="1172126" y="908559"/>
        <a:ext cx="2114937" cy="897246"/>
      </dsp:txXfrm>
    </dsp:sp>
    <dsp:sp modelId="{396FD936-FE0A-43AF-9681-4862AEA4B5E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A1A2A-4FFF-4763-A964-A9B6E2FDA554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737E-ED90-4B79-948F-FD73A432425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fence</a:t>
          </a:r>
        </a:p>
      </dsp:txBody>
      <dsp:txXfrm>
        <a:off x="4745088" y="908559"/>
        <a:ext cx="2114937" cy="897246"/>
      </dsp:txXfrm>
    </dsp:sp>
    <dsp:sp modelId="{6F471BC1-F86C-4906-88EE-F95F4D11EE4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87EC-C475-4A7E-A878-A661862B9765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1D085-8BBB-4A1C-A6D5-47C2CDDCC45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Ask a question</a:t>
          </a:r>
        </a:p>
      </dsp:txBody>
      <dsp:txXfrm>
        <a:off x="8318049" y="908559"/>
        <a:ext cx="2114937" cy="897246"/>
      </dsp:txXfrm>
    </dsp:sp>
    <dsp:sp modelId="{689B7243-96D6-4651-ADF7-D077FF0C3AF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358A6-38FA-4D43-AA82-E2B1B2C9561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68054-12DA-41B7-81CE-169A99A95227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board for graphic and speed</a:t>
          </a:r>
        </a:p>
      </dsp:txBody>
      <dsp:txXfrm>
        <a:off x="1172126" y="2545532"/>
        <a:ext cx="2114937" cy="897246"/>
      </dsp:txXfrm>
    </dsp:sp>
    <dsp:sp modelId="{E2383333-BACF-46BB-A309-3E899D1D5FE6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F66E1-F71B-4D7D-B09E-88B73B50A93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9490D-D6A6-4B6B-80FE-8250DBB309A2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Slim slide and be in the image</a:t>
          </a:r>
        </a:p>
      </dsp:txBody>
      <dsp:txXfrm>
        <a:off x="4745088" y="2545532"/>
        <a:ext cx="2114937" cy="897246"/>
      </dsp:txXfrm>
    </dsp:sp>
    <dsp:sp modelId="{66E83EB1-C782-4CA4-9F29-019AAB55F24C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1A5DA-D2C3-4171-9CF4-104E91E63394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F867F-1C13-45E1-9299-5EDFA66116C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Tell a good story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307B-C469-4801-AA7B-CF0193DBCB8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CA90D-F621-4516-A9C3-D00DA780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 success in life will be determined largely by your ability to speak, your ability to write and the quality of your ideas, in that order.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CA90D-F621-4516-A9C3-D00DA780F8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1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14046-4443-4DE0-8AB9-44AB7CD26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639EF-41BE-417F-A2CA-57C87AC1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1D686-E743-40C1-9A16-3B316D38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332C3-197B-49EA-82CC-6482676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7C61C-5C7B-4EBD-93AB-7A2FA0F4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1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25C6D-E327-4730-B07E-B4AEE3C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47948-A401-49FA-AE3F-05B61814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08200-D5EA-4258-9D0D-0A247C0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8B825-2C62-429F-912D-97A0DF4D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3259F-91E8-4CA4-9D4C-808D795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1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E30A0-6843-491F-93C5-1A778666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24D8B-2537-4872-89CF-653D7129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D6A40-D36B-4412-AB0F-59A99208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C3AE0-638B-4EFC-9771-1BC400DF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05F12-B5A1-4CAB-B640-F7F0DF80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11B90-EA8E-406F-9643-246D9C61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3D8A2-C1A8-45C1-B3B6-A3B53C1D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FB78F-0E52-4574-9FCB-F51E71DF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63AB0-24D6-4DA2-A59A-297BCE7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03A6F-BED3-4305-B500-ECD269E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70D3-996D-46D3-B1F4-085BDD2C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7FA91-E7A8-488B-8337-7BCBDB0D0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BFC4-B67B-4C3A-A4F7-1467FE8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28137-1B30-4B4C-97C8-B42070E4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E8CF6-2481-48F6-86D5-EC17416F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32DC-27C7-4CCF-9654-30DDEC17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6483-32D0-4082-9628-6C0FE802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2806B-8D71-4ABC-B555-90ED44AC8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74DC1-70EB-4F7A-88AC-0F2D848A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212C8-25A5-4A7C-A0A0-3597077E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7DC34-514F-48EF-A9C3-848DFF0C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6E711-F46E-4F0C-9E70-4A1713D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FA2F7-03EE-46FA-A9FA-319FA810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89B77-21F4-43E0-AB9C-31C38A50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FD-A687-4DA2-A41F-AE59D150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DB7D8B-4145-4FEC-B160-F41030468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730EA-CD95-45B0-9C91-FFF853CE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E2F9B-5690-4459-AE16-9F936D12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AAAEB8-8983-4219-9EAC-9E7D36FF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A5DB6-A8DD-4F12-94EF-ABDEC2DE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4B9DA-6527-4AC9-BAC9-742A20A5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85C21E-E7C1-4F47-A8DF-C25ACDE1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DD6E-91C8-4534-B2E7-E5B83DD3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4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10A2C-750C-4E77-8B1F-D9288D7F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3CDCCC-195A-4B3A-BBE7-BEAD6A9C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C31BC-3E7A-47F6-9E88-2807E3B4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0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B8C77-B6FB-4480-A85E-59B455AB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5F0D6-5312-48B4-9FD8-22B5DF7A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5AF47-E426-4F76-88CA-41C9CB5D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C1BAB-F221-4FBA-A9EC-D73945FF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3E441-531B-46FB-9DFE-D8A1F69E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37245-AF20-40C2-8418-FEF87A3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394-4FAB-4093-B70A-5E5EE6DB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20D30-D600-408F-B94C-9FC3993C7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B753D-3E74-4002-9F50-46897A60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4461D-8F18-4504-9D1D-E7705A7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56F70-9E25-4727-B26B-E2ED63D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BD4DA-5452-4BAD-98E4-42420D86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EDA3F-5B32-4F04-A6F2-1CA10C6F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3A8E6-C228-49F7-9609-10F072CC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0B7EE-EA7B-4A95-933B-785F2570B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9ABC-5FBC-4AAB-BCAF-2FDBEA0436D6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BEDE6-E87F-45F2-B434-C1E6A807A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3A1E2-E701-48D7-BFF3-FE23BF781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B9BA-4C9E-4F43-869D-14B6C48AA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Empty speech bubbles">
            <a:extLst>
              <a:ext uri="{FF2B5EF4-FFF2-40B4-BE49-F238E27FC236}">
                <a16:creationId xmlns:a16="http://schemas.microsoft.com/office/drawing/2014/main" id="{5F184B98-72CE-4592-884A-81ED662B5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516" b="102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78C847-DA2C-4CCF-B04A-5606F9BCB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Speak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D9D24-A426-4E72-A251-0C04CBF03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 from &lt;How to Speak&gt; by Partrick Winston  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7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62FD02-A956-43A9-954A-1B21357B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How to be intriguing 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2CBC970-5C24-46C0-9656-A589081A4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9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479B8E-5ACC-477D-AC95-9227BC7BD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68D879-3DAF-4FAD-9568-AAE6716C8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3D3350-68BB-481A-8420-78E4140DA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F75AB1-FC42-4A15-A51C-7834522A3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32A0D-BA7E-4102-9156-08C3515FC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83A14A-B290-4A95-AB2C-159BE1EDC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2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C7995B-A73B-4390-BF0A-9454AA6E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altLang="zh-CN" sz="3800">
                <a:latin typeface="Times New Roman" panose="02020603050405020304" pitchFamily="18" charset="0"/>
                <a:cs typeface="Times New Roman" panose="02020603050405020304" pitchFamily="18" charset="0"/>
              </a:rPr>
              <a:t>Winston’s Star</a:t>
            </a:r>
            <a:endParaRPr lang="zh-CN" altLang="en-US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15">
            <a:extLst>
              <a:ext uri="{FF2B5EF4-FFF2-40B4-BE49-F238E27FC236}">
                <a16:creationId xmlns:a16="http://schemas.microsoft.com/office/drawing/2014/main" id="{B4849100-053F-493A-86D4-97C7C932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877718" cy="363249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Symbol: Visible to draw attention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Slogan: Summarize your idea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Surprise: Appropriate example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Salient: Idea that sticks 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Story: You and your idea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7159742-CF33-4EEC-A575-E3A513319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r="-2" b="-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内容占位符 2">
            <a:extLst>
              <a:ext uri="{FF2B5EF4-FFF2-40B4-BE49-F238E27FC236}">
                <a16:creationId xmlns:a16="http://schemas.microsoft.com/office/drawing/2014/main" id="{91542112-2BE0-4291-9753-865E1C484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744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1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112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How to Speak</vt:lpstr>
      <vt:lpstr>How to be intriguing </vt:lpstr>
      <vt:lpstr>Winston’s Star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Speak</dc:title>
  <dc:creator>刘 欣宇</dc:creator>
  <cp:lastModifiedBy>刘 欣宇</cp:lastModifiedBy>
  <cp:revision>2</cp:revision>
  <dcterms:created xsi:type="dcterms:W3CDTF">2021-09-14T08:19:30Z</dcterms:created>
  <dcterms:modified xsi:type="dcterms:W3CDTF">2021-09-15T14:24:10Z</dcterms:modified>
</cp:coreProperties>
</file>