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theme/theme7.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 id="2147484201" r:id="rId2"/>
    <p:sldMasterId id="2147484162" r:id="rId3"/>
    <p:sldMasterId id="2147484205" r:id="rId4"/>
    <p:sldMasterId id="2147484208" r:id="rId5"/>
    <p:sldMasterId id="2147484216" r:id="rId6"/>
    <p:sldMasterId id="2147484218" r:id="rId7"/>
    <p:sldMasterId id="2147484220" r:id="rId8"/>
  </p:sldMasterIdLst>
  <p:notesMasterIdLst>
    <p:notesMasterId r:id="rId49"/>
  </p:notesMasterIdLst>
  <p:sldIdLst>
    <p:sldId id="405" r:id="rId9"/>
    <p:sldId id="359" r:id="rId10"/>
    <p:sldId id="360" r:id="rId11"/>
    <p:sldId id="361" r:id="rId12"/>
    <p:sldId id="362" r:id="rId13"/>
    <p:sldId id="406" r:id="rId14"/>
    <p:sldId id="364" r:id="rId15"/>
    <p:sldId id="433" r:id="rId16"/>
    <p:sldId id="366" r:id="rId17"/>
    <p:sldId id="407" r:id="rId18"/>
    <p:sldId id="408" r:id="rId19"/>
    <p:sldId id="409" r:id="rId20"/>
    <p:sldId id="410" r:id="rId21"/>
    <p:sldId id="411" r:id="rId22"/>
    <p:sldId id="412" r:id="rId23"/>
    <p:sldId id="413" r:id="rId24"/>
    <p:sldId id="414" r:id="rId25"/>
    <p:sldId id="415" r:id="rId26"/>
    <p:sldId id="416" r:id="rId27"/>
    <p:sldId id="417" r:id="rId28"/>
    <p:sldId id="434" r:id="rId29"/>
    <p:sldId id="419" r:id="rId30"/>
    <p:sldId id="420" r:id="rId31"/>
    <p:sldId id="421" r:id="rId32"/>
    <p:sldId id="422" r:id="rId33"/>
    <p:sldId id="423" r:id="rId34"/>
    <p:sldId id="435" r:id="rId35"/>
    <p:sldId id="425" r:id="rId36"/>
    <p:sldId id="426" r:id="rId37"/>
    <p:sldId id="427" r:id="rId38"/>
    <p:sldId id="428" r:id="rId39"/>
    <p:sldId id="429" r:id="rId40"/>
    <p:sldId id="430" r:id="rId41"/>
    <p:sldId id="431" r:id="rId42"/>
    <p:sldId id="397" r:id="rId43"/>
    <p:sldId id="398" r:id="rId44"/>
    <p:sldId id="436" r:id="rId45"/>
    <p:sldId id="432" r:id="rId46"/>
    <p:sldId id="400" r:id="rId47"/>
    <p:sldId id="402" r:id="rId48"/>
  </p:sldIdLst>
  <p:sldSz cx="9144000" cy="6858000" type="screen4x3"/>
  <p:notesSz cx="6858000" cy="91440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C8F9C759-C68A-4B63-897E-58D3590AB052}">
          <p14:sldIdLst>
            <p14:sldId id="405"/>
            <p14:sldId id="359"/>
            <p14:sldId id="360"/>
            <p14:sldId id="361"/>
            <p14:sldId id="362"/>
            <p14:sldId id="406"/>
            <p14:sldId id="364"/>
            <p14:sldId id="433"/>
            <p14:sldId id="366"/>
            <p14:sldId id="407"/>
            <p14:sldId id="408"/>
            <p14:sldId id="409"/>
            <p14:sldId id="410"/>
            <p14:sldId id="411"/>
            <p14:sldId id="412"/>
            <p14:sldId id="413"/>
            <p14:sldId id="414"/>
            <p14:sldId id="415"/>
            <p14:sldId id="416"/>
            <p14:sldId id="417"/>
            <p14:sldId id="434"/>
            <p14:sldId id="419"/>
            <p14:sldId id="420"/>
            <p14:sldId id="421"/>
            <p14:sldId id="422"/>
            <p14:sldId id="423"/>
            <p14:sldId id="435"/>
            <p14:sldId id="425"/>
            <p14:sldId id="426"/>
            <p14:sldId id="427"/>
            <p14:sldId id="428"/>
            <p14:sldId id="429"/>
            <p14:sldId id="430"/>
            <p14:sldId id="431"/>
            <p14:sldId id="397"/>
            <p14:sldId id="398"/>
            <p14:sldId id="436"/>
            <p14:sldId id="432"/>
          </p14:sldIdLst>
        </p14:section>
        <p14:section name="Appendix: Image Descriptions for Unsighted Students" id="{C6356D41-9F20-4F04-8B17-FABF7781F88E}">
          <p14:sldIdLst>
            <p14:sldId id="400"/>
            <p14:sldId id="4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9B5"/>
    <a:srgbClr val="B40000"/>
    <a:srgbClr val="FFE9B6"/>
    <a:srgbClr val="AF0000"/>
    <a:srgbClr val="8AC8CD"/>
    <a:srgbClr val="95B5DF"/>
    <a:srgbClr val="D1E4EF"/>
    <a:srgbClr val="B3C9E7"/>
    <a:srgbClr val="F4C86C"/>
    <a:srgbClr val="F4B6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4" autoAdjust="0"/>
    <p:restoredTop sz="86391" autoAdjust="0"/>
  </p:normalViewPr>
  <p:slideViewPr>
    <p:cSldViewPr>
      <p:cViewPr varScale="1">
        <p:scale>
          <a:sx n="64" d="100"/>
          <a:sy n="64" d="100"/>
        </p:scale>
        <p:origin x="780" y="66"/>
      </p:cViewPr>
      <p:guideLst>
        <p:guide orient="horz" pos="2160"/>
        <p:guide pos="2880"/>
      </p:guideLst>
    </p:cSldViewPr>
  </p:slideViewPr>
  <p:outlineViewPr>
    <p:cViewPr>
      <p:scale>
        <a:sx n="33" d="100"/>
        <a:sy n="33" d="100"/>
      </p:scale>
      <p:origin x="0" y="-278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0DCA12-2123-4DC2-99E4-D065727CEC39}"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1</a:t>
            </a:fld>
            <a:endParaRPr lang="en-US" dirty="0"/>
          </a:p>
        </p:txBody>
      </p:sp>
    </p:spTree>
    <p:extLst>
      <p:ext uri="{BB962C8B-B14F-4D97-AF65-F5344CB8AC3E}">
        <p14:creationId xmlns:p14="http://schemas.microsoft.com/office/powerpoint/2010/main" val="203820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0DCA12-2123-4DC2-99E4-D065727CEC39}" type="slidenum">
              <a:rPr lang="en-US" smtClean="0"/>
              <a:pPr>
                <a:defRPr/>
              </a:pPr>
              <a:t>7</a:t>
            </a:fld>
            <a:endParaRPr lang="en-US" dirty="0"/>
          </a:p>
        </p:txBody>
      </p:sp>
    </p:spTree>
    <p:extLst>
      <p:ext uri="{BB962C8B-B14F-4D97-AF65-F5344CB8AC3E}">
        <p14:creationId xmlns:p14="http://schemas.microsoft.com/office/powerpoint/2010/main" val="265995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50DCA12-2123-4DC2-99E4-D065727CEC39}" type="slidenum">
              <a:rPr lang="en-US" smtClean="0"/>
              <a:pPr>
                <a:defRPr/>
              </a:pPr>
              <a:t>22</a:t>
            </a:fld>
            <a:endParaRPr lang="en-US" dirty="0"/>
          </a:p>
        </p:txBody>
      </p:sp>
    </p:spTree>
    <p:extLst>
      <p:ext uri="{BB962C8B-B14F-4D97-AF65-F5344CB8AC3E}">
        <p14:creationId xmlns:p14="http://schemas.microsoft.com/office/powerpoint/2010/main" val="94583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Right">
    <p:spTree>
      <p:nvGrpSpPr>
        <p:cNvPr id="1" name=""/>
        <p:cNvGrpSpPr/>
        <p:nvPr/>
      </p:nvGrpSpPr>
      <p:grpSpPr>
        <a:xfrm>
          <a:off x="0" y="0"/>
          <a:ext cx="0" cy="0"/>
          <a:chOff x="0" y="0"/>
          <a:chExt cx="0" cy="0"/>
        </a:xfrm>
      </p:grpSpPr>
      <p:sp>
        <p:nvSpPr>
          <p:cNvPr id="8" name="Rectangle 7"/>
          <p:cNvSpPr/>
          <p:nvPr/>
        </p:nvSpPr>
        <p:spPr>
          <a:xfrm>
            <a:off x="2898648" y="3124200"/>
            <a:ext cx="6245352" cy="20574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6"/>
          <p:cNvSpPr>
            <a:spLocks noGrp="1"/>
          </p:cNvSpPr>
          <p:nvPr>
            <p:ph type="body" sz="quarter" idx="10" hasCustomPrompt="1"/>
          </p:nvPr>
        </p:nvSpPr>
        <p:spPr>
          <a:xfrm>
            <a:off x="3276600" y="4260273"/>
            <a:ext cx="5638800" cy="692727"/>
          </a:xfrm>
          <a:prstGeom prst="rect">
            <a:avLst/>
          </a:prstGeom>
          <a:effectLst>
            <a:outerShdw blurRad="50800" dist="38100" dir="5400000" algn="t" rotWithShape="0">
              <a:schemeClr val="tx1">
                <a:lumMod val="85000"/>
                <a:lumOff val="15000"/>
                <a:alpha val="40000"/>
              </a:schemeClr>
            </a:outerShdw>
          </a:effectLst>
        </p:spPr>
        <p:txBody>
          <a:bodyPr anchor="ctr"/>
          <a:lstStyle>
            <a:lvl1pPr marL="0" indent="0" algn="r">
              <a:buNone/>
              <a:defRPr sz="2200" b="0" i="1">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dirty="0"/>
              <a:t>Click to edit Master text styles</a:t>
            </a:r>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4" name="Text Placeholder 3">
            <a:extLst>
              <a:ext uri="{FF2B5EF4-FFF2-40B4-BE49-F238E27FC236}">
                <a16:creationId xmlns:a16="http://schemas.microsoft.com/office/drawing/2014/main" id="{69D4569B-17B2-4BBD-A6C9-F3ED66584F4B}"/>
              </a:ext>
            </a:extLst>
          </p:cNvPr>
          <p:cNvSpPr>
            <a:spLocks noGrp="1"/>
          </p:cNvSpPr>
          <p:nvPr>
            <p:ph type="body" sz="quarter" idx="12" hasCustomPrompt="1"/>
          </p:nvPr>
        </p:nvSpPr>
        <p:spPr>
          <a:xfrm>
            <a:off x="0" y="6693408"/>
            <a:ext cx="9144000" cy="142875"/>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10695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600199"/>
            <a:ext cx="8229600" cy="4953001"/>
          </a:xfrm>
          <a:prstGeom prst="rect">
            <a:avLst/>
          </a:prstGeom>
        </p:spPr>
        <p:txBody>
          <a:bodyPr/>
          <a:lstStyle>
            <a:lvl1pPr marL="0" indent="0">
              <a:spcBef>
                <a:spcPts val="2400"/>
              </a:spcBef>
              <a:buNone/>
              <a:defRPr sz="2800"/>
            </a:lvl1pPr>
            <a:lvl2pPr marL="290513" indent="-285750">
              <a:buFont typeface="Arial" panose="020B0604020202020204" pitchFamily="34" charset="0"/>
              <a:buChar char="•"/>
              <a:defRPr sz="2400"/>
            </a:lvl2pPr>
            <a:lvl3pPr marL="568325" indent="-228600">
              <a:defRPr sz="2000"/>
            </a:lvl3pPr>
            <a:lvl4pPr marL="914400"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1"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051531200"/>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50934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lor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9560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3399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_Two Content">
    <p:spTree>
      <p:nvGrpSpPr>
        <p:cNvPr id="1" name=""/>
        <p:cNvGrpSpPr/>
        <p:nvPr/>
      </p:nvGrpSpPr>
      <p:grpSpPr>
        <a:xfrm>
          <a:off x="0" y="0"/>
          <a:ext cx="0" cy="0"/>
          <a:chOff x="0" y="0"/>
          <a:chExt cx="0" cy="0"/>
        </a:xfrm>
      </p:grpSpPr>
      <p:sp>
        <p:nvSpPr>
          <p:cNvPr id="6"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541020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51341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or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6002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239962"/>
            <a:ext cx="4040188"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6002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239962"/>
            <a:ext cx="4041775" cy="43132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37260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_Comparison">
    <p:spTree>
      <p:nvGrpSpPr>
        <p:cNvPr id="1" name=""/>
        <p:cNvGrpSpPr/>
        <p:nvPr/>
      </p:nvGrpSpPr>
      <p:grpSpPr>
        <a:xfrm>
          <a:off x="0" y="0"/>
          <a:ext cx="0" cy="0"/>
          <a:chOff x="0" y="0"/>
          <a:chExt cx="0" cy="0"/>
        </a:xfrm>
      </p:grpSpPr>
      <p:sp>
        <p:nvSpPr>
          <p:cNvPr id="8"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1" y="11430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1828800"/>
            <a:ext cx="4040188"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1430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28800"/>
            <a:ext cx="4041775" cy="4724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291993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32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2057400" y="685800"/>
            <a:ext cx="6629400" cy="5797296"/>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2486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_Content with Lef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57505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0714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19449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_Content with Right Side-Caption">
    <p:spTree>
      <p:nvGrpSpPr>
        <p:cNvPr id="1" name=""/>
        <p:cNvGrpSpPr/>
        <p:nvPr/>
      </p:nvGrpSpPr>
      <p:grpSpPr>
        <a:xfrm>
          <a:off x="0" y="0"/>
          <a:ext cx="0" cy="0"/>
          <a:chOff x="0" y="0"/>
          <a:chExt cx="0" cy="0"/>
        </a:xfrm>
      </p:grpSpPr>
      <p:sp>
        <p:nvSpPr>
          <p:cNvPr id="2" name="Title 1"/>
          <p:cNvSpPr>
            <a:spLocks noGrp="1"/>
          </p:cNvSpPr>
          <p:nvPr>
            <p:ph type="title"/>
          </p:nvPr>
        </p:nvSpPr>
        <p:spPr>
          <a:xfrm>
            <a:off x="5678487" y="304800"/>
            <a:ext cx="3008313" cy="838200"/>
          </a:xfrm>
          <a:prstGeom prst="rect">
            <a:avLst/>
          </a:prstGeom>
        </p:spPr>
        <p:txBody>
          <a:bodyPr anchor="b"/>
          <a:lstStyle>
            <a:lvl1pPr algn="l">
              <a:defRPr sz="18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57200" y="304800"/>
            <a:ext cx="5111751" cy="61798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218255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57200" y="1447800"/>
            <a:ext cx="8229600" cy="4724399"/>
          </a:xfrm>
          <a:prstGeom prst="rect">
            <a:avLst/>
          </a:prstGeom>
        </p:spPr>
        <p:txBody>
          <a:bodyPr/>
          <a:lstStyle>
            <a:lvl1pPr marL="0" indent="0">
              <a:spcBef>
                <a:spcPts val="1800"/>
              </a:spcBef>
              <a:buNone/>
              <a:defRPr sz="2800"/>
            </a:lvl1pPr>
            <a:lvl2pPr marL="285750" indent="-285750">
              <a:buFont typeface="Arial" panose="020B0604020202020204" pitchFamily="34" charset="0"/>
              <a:buChar char="•"/>
              <a:defRPr sz="2400"/>
            </a:lvl2pPr>
            <a:lvl3pPr marL="574675" indent="-228600">
              <a:defRPr sz="2000"/>
            </a:lvl3pPr>
            <a:lvl4pPr marL="855663" indent="-228600">
              <a:buFont typeface="Arial" panose="020B0604020202020204" pitchFamily="34" charset="0"/>
              <a:buChar cha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6"/>
          <p:cNvSpPr>
            <a:spLocks noGrp="1"/>
          </p:cNvSpPr>
          <p:nvPr>
            <p:ph type="body" sz="quarter" idx="10" hasCustomPrompt="1"/>
          </p:nvPr>
        </p:nvSpPr>
        <p:spPr>
          <a:xfrm>
            <a:off x="5867400" y="65532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a:extLst>
              <a:ext uri="{FF2B5EF4-FFF2-40B4-BE49-F238E27FC236}">
                <a16:creationId xmlns:a16="http://schemas.microsoft.com/office/drawing/2014/main" id="{102AC264-7552-41D4-BAF5-978FFE241393}"/>
              </a:ext>
            </a:extLst>
          </p:cNvPr>
          <p:cNvSpPr>
            <a:spLocks noGrp="1"/>
          </p:cNvSpPr>
          <p:nvPr>
            <p:ph type="body" sz="quarter" idx="11" hasCustomPrompt="1"/>
          </p:nvPr>
        </p:nvSpPr>
        <p:spPr>
          <a:xfrm>
            <a:off x="0" y="6693408"/>
            <a:ext cx="9144000" cy="152400"/>
          </a:xfrm>
        </p:spPr>
        <p:txBody>
          <a:bodyPr/>
          <a:lstStyle>
            <a:lvl1pPr marL="0" indent="0">
              <a:buNone/>
              <a:defRPr kumimoji="0" lang="en-US" sz="800" b="0" i="0" u="none" strike="noStrike" kern="1200" cap="none" spc="0" normalizeH="0" baseline="0" dirty="0">
                <a:ln>
                  <a:noFill/>
                </a:ln>
                <a:solidFill>
                  <a:srgbClr val="6A6A6A"/>
                </a:solidFill>
                <a:effectLst/>
                <a:uLnTx/>
                <a:uFillTx/>
                <a:latin typeface="Calibri"/>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Copyright</a:t>
            </a:r>
          </a:p>
        </p:txBody>
      </p:sp>
    </p:spTree>
    <p:extLst>
      <p:ext uri="{BB962C8B-B14F-4D97-AF65-F5344CB8AC3E}">
        <p14:creationId xmlns:p14="http://schemas.microsoft.com/office/powerpoint/2010/main" val="2981021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027673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87577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bg2"/>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130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_Title and Video">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6" name="Media Placeholder 5"/>
          <p:cNvSpPr>
            <a:spLocks noGrp="1"/>
          </p:cNvSpPr>
          <p:nvPr>
            <p:ph type="media" sz="quarter" idx="11"/>
          </p:nvPr>
        </p:nvSpPr>
        <p:spPr>
          <a:xfrm>
            <a:off x="0" y="990600"/>
            <a:ext cx="9144000" cy="5410200"/>
          </a:xfrm>
          <a:prstGeom prst="rect">
            <a:avLst/>
          </a:prstGeom>
        </p:spPr>
        <p:txBody>
          <a:bodyPr/>
          <a:lstStyle/>
          <a:p>
            <a:r>
              <a:rPr lang="en-US" dirty="0"/>
              <a:t>Click icon to add media</a:t>
            </a:r>
          </a:p>
        </p:txBody>
      </p:sp>
      <p:sp>
        <p:nvSpPr>
          <p:cNvPr id="9" name="TextBox 8"/>
          <p:cNvSpPr txBox="1"/>
          <p:nvPr/>
        </p:nvSpPr>
        <p:spPr>
          <a:xfrm>
            <a:off x="2933700" y="6382757"/>
            <a:ext cx="3276600" cy="3686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Click above to play video</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Video Credit Here</a:t>
            </a:r>
          </a:p>
        </p:txBody>
      </p:sp>
    </p:spTree>
    <p:extLst>
      <p:ext uri="{BB962C8B-B14F-4D97-AF65-F5344CB8AC3E}">
        <p14:creationId xmlns:p14="http://schemas.microsoft.com/office/powerpoint/2010/main" val="253792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mp; Subtitle Right">
    <p:spTree>
      <p:nvGrpSpPr>
        <p:cNvPr id="1" name=""/>
        <p:cNvGrpSpPr/>
        <p:nvPr/>
      </p:nvGrpSpPr>
      <p:grpSpPr>
        <a:xfrm>
          <a:off x="0" y="0"/>
          <a:ext cx="0" cy="0"/>
          <a:chOff x="0" y="0"/>
          <a:chExt cx="0" cy="0"/>
        </a:xfrm>
      </p:grpSpPr>
      <p:sp>
        <p:nvSpPr>
          <p:cNvPr id="8" name="Rectangle 7"/>
          <p:cNvSpPr/>
          <p:nvPr/>
        </p:nvSpPr>
        <p:spPr>
          <a:xfrm>
            <a:off x="2898648" y="3429000"/>
            <a:ext cx="6245352"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ctrTitle"/>
          </p:nvPr>
        </p:nvSpPr>
        <p:spPr>
          <a:xfrm>
            <a:off x="3276600" y="3581400"/>
            <a:ext cx="56388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6"/>
          <p:cNvSpPr>
            <a:spLocks noGrp="1"/>
          </p:cNvSpPr>
          <p:nvPr>
            <p:ph type="body" sz="quarter" idx="10"/>
          </p:nvPr>
        </p:nvSpPr>
        <p:spPr>
          <a:xfrm>
            <a:off x="3276600" y="4260273"/>
            <a:ext cx="5638800" cy="692727"/>
          </a:xfrm>
          <a:prstGeom prst="rect">
            <a:avLst/>
          </a:prstGeom>
        </p:spPr>
        <p:txBody>
          <a:bodyPr/>
          <a:lstStyle>
            <a:lvl1pPr marL="0" indent="0" algn="r">
              <a:buNone/>
              <a:defRPr sz="2200" b="0">
                <a:solidFill>
                  <a:schemeClr val="bg1"/>
                </a:solidFill>
                <a:latin typeface="+mn-lt"/>
              </a:defRPr>
            </a:lvl1pPr>
            <a:lvl2pPr marL="457200" indent="0" algn="r">
              <a:buNone/>
              <a:defRPr sz="2200" b="0">
                <a:solidFill>
                  <a:schemeClr val="bg1"/>
                </a:solidFill>
                <a:latin typeface="+mn-lt"/>
              </a:defRPr>
            </a:lvl2pPr>
            <a:lvl3pPr marL="914400" indent="0" algn="r">
              <a:buNone/>
              <a:defRPr sz="2200" b="0">
                <a:solidFill>
                  <a:schemeClr val="bg1"/>
                </a:solidFill>
                <a:latin typeface="+mn-lt"/>
              </a:defRPr>
            </a:lvl3pPr>
            <a:lvl4pPr marL="1371600" indent="0" algn="r">
              <a:buNone/>
              <a:defRPr sz="2200" b="0">
                <a:solidFill>
                  <a:schemeClr val="bg1"/>
                </a:solidFill>
                <a:latin typeface="+mn-lt"/>
              </a:defRPr>
            </a:lvl4pPr>
            <a:lvl5pPr marL="1828800" indent="0" algn="r">
              <a:buNone/>
              <a:defRPr sz="2200" b="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hasCustomPrompt="1"/>
          </p:nvPr>
        </p:nvSpPr>
        <p:spPr>
          <a:xfrm>
            <a:off x="6096000" y="6486525"/>
            <a:ext cx="3048000" cy="228600"/>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31453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lor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028700" y="22860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Tree>
    <p:extLst>
      <p:ext uri="{BB962C8B-B14F-4D97-AF65-F5344CB8AC3E}">
        <p14:creationId xmlns:p14="http://schemas.microsoft.com/office/powerpoint/2010/main" val="878084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CIAL_Content and_Picture with Caption and Jump to Long Descrip">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5372100" y="228600"/>
            <a:ext cx="30099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Text Placeholder 4"/>
          <p:cNvSpPr>
            <a:spLocks noGrp="1"/>
          </p:cNvSpPr>
          <p:nvPr>
            <p:ph type="body" sz="quarter" idx="11" hasCustomPrompt="1"/>
          </p:nvPr>
        </p:nvSpPr>
        <p:spPr>
          <a:xfrm>
            <a:off x="6096000" y="6678413"/>
            <a:ext cx="3048000" cy="179587"/>
          </a:xfrm>
          <a:prstGeom prst="rect">
            <a:avLst/>
          </a:prstGeom>
        </p:spPr>
        <p:txBody>
          <a:bodyPr/>
          <a:lstStyle>
            <a:lvl1pPr marL="0" indent="0" algn="r">
              <a:buNone/>
              <a:defRPr sz="800" baseline="0">
                <a:solidFill>
                  <a:schemeClr val="bg1"/>
                </a:solidFill>
              </a:defRPr>
            </a:lvl1pPr>
          </a:lstStyle>
          <a:p>
            <a:pPr lvl="0"/>
            <a:r>
              <a:rPr lang="en-US" dirty="0"/>
              <a:t>Insert Photo Credit Here</a:t>
            </a:r>
          </a:p>
        </p:txBody>
      </p:sp>
      <p:sp>
        <p:nvSpPr>
          <p:cNvPr id="7" name="Text Placeholder 6"/>
          <p:cNvSpPr>
            <a:spLocks noGrp="1"/>
          </p:cNvSpPr>
          <p:nvPr>
            <p:ph type="body" sz="quarter" idx="12" hasCustomPrompt="1"/>
          </p:nvPr>
        </p:nvSpPr>
        <p:spPr>
          <a:xfrm>
            <a:off x="3200400" y="6505575"/>
            <a:ext cx="2743200" cy="172838"/>
          </a:xfrm>
          <a:prstGeom prst="rect">
            <a:avLst/>
          </a:prstGeom>
        </p:spPr>
        <p:txBody>
          <a:bodyPr/>
          <a:lstStyle>
            <a:lvl1pPr marL="0" indent="0" algn="ctr">
              <a:buNone/>
              <a:defRPr sz="800" baseline="0"/>
            </a:lvl1pPr>
            <a:lvl5pPr>
              <a:defRPr/>
            </a:lvl5pPr>
          </a:lstStyle>
          <a:p>
            <a:pPr lvl="0"/>
            <a:r>
              <a:rPr lang="en-US" sz="800" dirty="0"/>
              <a:t>Jump to long image description</a:t>
            </a:r>
            <a:endParaRPr lang="en-US" dirty="0"/>
          </a:p>
        </p:txBody>
      </p:sp>
      <p:sp>
        <p:nvSpPr>
          <p:cNvPr id="8" name="Content Placeholder 7"/>
          <p:cNvSpPr>
            <a:spLocks noGrp="1"/>
          </p:cNvSpPr>
          <p:nvPr>
            <p:ph sz="quarter" idx="13"/>
          </p:nvPr>
        </p:nvSpPr>
        <p:spPr>
          <a:xfrm>
            <a:off x="800100" y="228600"/>
            <a:ext cx="4495800" cy="4953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23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lack_Title and Content with Jump to Long Image Descrip">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609600"/>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5410199"/>
          </a:xfrm>
          <a:prstGeom prst="rect">
            <a:avLst/>
          </a:prstGeom>
        </p:spPr>
        <p:txBody>
          <a:bodyPr/>
          <a:lstStyle>
            <a:lvl1pPr marL="0" indent="0">
              <a:spcBef>
                <a:spcPts val="1800"/>
              </a:spcBef>
              <a:buNone/>
              <a:defRPr sz="2800"/>
            </a:lvl1pPr>
            <a:lvl2pPr marL="290513" indent="-285750">
              <a:buFont typeface="Arial" panose="020B0604020202020204" pitchFamily="34" charset="0"/>
              <a:buChar cha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
        <p:nvSpPr>
          <p:cNvPr id="6" name="Text Placeholder 5"/>
          <p:cNvSpPr>
            <a:spLocks noGrp="1"/>
          </p:cNvSpPr>
          <p:nvPr>
            <p:ph type="body" sz="quarter" idx="11" hasCustomPrompt="1"/>
          </p:nvPr>
        </p:nvSpPr>
        <p:spPr>
          <a:xfrm>
            <a:off x="3200400" y="6510528"/>
            <a:ext cx="2743200" cy="173736"/>
          </a:xfrm>
          <a:prstGeom prst="rect">
            <a:avLst/>
          </a:prstGeom>
        </p:spPr>
        <p:txBody>
          <a:bodyPr/>
          <a:lstStyle>
            <a:lvl1pPr marL="0" indent="0" algn="ctr">
              <a:buNone/>
              <a:defRPr sz="800" baseline="0"/>
            </a:lvl1pPr>
          </a:lstStyle>
          <a:p>
            <a:pPr lvl="0"/>
            <a:r>
              <a:rPr lang="en-US" sz="800" dirty="0"/>
              <a:t>Jump back to slide containing original image</a:t>
            </a:r>
            <a:endParaRPr lang="en-US" dirty="0"/>
          </a:p>
        </p:txBody>
      </p:sp>
    </p:spTree>
    <p:extLst>
      <p:ext uri="{BB962C8B-B14F-4D97-AF65-F5344CB8AC3E}">
        <p14:creationId xmlns:p14="http://schemas.microsoft.com/office/powerpoint/2010/main" val="15206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000" b="1">
                <a:solidFill>
                  <a:schemeClr val="bg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4"/>
            <a:ext cx="2788920" cy="612821"/>
          </a:xfrm>
          <a:prstGeom prst="rect">
            <a:avLst/>
          </a:prstGeom>
        </p:spPr>
        <p:txBody>
          <a:bodyPr/>
          <a:lstStyle>
            <a:lvl1pPr marL="0" indent="0" algn="l">
              <a:buNone/>
              <a:defRPr sz="1800" b="0">
                <a:solidFill>
                  <a:schemeClr val="bg1"/>
                </a:solidFill>
                <a:latin typeface="Calibri" panose="020F0502020204030204" pitchFamily="34"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900" b="1">
                <a:solidFill>
                  <a:schemeClr val="bg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sz="1000">
                <a:latin typeface="Calibri (Body)"/>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9"/>
            <a:ext cx="9144000" cy="374266"/>
          </a:xfrm>
        </p:spPr>
        <p:txBody>
          <a:bodyPr/>
          <a:lstStyle>
            <a:lvl1pPr algn="ctr">
              <a:defRPr sz="800">
                <a:solidFill>
                  <a:schemeClr val="tx1"/>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246431528"/>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567378" y="2607858"/>
            <a:ext cx="6980170" cy="1130559"/>
          </a:xfrm>
          <a:prstGeom prst="rect">
            <a:avLst/>
          </a:prstGeom>
        </p:spPr>
        <p:txBody>
          <a:bodyPr anchor="b">
            <a:noAutofit/>
          </a:bodyPr>
          <a:lstStyle>
            <a:lvl1pPr algn="l">
              <a:lnSpc>
                <a:spcPct val="100000"/>
              </a:lnSpc>
              <a:defRPr sz="2800" b="1">
                <a:solidFill>
                  <a:schemeClr val="bg1"/>
                </a:solidFill>
                <a:latin typeface="Calibri (Body)"/>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2400" b="1">
                <a:solidFill>
                  <a:schemeClr val="bg1"/>
                </a:solidFill>
                <a:latin typeface="Calibri (Body)"/>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800">
                <a:solidFill>
                  <a:schemeClr val="bg1"/>
                </a:solidFill>
                <a:latin typeface="Calibri (Body)"/>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1DDC60D1-98C7-4FC1-9206-21E6B1FC52AF}"/>
              </a:ext>
            </a:extLst>
          </p:cNvPr>
          <p:cNvSpPr>
            <a:spLocks noGrp="1"/>
          </p:cNvSpPr>
          <p:nvPr>
            <p:ph type="body" sz="quarter" idx="11" hasCustomPrompt="1"/>
          </p:nvPr>
        </p:nvSpPr>
        <p:spPr>
          <a:xfrm>
            <a:off x="0" y="6449685"/>
            <a:ext cx="9144000" cy="408315"/>
          </a:xfrm>
          <a:prstGeom prst="rect">
            <a:avLst/>
          </a:prstGeom>
        </p:spPr>
        <p:txBody>
          <a:bodyPr/>
          <a:lstStyle>
            <a:lvl1pPr algn="ctr">
              <a:defRPr sz="800"/>
            </a:lvl1pPr>
          </a:lstStyle>
          <a:p>
            <a:pPr lvl="0"/>
            <a:r>
              <a:rPr lang="en-US" dirty="0"/>
              <a:t>Long Copyright</a:t>
            </a:r>
            <a:endParaRPr lang="en-IN" dirty="0"/>
          </a:p>
        </p:txBody>
      </p:sp>
    </p:spTree>
    <p:extLst>
      <p:ext uri="{BB962C8B-B14F-4D97-AF65-F5344CB8AC3E}">
        <p14:creationId xmlns:p14="http://schemas.microsoft.com/office/powerpoint/2010/main" val="349980184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 section ">
    <p:spTree>
      <p:nvGrpSpPr>
        <p:cNvPr id="1" name=""/>
        <p:cNvGrpSpPr/>
        <p:nvPr/>
      </p:nvGrpSpPr>
      <p:grpSpPr>
        <a:xfrm>
          <a:off x="0" y="0"/>
          <a:ext cx="0" cy="0"/>
          <a:chOff x="0" y="0"/>
          <a:chExt cx="0" cy="0"/>
        </a:xfrm>
      </p:grpSpPr>
      <p:sp>
        <p:nvSpPr>
          <p:cNvPr id="2" name="Title 1"/>
          <p:cNvSpPr>
            <a:spLocks noGrp="1"/>
          </p:cNvSpPr>
          <p:nvPr>
            <p:ph type="ctrTitle"/>
          </p:nvPr>
        </p:nvSpPr>
        <p:spPr>
          <a:xfrm>
            <a:off x="1047750" y="1524000"/>
            <a:ext cx="7048500" cy="1470025"/>
          </a:xfrm>
          <a:prstGeom prst="rect">
            <a:avLst/>
          </a:prstGeom>
        </p:spPr>
        <p:txBody>
          <a:bodyPr/>
          <a:lstStyle>
            <a:lvl1pPr algn="l">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70622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433192" y="2608290"/>
            <a:ext cx="3673328" cy="457200"/>
          </a:xfrm>
          <a:prstGeom prst="rect">
            <a:avLst/>
          </a:prstGeom>
        </p:spPr>
        <p:txBody>
          <a:bodyPr anchor="b">
            <a:noAutofit/>
          </a:bodyPr>
          <a:lstStyle>
            <a:lvl1pPr algn="l">
              <a:lnSpc>
                <a:spcPct val="100000"/>
              </a:lnSpc>
              <a:defRPr sz="2000" b="1">
                <a:solidFill>
                  <a:schemeClr val="tx1"/>
                </a:solidFill>
                <a:latin typeface="Calibri" panose="020F0502020204030204" pitchFamily="34"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433192" y="3117248"/>
            <a:ext cx="3673328" cy="1405586"/>
          </a:xfrm>
          <a:prstGeom prst="rect">
            <a:avLst/>
          </a:prstGeom>
        </p:spPr>
        <p:txBody>
          <a:bodyPr anchor="ctr"/>
          <a:lstStyle>
            <a:lvl1pPr marL="0" indent="0" algn="l">
              <a:buNone/>
              <a:defRPr lang="en-US" sz="2000" b="1" kern="1200" baseline="0" dirty="0" smtClean="0">
                <a:solidFill>
                  <a:schemeClr val="tx1"/>
                </a:solidFill>
                <a:latin typeface="Calibri" panose="020F0502020204030204" pitchFamily="34" charset="0"/>
                <a:ea typeface="+mn-ea"/>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marL="0" marR="0" lvl="0" indent="0" defTabSz="685800" rtl="0" eaLnBrk="1" fontAlgn="auto" latinLnBrk="0" hangingPunct="1">
              <a:lnSpc>
                <a:spcPct val="100000"/>
              </a:lnSpc>
              <a:spcBef>
                <a:spcPct val="0"/>
              </a:spcBef>
              <a:spcAft>
                <a:spcPts val="450"/>
              </a:spcAft>
              <a:buClrTx/>
              <a:buSzTx/>
              <a:buFont typeface="Arial" panose="020B0604020202020204" pitchFamily="34" charset="0"/>
              <a:buNone/>
              <a:tabLst/>
              <a:defRPr/>
            </a:pPr>
            <a:r>
              <a:rPr lang="en-US" dirty="0"/>
              <a:t>Presentation Subtitle</a:t>
            </a:r>
          </a:p>
          <a:p>
            <a:pPr marL="0" marR="0" lvl="0" indent="0" defTabSz="685800" rtl="0" eaLnBrk="1" fontAlgn="auto" latinLnBrk="0" hangingPunct="1">
              <a:lnSpc>
                <a:spcPct val="100000"/>
              </a:lnSpc>
              <a:spcBef>
                <a:spcPts val="1350"/>
              </a:spcBef>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000000"/>
                </a:solidFill>
                <a:effectLst/>
                <a:uLnTx/>
                <a:uFillTx/>
              </a:rPr>
              <a:t>Lecture PowerPoint</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xmlns="" val="1"/>
              </a:ext>
            </a:extLst>
          </p:cNvPr>
          <p:cNvCxnSpPr>
            <a:cxnSpLocks/>
          </p:cNvCxnSpPr>
          <p:nvPr userDrawn="1"/>
        </p:nvCxnSpPr>
        <p:spPr>
          <a:xfrm>
            <a:off x="462626" y="4557522"/>
            <a:ext cx="36144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432404" y="4609280"/>
            <a:ext cx="3682396" cy="1188720"/>
          </a:xfrm>
          <a:prstGeom prst="rect">
            <a:avLst/>
          </a:prstGeom>
        </p:spPr>
        <p:txBody>
          <a:bodyPr/>
          <a:lstStyle>
            <a:lvl1pPr>
              <a:spcBef>
                <a:spcPts val="375"/>
              </a:spcBef>
              <a:spcAft>
                <a:spcPts val="750"/>
              </a:spcAft>
              <a:defRPr sz="1200" b="1">
                <a:solidFill>
                  <a:schemeClr val="tx1"/>
                </a:solidFill>
                <a:latin typeface="Calibri (Body)"/>
                <a:cs typeface="Times New Roman" panose="02020603050405020304" pitchFamily="18" charset="0"/>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pPr>
              <a:spcBef>
                <a:spcPts val="600"/>
              </a:spcBef>
            </a:pPr>
            <a:r>
              <a:rPr lang="en-US" sz="1050" dirty="0">
                <a:solidFill>
                  <a:srgbClr val="1E3482"/>
                </a:solidFill>
                <a:latin typeface="+mj-lt"/>
              </a:rPr>
              <a:t>Book Title</a:t>
            </a:r>
          </a:p>
          <a:p>
            <a:pPr>
              <a:spcBef>
                <a:spcPts val="600"/>
              </a:spcBef>
            </a:pPr>
            <a:r>
              <a:rPr lang="en-US" dirty="0">
                <a:latin typeface="+mj-lt"/>
              </a:rPr>
              <a:t>Subtitle</a:t>
            </a:r>
          </a:p>
          <a:p>
            <a:pPr>
              <a:spcBef>
                <a:spcPts val="600"/>
              </a:spcBef>
              <a:spcAft>
                <a:spcPts val="1200"/>
              </a:spcAft>
            </a:pPr>
            <a:r>
              <a:rPr lang="en-US" dirty="0">
                <a:solidFill>
                  <a:srgbClr val="AA0555"/>
                </a:solidFill>
                <a:latin typeface="+mj-lt"/>
              </a:rPr>
              <a:t>Edition</a:t>
            </a:r>
          </a:p>
          <a:p>
            <a:pPr>
              <a:spcBef>
                <a:spcPts val="600"/>
              </a:spcBef>
            </a:pPr>
            <a:r>
              <a:rPr lang="en-US" dirty="0">
                <a:latin typeface="+mj-lt"/>
              </a:rPr>
              <a:t>Author</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371600"/>
            <a:ext cx="4229100" cy="4976453"/>
          </a:xfrm>
          <a:prstGeom prst="rect">
            <a:avLst/>
          </a:prstGeom>
        </p:spPr>
        <p:txBody>
          <a:bodyPr/>
          <a:lstStyle>
            <a:lvl1pPr>
              <a:defRPr sz="1000">
                <a:latin typeface="Calibri" panose="020F0502020204030204" pitchFamily="34" charset="0"/>
                <a:cs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sz="800">
                <a:solidFill>
                  <a:schemeClr val="tx1"/>
                </a:solidFill>
                <a:latin typeface="Calibri (Body)"/>
                <a:cs typeface="Times New Roman" panose="02020603050405020304" pitchFamily="18" charset="0"/>
              </a:defRPr>
            </a:lvl1pPr>
          </a:lstStyle>
          <a:p>
            <a:pPr>
              <a:defRPr/>
            </a:pPr>
            <a:r>
              <a:rPr lang="en-US">
                <a:solidFill>
                  <a:srgbClr val="000000"/>
                </a:solidFill>
              </a:rPr>
              <a:t>© 20XX McGraw-Hill. All rights reserved. Authorized only for instructor use in the classroom.</a:t>
            </a:r>
          </a:p>
          <a:p>
            <a:pPr>
              <a:defRPr/>
            </a:pPr>
            <a:r>
              <a:rPr lang="en-US" sz="700">
                <a:solidFill>
                  <a:srgbClr val="000000"/>
                </a:solidFill>
              </a:rPr>
              <a:t>No reproduction or further distribution permitted without the prior written consent of McGraw-Hill.</a:t>
            </a:r>
            <a:endParaRPr lang="en-US" sz="700" dirty="0">
              <a:solidFill>
                <a:srgbClr val="000000"/>
              </a:solidFill>
            </a:endParaRPr>
          </a:p>
        </p:txBody>
      </p:sp>
    </p:spTree>
    <p:extLst>
      <p:ext uri="{BB962C8B-B14F-4D97-AF65-F5344CB8AC3E}">
        <p14:creationId xmlns:p14="http://schemas.microsoft.com/office/powerpoint/2010/main" val="115425095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 EXTRA1">
    <p:spTree>
      <p:nvGrpSpPr>
        <p:cNvPr id="1" name=""/>
        <p:cNvGrpSpPr/>
        <p:nvPr/>
      </p:nvGrpSpPr>
      <p:grpSpPr>
        <a:xfrm>
          <a:off x="0" y="0"/>
          <a:ext cx="0" cy="0"/>
          <a:chOff x="0" y="0"/>
          <a:chExt cx="0" cy="0"/>
        </a:xfrm>
      </p:grpSpPr>
      <p:sp>
        <p:nvSpPr>
          <p:cNvPr id="17" name="Slide Title 1">
            <a:extLst>
              <a:ext uri="{FF2B5EF4-FFF2-40B4-BE49-F238E27FC236}">
                <a16:creationId xmlns:a16="http://schemas.microsoft.com/office/drawing/2014/main" id="{DDD6C561-8E82-4789-A8FD-32A79AFD5593}"/>
              </a:ext>
            </a:extLst>
          </p:cNvPr>
          <p:cNvSpPr>
            <a:spLocks noGrp="1"/>
          </p:cNvSpPr>
          <p:nvPr>
            <p:ph type="title" hasCustomPrompt="1"/>
          </p:nvPr>
        </p:nvSpPr>
        <p:spPr>
          <a:xfrm>
            <a:off x="342900" y="198784"/>
            <a:ext cx="8458200" cy="1143000"/>
          </a:xfrm>
          <a:prstGeom prst="rect">
            <a:avLst/>
          </a:prstGeom>
        </p:spPr>
        <p:txBody>
          <a:bodyPr anchor="ctr">
            <a:normAutofit/>
          </a:bodyPr>
          <a:lstStyle>
            <a:lvl1pPr algn="ctr" defTabSz="685800" rtl="0" eaLnBrk="1" latinLnBrk="0" hangingPunct="1">
              <a:lnSpc>
                <a:spcPct val="100000"/>
              </a:lnSpc>
              <a:spcBef>
                <a:spcPct val="0"/>
              </a:spcBef>
              <a:buNone/>
              <a:defRPr lang="en-US" sz="3600" b="0" kern="1200" dirty="0">
                <a:solidFill>
                  <a:srgbClr val="B40000"/>
                </a:solidFill>
                <a:latin typeface="Calibri" panose="020F0502020204030204" pitchFamily="34" charset="0"/>
                <a:ea typeface="+mj-ea"/>
                <a:cs typeface="Times New Roman" panose="02020603050405020304" pitchFamily="18" charset="0"/>
              </a:defRPr>
            </a:lvl1pPr>
          </a:lstStyle>
          <a:p>
            <a:r>
              <a:rPr lang="en-US" dirty="0"/>
              <a:t>Slide Title</a:t>
            </a:r>
          </a:p>
        </p:txBody>
      </p:sp>
      <p:sp>
        <p:nvSpPr>
          <p:cNvPr id="18" name="Content Placeholder 2">
            <a:extLst>
              <a:ext uri="{FF2B5EF4-FFF2-40B4-BE49-F238E27FC236}">
                <a16:creationId xmlns:a16="http://schemas.microsoft.com/office/drawing/2014/main" id="{8A362111-DA48-43CE-8AC3-BD67F497EE0E}"/>
              </a:ext>
            </a:extLst>
          </p:cNvPr>
          <p:cNvSpPr>
            <a:spLocks noGrp="1"/>
          </p:cNvSpPr>
          <p:nvPr>
            <p:ph sz="quarter" idx="20" hasCustomPrompt="1"/>
          </p:nvPr>
        </p:nvSpPr>
        <p:spPr>
          <a:xfrm>
            <a:off x="342900" y="1524000"/>
            <a:ext cx="8458200" cy="4800600"/>
          </a:xfrm>
        </p:spPr>
        <p:txBody>
          <a:bodyPr>
            <a:normAutofit/>
          </a:bodyPr>
          <a:lstStyle>
            <a:lvl1pPr>
              <a:spcBef>
                <a:spcPts val="0"/>
              </a:spcBef>
              <a:spcAft>
                <a:spcPts val="1200"/>
              </a:spcAft>
              <a:defRPr sz="2800">
                <a:latin typeface="Calibri (Body)"/>
                <a:cs typeface="Times New Roman" panose="02020603050405020304" pitchFamily="18" charset="0"/>
              </a:defRPr>
            </a:lvl1pPr>
            <a:lvl2pPr>
              <a:spcBef>
                <a:spcPts val="0"/>
              </a:spcBef>
              <a:spcAft>
                <a:spcPts val="1200"/>
              </a:spcAft>
              <a:defRPr sz="2400">
                <a:latin typeface="Calibri (Body)"/>
                <a:cs typeface="Times New Roman" panose="02020603050405020304" pitchFamily="18" charset="0"/>
              </a:defRPr>
            </a:lvl2pPr>
            <a:lvl3pPr>
              <a:spcBef>
                <a:spcPts val="0"/>
              </a:spcBef>
              <a:spcAft>
                <a:spcPts val="1200"/>
              </a:spcAft>
              <a:defRPr sz="2000">
                <a:latin typeface="Calibri (Body)"/>
                <a:cs typeface="Times New Roman" panose="02020603050405020304" pitchFamily="18" charset="0"/>
              </a:defRPr>
            </a:lvl3pPr>
            <a:lvl4pPr>
              <a:spcBef>
                <a:spcPts val="0"/>
              </a:spcBef>
              <a:spcAft>
                <a:spcPts val="1200"/>
              </a:spcAft>
              <a:defRPr sz="1800">
                <a:latin typeface="Calibri (Body)"/>
                <a:cs typeface="Times New Roman" panose="02020603050405020304" pitchFamily="18" charset="0"/>
              </a:defRPr>
            </a:lvl4pPr>
            <a:lvl5pPr>
              <a:spcBef>
                <a:spcPts val="0"/>
              </a:spcBef>
              <a:spcAft>
                <a:spcPts val="1200"/>
              </a:spcAft>
              <a:defRPr sz="1600">
                <a:latin typeface="Calibri (Body)"/>
                <a:cs typeface="Times New Roman" panose="02020603050405020304" pitchFamily="18" charset="0"/>
              </a:defRPr>
            </a:lvl5pPr>
          </a:lstStyle>
          <a:p>
            <a:pPr lvl="0"/>
            <a:r>
              <a:rPr lang="en-US" dirty="0"/>
              <a:t>Slide Content</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Appendix Link 3">
            <a:extLst>
              <a:ext uri="{FF2B5EF4-FFF2-40B4-BE49-F238E27FC236}">
                <a16:creationId xmlns:a16="http://schemas.microsoft.com/office/drawing/2014/main" id="{8B683028-115C-4277-A864-89A677FF0A97}"/>
              </a:ext>
            </a:extLst>
          </p:cNvPr>
          <p:cNvSpPr>
            <a:spLocks noGrp="1"/>
          </p:cNvSpPr>
          <p:nvPr>
            <p:ph sz="quarter" idx="11" hasCustomPrompt="1"/>
          </p:nvPr>
        </p:nvSpPr>
        <p:spPr>
          <a:xfrm>
            <a:off x="3369600" y="6400800"/>
            <a:ext cx="2404800" cy="190800"/>
          </a:xfrm>
        </p:spPr>
        <p:txBody>
          <a:bodyPr>
            <a:noAutofit/>
          </a:bodyPr>
          <a:lstStyle>
            <a:lvl1pPr algn="ctr">
              <a:defRPr lang="en-US" sz="900" kern="1200" dirty="0">
                <a:solidFill>
                  <a:schemeClr val="tx2"/>
                </a:solidFill>
                <a:latin typeface="Calibri (Body)"/>
                <a:ea typeface="+mn-ea"/>
                <a:cs typeface="+mn-cs"/>
              </a:defRPr>
            </a:lvl1pPr>
            <a:lvl2pPr>
              <a:defRPr sz="750">
                <a:latin typeface="Times New Roman" panose="02020603050405020304" pitchFamily="18" charset="0"/>
                <a:cs typeface="Times New Roman" panose="02020603050405020304" pitchFamily="18" charset="0"/>
              </a:defRPr>
            </a:lvl2pPr>
            <a:lvl3pPr>
              <a:defRPr sz="750">
                <a:latin typeface="Times New Roman" panose="02020603050405020304" pitchFamily="18" charset="0"/>
                <a:cs typeface="Times New Roman" panose="02020603050405020304" pitchFamily="18" charset="0"/>
              </a:defRPr>
            </a:lvl3pPr>
            <a:lvl4pPr>
              <a:defRPr sz="750">
                <a:latin typeface="Times New Roman" panose="02020603050405020304" pitchFamily="18" charset="0"/>
                <a:cs typeface="Times New Roman" panose="02020603050405020304" pitchFamily="18" charset="0"/>
              </a:defRPr>
            </a:lvl4pPr>
            <a:lvl5pPr>
              <a:defRPr sz="750">
                <a:latin typeface="Times New Roman" panose="02020603050405020304" pitchFamily="18" charset="0"/>
                <a:cs typeface="Times New Roman" panose="02020603050405020304" pitchFamily="18" charset="0"/>
              </a:defRPr>
            </a:lvl5pPr>
          </a:lstStyle>
          <a:p>
            <a:pPr marL="0" marR="0" lvl="0" indent="0" algn="ct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Add text alternative link, if needed.</a:t>
            </a:r>
          </a:p>
        </p:txBody>
      </p:sp>
      <p:sp>
        <p:nvSpPr>
          <p:cNvPr id="20" name="Image Credit 4">
            <a:extLst>
              <a:ext uri="{FF2B5EF4-FFF2-40B4-BE49-F238E27FC236}">
                <a16:creationId xmlns:a16="http://schemas.microsoft.com/office/drawing/2014/main" id="{E72DF78C-0D1D-4F01-A36B-63BB3F02E3CD}"/>
              </a:ext>
            </a:extLst>
          </p:cNvPr>
          <p:cNvSpPr>
            <a:spLocks noGrp="1"/>
          </p:cNvSpPr>
          <p:nvPr>
            <p:ph type="body" sz="quarter" idx="19" hasCustomPrompt="1"/>
          </p:nvPr>
        </p:nvSpPr>
        <p:spPr>
          <a:xfrm>
            <a:off x="1592570" y="6682928"/>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21" name="Slide Number Placeholder 5">
            <a:extLst>
              <a:ext uri="{FF2B5EF4-FFF2-40B4-BE49-F238E27FC236}">
                <a16:creationId xmlns:a16="http://schemas.microsoft.com/office/drawing/2014/main" id="{0616356B-CC93-4F4E-B595-6EA3C0D2625B}"/>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28725747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342646" y="3810000"/>
            <a:ext cx="8460000" cy="23622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34" name="Appendix Link 4">
            <a:extLst>
              <a:ext uri="{FF2B5EF4-FFF2-40B4-BE49-F238E27FC236}">
                <a16:creationId xmlns:a16="http://schemas.microsoft.com/office/drawing/2014/main" id="{E8DC9E9A-6C3B-4B84-8D76-FA6277D1C9DE}"/>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5" name="Image Credit 5">
            <a:extLst>
              <a:ext uri="{FF2B5EF4-FFF2-40B4-BE49-F238E27FC236}">
                <a16:creationId xmlns:a16="http://schemas.microsoft.com/office/drawing/2014/main" id="{8DBA62DF-01D7-4AB9-8D1B-9D39A8C704E7}"/>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6" name="Slide Number Placeholder 6">
            <a:extLst>
              <a:ext uri="{FF2B5EF4-FFF2-40B4-BE49-F238E27FC236}">
                <a16:creationId xmlns:a16="http://schemas.microsoft.com/office/drawing/2014/main" id="{A85811D5-C2F0-4F97-8142-E218D74E6408}"/>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3148817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31" name="Slide Title 1">
            <a:extLst>
              <a:ext uri="{FF2B5EF4-FFF2-40B4-BE49-F238E27FC236}">
                <a16:creationId xmlns:a16="http://schemas.microsoft.com/office/drawing/2014/main" id="{3D0D8C85-F56C-4538-B55D-157BD6D94C35}"/>
              </a:ext>
            </a:extLst>
          </p:cNvPr>
          <p:cNvSpPr>
            <a:spLocks noGrp="1"/>
          </p:cNvSpPr>
          <p:nvPr>
            <p:ph type="title" hasCustomPrompt="1"/>
          </p:nvPr>
        </p:nvSpPr>
        <p:spPr>
          <a:xfrm>
            <a:off x="342646" y="198000"/>
            <a:ext cx="8460000" cy="1143000"/>
          </a:xfrm>
          <a:prstGeom prst="rect">
            <a:avLst/>
          </a:prstGeom>
        </p:spPr>
        <p:txBody>
          <a:bodyPr anchor="ctr">
            <a:normAutofit/>
          </a:bodyPr>
          <a:lstStyle>
            <a:lvl1pPr algn="ctr">
              <a:defRPr sz="3600" b="0">
                <a:solidFill>
                  <a:srgbClr val="B40000"/>
                </a:solidFill>
                <a:latin typeface="Calibri" panose="020F0502020204030204" pitchFamily="34" charset="0"/>
                <a:cs typeface="Times New Roman" panose="02020603050405020304" pitchFamily="18" charset="0"/>
              </a:defRPr>
            </a:lvl1pPr>
          </a:lstStyle>
          <a:p>
            <a:r>
              <a:rPr lang="en-US" dirty="0"/>
              <a:t>Slide Title</a:t>
            </a:r>
          </a:p>
        </p:txBody>
      </p:sp>
      <p:sp>
        <p:nvSpPr>
          <p:cNvPr id="32" name="Content Placeholder 2">
            <a:extLst>
              <a:ext uri="{FF2B5EF4-FFF2-40B4-BE49-F238E27FC236}">
                <a16:creationId xmlns:a16="http://schemas.microsoft.com/office/drawing/2014/main" id="{EEF80F99-A396-44B3-94AB-AEC6C593574D}"/>
              </a:ext>
            </a:extLst>
          </p:cNvPr>
          <p:cNvSpPr>
            <a:spLocks noGrp="1"/>
          </p:cNvSpPr>
          <p:nvPr>
            <p:ph idx="1" hasCustomPrompt="1"/>
          </p:nvPr>
        </p:nvSpPr>
        <p:spPr>
          <a:xfrm>
            <a:off x="342646"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1</a:t>
            </a:r>
          </a:p>
          <a:p>
            <a:pPr lvl="1"/>
            <a:r>
              <a:rPr lang="en-US" dirty="0"/>
              <a:t>Second level</a:t>
            </a:r>
          </a:p>
          <a:p>
            <a:pPr lvl="2"/>
            <a:r>
              <a:rPr lang="en-US" dirty="0"/>
              <a:t>Third level</a:t>
            </a:r>
          </a:p>
        </p:txBody>
      </p:sp>
      <p:sp>
        <p:nvSpPr>
          <p:cNvPr id="33" name="Content Placeholder 3">
            <a:extLst>
              <a:ext uri="{FF2B5EF4-FFF2-40B4-BE49-F238E27FC236}">
                <a16:creationId xmlns:a16="http://schemas.microsoft.com/office/drawing/2014/main" id="{BDB1F3D1-701A-43B1-8413-640C37A68857}"/>
              </a:ext>
            </a:extLst>
          </p:cNvPr>
          <p:cNvSpPr>
            <a:spLocks noGrp="1"/>
          </p:cNvSpPr>
          <p:nvPr>
            <p:ph idx="13" hasCustomPrompt="1"/>
          </p:nvPr>
        </p:nvSpPr>
        <p:spPr>
          <a:xfrm>
            <a:off x="4726154" y="1524000"/>
            <a:ext cx="4075200" cy="4800600"/>
          </a:xfrm>
          <a:prstGeom prst="rect">
            <a:avLst/>
          </a:prstGeom>
        </p:spPr>
        <p:txBody>
          <a:bodyPr>
            <a:normAutofit/>
          </a:bodyPr>
          <a:lstStyle>
            <a:lvl1pPr marL="0" indent="0">
              <a:spcBef>
                <a:spcPts val="0"/>
              </a:spcBef>
              <a:spcAft>
                <a:spcPts val="600"/>
              </a:spcAft>
              <a:buFont typeface="Arial" panose="020B0604020202020204" pitchFamily="34" charset="0"/>
              <a:buNone/>
              <a:defRPr sz="2800">
                <a:latin typeface="Calibri (Body)"/>
                <a:cs typeface="Times New Roman" panose="02020603050405020304" pitchFamily="18" charset="0"/>
              </a:defRPr>
            </a:lvl1pPr>
            <a:lvl2pPr marL="342900" indent="-257175">
              <a:spcBef>
                <a:spcPts val="0"/>
              </a:spcBef>
              <a:spcAft>
                <a:spcPts val="600"/>
              </a:spcAft>
              <a:buClr>
                <a:srgbClr val="9B3700"/>
              </a:buClr>
              <a:buFont typeface="Arial" panose="020B0604020202020204" pitchFamily="34" charset="0"/>
              <a:buChar char="•"/>
              <a:defRPr sz="2400">
                <a:latin typeface="Calibri (Body)"/>
                <a:cs typeface="Times New Roman" panose="02020603050405020304" pitchFamily="18" charset="0"/>
              </a:defRPr>
            </a:lvl2pPr>
            <a:lvl3pPr marL="617220" indent="-205740">
              <a:spcBef>
                <a:spcPts val="0"/>
              </a:spcBef>
              <a:spcAft>
                <a:spcPts val="600"/>
              </a:spcAft>
              <a:buClr>
                <a:srgbClr val="085367"/>
              </a:buClr>
              <a:buFont typeface="Arial" panose="020B0604020202020204" pitchFamily="34" charset="0"/>
              <a:buChar char="•"/>
              <a:defRPr sz="2000">
                <a:latin typeface="Calibri (Body)"/>
                <a:cs typeface="Times New Roman" panose="02020603050405020304" pitchFamily="18" charset="0"/>
              </a:defRPr>
            </a:lvl3pPr>
            <a:lvl4pPr marL="891540" indent="-205740">
              <a:spcBef>
                <a:spcPts val="900"/>
              </a:spcBef>
              <a:spcAft>
                <a:spcPts val="450"/>
              </a:spcAft>
              <a:buClr>
                <a:srgbClr val="663F78"/>
              </a:buClr>
              <a:buFont typeface="Arial" panose="020B0604020202020204" pitchFamily="34" charset="0"/>
              <a:buChar char="•"/>
              <a:defRPr sz="1500">
                <a:latin typeface="Arial" panose="020B0604020202020204" pitchFamily="34" charset="0"/>
                <a:cs typeface="Arial" panose="020B0604020202020204" pitchFamily="34" charset="0"/>
              </a:defRPr>
            </a:lvl4pPr>
            <a:lvl5pPr marL="1165860" indent="-171450">
              <a:spcBef>
                <a:spcPts val="900"/>
              </a:spcBef>
              <a:spcAft>
                <a:spcPts val="450"/>
              </a:spcAft>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dirty="0"/>
              <a:t>Slide Content 2</a:t>
            </a:r>
          </a:p>
          <a:p>
            <a:pPr lvl="1"/>
            <a:r>
              <a:rPr lang="en-US" dirty="0"/>
              <a:t>Second level</a:t>
            </a:r>
          </a:p>
          <a:p>
            <a:pPr lvl="2"/>
            <a:r>
              <a:rPr lang="en-US" dirty="0"/>
              <a:t>Third level</a:t>
            </a:r>
          </a:p>
        </p:txBody>
      </p:sp>
      <p:sp>
        <p:nvSpPr>
          <p:cNvPr id="8" name="Appendix Link 4">
            <a:extLst>
              <a:ext uri="{FF2B5EF4-FFF2-40B4-BE49-F238E27FC236}">
                <a16:creationId xmlns:a16="http://schemas.microsoft.com/office/drawing/2014/main" id="{DA4F43A4-A316-4D55-A9CB-61C12A0D1EAB}"/>
              </a:ext>
            </a:extLst>
          </p:cNvPr>
          <p:cNvSpPr>
            <a:spLocks noGrp="1"/>
          </p:cNvSpPr>
          <p:nvPr>
            <p:ph sz="quarter" idx="20" hasCustomPrompt="1"/>
          </p:nvPr>
        </p:nvSpPr>
        <p:spPr>
          <a:xfrm>
            <a:off x="3369600" y="6400800"/>
            <a:ext cx="2404800" cy="190800"/>
          </a:xfrm>
        </p:spPr>
        <p:txBody>
          <a:bodyPr>
            <a:noAutofit/>
          </a:bodyPr>
          <a:lstStyle>
            <a:lvl1pPr algn="ctr">
              <a:defRPr sz="900"/>
            </a:lvl1pPr>
          </a:lstStyle>
          <a:p>
            <a:pPr lvl="0"/>
            <a:r>
              <a:rPr lang="en-US" dirty="0"/>
              <a:t>Add text alternative link, if needed.</a:t>
            </a:r>
          </a:p>
        </p:txBody>
      </p:sp>
      <p:sp>
        <p:nvSpPr>
          <p:cNvPr id="3" name="Image Credit 5">
            <a:extLst>
              <a:ext uri="{FF2B5EF4-FFF2-40B4-BE49-F238E27FC236}">
                <a16:creationId xmlns:a16="http://schemas.microsoft.com/office/drawing/2014/main" id="{FC4BA145-4152-484C-BBD5-C60A9D8045EB}"/>
              </a:ext>
            </a:extLst>
          </p:cNvPr>
          <p:cNvSpPr>
            <a:spLocks noGrp="1"/>
          </p:cNvSpPr>
          <p:nvPr>
            <p:ph type="body" sz="quarter" idx="21" hasCustomPrompt="1"/>
          </p:nvPr>
        </p:nvSpPr>
        <p:spPr>
          <a:xfrm>
            <a:off x="1592263" y="6686746"/>
            <a:ext cx="6932612" cy="161396"/>
          </a:xfrm>
        </p:spPr>
        <p:txBody>
          <a:bodyPr>
            <a:noAutofit/>
          </a:bodyPr>
          <a:lstStyle>
            <a:lvl1pPr>
              <a:defRPr sz="900"/>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12" name="Slide Number Placeholder 6">
            <a:extLst>
              <a:ext uri="{FF2B5EF4-FFF2-40B4-BE49-F238E27FC236}">
                <a16:creationId xmlns:a16="http://schemas.microsoft.com/office/drawing/2014/main" id="{56E8E6CA-4930-40B6-B110-A411FF979431}"/>
              </a:ext>
            </a:extLst>
          </p:cNvPr>
          <p:cNvSpPr>
            <a:spLocks noGrp="1"/>
          </p:cNvSpPr>
          <p:nvPr>
            <p:ph type="sldNum" sz="quarter" idx="10"/>
          </p:nvPr>
        </p:nvSpPr>
        <p:spPr>
          <a:xfrm>
            <a:off x="8626412" y="6673531"/>
            <a:ext cx="355840" cy="161396"/>
          </a:xfrm>
        </p:spPr>
        <p:txBody>
          <a:bodyPr/>
          <a:lstStyle>
            <a:lvl1pPr>
              <a:defRPr sz="900">
                <a:latin typeface="Calibri (Body)"/>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2742653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PLUS_CONTENT PLACEHOLDER">
    <p:spTree>
      <p:nvGrpSpPr>
        <p:cNvPr id="1" name=""/>
        <p:cNvGrpSpPr/>
        <p:nvPr/>
      </p:nvGrpSpPr>
      <p:grpSpPr>
        <a:xfrm>
          <a:off x="0" y="0"/>
          <a:ext cx="0" cy="0"/>
          <a:chOff x="0" y="0"/>
          <a:chExt cx="0" cy="0"/>
        </a:xfrm>
      </p:grpSpPr>
      <p:sp>
        <p:nvSpPr>
          <p:cNvPr id="28" name="Slide Title 1">
            <a:extLst>
              <a:ext uri="{FF2B5EF4-FFF2-40B4-BE49-F238E27FC236}">
                <a16:creationId xmlns:a16="http://schemas.microsoft.com/office/drawing/2014/main" id="{38A07930-AB41-4C2A-B51A-FE9D9CCD490E}"/>
              </a:ext>
            </a:extLst>
          </p:cNvPr>
          <p:cNvSpPr>
            <a:spLocks noGrp="1"/>
          </p:cNvSpPr>
          <p:nvPr>
            <p:ph type="title" hasCustomPrompt="1"/>
          </p:nvPr>
        </p:nvSpPr>
        <p:spPr>
          <a:xfrm>
            <a:off x="342000" y="198000"/>
            <a:ext cx="8460000" cy="114300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lang="en-US" sz="3600" dirty="0">
                <a:solidFill>
                  <a:srgbClr val="B40000"/>
                </a:solidFill>
              </a:defRPr>
            </a:lvl1pPr>
          </a:lstStyle>
          <a:p>
            <a:pPr lvl="0" algn="ctr"/>
            <a:r>
              <a:rPr lang="en-US" dirty="0"/>
              <a:t>Slide Title</a:t>
            </a:r>
          </a:p>
        </p:txBody>
      </p:sp>
      <p:sp>
        <p:nvSpPr>
          <p:cNvPr id="29" name="Content Placeholder 2">
            <a:extLst>
              <a:ext uri="{FF2B5EF4-FFF2-40B4-BE49-F238E27FC236}">
                <a16:creationId xmlns:a16="http://schemas.microsoft.com/office/drawing/2014/main" id="{A9714154-AF96-4E41-9C12-92237B79035D}"/>
              </a:ext>
            </a:extLst>
          </p:cNvPr>
          <p:cNvSpPr>
            <a:spLocks noGrp="1"/>
          </p:cNvSpPr>
          <p:nvPr>
            <p:ph sz="quarter" idx="11" hasCustomPrompt="1"/>
          </p:nvPr>
        </p:nvSpPr>
        <p:spPr>
          <a:xfrm>
            <a:off x="342000" y="1524000"/>
            <a:ext cx="8460000" cy="457200"/>
          </a:xfrm>
        </p:spPr>
        <p:txBody>
          <a:bodyPr>
            <a:noAutofit/>
          </a:bodyPr>
          <a:lstStyle>
            <a:lvl1pPr>
              <a:defRPr sz="2800">
                <a:latin typeface="Calibri (Body)"/>
                <a:cs typeface="Times New Roman" panose="02020603050405020304" pitchFamily="18" charset="0"/>
              </a:defRPr>
            </a:lvl1pPr>
            <a:lvl2pPr>
              <a:defRPr sz="2400">
                <a:latin typeface="Calibri (Body)"/>
              </a:defRPr>
            </a:lvl2pPr>
            <a:lvl3pPr>
              <a:defRPr sz="2400">
                <a:latin typeface="Calibri (Body)"/>
              </a:defRPr>
            </a:lvl3pPr>
            <a:lvl4pPr>
              <a:defRPr sz="2400">
                <a:latin typeface="Calibri (Body)"/>
              </a:defRPr>
            </a:lvl4pPr>
            <a:lvl5pPr>
              <a:defRPr sz="2400">
                <a:latin typeface="Calibri (Body)"/>
              </a:defRPr>
            </a:lvl5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1</a:t>
            </a:r>
          </a:p>
        </p:txBody>
      </p:sp>
      <p:sp>
        <p:nvSpPr>
          <p:cNvPr id="30" name="Content Placeholder 3">
            <a:extLst>
              <a:ext uri="{FF2B5EF4-FFF2-40B4-BE49-F238E27FC236}">
                <a16:creationId xmlns:a16="http://schemas.microsoft.com/office/drawing/2014/main" id="{5E76B15F-F418-437A-9667-808069D61A22}"/>
              </a:ext>
            </a:extLst>
          </p:cNvPr>
          <p:cNvSpPr>
            <a:spLocks noGrp="1"/>
          </p:cNvSpPr>
          <p:nvPr>
            <p:ph sz="quarter" idx="12" hasCustomPrompt="1"/>
          </p:nvPr>
        </p:nvSpPr>
        <p:spPr>
          <a:xfrm>
            <a:off x="342000" y="2133600"/>
            <a:ext cx="8460000" cy="457200"/>
          </a:xfrm>
        </p:spPr>
        <p:txBody>
          <a:bodyPr>
            <a:noAutofit/>
          </a:bodyPr>
          <a:lstStyle>
            <a:lvl1pPr>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2</a:t>
            </a:r>
          </a:p>
        </p:txBody>
      </p:sp>
      <p:sp>
        <p:nvSpPr>
          <p:cNvPr id="31" name="Content Placeholder 4">
            <a:extLst>
              <a:ext uri="{FF2B5EF4-FFF2-40B4-BE49-F238E27FC236}">
                <a16:creationId xmlns:a16="http://schemas.microsoft.com/office/drawing/2014/main" id="{FE5659B1-C523-48B0-8F94-C14174EA72E4}"/>
              </a:ext>
            </a:extLst>
          </p:cNvPr>
          <p:cNvSpPr>
            <a:spLocks noGrp="1"/>
          </p:cNvSpPr>
          <p:nvPr>
            <p:ph sz="quarter" idx="13" hasCustomPrompt="1"/>
          </p:nvPr>
        </p:nvSpPr>
        <p:spPr>
          <a:xfrm>
            <a:off x="342000" y="2675182"/>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3</a:t>
            </a:r>
          </a:p>
        </p:txBody>
      </p:sp>
      <p:sp>
        <p:nvSpPr>
          <p:cNvPr id="32" name="Content Placeholder 5">
            <a:extLst>
              <a:ext uri="{FF2B5EF4-FFF2-40B4-BE49-F238E27FC236}">
                <a16:creationId xmlns:a16="http://schemas.microsoft.com/office/drawing/2014/main" id="{3EFBD9E4-1992-4FF6-8639-498C6A828CD6}"/>
              </a:ext>
            </a:extLst>
          </p:cNvPr>
          <p:cNvSpPr>
            <a:spLocks noGrp="1"/>
          </p:cNvSpPr>
          <p:nvPr>
            <p:ph sz="quarter" idx="14" hasCustomPrompt="1"/>
          </p:nvPr>
        </p:nvSpPr>
        <p:spPr>
          <a:xfrm>
            <a:off x="342000" y="3389974"/>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4</a:t>
            </a:r>
          </a:p>
        </p:txBody>
      </p:sp>
      <p:sp>
        <p:nvSpPr>
          <p:cNvPr id="33" name="Content Placeholder 6">
            <a:extLst>
              <a:ext uri="{FF2B5EF4-FFF2-40B4-BE49-F238E27FC236}">
                <a16:creationId xmlns:a16="http://schemas.microsoft.com/office/drawing/2014/main" id="{7B38EE77-54FE-4BAF-8298-4A674CBF28DB}"/>
              </a:ext>
            </a:extLst>
          </p:cNvPr>
          <p:cNvSpPr>
            <a:spLocks noGrp="1"/>
          </p:cNvSpPr>
          <p:nvPr>
            <p:ph sz="quarter" idx="15" hasCustomPrompt="1"/>
          </p:nvPr>
        </p:nvSpPr>
        <p:spPr>
          <a:xfrm>
            <a:off x="342000" y="4077050"/>
            <a:ext cx="8460000" cy="558800"/>
          </a:xfrm>
        </p:spPr>
        <p:txBody>
          <a:bodyPr>
            <a:norm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5</a:t>
            </a:r>
          </a:p>
        </p:txBody>
      </p:sp>
      <p:sp>
        <p:nvSpPr>
          <p:cNvPr id="34" name="Content Placeholder 7">
            <a:extLst>
              <a:ext uri="{FF2B5EF4-FFF2-40B4-BE49-F238E27FC236}">
                <a16:creationId xmlns:a16="http://schemas.microsoft.com/office/drawing/2014/main" id="{4DCD4EF9-45E3-4449-8C53-F5BA2B33D0E1}"/>
              </a:ext>
            </a:extLst>
          </p:cNvPr>
          <p:cNvSpPr>
            <a:spLocks noGrp="1"/>
          </p:cNvSpPr>
          <p:nvPr>
            <p:ph sz="quarter" idx="16" hasCustomPrompt="1"/>
          </p:nvPr>
        </p:nvSpPr>
        <p:spPr>
          <a:xfrm>
            <a:off x="342000" y="4724401"/>
            <a:ext cx="8460000" cy="558801"/>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6</a:t>
            </a:r>
          </a:p>
        </p:txBody>
      </p:sp>
      <p:sp>
        <p:nvSpPr>
          <p:cNvPr id="35" name="Content Placeholder 8">
            <a:extLst>
              <a:ext uri="{FF2B5EF4-FFF2-40B4-BE49-F238E27FC236}">
                <a16:creationId xmlns:a16="http://schemas.microsoft.com/office/drawing/2014/main" id="{339D8DFC-B6FA-47FD-8F4B-D342238E57DF}"/>
              </a:ext>
            </a:extLst>
          </p:cNvPr>
          <p:cNvSpPr>
            <a:spLocks noGrp="1"/>
          </p:cNvSpPr>
          <p:nvPr>
            <p:ph sz="quarter" idx="17" hasCustomPrompt="1"/>
          </p:nvPr>
        </p:nvSpPr>
        <p:spPr>
          <a:xfrm>
            <a:off x="342000" y="5435078"/>
            <a:ext cx="8460000" cy="568325"/>
          </a:xfrm>
        </p:spPr>
        <p:txBody>
          <a:bodyPr>
            <a:noAutofit/>
          </a:bodyPr>
          <a:lst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lang="en-US" sz="2800" kern="1200" dirty="0">
                <a:solidFill>
                  <a:schemeClr val="tx2"/>
                </a:solidFill>
                <a:latin typeface="Calibri (Body)"/>
                <a:ea typeface="+mn-ea"/>
                <a:cs typeface="Times New Roman" panose="02020603050405020304" pitchFamily="18" charset="0"/>
              </a:defRPr>
            </a:lvl1pPr>
          </a:lstStyle>
          <a:p>
            <a:pPr marL="0" marR="0" lvl="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dirty="0"/>
              <a:t>Slide Content 7</a:t>
            </a:r>
          </a:p>
        </p:txBody>
      </p:sp>
      <p:sp>
        <p:nvSpPr>
          <p:cNvPr id="36" name="Appendix Link 9">
            <a:extLst>
              <a:ext uri="{FF2B5EF4-FFF2-40B4-BE49-F238E27FC236}">
                <a16:creationId xmlns:a16="http://schemas.microsoft.com/office/drawing/2014/main" id="{0AE673C8-F070-4FDB-A9F0-02EF7077683F}"/>
              </a:ext>
            </a:extLst>
          </p:cNvPr>
          <p:cNvSpPr>
            <a:spLocks noGrp="1"/>
          </p:cNvSpPr>
          <p:nvPr>
            <p:ph type="body" sz="quarter" idx="18" hasCustomPrompt="1"/>
          </p:nvPr>
        </p:nvSpPr>
        <p:spPr>
          <a:xfrm>
            <a:off x="3369600" y="6400800"/>
            <a:ext cx="2404800" cy="190800"/>
          </a:xfrm>
        </p:spPr>
        <p:txBody>
          <a:bodyPr anchor="ctr">
            <a:noAutofit/>
          </a:bodyPr>
          <a:lstStyle>
            <a:lvl1pPr algn="ctr">
              <a:defRPr sz="900">
                <a:latin typeface="Calibri (Body)"/>
                <a:cs typeface="Times New Roman" panose="02020603050405020304" pitchFamily="18" charset="0"/>
              </a:defRPr>
            </a:lvl1pPr>
          </a:lstStyle>
          <a:p>
            <a:pPr lvl="0"/>
            <a:r>
              <a:rPr lang="en-US" dirty="0"/>
              <a:t>Add text alternative link, if needed.</a:t>
            </a:r>
          </a:p>
        </p:txBody>
      </p:sp>
      <p:sp>
        <p:nvSpPr>
          <p:cNvPr id="37" name="Image Credit 10">
            <a:extLst>
              <a:ext uri="{FF2B5EF4-FFF2-40B4-BE49-F238E27FC236}">
                <a16:creationId xmlns:a16="http://schemas.microsoft.com/office/drawing/2014/main" id="{56933D97-ADC9-4BDA-81B1-AC8D9F532812}"/>
              </a:ext>
            </a:extLst>
          </p:cNvPr>
          <p:cNvSpPr>
            <a:spLocks noGrp="1"/>
          </p:cNvSpPr>
          <p:nvPr>
            <p:ph type="body" sz="quarter" idx="19" hasCustomPrompt="1"/>
          </p:nvPr>
        </p:nvSpPr>
        <p:spPr>
          <a:xfrm>
            <a:off x="1592570" y="6673501"/>
            <a:ext cx="6932612" cy="184469"/>
          </a:xfrm>
        </p:spPr>
        <p:txBody>
          <a:bodyPr rIns="0" anchor="ctr" anchorCtr="0">
            <a:noAutofit/>
          </a:bodyPr>
          <a:lstStyle>
            <a:lvl1pPr algn="r">
              <a:defRPr lang="en-US" sz="900" kern="1200" dirty="0">
                <a:solidFill>
                  <a:schemeClr val="tx2"/>
                </a:solidFill>
                <a:latin typeface="Calibri (Body)"/>
                <a:ea typeface="+mn-ea"/>
                <a:cs typeface="Times New Roman" panose="02020603050405020304" pitchFamily="18" charset="0"/>
              </a:defRPr>
            </a:lvl1pPr>
          </a:lstStyle>
          <a:p>
            <a:pPr marL="0" marR="0" lvl="0" indent="0" algn="r" defTabSz="685800" rtl="0" eaLnBrk="1" fontAlgn="auto" latinLnBrk="0" hangingPunct="1">
              <a:lnSpc>
                <a:spcPct val="100000"/>
              </a:lnSpc>
              <a:spcBef>
                <a:spcPts val="0"/>
              </a:spcBef>
              <a:spcAft>
                <a:spcPts val="600"/>
              </a:spcAft>
              <a:buClrTx/>
              <a:buSzTx/>
              <a:buFont typeface="Arial" panose="020B0604020202020204" pitchFamily="34" charset="0"/>
              <a:buNone/>
              <a:tabLst/>
            </a:pPr>
            <a:r>
              <a:rPr lang="en-US" dirty="0"/>
              <a:t>Insert Image Credit Here</a:t>
            </a:r>
          </a:p>
        </p:txBody>
      </p:sp>
      <p:sp>
        <p:nvSpPr>
          <p:cNvPr id="38" name="Slide Number Placeholder 11">
            <a:extLst>
              <a:ext uri="{FF2B5EF4-FFF2-40B4-BE49-F238E27FC236}">
                <a16:creationId xmlns:a16="http://schemas.microsoft.com/office/drawing/2014/main" id="{77E6A768-18A5-4407-9CEE-90462E70A4F4}"/>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42469701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PTER CLOSING">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50" y="381447"/>
            <a:ext cx="2292103" cy="291823"/>
          </a:xfrm>
          <a:prstGeom prst="rect">
            <a:avLst/>
          </a:prstGeom>
        </p:spPr>
        <p:txBody>
          <a:bodyPr/>
          <a:lstStyle>
            <a:lvl1pPr>
              <a:defRPr>
                <a:solidFill>
                  <a:schemeClr val="tx1"/>
                </a:solidFill>
                <a:latin typeface="Calibri (Body)"/>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350212" y="1005698"/>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7" y="3759738"/>
            <a:ext cx="5682508"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30" normalizeH="0" baseline="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Because learning changes everything.</a:t>
            </a:r>
            <a:r>
              <a:rPr kumimoji="0" lang="en-US" sz="2000" b="0" i="0" u="none" strike="noStrike" kern="1200" cap="none" spc="30" normalizeH="0" baseline="60000" noProof="0" dirty="0">
                <a:ln>
                  <a:noFill/>
                </a:ln>
                <a:solidFill>
                  <a:srgbClr val="000000"/>
                </a:solidFill>
                <a:effectLst/>
                <a:uLnTx/>
                <a:uFillTx/>
                <a:latin typeface="Calibri (Body)"/>
                <a:ea typeface="Calibri" panose="020F0502020204030204" pitchFamily="34" charset="0"/>
                <a:cs typeface="Times New Roman" panose="02020603050405020304" pitchFamily="18" charset="0"/>
              </a:rPr>
              <a:t>®</a:t>
            </a:r>
            <a:endParaRPr kumimoji="0" lang="en-US" sz="2000" b="0" i="0" u="none" strike="noStrike" kern="1200" cap="none" spc="30" normalizeH="0" baseline="60000" noProof="0" dirty="0">
              <a:ln>
                <a:noFill/>
              </a:ln>
              <a:solidFill>
                <a:srgbClr val="000000"/>
              </a:solidFill>
              <a:effectLst/>
              <a:uLnTx/>
              <a:uFillTx/>
              <a:latin typeface="Calibri (Body)"/>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6" y="5292176"/>
            <a:ext cx="2605831" cy="307777"/>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Body)"/>
                <a:ea typeface="+mn-ea"/>
                <a:cs typeface="Times New Roman" panose="02020603050405020304" pitchFamily="18" charset="0"/>
              </a:rPr>
              <a:t>www.mheducation.com</a:t>
            </a:r>
          </a:p>
        </p:txBody>
      </p:sp>
      <p:sp>
        <p:nvSpPr>
          <p:cNvPr id="7" name="Text Placeholder 4">
            <a:extLst>
              <a:ext uri="{FF2B5EF4-FFF2-40B4-BE49-F238E27FC236}">
                <a16:creationId xmlns:a16="http://schemas.microsoft.com/office/drawing/2014/main" id="{99BB7A62-95A5-45DF-B83F-AEB056732EF0}"/>
              </a:ext>
            </a:extLst>
          </p:cNvPr>
          <p:cNvSpPr>
            <a:spLocks noGrp="1"/>
          </p:cNvSpPr>
          <p:nvPr>
            <p:ph type="body" sz="quarter" idx="10"/>
          </p:nvPr>
        </p:nvSpPr>
        <p:spPr>
          <a:xfrm>
            <a:off x="0" y="6478588"/>
            <a:ext cx="9144000" cy="400050"/>
          </a:xfrm>
          <a:prstGeom prst="rect">
            <a:avLst/>
          </a:prstGeom>
        </p:spPr>
        <p:txBody>
          <a:bodyPr anchor="ctr"/>
          <a:lstStyle>
            <a:lvl1pPr>
              <a:defRPr sz="900"/>
            </a:lvl1pPr>
          </a:lstStyle>
          <a:p>
            <a:pPr lvl="0"/>
            <a:r>
              <a:rPr lang="en-US" dirty="0"/>
              <a:t>Click to edit Master text styles</a:t>
            </a:r>
          </a:p>
        </p:txBody>
      </p:sp>
    </p:spTree>
    <p:extLst>
      <p:ext uri="{BB962C8B-B14F-4D97-AF65-F5344CB8AC3E}">
        <p14:creationId xmlns:p14="http://schemas.microsoft.com/office/powerpoint/2010/main" val="3605962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8"/>
            <a:ext cx="7696919" cy="609600"/>
          </a:xfrm>
          <a:prstGeom prst="rect">
            <a:avLst/>
          </a:prstGeom>
        </p:spPr>
        <p:txBody>
          <a:bodyPr anchor="ctr">
            <a:noAutofit/>
          </a:bodyPr>
          <a:lstStyle>
            <a:lvl1pPr algn="l">
              <a:defRPr lang="en-US" sz="2000" b="1" kern="1200" dirty="0">
                <a:solidFill>
                  <a:schemeClr val="tx1"/>
                </a:solidFill>
                <a:latin typeface="Calibri" panose="020F0502020204030204" pitchFamily="34" charset="0"/>
                <a:ea typeface="+mj-ea"/>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5"/>
            <a:ext cx="342900" cy="143831"/>
          </a:xfrm>
          <a:prstGeom prst="rect">
            <a:avLst/>
          </a:prstGeom>
        </p:spPr>
        <p:txBody>
          <a:bodyPr/>
          <a:lstStyle>
            <a:lvl1pPr>
              <a:defRPr sz="9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27958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 CONT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000" y="198000"/>
            <a:ext cx="8460000" cy="810000"/>
          </a:xfrm>
          <a:prstGeom prst="rect">
            <a:avLst/>
          </a:prstGeom>
        </p:spPr>
        <p:txBody>
          <a:bodyPr anchor="ctr">
            <a:noAutofit/>
          </a:bodyPr>
          <a:lstStyle>
            <a:lvl1pPr algn="ctr" defTabSz="685800" rtl="0" eaLnBrk="1" latinLnBrk="0" hangingPunct="1">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a:lstStyle>
          <a:p>
            <a:r>
              <a:rPr lang="en-US" dirty="0"/>
              <a:t>Appendix Title - Text Alternative</a:t>
            </a:r>
          </a:p>
        </p:txBody>
      </p:sp>
      <p:sp>
        <p:nvSpPr>
          <p:cNvPr id="5" name="Text Placeholder 2">
            <a:extLst>
              <a:ext uri="{FF2B5EF4-FFF2-40B4-BE49-F238E27FC236}">
                <a16:creationId xmlns:a16="http://schemas.microsoft.com/office/drawing/2014/main" id="{7ACFBE1A-8155-4B68-803A-1CB4404DBE13}"/>
              </a:ext>
            </a:extLst>
          </p:cNvPr>
          <p:cNvSpPr>
            <a:spLocks noGrp="1"/>
          </p:cNvSpPr>
          <p:nvPr>
            <p:ph type="body" sz="quarter" idx="11" hasCustomPrompt="1"/>
          </p:nvPr>
        </p:nvSpPr>
        <p:spPr>
          <a:xfrm>
            <a:off x="3064800" y="10668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10" name="Content Placeholder 3">
            <a:extLst>
              <a:ext uri="{FF2B5EF4-FFF2-40B4-BE49-F238E27FC236}">
                <a16:creationId xmlns:a16="http://schemas.microsoft.com/office/drawing/2014/main" id="{F8A9D907-A1B3-4E65-A793-5004CBDB4B08}"/>
              </a:ext>
            </a:extLst>
          </p:cNvPr>
          <p:cNvSpPr>
            <a:spLocks noGrp="1"/>
          </p:cNvSpPr>
          <p:nvPr>
            <p:ph sz="quarter" idx="12" hasCustomPrompt="1"/>
          </p:nvPr>
        </p:nvSpPr>
        <p:spPr>
          <a:xfrm>
            <a:off x="342001" y="1371600"/>
            <a:ext cx="8459999" cy="4876800"/>
          </a:xfrm>
        </p:spPr>
        <p:txBody>
          <a:bodyPr>
            <a:noAutofit/>
          </a:bodyPr>
          <a:lstStyle>
            <a:lvl1pPr>
              <a:defRPr sz="2000">
                <a:latin typeface="Calibri (Body)"/>
                <a:cs typeface="Times New Roman" panose="02020603050405020304" pitchFamily="18" charset="0"/>
              </a:defRPr>
            </a:lvl1pPr>
            <a:lvl2pPr>
              <a:defRPr sz="2100">
                <a:latin typeface="Calibri (Body)"/>
              </a:defRPr>
            </a:lvl2pPr>
            <a:lvl3pPr>
              <a:defRPr sz="2100">
                <a:latin typeface="Calibri (Body)"/>
              </a:defRPr>
            </a:lvl3pPr>
            <a:lvl4pPr>
              <a:defRPr sz="2100">
                <a:latin typeface="Calibri (Body)"/>
              </a:defRPr>
            </a:lvl4pPr>
            <a:lvl5pPr>
              <a:defRPr sz="2100">
                <a:latin typeface="Calibri (Body)"/>
              </a:defRPr>
            </a:lvl5pPr>
          </a:lstStyle>
          <a:p>
            <a:pPr lvl="0"/>
            <a:r>
              <a:rPr lang="en-US" dirty="0"/>
              <a:t>Slide Content</a:t>
            </a:r>
          </a:p>
        </p:txBody>
      </p:sp>
      <p:sp>
        <p:nvSpPr>
          <p:cNvPr id="7" name="Text Placeholder 4">
            <a:extLst>
              <a:ext uri="{FF2B5EF4-FFF2-40B4-BE49-F238E27FC236}">
                <a16:creationId xmlns:a16="http://schemas.microsoft.com/office/drawing/2014/main" id="{075013BC-66C3-4B7A-8117-CDC3C96CEC33}"/>
              </a:ext>
            </a:extLst>
          </p:cNvPr>
          <p:cNvSpPr>
            <a:spLocks noGrp="1"/>
          </p:cNvSpPr>
          <p:nvPr>
            <p:ph type="body" sz="quarter" idx="13" hasCustomPrompt="1"/>
          </p:nvPr>
        </p:nvSpPr>
        <p:spPr>
          <a:xfrm>
            <a:off x="3064800" y="6324601"/>
            <a:ext cx="2980800" cy="250825"/>
          </a:xfrm>
        </p:spPr>
        <p:txBody>
          <a:bodyPr anchor="ctr">
            <a:noAutofit/>
          </a:bodyPr>
          <a:lstStyle>
            <a:lvl1pPr algn="ctr">
              <a:defRPr sz="900">
                <a:latin typeface="Calibri (Body)"/>
                <a:cs typeface="Times New Roman" panose="02020603050405020304" pitchFamily="18" charset="0"/>
              </a:defRPr>
            </a:lvl1pPr>
          </a:lstStyle>
          <a:p>
            <a:pPr lvl="0"/>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81999"/>
            <a:ext cx="355840" cy="161396"/>
          </a:xfrm>
        </p:spPr>
        <p:txBody>
          <a:bodyPr/>
          <a:lstStyle>
            <a:lvl1pPr>
              <a:defRPr sz="900">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48398498"/>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1"/>
            <a:ext cx="8458200" cy="678611"/>
          </a:xfrm>
          <a:prstGeom prst="rect">
            <a:avLst/>
          </a:prstGeom>
        </p:spPr>
        <p:txBody>
          <a:bodyPr vert="horz" lIns="91440" tIns="45720" rIns="91440" bIns="45720" rtlCol="0" anchor="ctr">
            <a:noAutofit/>
          </a:bodyPr>
          <a:lstStyle>
            <a:lvl1pPr>
              <a:lnSpc>
                <a:spcPct val="90000"/>
              </a:lnSpc>
              <a:defRPr lang="en-US" sz="2400" dirty="0">
                <a:solidFill>
                  <a:srgbClr val="C00000"/>
                </a:solidFill>
                <a:latin typeface="Calibri" panose="020F0502020204030204" pitchFamily="34" charset="0"/>
                <a:cs typeface="Times New Roman" panose="02020603050405020304" pitchFamily="18" charset="0"/>
              </a:defRPr>
            </a:lvl1pPr>
          </a:lstStyle>
          <a:p>
            <a:pPr lvl="0" algn="ctr"/>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900" dirty="0">
                <a:latin typeface="Calibri (Body)"/>
                <a:cs typeface="Times New Roman" panose="02020603050405020304" pitchFamily="18" charset="0"/>
              </a:defRPr>
            </a:lvl1pPr>
          </a:lstStyle>
          <a:p>
            <a:pPr lvl="0" algn="ctr"/>
            <a:r>
              <a:rPr lang="en-US" dirty="0"/>
              <a:t>Return to parent-slide containing images.</a:t>
            </a:r>
          </a:p>
        </p:txBody>
      </p:sp>
      <p:sp>
        <p:nvSpPr>
          <p:cNvPr id="4" name="Image Identifier 1">
            <a:extLst>
              <a:ext uri="{FF2B5EF4-FFF2-40B4-BE49-F238E27FC236}">
                <a16:creationId xmlns:a16="http://schemas.microsoft.com/office/drawing/2014/main" id="{06B6FD09-21E6-4C44-B034-2825B085D9AB}"/>
              </a:ext>
            </a:extLst>
          </p:cNvPr>
          <p:cNvSpPr>
            <a:spLocks noGrp="1"/>
          </p:cNvSpPr>
          <p:nvPr>
            <p:ph type="body" sz="quarter" idx="17" hasCustomPrompt="1"/>
          </p:nvPr>
        </p:nvSpPr>
        <p:spPr>
          <a:xfrm>
            <a:off x="36512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1</a:t>
            </a:r>
          </a:p>
        </p:txBody>
      </p:sp>
      <p:sp>
        <p:nvSpPr>
          <p:cNvPr id="12" name="Content Placeholder 1">
            <a:extLst>
              <a:ext uri="{FF2B5EF4-FFF2-40B4-BE49-F238E27FC236}">
                <a16:creationId xmlns:a16="http://schemas.microsoft.com/office/drawing/2014/main" id="{211AB556-A79C-4FDF-BD73-C1AB72D9590A}"/>
              </a:ext>
            </a:extLst>
          </p:cNvPr>
          <p:cNvSpPr>
            <a:spLocks noGrp="1"/>
          </p:cNvSpPr>
          <p:nvPr>
            <p:ph sz="quarter" idx="18" hasCustomPrompt="1"/>
          </p:nvPr>
        </p:nvSpPr>
        <p:spPr>
          <a:xfrm>
            <a:off x="342900" y="1933303"/>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stStyle>
          <a:p>
            <a:pPr lvl="0"/>
            <a:r>
              <a:rPr lang="en-US" dirty="0"/>
              <a:t>Slide Content 1</a:t>
            </a:r>
          </a:p>
          <a:p>
            <a:pPr lvl="1"/>
            <a:r>
              <a:rPr lang="en-US" dirty="0"/>
              <a:t>Second level</a:t>
            </a:r>
          </a:p>
          <a:p>
            <a:pPr lvl="2"/>
            <a:r>
              <a:rPr lang="en-US" dirty="0"/>
              <a:t>Third level</a:t>
            </a:r>
          </a:p>
        </p:txBody>
      </p:sp>
      <p:sp>
        <p:nvSpPr>
          <p:cNvPr id="14" name="Image Identifier 2">
            <a:extLst>
              <a:ext uri="{FF2B5EF4-FFF2-40B4-BE49-F238E27FC236}">
                <a16:creationId xmlns:a16="http://schemas.microsoft.com/office/drawing/2014/main" id="{8126F7C8-57F8-404E-8B7F-DFB94AEB3363}"/>
              </a:ext>
            </a:extLst>
          </p:cNvPr>
          <p:cNvSpPr>
            <a:spLocks noGrp="1"/>
          </p:cNvSpPr>
          <p:nvPr>
            <p:ph type="body" sz="quarter" idx="19" hasCustomPrompt="1"/>
          </p:nvPr>
        </p:nvSpPr>
        <p:spPr>
          <a:xfrm>
            <a:off x="4715145" y="1410562"/>
            <a:ext cx="4078224" cy="393192"/>
          </a:xfrm>
        </p:spPr>
        <p:txBody>
          <a:bodyPr anchor="ctr">
            <a:noAutofit/>
          </a:bodyPr>
          <a:lstStyle>
            <a:lvl1pPr algn="ctr">
              <a:defRPr b="1">
                <a:solidFill>
                  <a:srgbClr val="C00000"/>
                </a:solidFill>
                <a:latin typeface="Calibri" panose="020F0502020204030204" pitchFamily="34" charset="0"/>
                <a:cs typeface="Times New Roman" panose="02020603050405020304" pitchFamily="18" charset="0"/>
              </a:defRPr>
            </a:lvl1pPr>
          </a:lstStyle>
          <a:p>
            <a:pPr lvl="0"/>
            <a:r>
              <a:rPr lang="en-US" dirty="0"/>
              <a:t>Image Identifier 2</a:t>
            </a:r>
          </a:p>
        </p:txBody>
      </p:sp>
      <p:sp>
        <p:nvSpPr>
          <p:cNvPr id="16" name="Content Placeholder 2">
            <a:extLst>
              <a:ext uri="{FF2B5EF4-FFF2-40B4-BE49-F238E27FC236}">
                <a16:creationId xmlns:a16="http://schemas.microsoft.com/office/drawing/2014/main" id="{241441BC-54C7-474E-887C-32AF8F737FA5}"/>
              </a:ext>
            </a:extLst>
          </p:cNvPr>
          <p:cNvSpPr>
            <a:spLocks noGrp="1"/>
          </p:cNvSpPr>
          <p:nvPr>
            <p:ph sz="quarter" idx="20" hasCustomPrompt="1"/>
          </p:nvPr>
        </p:nvSpPr>
        <p:spPr>
          <a:xfrm>
            <a:off x="4722876" y="1932432"/>
            <a:ext cx="4078224" cy="4315968"/>
          </a:xfrm>
        </p:spPr>
        <p:txBody>
          <a:bodyPr>
            <a:noAutofit/>
          </a:bodyPr>
          <a:lstStyle>
            <a:lvl1pPr>
              <a:defRPr sz="2000">
                <a:latin typeface="Calibri (Body)"/>
                <a:cs typeface="Times New Roman" panose="02020603050405020304" pitchFamily="18" charset="0"/>
              </a:defRPr>
            </a:lvl1pPr>
            <a:lvl2pPr>
              <a:defRPr sz="2000">
                <a:latin typeface="Calibri (Body)"/>
                <a:cs typeface="Times New Roman" panose="02020603050405020304" pitchFamily="18" charset="0"/>
              </a:defRPr>
            </a:lvl2pPr>
            <a:lvl3pPr>
              <a:defRPr sz="2000">
                <a:latin typeface="Calibri (Body)"/>
                <a:cs typeface="Times New Roman" panose="02020603050405020304" pitchFamily="18" charset="0"/>
              </a:defRPr>
            </a:lvl3pPr>
            <a:lvl4pPr>
              <a:defRPr sz="2000">
                <a:latin typeface="Calibri (Body)"/>
                <a:cs typeface="Times New Roman" panose="02020603050405020304" pitchFamily="18" charset="0"/>
              </a:defRPr>
            </a:lvl4pPr>
            <a:lvl5pPr>
              <a:defRPr sz="2000">
                <a:latin typeface="Calibri (Body)"/>
                <a:cs typeface="Times New Roman" panose="02020603050405020304" pitchFamily="18" charset="0"/>
              </a:defRPr>
            </a:lvl5pPr>
          </a:lstStyle>
          <a:p>
            <a:pPr lvl="0"/>
            <a:r>
              <a:rPr lang="en-US" dirty="0"/>
              <a:t>Slide Content 2</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turn to main slide Link 2">
            <a:extLst>
              <a:ext uri="{FF2B5EF4-FFF2-40B4-BE49-F238E27FC236}">
                <a16:creationId xmlns:a16="http://schemas.microsoft.com/office/drawing/2014/main" id="{B9537776-81D3-4405-934B-448730728479}"/>
              </a:ext>
            </a:extLst>
          </p:cNvPr>
          <p:cNvSpPr>
            <a:spLocks noGrp="1"/>
          </p:cNvSpPr>
          <p:nvPr>
            <p:ph type="body" sz="quarter" idx="21" hasCustomPrompt="1"/>
          </p:nvPr>
        </p:nvSpPr>
        <p:spPr>
          <a:xfrm>
            <a:off x="3081528" y="6348550"/>
            <a:ext cx="2980944" cy="228600"/>
          </a:xfrm>
        </p:spPr>
        <p:txBody>
          <a:bodyPr anchor="ctr">
            <a:noAutofit/>
          </a:bodyPr>
          <a:lstStyle>
            <a:lvl1pPr algn="ctr">
              <a:defRPr sz="900">
                <a:latin typeface="Calibri (Body)"/>
                <a:cs typeface="Times New Roman" panose="02020603050405020304" pitchFamily="18" charset="0"/>
              </a:defRPr>
            </a:lvl1pPr>
          </a:lstStyle>
          <a:p>
            <a:pPr lvl="0"/>
            <a:r>
              <a:rPr lang="en-IN" dirty="0"/>
              <a:t>Return to parent-slide containing images.</a:t>
            </a:r>
          </a:p>
        </p:txBody>
      </p:sp>
      <p:sp>
        <p:nvSpPr>
          <p:cNvPr id="10"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9056956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bove text">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0370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ext above title">
    <p:spTree>
      <p:nvGrpSpPr>
        <p:cNvPr id="1" name=""/>
        <p:cNvGrpSpPr/>
        <p:nvPr/>
      </p:nvGrpSpPr>
      <p:grpSpPr>
        <a:xfrm>
          <a:off x="0" y="0"/>
          <a:ext cx="0" cy="0"/>
          <a:chOff x="0" y="0"/>
          <a:chExt cx="0" cy="0"/>
        </a:xfrm>
      </p:grpSpPr>
      <p:sp>
        <p:nvSpPr>
          <p:cNvPr id="2" name="Title 1"/>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91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lor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9343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276725"/>
            <a:ext cx="7772400" cy="1362075"/>
          </a:xfrm>
          <a:prstGeom prst="rect">
            <a:avLst/>
          </a:prstGeom>
        </p:spPr>
        <p:txBody>
          <a:bodyPr anchor="t"/>
          <a:lstStyle>
            <a:lvl1pPr algn="l">
              <a:defRPr sz="3600" b="1" cap="a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685800" y="2776539"/>
            <a:ext cx="7772400" cy="1500187"/>
          </a:xfrm>
          <a:prstGeom prst="rect">
            <a:avLst/>
          </a:prstGeom>
        </p:spPr>
        <p:txBody>
          <a:bodyPr anchor="b"/>
          <a:lstStyle>
            <a:lvl1pPr marL="0" indent="0">
              <a:buNone/>
              <a:defRPr sz="2400">
                <a:solidFill>
                  <a:srgbClr val="6A6A6A"/>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169912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lor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1069848"/>
          </a:xfrm>
          <a:prstGeom prst="rect">
            <a:avLst/>
          </a:prstGeom>
        </p:spPr>
        <p:txBody>
          <a:bodyPr anchor="ctr"/>
          <a:lstStyle>
            <a:lvl1pPr>
              <a:defRPr sz="3600">
                <a:solidFill>
                  <a:schemeClr val="bg2"/>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151084695"/>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ck_Title Only (Title can be hidden)">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010400" cy="609600"/>
          </a:xfrm>
          <a:prstGeom prst="rect">
            <a:avLst/>
          </a:prstGeom>
        </p:spPr>
        <p:txBody>
          <a:bodyPr/>
          <a:lstStyle>
            <a:lvl1pPr>
              <a:defRPr sz="3600">
                <a:solidFill>
                  <a:schemeClr val="tx1"/>
                </a:solidFill>
              </a:defRPr>
            </a:lvl1pPr>
          </a:lstStyle>
          <a:p>
            <a:r>
              <a:rPr lang="en-US"/>
              <a:t>Click to edit Master title style</a:t>
            </a:r>
            <a:endParaRPr lang="en-US" dirty="0"/>
          </a:p>
        </p:txBody>
      </p:sp>
      <p:sp>
        <p:nvSpPr>
          <p:cNvPr id="5" name="Text Placeholder 6"/>
          <p:cNvSpPr>
            <a:spLocks noGrp="1"/>
          </p:cNvSpPr>
          <p:nvPr>
            <p:ph type="body" sz="quarter" idx="10" hasCustomPrompt="1"/>
          </p:nvPr>
        </p:nvSpPr>
        <p:spPr>
          <a:xfrm>
            <a:off x="5867400" y="6705600"/>
            <a:ext cx="3276600" cy="152400"/>
          </a:xfrm>
          <a:prstGeom prst="rect">
            <a:avLst/>
          </a:prstGeom>
        </p:spPr>
        <p:txBody>
          <a:bodyPr anchor="ctr"/>
          <a:lstStyle>
            <a:lvl1pPr marL="0" indent="0" algn="r">
              <a:buNone/>
              <a:defRPr sz="800">
                <a:solidFill>
                  <a:schemeClr val="bg1"/>
                </a:solidFill>
              </a:defRPr>
            </a:lvl1pPr>
            <a:lvl2pPr marL="457200" indent="0">
              <a:buNone/>
              <a:defRPr sz="1100">
                <a:solidFill>
                  <a:schemeClr val="bg1"/>
                </a:solidFill>
              </a:defRPr>
            </a:lvl2pPr>
            <a:lvl3pPr marL="914400" indent="0">
              <a:buNone/>
              <a:defRPr sz="1050">
                <a:solidFill>
                  <a:schemeClr val="bg1"/>
                </a:solidFill>
              </a:defRPr>
            </a:lvl3pPr>
            <a:lvl4pPr marL="1371600" indent="0">
              <a:buNone/>
              <a:defRPr sz="1000">
                <a:solidFill>
                  <a:schemeClr val="bg1"/>
                </a:solidFill>
              </a:defRPr>
            </a:lvl4pPr>
            <a:lvl5pPr marL="1828800" indent="0">
              <a:buNone/>
              <a:defRPr sz="1000">
                <a:solidFill>
                  <a:schemeClr val="bg1"/>
                </a:solidFill>
              </a:defRPr>
            </a:lvl5pPr>
          </a:lstStyle>
          <a:p>
            <a:pPr lvl="0"/>
            <a:r>
              <a:rPr lang="en-US" dirty="0"/>
              <a:t>Insert Photo Credit Here</a:t>
            </a:r>
          </a:p>
        </p:txBody>
      </p:sp>
    </p:spTree>
    <p:extLst>
      <p:ext uri="{BB962C8B-B14F-4D97-AF65-F5344CB8AC3E}">
        <p14:creationId xmlns:p14="http://schemas.microsoft.com/office/powerpoint/2010/main" val="341799916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8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4.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 McGraw-Hill Educa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ctangle 12"/>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Picture 11" descr="Tagline: Because learning changes everyth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
        <p:nvSpPr>
          <p:cNvPr id="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865569859"/>
      </p:ext>
    </p:extLst>
  </p:cSld>
  <p:clrMap bg1="lt1" tx1="dk1" bg2="lt2" tx2="dk2" accent1="accent1" accent2="accent2" accent3="accent3" accent4="accent4" accent5="accent5" accent6="accent6" hlink="hlink" folHlink="folHlink"/>
  <p:sldLayoutIdLst>
    <p:sldLayoutId id="2147484199" r:id="rId1"/>
    <p:sldLayoutId id="2147484200"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TextBox 7" descr="©McGraw-Hill Education"/>
          <p:cNvSpPr txBox="1"/>
          <p:nvPr userDrawn="1"/>
        </p:nvSpPr>
        <p:spPr>
          <a:xfrm>
            <a:off x="0" y="6693408"/>
            <a:ext cx="1828800" cy="215444"/>
          </a:xfrm>
          <a:prstGeom prst="rect">
            <a:avLst/>
          </a:prstGeom>
          <a:noFill/>
        </p:spPr>
        <p:txBody>
          <a:bodyPr wrap="square" rtlCol="0">
            <a:spAutoFit/>
          </a:bodyPr>
          <a:lstStyle/>
          <a:p>
            <a:r>
              <a:rPr lang="en-US" sz="800" b="0" dirty="0">
                <a:solidFill>
                  <a:schemeClr val="bg1"/>
                </a:solidFill>
                <a:latin typeface="+mn-lt"/>
              </a:rPr>
              <a:t>© McGraw Hill LLC</a:t>
            </a:r>
          </a:p>
        </p:txBody>
      </p:sp>
    </p:spTree>
    <p:extLst>
      <p:ext uri="{BB962C8B-B14F-4D97-AF65-F5344CB8AC3E}">
        <p14:creationId xmlns:p14="http://schemas.microsoft.com/office/powerpoint/2010/main" val="757949971"/>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Text Placeholder 2" descr="©McGraw-Hill Education&#10;"/>
          <p:cNvSpPr txBox="1">
            <a:spLocks/>
          </p:cNvSpPr>
          <p:nvPr/>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McGraw Hill LLC</a:t>
            </a:r>
          </a:p>
        </p:txBody>
      </p:sp>
    </p:spTree>
    <p:extLst>
      <p:ext uri="{BB962C8B-B14F-4D97-AF65-F5344CB8AC3E}">
        <p14:creationId xmlns:p14="http://schemas.microsoft.com/office/powerpoint/2010/main" val="99117920"/>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94" r:id="rId21"/>
    <p:sldLayoutId id="2147484183" r:id="rId2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9" name="MGH Tagline">
            <a:extLst>
              <a:ext uri="{FF2B5EF4-FFF2-40B4-BE49-F238E27FC236}">
                <a16:creationId xmlns:a16="http://schemas.microsoft.com/office/drawing/2014/main" id="{70E12349-CEA7-4006-B6E3-3E283BDBD258}"/>
              </a:ext>
            </a:extLst>
          </p:cNvPr>
          <p:cNvSpPr txBox="1"/>
          <p:nvPr userDrawn="1"/>
        </p:nvSpPr>
        <p:spPr>
          <a:xfrm>
            <a:off x="5105400" y="322650"/>
            <a:ext cx="3544947" cy="439350"/>
          </a:xfrm>
          <a:prstGeom prst="rect">
            <a:avLst/>
          </a:prstGeom>
          <a:noFill/>
        </p:spPr>
        <p:txBody>
          <a:bodyPr wrap="square" lIns="28575" rIns="28575" rtlCol="0">
            <a:spAutoFit/>
          </a:bodyPr>
          <a:lstStyle/>
          <a:p>
            <a:pPr marL="0" marR="0" lvl="0" indent="0" algn="l" defTabSz="571500" rtl="0" eaLnBrk="1" fontAlgn="auto" latinLnBrk="0" hangingPunct="1">
              <a:lnSpc>
                <a:spcPct val="100000"/>
              </a:lnSpc>
              <a:spcBef>
                <a:spcPts val="0"/>
              </a:spcBef>
              <a:spcAft>
                <a:spcPts val="0"/>
              </a:spcAft>
              <a:buClrTx/>
              <a:buSzTx/>
              <a:buFontTx/>
              <a:buNone/>
              <a:tabLst/>
              <a:defRPr/>
            </a:pPr>
            <a:r>
              <a:rPr lang="en-US" sz="1600" spc="25" dirty="0">
                <a:effectLst/>
                <a:latin typeface="Calibri (Body)"/>
                <a:ea typeface="Calibri" panose="020F0502020204030204" pitchFamily="34" charset="0"/>
                <a:cs typeface="Times New Roman" panose="02020603050405020304" pitchFamily="18" charset="0"/>
              </a:rPr>
              <a:t>Because learning changes everything.</a:t>
            </a:r>
            <a:r>
              <a:rPr lang="en-US" sz="1600" spc="25" baseline="60000" dirty="0">
                <a:effectLst/>
                <a:latin typeface="Calibri (Body)"/>
                <a:ea typeface="Calibri" panose="020F0502020204030204" pitchFamily="34" charset="0"/>
                <a:cs typeface="Times New Roman" panose="02020603050405020304" pitchFamily="18" charset="0"/>
              </a:rPr>
              <a:t>®</a:t>
            </a:r>
            <a:endParaRPr lang="en-US" sz="1600" spc="25" baseline="60000" dirty="0">
              <a:latin typeface="Calibri (Body)"/>
              <a:cs typeface="Times New Roman" panose="02020603050405020304" pitchFamily="18" charset="0"/>
            </a:endParaRP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600">
                <a:solidFill>
                  <a:schemeClr val="tx1">
                    <a:lumMod val="50000"/>
                    <a:lumOff val="50000"/>
                  </a:schemeClr>
                </a:solidFill>
                <a:latin typeface="Calibri (Body)"/>
                <a:cs typeface="Times New Roman" panose="02020603050405020304" pitchFamily="18" charset="0"/>
              </a:defRPr>
            </a:lvl1pPr>
          </a:lstStyle>
          <a:p>
            <a:pPr defTabSz="342900">
              <a:spcBef>
                <a:spcPct val="20000"/>
              </a:spcBef>
              <a:defRPr/>
            </a:pPr>
            <a:endParaRPr lang="en-US" dirty="0"/>
          </a:p>
        </p:txBody>
      </p:sp>
    </p:spTree>
    <p:extLst>
      <p:ext uri="{BB962C8B-B14F-4D97-AF65-F5344CB8AC3E}">
        <p14:creationId xmlns:p14="http://schemas.microsoft.com/office/powerpoint/2010/main" val="1067949755"/>
      </p:ext>
    </p:extLst>
  </p:cSld>
  <p:clrMap bg1="lt1" tx1="dk1" bg2="lt2" tx2="dk2" accent1="accent1" accent2="accent2" accent3="accent3" accent4="accent4" accent5="accent5" accent6="accent6" hlink="hlink" folHlink="folHlink"/>
  <p:sldLayoutIdLst>
    <p:sldLayoutId id="2147484206" r:id="rId1"/>
    <p:sldLayoutId id="2147484223" r:id="rId2"/>
    <p:sldLayoutId id="2147484207" r:id="rId3"/>
  </p:sldLayoutIdLst>
  <p:hf hdr="0" ftr="0" dt="0"/>
  <p:txStyles>
    <p:titleStyle>
      <a:lvl1pPr algn="l" defTabSz="6858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0" marR="0" indent="0" algn="l" defTabSz="685800" rtl="0" eaLnBrk="1" fontAlgn="auto" latinLnBrk="0" hangingPunct="1">
        <a:lnSpc>
          <a:spcPct val="100000"/>
        </a:lnSpc>
        <a:spcBef>
          <a:spcPts val="900"/>
        </a:spcBef>
        <a:spcAft>
          <a:spcPts val="0"/>
        </a:spcAft>
        <a:buClrTx/>
        <a:buSzTx/>
        <a:buFont typeface="Arial" panose="020B0604020202020204" pitchFamily="34" charset="0"/>
        <a:buNone/>
        <a:tabLst/>
        <a:defRPr sz="105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98000"/>
            <a:ext cx="8458200" cy="1143000"/>
          </a:xfrm>
          <a:prstGeom prst="rect">
            <a:avLst/>
          </a:prstGeom>
          <a:ln w="28575">
            <a:noFill/>
          </a:ln>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24000"/>
            <a:ext cx="8458200" cy="48768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Sanserif"/>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6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7" name="MGH Yellow Line">
            <a:extLst>
              <a:ext uri="{FF2B5EF4-FFF2-40B4-BE49-F238E27FC236}">
                <a16:creationId xmlns:a16="http://schemas.microsoft.com/office/drawing/2014/main" id="{57D5A372-C0CA-43F7-B652-973281BD7572}"/>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Calibri (Body)"/>
              <a:cs typeface="Times New Roman" panose="02020603050405020304" pitchFamily="18" charset="0"/>
            </a:endParaRPr>
          </a:p>
        </p:txBody>
      </p:sp>
    </p:spTree>
    <p:extLst>
      <p:ext uri="{BB962C8B-B14F-4D97-AF65-F5344CB8AC3E}">
        <p14:creationId xmlns:p14="http://schemas.microsoft.com/office/powerpoint/2010/main" val="3963073705"/>
      </p:ext>
    </p:extLst>
  </p:cSld>
  <p:clrMap bg1="lt1" tx1="dk1" bg2="lt2" tx2="dk2" accent1="accent1" accent2="accent2" accent3="accent3" accent4="accent4" accent5="accent5" accent6="accent6" hlink="hlink" folHlink="folHlink"/>
  <p:sldLayoutIdLst>
    <p:sldLayoutId id="2147484209" r:id="rId1"/>
    <p:sldLayoutId id="2147484212" r:id="rId2"/>
    <p:sldLayoutId id="2147484213" r:id="rId3"/>
    <p:sldLayoutId id="2147484214" r:id="rId4"/>
  </p:sldLayoutIdLst>
  <p:hf hdr="0" ftr="0" dt="0"/>
  <p:txStyles>
    <p:titleStyle>
      <a:lvl1pPr algn="ctr" defTabSz="685800" rtl="0" eaLnBrk="1" latinLnBrk="0" hangingPunct="1">
        <a:lnSpc>
          <a:spcPct val="100000"/>
        </a:lnSpc>
        <a:spcBef>
          <a:spcPct val="0"/>
        </a:spcBef>
        <a:buNone/>
        <a:defRPr sz="3600" b="0" kern="1200">
          <a:solidFill>
            <a:srgbClr val="B4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sz="28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0"/>
        </a:spcBef>
        <a:spcAft>
          <a:spcPts val="1200"/>
        </a:spcAft>
        <a:buClrTx/>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0"/>
        </a:spcBef>
        <a:spcAft>
          <a:spcPts val="1200"/>
        </a:spcAft>
        <a:buFont typeface="Arial" panose="020B0604020202020204" pitchFamily="34" charset="0"/>
        <a:buChar char="•"/>
        <a:defRPr sz="24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2"/>
            <a:ext cx="9144000" cy="362309"/>
          </a:xfrm>
          <a:prstGeom prst="rect">
            <a:avLst/>
          </a:prstGeom>
        </p:spPr>
        <p:txBody>
          <a:bodyPr vert="horz" lIns="91440" tIns="45720" rIns="91440" bIns="45720" rtlCol="0" anchor="ctr"/>
          <a:lstStyle>
            <a:lvl1pPr algn="ctr">
              <a:defRPr sz="600">
                <a:solidFill>
                  <a:schemeClr val="tx1"/>
                </a:solidFill>
                <a:latin typeface="Times New Roman" panose="02020603050405020304" pitchFamily="18" charset="0"/>
                <a:cs typeface="Times New Roman" panose="02020603050405020304" pitchFamily="18" charset="0"/>
              </a:defRPr>
            </a:lvl1pPr>
          </a:lstStyle>
          <a:p>
            <a:endParaRPr lang="en-US" dirty="0"/>
          </a:p>
        </p:txBody>
      </p:sp>
      <p:sp>
        <p:nvSpPr>
          <p:cNvPr id="4" name="MGH Yellow Line">
            <a:extLst>
              <a:ext uri="{FF2B5EF4-FFF2-40B4-BE49-F238E27FC236}">
                <a16:creationId xmlns:a16="http://schemas.microsoft.com/office/drawing/2014/main" id="{0C2341B1-EE18-431D-86B4-AAE756BDE3E4}"/>
              </a:ext>
              <a:ext uri="{C183D7F6-B498-43B3-948B-1728B52AA6E4}">
                <adec:decorative xmlns:adec="http://schemas.microsoft.com/office/drawing/2017/decorative" xmlns="" val="1"/>
              </a:ext>
            </a:extLst>
          </p:cNvPr>
          <p:cNvSpPr/>
          <p:nvPr/>
        </p:nvSpPr>
        <p:spPr>
          <a:xfrm>
            <a:off x="0" y="6432548"/>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978600"/>
      </p:ext>
    </p:extLst>
  </p:cSld>
  <p:clrMap bg1="lt1" tx1="dk1" bg2="lt2" tx2="dk2" accent1="accent1" accent2="accent2" accent3="accent3" accent4="accent4" accent5="accent5" accent6="accent6" hlink="hlink" folHlink="folHlink"/>
  <p:sldLayoutIdLst>
    <p:sldLayoutId id="2147484217" r:id="rId1"/>
  </p:sldLayoutIdLst>
  <p:hf hdr="0" ftr="0" dt="0"/>
  <p:txStyles>
    <p:titleStyle>
      <a:lvl1pPr algn="ctr" defTabSz="685800" rtl="0" eaLnBrk="1" latinLnBrk="0" hangingPunct="1">
        <a:lnSpc>
          <a:spcPct val="90000"/>
        </a:lnSpc>
        <a:spcBef>
          <a:spcPct val="0"/>
        </a:spcBef>
        <a:buNone/>
        <a:defRPr sz="1200" b="0" kern="1200">
          <a:solidFill>
            <a:schemeClr val="tx2"/>
          </a:solidFill>
          <a:latin typeface="+mj-lt"/>
          <a:ea typeface="+mj-ea"/>
          <a:cs typeface="+mj-cs"/>
        </a:defRPr>
      </a:lvl1pPr>
    </p:titleStyle>
    <p:bodyStyle>
      <a:lvl1pPr marL="0" marR="0" indent="0" algn="ctr" defTabSz="685800" rtl="0" eaLnBrk="1" fontAlgn="auto" latinLnBrk="0" hangingPunct="1">
        <a:lnSpc>
          <a:spcPct val="100000"/>
        </a:lnSpc>
        <a:spcBef>
          <a:spcPts val="0"/>
        </a:spcBef>
        <a:spcAft>
          <a:spcPts val="0"/>
        </a:spcAft>
        <a:buClrTx/>
        <a:buSzTx/>
        <a:buFontTx/>
        <a:buNone/>
        <a:tabLst/>
        <a:defRPr sz="15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2"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panose="020F0502020204030204" pitchFamily="34"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9456" y="6665976"/>
            <a:ext cx="1234440" cy="215444"/>
          </a:xfrm>
          <a:prstGeom prst="rect">
            <a:avLst/>
          </a:prstGeom>
          <a:noFill/>
        </p:spPr>
        <p:txBody>
          <a:bodyPr wrap="square" lIns="34290" rIns="34290" rtlCol="0" anchor="ctr">
            <a:spAutoFit/>
          </a:bodyPr>
          <a:lstStyle/>
          <a:p>
            <a:r>
              <a:rPr lang="en-US" sz="800" b="0" dirty="0">
                <a:solidFill>
                  <a:schemeClr val="tx1"/>
                </a:solidFill>
                <a:latin typeface="Sanserif"/>
                <a:cs typeface="Times New Roman" panose="02020603050405020304" pitchFamily="18" charset="0"/>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Calibri (Body)"/>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1"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548113179"/>
      </p:ext>
    </p:extLst>
  </p:cSld>
  <p:clrMap bg1="lt1" tx1="dk1" bg2="lt2" tx2="dk2" accent1="accent1" accent2="accent2" accent3="accent3" accent4="accent4" accent5="accent5" accent6="accent6" hlink="hlink" folHlink="folHlink"/>
  <p:sldLayoutIdLst>
    <p:sldLayoutId id="2147484219" r:id="rId1"/>
  </p:sldLayoutIdLst>
  <p:hf hdr="0" ftr="0" dt="0"/>
  <p:txStyles>
    <p:titleStyle>
      <a:lvl1pPr algn="l" defTabSz="685800" rtl="0" eaLnBrk="1" latinLnBrk="0" hangingPunct="1">
        <a:lnSpc>
          <a:spcPct val="90000"/>
        </a:lnSpc>
        <a:spcBef>
          <a:spcPct val="0"/>
        </a:spcBef>
        <a:buNone/>
        <a:defRPr sz="2000" b="1" kern="1200">
          <a:solidFill>
            <a:schemeClr val="tx2"/>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800" kern="1200">
          <a:solidFill>
            <a:schemeClr val="tx2"/>
          </a:solidFill>
          <a:latin typeface="Calibri (Body)"/>
          <a:ea typeface="+mn-ea"/>
          <a:cs typeface="Times New Roman" panose="02020603050405020304" pitchFamily="18" charset="0"/>
        </a:defRPr>
      </a:lvl1pPr>
      <a:lvl2pPr marL="1191" indent="0" algn="l" defTabSz="685800" rtl="0" eaLnBrk="1" latinLnBrk="0" hangingPunct="1">
        <a:lnSpc>
          <a:spcPct val="100000"/>
        </a:lnSpc>
        <a:spcBef>
          <a:spcPts val="600"/>
        </a:spcBef>
        <a:buClrTx/>
        <a:buFont typeface="Arial" panose="020B0604020202020204" pitchFamily="34" charset="0"/>
        <a:buNone/>
        <a:defRPr sz="1500" kern="1200">
          <a:solidFill>
            <a:schemeClr val="tx2"/>
          </a:solidFill>
          <a:latin typeface="+mn-lt"/>
          <a:ea typeface="+mn-ea"/>
          <a:cs typeface="+mn-cs"/>
        </a:defRPr>
      </a:lvl2pPr>
      <a:lvl3pPr marL="388144" indent="-214313" algn="l" defTabSz="685800" rtl="0" eaLnBrk="1" latinLnBrk="0" hangingPunct="1">
        <a:lnSpc>
          <a:spcPct val="100000"/>
        </a:lnSpc>
        <a:spcBef>
          <a:spcPts val="600"/>
        </a:spcBef>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buFont typeface="Arial" panose="020B0604020202020204" pitchFamily="34" charset="0"/>
        <a:buChar char="•"/>
        <a:defRPr sz="1800" kern="1200">
          <a:solidFill>
            <a:schemeClr val="tx1"/>
          </a:solidFill>
          <a:latin typeface="Calibri (Body)"/>
          <a:ea typeface="+mn-ea"/>
          <a:cs typeface="Times New Roman" panose="02020603050405020304" pitchFamily="18" charset="0"/>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pPr lvl="0" algn="ctr"/>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2" name="Short Copyright">
            <a:extLst>
              <a:ext uri="{FF2B5EF4-FFF2-40B4-BE49-F238E27FC236}">
                <a16:creationId xmlns:a16="http://schemas.microsoft.com/office/drawing/2014/main" id="{36838A37-515E-4F5C-BF9F-CE51891A9C27}"/>
              </a:ext>
            </a:extLst>
          </p:cNvPr>
          <p:cNvSpPr txBox="1"/>
          <p:nvPr/>
        </p:nvSpPr>
        <p:spPr>
          <a:xfrm>
            <a:off x="215659" y="6664280"/>
            <a:ext cx="1233578" cy="215444"/>
          </a:xfrm>
          <a:prstGeom prst="rect">
            <a:avLst/>
          </a:prstGeom>
          <a:noFill/>
        </p:spPr>
        <p:txBody>
          <a:bodyPr wrap="square" lIns="34290" rIns="34290" rtlCol="0" anchor="ctr">
            <a:spAutoFit/>
          </a:bodyPr>
          <a:lstStyle/>
          <a:p>
            <a:r>
              <a:rPr lang="en-US" sz="800" b="0" dirty="0">
                <a:solidFill>
                  <a:schemeClr val="tx1"/>
                </a:solidFill>
                <a:latin typeface="Sanserif"/>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900">
                <a:solidFill>
                  <a:schemeClr val="tx1"/>
                </a:solidFill>
                <a:latin typeface="Calibri (Body)"/>
                <a:cs typeface="Times New Roman" panose="02020603050405020304" pitchFamily="18" charset="0"/>
              </a:defRPr>
            </a:lvl1pPr>
          </a:lstStyle>
          <a:p>
            <a:fld id="{68151E55-6873-49E2-B8D5-2F265E6F1973}" type="slidenum">
              <a:rPr lang="en-US" smtClean="0"/>
              <a:pPr/>
              <a:t>‹#›</a:t>
            </a:fld>
            <a:endParaRPr lang="en-US" dirty="0"/>
          </a:p>
        </p:txBody>
      </p:sp>
      <p:sp>
        <p:nvSpPr>
          <p:cNvPr id="6" name="MGH Yellow Line">
            <a:extLst>
              <a:ext uri="{FF2B5EF4-FFF2-40B4-BE49-F238E27FC236}">
                <a16:creationId xmlns:a16="http://schemas.microsoft.com/office/drawing/2014/main" id="{E3BE6750-A346-4CF4-BE1F-CE885148EB90}"/>
              </a:ext>
              <a:ext uri="{C183D7F6-B498-43B3-948B-1728B52AA6E4}">
                <adec:decorative xmlns:adec="http://schemas.microsoft.com/office/drawing/2017/decorative" xmlns="" val="1"/>
              </a:ext>
            </a:extLst>
          </p:cNvPr>
          <p:cNvSpPr/>
          <p:nvPr/>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Calibri (Body)"/>
              <a:cs typeface="Times New Roman" panose="02020603050405020304" pitchFamily="18" charset="0"/>
            </a:endParaRPr>
          </a:p>
        </p:txBody>
      </p:sp>
    </p:spTree>
    <p:extLst>
      <p:ext uri="{BB962C8B-B14F-4D97-AF65-F5344CB8AC3E}">
        <p14:creationId xmlns:p14="http://schemas.microsoft.com/office/powerpoint/2010/main" val="825530628"/>
      </p:ext>
    </p:extLst>
  </p:cSld>
  <p:clrMap bg1="lt1" tx1="dk1" bg2="lt2" tx2="dk2" accent1="accent1" accent2="accent2" accent3="accent3" accent4="accent4" accent5="accent5" accent6="accent6" hlink="hlink" folHlink="folHlink"/>
  <p:sldLayoutIdLst>
    <p:sldLayoutId id="2147484221" r:id="rId1"/>
    <p:sldLayoutId id="2147484222" r:id="rId2"/>
  </p:sldLayoutIdLst>
  <p:hf hdr="0" ftr="0" dt="0"/>
  <p:txStyles>
    <p:titleStyle>
      <a:lvl1pPr algn="l" defTabSz="685800" rtl="0" eaLnBrk="1" latinLnBrk="0" hangingPunct="1">
        <a:lnSpc>
          <a:spcPct val="100000"/>
        </a:lnSpc>
        <a:spcBef>
          <a:spcPct val="0"/>
        </a:spcBef>
        <a:buNone/>
        <a:defRPr lang="en-US" sz="2400" b="1" kern="1200" dirty="0">
          <a:solidFill>
            <a:srgbClr val="AF0000"/>
          </a:solidFill>
          <a:latin typeface="Calibri" panose="020F0502020204030204" pitchFamily="34" charset="0"/>
          <a:ea typeface="+mj-ea"/>
          <a:cs typeface="Times New Roman" panose="02020603050405020304" pitchFamily="18" charset="0"/>
        </a:defRPr>
      </a:lvl1pPr>
    </p:titleStyle>
    <p:bodyStyle>
      <a:lvl1pPr marL="0" marR="0" indent="0" algn="l" defTabSz="685800" rtl="0" eaLnBrk="1" fontAlgn="auto" latinLnBrk="0" hangingPunct="1">
        <a:lnSpc>
          <a:spcPct val="100000"/>
        </a:lnSpc>
        <a:spcBef>
          <a:spcPts val="0"/>
        </a:spcBef>
        <a:spcAft>
          <a:spcPts val="600"/>
        </a:spcAft>
        <a:buClrTx/>
        <a:buSzTx/>
        <a:buFont typeface="Arial" panose="020B0604020202020204" pitchFamily="34" charset="0"/>
        <a:buNone/>
        <a:tabLst/>
        <a:defRPr sz="2000" kern="1200">
          <a:solidFill>
            <a:schemeClr val="tx2"/>
          </a:solidFill>
          <a:latin typeface="Calibri (Body)"/>
          <a:ea typeface="+mn-ea"/>
          <a:cs typeface="Times New Roman" panose="02020603050405020304" pitchFamily="18" charset="0"/>
        </a:defRPr>
      </a:lvl1pPr>
      <a:lvl2pPr marL="258366" indent="-257175" algn="l" defTabSz="685800" rtl="0" eaLnBrk="1" latinLnBrk="0" hangingPunct="1">
        <a:lnSpc>
          <a:spcPct val="100000"/>
        </a:lnSpc>
        <a:spcBef>
          <a:spcPts val="600"/>
        </a:spcBef>
        <a:spcAft>
          <a:spcPts val="600"/>
        </a:spcAft>
        <a:buClrTx/>
        <a:buFont typeface="Arial" panose="020B0604020202020204" pitchFamily="34" charset="0"/>
        <a:buChar char="•"/>
        <a:defRPr sz="1800" kern="1200">
          <a:solidFill>
            <a:schemeClr val="tx2"/>
          </a:solidFill>
          <a:latin typeface="Calibri (Body)"/>
          <a:ea typeface="+mn-ea"/>
          <a:cs typeface="Times New Roman" panose="02020603050405020304" pitchFamily="18" charset="0"/>
        </a:defRPr>
      </a:lvl2pPr>
      <a:lvl3pPr marL="388144" indent="-214313" algn="l" defTabSz="685800" rtl="0" eaLnBrk="1" latinLnBrk="0" hangingPunct="1">
        <a:lnSpc>
          <a:spcPct val="100000"/>
        </a:lnSpc>
        <a:spcBef>
          <a:spcPts val="600"/>
        </a:spcBef>
        <a:spcAft>
          <a:spcPts val="600"/>
        </a:spcAft>
        <a:buFont typeface="Arial" panose="020B0604020202020204" pitchFamily="34" charset="0"/>
        <a:buChar char="•"/>
        <a:defRPr sz="1600" kern="1200">
          <a:solidFill>
            <a:schemeClr val="tx2"/>
          </a:solidFill>
          <a:latin typeface="Calibri (Body)"/>
          <a:ea typeface="+mn-ea"/>
          <a:cs typeface="Times New Roman" panose="02020603050405020304" pitchFamily="18" charset="0"/>
        </a:defRPr>
      </a:lvl3pPr>
      <a:lvl4pPr marL="556023" indent="-214313" algn="l" defTabSz="685800" rtl="0" eaLnBrk="1" latinLnBrk="0" hangingPunct="1">
        <a:lnSpc>
          <a:spcPct val="100000"/>
        </a:lnSpc>
        <a:spcBef>
          <a:spcPts val="600"/>
        </a:spcBef>
        <a:spcAft>
          <a:spcPts val="600"/>
        </a:spcAft>
        <a:buFont typeface="Arial" panose="020B0604020202020204" pitchFamily="34" charset="0"/>
        <a:buChar char="•"/>
        <a:defRPr sz="900" kern="1200">
          <a:solidFill>
            <a:schemeClr val="tx1"/>
          </a:solidFill>
          <a:latin typeface="+mn-lt"/>
          <a:ea typeface="+mn-ea"/>
          <a:cs typeface="+mn-cs"/>
        </a:defRPr>
      </a:lvl4pPr>
      <a:lvl5pPr marL="728663" indent="-214313" algn="l" defTabSz="685800" rtl="0" eaLnBrk="1" latinLnBrk="0" hangingPunct="1">
        <a:lnSpc>
          <a:spcPct val="100000"/>
        </a:lnSpc>
        <a:spcBef>
          <a:spcPts val="600"/>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6.jp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lstStyle/>
          <a:p>
            <a:r>
              <a:rPr lang="en-US" dirty="0">
                <a:solidFill>
                  <a:prstClr val="white"/>
                </a:solidFill>
                <a:latin typeface="Sanserif"/>
                <a:cs typeface="Arial" panose="020B0604020202020204" pitchFamily="34" charset="0"/>
              </a:rPr>
              <a:t>Chapter 2</a:t>
            </a:r>
            <a:endParaRPr lang="en-US" noProof="1">
              <a:latin typeface="Sanserif"/>
            </a:endParaRPr>
          </a:p>
        </p:txBody>
      </p:sp>
      <p:sp>
        <p:nvSpPr>
          <p:cNvPr id="7" name="Subtitle 2"/>
          <p:cNvSpPr>
            <a:spLocks noGrp="1"/>
          </p:cNvSpPr>
          <p:nvPr>
            <p:ph type="subTitle" idx="1"/>
          </p:nvPr>
        </p:nvSpPr>
        <p:spPr/>
        <p:txBody>
          <a:bodyPr/>
          <a:lstStyle/>
          <a:p>
            <a:r>
              <a:rPr lang="en-US" altLang="en-US" dirty="0">
                <a:solidFill>
                  <a:prstClr val="white"/>
                </a:solidFill>
                <a:latin typeface="Sanserif"/>
                <a:ea typeface="+mj-ea"/>
                <a:cs typeface="+mj-cs"/>
              </a:rPr>
              <a:t>The Constitution</a:t>
            </a:r>
            <a:endParaRPr lang="en-US" altLang="en-US" noProof="0" dirty="0">
              <a:latin typeface="Sanserif"/>
            </a:endParaRPr>
          </a:p>
        </p:txBody>
      </p:sp>
      <p:sp>
        <p:nvSpPr>
          <p:cNvPr id="2" name="Text Placeholder 1"/>
          <p:cNvSpPr>
            <a:spLocks noGrp="1"/>
          </p:cNvSpPr>
          <p:nvPr>
            <p:ph type="body" sz="quarter" idx="10"/>
          </p:nvPr>
        </p:nvSpPr>
        <p:spPr/>
        <p:txBody>
          <a:bodyPr/>
          <a:lstStyle/>
          <a:p>
            <a:pPr marL="0" marR="0" lvl="0" indent="0" algn="l" defTabSz="6858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en-US" sz="18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American Democracy Now, 7th edition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Brigid Callahan Harrison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Jean Wahl Harris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solidFill>
                  <a:srgbClr val="FFFFFF"/>
                </a:solidFill>
                <a:effectLst/>
                <a:uLnTx/>
                <a:uFillTx/>
                <a:latin typeface="Calibri (Body)"/>
                <a:ea typeface="+mn-ea"/>
                <a:cs typeface="Times New Roman" panose="02020603050405020304" pitchFamily="18" charset="0"/>
              </a:rPr>
              <a:t>Michelle D. Deardorff</a:t>
            </a:r>
          </a:p>
        </p:txBody>
      </p:sp>
      <p:sp>
        <p:nvSpPr>
          <p:cNvPr id="8" name="Text Placeholder 2">
            <a:extLst>
              <a:ext uri="{FF2B5EF4-FFF2-40B4-BE49-F238E27FC236}">
                <a16:creationId xmlns:a16="http://schemas.microsoft.com/office/drawing/2014/main" id="{EDE5590C-8B1F-453F-B2F4-D2215D310E93}"/>
              </a:ext>
            </a:extLst>
          </p:cNvPr>
          <p:cNvSpPr txBox="1">
            <a:spLocks/>
          </p:cNvSpPr>
          <p:nvPr/>
        </p:nvSpPr>
        <p:spPr>
          <a:xfrm>
            <a:off x="0" y="6477000"/>
            <a:ext cx="9144000" cy="381000"/>
          </a:xfrm>
          <a:prstGeom prst="rect">
            <a:avLst/>
          </a:prstGeom>
        </p:spPr>
        <p:txBody>
          <a:bodyPr anchor="ctr"/>
          <a:lstStyle>
            <a:lvl1pPr marL="0" marR="0" indent="0" algn="ctr" defTabSz="685800" rtl="0" eaLnBrk="1" fontAlgn="auto" latinLnBrk="0" hangingPunct="1">
              <a:lnSpc>
                <a:spcPct val="100000"/>
              </a:lnSpc>
              <a:spcBef>
                <a:spcPts val="900"/>
              </a:spcBef>
              <a:spcAft>
                <a:spcPts val="0"/>
              </a:spcAft>
              <a:buClrTx/>
              <a:buSzTx/>
              <a:buFont typeface="Arial" panose="020B0604020202020204" pitchFamily="34" charset="0"/>
              <a:buNone/>
              <a:tabLst/>
              <a:defRPr sz="800" kern="1200" baseline="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Tx/>
              <a:buNone/>
              <a:defRPr/>
            </a:pPr>
            <a:r>
              <a:rPr lang="en-US"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4763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1C9D86-9370-4D9C-88AD-94336C334E48}"/>
              </a:ext>
            </a:extLst>
          </p:cNvPr>
          <p:cNvSpPr>
            <a:spLocks noGrp="1"/>
          </p:cNvSpPr>
          <p:nvPr>
            <p:ph type="title"/>
          </p:nvPr>
        </p:nvSpPr>
        <p:spPr/>
        <p:txBody>
          <a:bodyPr/>
          <a:lstStyle/>
          <a:p>
            <a:r>
              <a:rPr lang="en-US" altLang="en-US" noProof="0" dirty="0">
                <a:latin typeface="Sanserif"/>
              </a:rPr>
              <a:t>The State Constitutions</a:t>
            </a:r>
            <a:endParaRPr lang="en-US" dirty="0">
              <a:latin typeface="Sanserif"/>
            </a:endParaRPr>
          </a:p>
        </p:txBody>
      </p:sp>
      <p:sp>
        <p:nvSpPr>
          <p:cNvPr id="11" name="Content Placeholder 2">
            <a:extLst>
              <a:ext uri="{FF2B5EF4-FFF2-40B4-BE49-F238E27FC236}">
                <a16:creationId xmlns:a16="http://schemas.microsoft.com/office/drawing/2014/main" id="{26122B95-52E6-4F32-85E7-A2164C7F27D2}"/>
              </a:ext>
            </a:extLst>
          </p:cNvPr>
          <p:cNvSpPr>
            <a:spLocks noGrp="1"/>
          </p:cNvSpPr>
          <p:nvPr>
            <p:ph sz="quarter" idx="20"/>
          </p:nvPr>
        </p:nvSpPr>
        <p:spPr/>
        <p:txBody>
          <a:bodyPr>
            <a:normAutofit lnSpcReduction="10000"/>
          </a:bodyPr>
          <a:lstStyle/>
          <a:p>
            <a:pPr>
              <a:lnSpc>
                <a:spcPct val="110000"/>
              </a:lnSpc>
              <a:spcBef>
                <a:spcPts val="2400"/>
              </a:spcBef>
              <a:spcAft>
                <a:spcPts val="0"/>
              </a:spcAft>
            </a:pPr>
            <a:r>
              <a:rPr lang="en-US" noProof="0" dirty="0">
                <a:latin typeface="Sanserif"/>
              </a:rPr>
              <a:t>By the end of 1776, eight of the 13 colonies had ratified state constitutions.</a:t>
            </a:r>
          </a:p>
          <a:p>
            <a:pPr>
              <a:lnSpc>
                <a:spcPct val="110000"/>
              </a:lnSpc>
              <a:spcBef>
                <a:spcPts val="2400"/>
              </a:spcBef>
              <a:spcAft>
                <a:spcPts val="0"/>
              </a:spcAft>
            </a:pPr>
            <a:r>
              <a:rPr lang="en-US" noProof="0" dirty="0">
                <a:latin typeface="Sanserif"/>
              </a:rPr>
              <a:t>New state constitutions were revolutionary.</a:t>
            </a:r>
          </a:p>
          <a:p>
            <a:pPr marL="284400" lvl="1" indent="-284400">
              <a:lnSpc>
                <a:spcPct val="110000"/>
              </a:lnSpc>
              <a:spcBef>
                <a:spcPts val="576"/>
              </a:spcBef>
              <a:spcAft>
                <a:spcPts val="0"/>
              </a:spcAft>
            </a:pPr>
            <a:r>
              <a:rPr lang="en-US" altLang="en-US" noProof="0" dirty="0">
                <a:latin typeface="Sanserif"/>
              </a:rPr>
              <a:t>Each a single, written document.</a:t>
            </a:r>
          </a:p>
          <a:p>
            <a:pPr marL="284400" lvl="1" indent="-284400">
              <a:lnSpc>
                <a:spcPct val="110000"/>
              </a:lnSpc>
              <a:spcBef>
                <a:spcPts val="576"/>
              </a:spcBef>
              <a:spcAft>
                <a:spcPts val="0"/>
              </a:spcAft>
            </a:pPr>
            <a:r>
              <a:rPr lang="en-US" altLang="en-US" noProof="0" dirty="0">
                <a:latin typeface="Sanserif"/>
              </a:rPr>
              <a:t>Adopted at a specific moment of time versus cumulative.</a:t>
            </a:r>
          </a:p>
          <a:p>
            <a:pPr marL="284400" lvl="1" indent="-284400">
              <a:lnSpc>
                <a:spcPct val="110000"/>
              </a:lnSpc>
              <a:spcBef>
                <a:spcPts val="576"/>
              </a:spcBef>
              <a:spcAft>
                <a:spcPts val="0"/>
              </a:spcAft>
            </a:pPr>
            <a:r>
              <a:rPr lang="en-US" altLang="en-US" noProof="0" dirty="0">
                <a:latin typeface="Sanserif"/>
              </a:rPr>
              <a:t>People were not regarded as “subjects” but as citizens.</a:t>
            </a:r>
          </a:p>
          <a:p>
            <a:pPr>
              <a:lnSpc>
                <a:spcPct val="110000"/>
              </a:lnSpc>
              <a:spcBef>
                <a:spcPts val="2400"/>
              </a:spcBef>
              <a:spcAft>
                <a:spcPts val="0"/>
              </a:spcAft>
            </a:pPr>
            <a:r>
              <a:rPr lang="en-US" altLang="en-US" noProof="0" dirty="0">
                <a:latin typeface="Sanserif"/>
              </a:rPr>
              <a:t>Each established a sovereign </a:t>
            </a:r>
            <a:r>
              <a:rPr lang="en-US" altLang="en-US" b="1" noProof="0" dirty="0">
                <a:latin typeface="Sanserif"/>
              </a:rPr>
              <a:t>republic</a:t>
            </a:r>
            <a:r>
              <a:rPr lang="en-US" altLang="en-US" noProof="0" dirty="0">
                <a:latin typeface="Sanserif"/>
              </a:rPr>
              <a:t>.</a:t>
            </a:r>
          </a:p>
          <a:p>
            <a:pPr marL="284400" lvl="1" indent="-284400">
              <a:lnSpc>
                <a:spcPct val="110000"/>
              </a:lnSpc>
              <a:spcBef>
                <a:spcPts val="576"/>
              </a:spcBef>
              <a:spcAft>
                <a:spcPts val="0"/>
              </a:spcAft>
            </a:pPr>
            <a:r>
              <a:rPr lang="en-US" altLang="en-US" b="1" noProof="0" dirty="0">
                <a:latin typeface="Sanserif"/>
              </a:rPr>
              <a:t>Bicameral</a:t>
            </a:r>
            <a:r>
              <a:rPr lang="en-US" altLang="en-US" noProof="0" dirty="0">
                <a:latin typeface="Sanserif"/>
              </a:rPr>
              <a:t> </a:t>
            </a:r>
            <a:r>
              <a:rPr lang="en-US" altLang="en-US" b="1" noProof="0" dirty="0">
                <a:latin typeface="Sanserif"/>
              </a:rPr>
              <a:t>legislatures</a:t>
            </a:r>
            <a:r>
              <a:rPr lang="en-US" altLang="en-US" noProof="0" dirty="0">
                <a:latin typeface="Sanserif"/>
              </a:rPr>
              <a:t> were the norm.</a:t>
            </a:r>
          </a:p>
          <a:p>
            <a:pPr marL="284400" lvl="1" indent="-284400">
              <a:lnSpc>
                <a:spcPct val="110000"/>
              </a:lnSpc>
              <a:spcBef>
                <a:spcPts val="576"/>
              </a:spcBef>
              <a:spcAft>
                <a:spcPts val="0"/>
              </a:spcAft>
            </a:pPr>
            <a:r>
              <a:rPr lang="en-US" altLang="en-US" noProof="0" dirty="0">
                <a:latin typeface="Sanserif"/>
              </a:rPr>
              <a:t>Each government’s mission: to ensure natural rights.</a:t>
            </a:r>
          </a:p>
        </p:txBody>
      </p:sp>
      <p:sp>
        <p:nvSpPr>
          <p:cNvPr id="7" name="Slide Number Placeholder 3">
            <a:extLst>
              <a:ext uri="{FF2B5EF4-FFF2-40B4-BE49-F238E27FC236}">
                <a16:creationId xmlns:a16="http://schemas.microsoft.com/office/drawing/2014/main" id="{2B05ADD4-F847-4C6E-868E-093C7F3A7028}"/>
              </a:ext>
            </a:extLst>
          </p:cNvPr>
          <p:cNvSpPr>
            <a:spLocks noGrp="1"/>
          </p:cNvSpPr>
          <p:nvPr>
            <p:ph type="sldNum" sz="quarter" idx="10"/>
          </p:nvPr>
        </p:nvSpPr>
        <p:spPr/>
        <p:txBody>
          <a:bodyPr/>
          <a:lstStyle/>
          <a:p>
            <a:fld id="{68151E55-6873-49E2-B8D5-2F265E6F1973}" type="slidenum">
              <a:rPr lang="en-US" smtClean="0">
                <a:latin typeface="Sanserif"/>
              </a:rPr>
              <a:pPr/>
              <a:t>10</a:t>
            </a:fld>
            <a:endParaRPr lang="en-US" dirty="0">
              <a:latin typeface="Sanserif"/>
            </a:endParaRPr>
          </a:p>
        </p:txBody>
      </p:sp>
    </p:spTree>
    <p:extLst>
      <p:ext uri="{BB962C8B-B14F-4D97-AF65-F5344CB8AC3E}">
        <p14:creationId xmlns:p14="http://schemas.microsoft.com/office/powerpoint/2010/main" val="78980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264B7F6-50C4-411B-A4AC-93F588BBCA71}"/>
              </a:ext>
            </a:extLst>
          </p:cNvPr>
          <p:cNvSpPr>
            <a:spLocks noGrp="1"/>
          </p:cNvSpPr>
          <p:nvPr>
            <p:ph type="title"/>
          </p:nvPr>
        </p:nvSpPr>
        <p:spPr>
          <a:xfrm>
            <a:off x="1371600" y="198784"/>
            <a:ext cx="6248400" cy="1143000"/>
          </a:xfrm>
        </p:spPr>
        <p:txBody>
          <a:bodyPr>
            <a:noAutofit/>
          </a:bodyPr>
          <a:lstStyle/>
          <a:p>
            <a:r>
              <a:rPr lang="en-US" altLang="en-US" noProof="0" dirty="0">
                <a:latin typeface="Sanserif"/>
              </a:rPr>
              <a:t>The Articles of Confederation (1781</a:t>
            </a:r>
            <a:r>
              <a:rPr lang="en-US" altLang="en-US" noProof="0" dirty="0">
                <a:latin typeface="Sanserif"/>
                <a:cs typeface="Calibri" panose="020F0502020204030204" pitchFamily="34" charset="0"/>
              </a:rPr>
              <a:t> to </a:t>
            </a:r>
            <a:r>
              <a:rPr lang="en-US" altLang="en-US" noProof="0" dirty="0">
                <a:latin typeface="Sanserif"/>
              </a:rPr>
              <a:t>1788)</a:t>
            </a:r>
            <a:endParaRPr lang="en-US" dirty="0">
              <a:latin typeface="Sanserif"/>
            </a:endParaRPr>
          </a:p>
        </p:txBody>
      </p:sp>
      <p:sp>
        <p:nvSpPr>
          <p:cNvPr id="11" name="Content Placeholder 2">
            <a:extLst>
              <a:ext uri="{FF2B5EF4-FFF2-40B4-BE49-F238E27FC236}">
                <a16:creationId xmlns:a16="http://schemas.microsoft.com/office/drawing/2014/main" id="{7461D337-1564-4CE8-9AF0-46225575E2F8}"/>
              </a:ext>
            </a:extLst>
          </p:cNvPr>
          <p:cNvSpPr>
            <a:spLocks noGrp="1"/>
          </p:cNvSpPr>
          <p:nvPr>
            <p:ph sz="quarter" idx="20"/>
          </p:nvPr>
        </p:nvSpPr>
        <p:spPr>
          <a:xfrm>
            <a:off x="495300" y="1524000"/>
            <a:ext cx="8115300" cy="4800600"/>
          </a:xfrm>
        </p:spPr>
        <p:txBody>
          <a:bodyPr/>
          <a:lstStyle/>
          <a:p>
            <a:pPr>
              <a:spcBef>
                <a:spcPts val="2400"/>
              </a:spcBef>
              <a:spcAft>
                <a:spcPts val="0"/>
              </a:spcAft>
            </a:pPr>
            <a:r>
              <a:rPr lang="en-US" altLang="en-US" noProof="0" dirty="0">
                <a:latin typeface="Sanserif"/>
              </a:rPr>
              <a:t>People and their delegates to the Second Continental Congress distrusted a strong, distant central government.</a:t>
            </a:r>
          </a:p>
          <a:p>
            <a:pPr marL="284400" lvl="1" indent="-284400">
              <a:spcBef>
                <a:spcPts val="576"/>
              </a:spcBef>
              <a:spcAft>
                <a:spcPts val="0"/>
              </a:spcAft>
            </a:pPr>
            <a:r>
              <a:rPr lang="en-US" altLang="en-US" noProof="0" dirty="0">
                <a:latin typeface="Sanserif"/>
              </a:rPr>
              <a:t>Nevertheless recognized a need for a unified authority to engage in international trade, foreign affairs, and defense.</a:t>
            </a:r>
          </a:p>
          <a:p>
            <a:pPr>
              <a:spcBef>
                <a:spcPts val="2400"/>
              </a:spcBef>
              <a:spcAft>
                <a:spcPts val="0"/>
              </a:spcAft>
            </a:pPr>
            <a:r>
              <a:rPr lang="en-US" altLang="en-US" noProof="0" dirty="0">
                <a:latin typeface="Sanserif"/>
              </a:rPr>
              <a:t>Articles of Confederation established a </a:t>
            </a:r>
            <a:r>
              <a:rPr lang="en-US" altLang="en-US" b="1" noProof="0" dirty="0">
                <a:latin typeface="Sanserif"/>
              </a:rPr>
              <a:t>confederation</a:t>
            </a:r>
            <a:r>
              <a:rPr lang="en-US" altLang="en-US" noProof="0" dirty="0">
                <a:latin typeface="Sanserif"/>
              </a:rPr>
              <a:t>: a union of independent states in which each state retains its sovereignty, rights, and power.</a:t>
            </a:r>
          </a:p>
        </p:txBody>
      </p:sp>
      <p:sp>
        <p:nvSpPr>
          <p:cNvPr id="7" name="Slide Number Placeholder 3">
            <a:extLst>
              <a:ext uri="{FF2B5EF4-FFF2-40B4-BE49-F238E27FC236}">
                <a16:creationId xmlns:a16="http://schemas.microsoft.com/office/drawing/2014/main" id="{B089359C-0683-4A55-949A-828DF3F6A316}"/>
              </a:ext>
            </a:extLst>
          </p:cNvPr>
          <p:cNvSpPr>
            <a:spLocks noGrp="1"/>
          </p:cNvSpPr>
          <p:nvPr>
            <p:ph type="sldNum" sz="quarter" idx="10"/>
          </p:nvPr>
        </p:nvSpPr>
        <p:spPr/>
        <p:txBody>
          <a:bodyPr/>
          <a:lstStyle/>
          <a:p>
            <a:fld id="{68151E55-6873-49E2-B8D5-2F265E6F1973}" type="slidenum">
              <a:rPr lang="en-US" smtClean="0">
                <a:latin typeface="Sanserif"/>
              </a:rPr>
              <a:pPr/>
              <a:t>11</a:t>
            </a:fld>
            <a:endParaRPr lang="en-US" dirty="0">
              <a:latin typeface="Sanserif"/>
            </a:endParaRPr>
          </a:p>
        </p:txBody>
      </p:sp>
    </p:spTree>
    <p:extLst>
      <p:ext uri="{BB962C8B-B14F-4D97-AF65-F5344CB8AC3E}">
        <p14:creationId xmlns:p14="http://schemas.microsoft.com/office/powerpoint/2010/main" val="258383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F33E38-2965-4959-A6F9-28CD3766FDD4}"/>
              </a:ext>
            </a:extLst>
          </p:cNvPr>
          <p:cNvSpPr>
            <a:spLocks noGrp="1"/>
          </p:cNvSpPr>
          <p:nvPr>
            <p:ph type="title"/>
          </p:nvPr>
        </p:nvSpPr>
        <p:spPr>
          <a:xfrm>
            <a:off x="2133600" y="198784"/>
            <a:ext cx="4953000" cy="1172816"/>
          </a:xfrm>
        </p:spPr>
        <p:txBody>
          <a:bodyPr>
            <a:noAutofit/>
          </a:bodyPr>
          <a:lstStyle/>
          <a:p>
            <a:r>
              <a:rPr lang="en-US" altLang="en-US" noProof="0" dirty="0">
                <a:latin typeface="Sanserif"/>
              </a:rPr>
              <a:t>Structure and Authority of the Confederation</a:t>
            </a:r>
            <a:endParaRPr lang="en-US" dirty="0">
              <a:latin typeface="Sanserif"/>
            </a:endParaRPr>
          </a:p>
        </p:txBody>
      </p:sp>
      <p:sp>
        <p:nvSpPr>
          <p:cNvPr id="11" name="Content Placeholder 2">
            <a:extLst>
              <a:ext uri="{FF2B5EF4-FFF2-40B4-BE49-F238E27FC236}">
                <a16:creationId xmlns:a16="http://schemas.microsoft.com/office/drawing/2014/main" id="{12FCE95C-56E7-4A98-A1A7-4BE150ECF480}"/>
              </a:ext>
            </a:extLst>
          </p:cNvPr>
          <p:cNvSpPr>
            <a:spLocks noGrp="1"/>
          </p:cNvSpPr>
          <p:nvPr>
            <p:ph sz="quarter" idx="20"/>
          </p:nvPr>
        </p:nvSpPr>
        <p:spPr>
          <a:xfrm>
            <a:off x="457200" y="1447800"/>
            <a:ext cx="8229600" cy="4800600"/>
          </a:xfrm>
        </p:spPr>
        <p:txBody>
          <a:bodyPr>
            <a:normAutofit fontScale="92500" lnSpcReduction="10000"/>
          </a:bodyPr>
          <a:lstStyle/>
          <a:p>
            <a:pPr>
              <a:lnSpc>
                <a:spcPct val="110000"/>
              </a:lnSpc>
              <a:spcBef>
                <a:spcPts val="2400"/>
              </a:spcBef>
              <a:spcAft>
                <a:spcPts val="0"/>
              </a:spcAft>
            </a:pPr>
            <a:r>
              <a:rPr lang="en-US" altLang="en-US" sz="3000" noProof="0" dirty="0">
                <a:latin typeface="Sanserif"/>
              </a:rPr>
              <a:t>Articles of Confederation created only one governing body, a </a:t>
            </a:r>
            <a:r>
              <a:rPr lang="en-US" altLang="en-US" sz="3000" b="1" noProof="0" dirty="0">
                <a:latin typeface="Sanserif"/>
              </a:rPr>
              <a:t>unicameral legislature </a:t>
            </a:r>
            <a:r>
              <a:rPr lang="en-US" altLang="en-US" sz="3000" noProof="0" dirty="0">
                <a:latin typeface="Sanserif"/>
              </a:rPr>
              <a:t>(single chamber).</a:t>
            </a:r>
          </a:p>
          <a:p>
            <a:pPr marL="284400" lvl="1" indent="-284400">
              <a:lnSpc>
                <a:spcPct val="110000"/>
              </a:lnSpc>
              <a:spcBef>
                <a:spcPts val="576"/>
              </a:spcBef>
              <a:spcAft>
                <a:spcPts val="0"/>
              </a:spcAft>
            </a:pPr>
            <a:r>
              <a:rPr lang="en-US" altLang="en-US" sz="2600" noProof="0" dirty="0">
                <a:latin typeface="Sanserif"/>
              </a:rPr>
              <a:t>Each state had multiple delegates, but only one vote.</a:t>
            </a:r>
          </a:p>
          <a:p>
            <a:pPr marL="284400" lvl="1" indent="-284400">
              <a:lnSpc>
                <a:spcPct val="110000"/>
              </a:lnSpc>
              <a:spcBef>
                <a:spcPts val="576"/>
              </a:spcBef>
              <a:spcAft>
                <a:spcPts val="0"/>
              </a:spcAft>
            </a:pPr>
            <a:r>
              <a:rPr lang="en-US" altLang="en-US" sz="2600" noProof="0" dirty="0">
                <a:latin typeface="Sanserif"/>
              </a:rPr>
              <a:t>Approving policies and ratifying treaties required nine affirmative votes.</a:t>
            </a:r>
          </a:p>
          <a:p>
            <a:pPr marL="284400" lvl="1" indent="-284400">
              <a:lnSpc>
                <a:spcPct val="110000"/>
              </a:lnSpc>
              <a:spcBef>
                <a:spcPts val="576"/>
              </a:spcBef>
              <a:spcAft>
                <a:spcPts val="0"/>
              </a:spcAft>
            </a:pPr>
            <a:r>
              <a:rPr lang="en-US" altLang="en-US" sz="2600" noProof="0" dirty="0">
                <a:latin typeface="Sanserif"/>
              </a:rPr>
              <a:t>There was no judicial branch, executive branch, or chief executive officer.</a:t>
            </a:r>
          </a:p>
          <a:p>
            <a:pPr>
              <a:spcBef>
                <a:spcPts val="2400"/>
              </a:spcBef>
              <a:spcAft>
                <a:spcPts val="0"/>
              </a:spcAft>
            </a:pPr>
            <a:r>
              <a:rPr lang="en-US" altLang="en-US" sz="3000" noProof="0" dirty="0">
                <a:latin typeface="Sanserif"/>
              </a:rPr>
              <a:t>Congress could not raise revenue through taxation.</a:t>
            </a:r>
          </a:p>
          <a:p>
            <a:pPr>
              <a:spcBef>
                <a:spcPts val="2400"/>
              </a:spcBef>
              <a:spcAft>
                <a:spcPts val="0"/>
              </a:spcAft>
            </a:pPr>
            <a:r>
              <a:rPr lang="en-US" altLang="en-US" sz="3000" noProof="0" dirty="0">
                <a:latin typeface="Sanserif"/>
              </a:rPr>
              <a:t>Amendments to the Articles of Confederation required approval of all 13 states.</a:t>
            </a:r>
          </a:p>
        </p:txBody>
      </p:sp>
      <p:sp>
        <p:nvSpPr>
          <p:cNvPr id="7" name="Slide Number Placeholder 3">
            <a:extLst>
              <a:ext uri="{FF2B5EF4-FFF2-40B4-BE49-F238E27FC236}">
                <a16:creationId xmlns:a16="http://schemas.microsoft.com/office/drawing/2014/main" id="{221F6E49-8019-40B6-9FC3-49F4E8C34C4A}"/>
              </a:ext>
            </a:extLst>
          </p:cNvPr>
          <p:cNvSpPr>
            <a:spLocks noGrp="1"/>
          </p:cNvSpPr>
          <p:nvPr>
            <p:ph type="sldNum" sz="quarter" idx="10"/>
          </p:nvPr>
        </p:nvSpPr>
        <p:spPr/>
        <p:txBody>
          <a:bodyPr/>
          <a:lstStyle/>
          <a:p>
            <a:fld id="{68151E55-6873-49E2-B8D5-2F265E6F1973}" type="slidenum">
              <a:rPr lang="en-US" smtClean="0">
                <a:latin typeface="Sanserif"/>
              </a:rPr>
              <a:pPr/>
              <a:t>12</a:t>
            </a:fld>
            <a:endParaRPr lang="en-US" dirty="0">
              <a:latin typeface="Sanserif"/>
            </a:endParaRPr>
          </a:p>
        </p:txBody>
      </p:sp>
    </p:spTree>
    <p:extLst>
      <p:ext uri="{BB962C8B-B14F-4D97-AF65-F5344CB8AC3E}">
        <p14:creationId xmlns:p14="http://schemas.microsoft.com/office/powerpoint/2010/main" val="37388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795B1-C9F0-4461-9F33-14DAF1796E46}"/>
              </a:ext>
            </a:extLst>
          </p:cNvPr>
          <p:cNvSpPr>
            <a:spLocks noGrp="1"/>
          </p:cNvSpPr>
          <p:nvPr>
            <p:ph type="title"/>
          </p:nvPr>
        </p:nvSpPr>
        <p:spPr>
          <a:xfrm>
            <a:off x="342646" y="198000"/>
            <a:ext cx="8460000" cy="1097400"/>
          </a:xfrm>
        </p:spPr>
        <p:txBody>
          <a:bodyPr>
            <a:normAutofit/>
          </a:bodyPr>
          <a:lstStyle/>
          <a:p>
            <a:r>
              <a:rPr lang="en-US" sz="2400" b="1" noProof="0" dirty="0">
                <a:solidFill>
                  <a:srgbClr val="C00000"/>
                </a:solidFill>
                <a:latin typeface="Sanserif"/>
              </a:rPr>
              <a:t>Table 2.2</a:t>
            </a:r>
            <a:r>
              <a:rPr lang="en-US" sz="2400" b="1" noProof="0" dirty="0">
                <a:solidFill>
                  <a:srgbClr val="FF0000"/>
                </a:solidFill>
                <a:latin typeface="Sanserif"/>
              </a:rPr>
              <a:t> </a:t>
            </a:r>
            <a:r>
              <a:rPr lang="en-US" sz="2400" b="1" noProof="0" dirty="0">
                <a:solidFill>
                  <a:schemeClr val="tx1"/>
                </a:solidFill>
                <a:latin typeface="Sanserif"/>
              </a:rPr>
              <a:t>Creation of the U.S. Confederation</a:t>
            </a:r>
            <a:endParaRPr lang="en-US" sz="2400" dirty="0">
              <a:solidFill>
                <a:schemeClr val="tx1"/>
              </a:solidFill>
              <a:latin typeface="Sanserif"/>
            </a:endParaRPr>
          </a:p>
        </p:txBody>
      </p:sp>
      <p:sp>
        <p:nvSpPr>
          <p:cNvPr id="2" name="Table Summary 2" hidden="1">
            <a:extLst>
              <a:ext uri="{FF2B5EF4-FFF2-40B4-BE49-F238E27FC236}">
                <a16:creationId xmlns:a16="http://schemas.microsoft.com/office/drawing/2014/main" id="{62247413-521A-49F1-BFD1-8D347210D85E}"/>
              </a:ext>
            </a:extLst>
          </p:cNvPr>
          <p:cNvSpPr>
            <a:spLocks noGrp="1"/>
          </p:cNvSpPr>
          <p:nvPr>
            <p:ph idx="1"/>
          </p:nvPr>
        </p:nvSpPr>
        <p:spPr>
          <a:xfrm>
            <a:off x="2743200" y="1905000"/>
            <a:ext cx="3352800" cy="1524000"/>
          </a:xfrm>
        </p:spPr>
        <p:txBody>
          <a:bodyPr/>
          <a:lstStyle/>
          <a:p>
            <a:r>
              <a:rPr lang="en-IN" sz="1800" b="0" i="0" u="none" strike="noStrike" dirty="0">
                <a:solidFill>
                  <a:srgbClr val="000000"/>
                </a:solidFill>
                <a:effectLst/>
                <a:latin typeface="Sanserif"/>
              </a:rPr>
              <a:t>Table divided into two columns summarizes creation of the United States Confederation. Column 1 notes year. Column 2 notes a list of creation. </a:t>
            </a:r>
            <a:endParaRPr lang="en-US" dirty="0">
              <a:latin typeface="Sanserif"/>
            </a:endParaRPr>
          </a:p>
        </p:txBody>
      </p:sp>
      <p:graphicFrame>
        <p:nvGraphicFramePr>
          <p:cNvPr id="9" name="Table 3">
            <a:extLst>
              <a:ext uri="{FF2B5EF4-FFF2-40B4-BE49-F238E27FC236}">
                <a16:creationId xmlns:a16="http://schemas.microsoft.com/office/drawing/2014/main" id="{0EF51A59-6AB6-49F8-9EA7-C0FF4AF69711}"/>
              </a:ext>
            </a:extLst>
          </p:cNvPr>
          <p:cNvGraphicFramePr>
            <a:graphicFrameLocks/>
          </p:cNvGraphicFramePr>
          <p:nvPr>
            <p:extLst>
              <p:ext uri="{D42A27DB-BD31-4B8C-83A1-F6EECF244321}">
                <p14:modId xmlns:p14="http://schemas.microsoft.com/office/powerpoint/2010/main" val="3707501936"/>
              </p:ext>
            </p:extLst>
          </p:nvPr>
        </p:nvGraphicFramePr>
        <p:xfrm>
          <a:off x="1695450" y="1323340"/>
          <a:ext cx="5753100" cy="316992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812880961"/>
                    </a:ext>
                  </a:extLst>
                </a:gridCol>
                <a:gridCol w="4324350">
                  <a:extLst>
                    <a:ext uri="{9D8B030D-6E8A-4147-A177-3AD203B41FA5}">
                      <a16:colId xmlns:a16="http://schemas.microsoft.com/office/drawing/2014/main" val="2846828180"/>
                    </a:ext>
                  </a:extLst>
                </a:gridCol>
              </a:tblGrid>
              <a:tr h="263630">
                <a:tc>
                  <a:txBody>
                    <a:bodyPr/>
                    <a:lstStyle/>
                    <a:p>
                      <a:pPr algn="ctr"/>
                      <a:r>
                        <a:rPr lang="en-US" sz="1600" dirty="0">
                          <a:solidFill>
                            <a:schemeClr val="tx1"/>
                          </a:solidFill>
                          <a:latin typeface="Sanserif"/>
                        </a:rPr>
                        <a:t>YEAR</a:t>
                      </a:r>
                    </a:p>
                  </a:txBody>
                  <a:tcPr>
                    <a:solidFill>
                      <a:srgbClr val="FFE9B5"/>
                    </a:solidFill>
                  </a:tcPr>
                </a:tc>
                <a:tc>
                  <a:txBody>
                    <a:bodyPr/>
                    <a:lstStyle/>
                    <a:p>
                      <a:pPr algn="ctr"/>
                      <a:r>
                        <a:rPr lang="en-US" sz="1600" dirty="0">
                          <a:solidFill>
                            <a:schemeClr val="tx1"/>
                          </a:solidFill>
                          <a:latin typeface="Sanserif"/>
                        </a:rPr>
                        <a:t>EVENT OR ACTION</a:t>
                      </a:r>
                    </a:p>
                  </a:txBody>
                  <a:tcPr>
                    <a:solidFill>
                      <a:srgbClr val="FFE9B5"/>
                    </a:solidFill>
                  </a:tcPr>
                </a:tc>
                <a:extLst>
                  <a:ext uri="{0D108BD9-81ED-4DB2-BD59-A6C34878D82A}">
                    <a16:rowId xmlns:a16="http://schemas.microsoft.com/office/drawing/2014/main" val="3410899698"/>
                  </a:ext>
                </a:extLst>
              </a:tr>
              <a:tr h="263630">
                <a:tc>
                  <a:txBody>
                    <a:bodyPr/>
                    <a:lstStyle/>
                    <a:p>
                      <a:pPr algn="ctr"/>
                      <a:r>
                        <a:rPr lang="en-US" sz="1600" dirty="0">
                          <a:solidFill>
                            <a:schemeClr val="tx1"/>
                          </a:solidFill>
                          <a:latin typeface="Sanserif"/>
                        </a:rPr>
                        <a:t>1774</a:t>
                      </a:r>
                    </a:p>
                  </a:txBody>
                  <a:tcPr>
                    <a:solidFill>
                      <a:srgbClr val="FFE9B5"/>
                    </a:solidFill>
                  </a:tcPr>
                </a:tc>
                <a:tc>
                  <a:txBody>
                    <a:bodyPr/>
                    <a:lstStyle/>
                    <a:p>
                      <a:pPr algn="l"/>
                      <a:r>
                        <a:rPr lang="en-US" sz="1600" dirty="0">
                          <a:solidFill>
                            <a:schemeClr val="tx1"/>
                          </a:solidFill>
                          <a:latin typeface="Sanserif"/>
                        </a:rPr>
                        <a:t>First Continental Congress held</a:t>
                      </a:r>
                    </a:p>
                  </a:txBody>
                  <a:tcPr marR="914400">
                    <a:solidFill>
                      <a:srgbClr val="FFE9B5"/>
                    </a:solidFill>
                  </a:tcPr>
                </a:tc>
                <a:extLst>
                  <a:ext uri="{0D108BD9-81ED-4DB2-BD59-A6C34878D82A}">
                    <a16:rowId xmlns:a16="http://schemas.microsoft.com/office/drawing/2014/main" val="583825245"/>
                  </a:ext>
                </a:extLst>
              </a:tr>
              <a:tr h="263630">
                <a:tc>
                  <a:txBody>
                    <a:bodyPr/>
                    <a:lstStyle/>
                    <a:p>
                      <a:pPr algn="ctr"/>
                      <a:r>
                        <a:rPr lang="en-US" sz="1600" dirty="0">
                          <a:solidFill>
                            <a:schemeClr val="tx1"/>
                          </a:solidFill>
                          <a:latin typeface="Sanserif"/>
                        </a:rPr>
                        <a:t>1775</a:t>
                      </a:r>
                    </a:p>
                  </a:txBody>
                  <a:tcPr>
                    <a:solidFill>
                      <a:srgbClr val="FFE9B5"/>
                    </a:solidFill>
                  </a:tcPr>
                </a:tc>
                <a:tc>
                  <a:txBody>
                    <a:bodyPr/>
                    <a:lstStyle/>
                    <a:p>
                      <a:pPr algn="l"/>
                      <a:r>
                        <a:rPr lang="en-US" sz="1600" dirty="0">
                          <a:solidFill>
                            <a:schemeClr val="tx1"/>
                          </a:solidFill>
                          <a:latin typeface="Sanserif"/>
                        </a:rPr>
                        <a:t>Second Continental Congress held</a:t>
                      </a:r>
                    </a:p>
                  </a:txBody>
                  <a:tcPr marR="914400">
                    <a:solidFill>
                      <a:srgbClr val="FFE9B5"/>
                    </a:solidFill>
                  </a:tcPr>
                </a:tc>
                <a:extLst>
                  <a:ext uri="{0D108BD9-81ED-4DB2-BD59-A6C34878D82A}">
                    <a16:rowId xmlns:a16="http://schemas.microsoft.com/office/drawing/2014/main" val="1276611240"/>
                  </a:ext>
                </a:extLst>
              </a:tr>
              <a:tr h="263630">
                <a:tc>
                  <a:txBody>
                    <a:bodyPr/>
                    <a:lstStyle/>
                    <a:p>
                      <a:pPr algn="ctr"/>
                      <a:r>
                        <a:rPr lang="en-US" sz="1600" dirty="0">
                          <a:solidFill>
                            <a:schemeClr val="tx1"/>
                          </a:solidFill>
                          <a:latin typeface="Sanserif"/>
                        </a:rPr>
                        <a:t>1776</a:t>
                      </a:r>
                    </a:p>
                  </a:txBody>
                  <a:tcPr>
                    <a:solidFill>
                      <a:srgbClr val="FFE9B5"/>
                    </a:solidFill>
                  </a:tcPr>
                </a:tc>
                <a:tc>
                  <a:txBody>
                    <a:bodyPr/>
                    <a:lstStyle/>
                    <a:p>
                      <a:pPr algn="l"/>
                      <a:r>
                        <a:rPr lang="en-US" sz="1600" dirty="0">
                          <a:solidFill>
                            <a:schemeClr val="tx1"/>
                          </a:solidFill>
                          <a:latin typeface="Sanserif"/>
                        </a:rPr>
                        <a:t>Eight state constitutions ratified</a:t>
                      </a:r>
                    </a:p>
                  </a:txBody>
                  <a:tcPr marR="914400">
                    <a:solidFill>
                      <a:srgbClr val="FFE9B5"/>
                    </a:solidFill>
                  </a:tcPr>
                </a:tc>
                <a:extLst>
                  <a:ext uri="{0D108BD9-81ED-4DB2-BD59-A6C34878D82A}">
                    <a16:rowId xmlns:a16="http://schemas.microsoft.com/office/drawing/2014/main" val="1385320974"/>
                  </a:ext>
                </a:extLst>
              </a:tr>
              <a:tr h="263630">
                <a:tc>
                  <a:txBody>
                    <a:bodyPr/>
                    <a:lstStyle/>
                    <a:p>
                      <a:pPr algn="ctr"/>
                      <a:r>
                        <a:rPr lang="en-US" sz="1600" dirty="0">
                          <a:solidFill>
                            <a:schemeClr val="tx1"/>
                          </a:solidFill>
                          <a:latin typeface="Sanserif"/>
                        </a:rPr>
                        <a:t>1776</a:t>
                      </a:r>
                    </a:p>
                  </a:txBody>
                  <a:tcPr>
                    <a:solidFill>
                      <a:srgbClr val="FFE9B5"/>
                    </a:solidFill>
                  </a:tcPr>
                </a:tc>
                <a:tc>
                  <a:txBody>
                    <a:bodyPr/>
                    <a:lstStyle/>
                    <a:p>
                      <a:pPr algn="l"/>
                      <a:r>
                        <a:rPr lang="en-US" sz="1600" dirty="0">
                          <a:solidFill>
                            <a:schemeClr val="tx1"/>
                          </a:solidFill>
                          <a:latin typeface="Sanserif"/>
                        </a:rPr>
                        <a:t>Declaration of Independence signed</a:t>
                      </a:r>
                    </a:p>
                  </a:txBody>
                  <a:tcPr marR="914400">
                    <a:solidFill>
                      <a:srgbClr val="FFE9B5"/>
                    </a:solidFill>
                  </a:tcPr>
                </a:tc>
                <a:extLst>
                  <a:ext uri="{0D108BD9-81ED-4DB2-BD59-A6C34878D82A}">
                    <a16:rowId xmlns:a16="http://schemas.microsoft.com/office/drawing/2014/main" val="3003536176"/>
                  </a:ext>
                </a:extLst>
              </a:tr>
              <a:tr h="263630">
                <a:tc>
                  <a:txBody>
                    <a:bodyPr/>
                    <a:lstStyle/>
                    <a:p>
                      <a:pPr algn="ctr"/>
                      <a:r>
                        <a:rPr lang="en-US" sz="1600" dirty="0">
                          <a:solidFill>
                            <a:schemeClr val="tx1"/>
                          </a:solidFill>
                          <a:latin typeface="Sanserif"/>
                        </a:rPr>
                        <a:t>1777</a:t>
                      </a:r>
                    </a:p>
                  </a:txBody>
                  <a:tcPr>
                    <a:solidFill>
                      <a:srgbClr val="FFE9B5"/>
                    </a:solidFill>
                  </a:tcPr>
                </a:tc>
                <a:tc>
                  <a:txBody>
                    <a:bodyPr/>
                    <a:lstStyle/>
                    <a:p>
                      <a:pPr algn="l"/>
                      <a:r>
                        <a:rPr lang="en-US" sz="1600" dirty="0">
                          <a:solidFill>
                            <a:schemeClr val="tx1"/>
                          </a:solidFill>
                          <a:latin typeface="Sanserif"/>
                        </a:rPr>
                        <a:t>Articles sent to states</a:t>
                      </a:r>
                    </a:p>
                  </a:txBody>
                  <a:tcPr marR="914400">
                    <a:solidFill>
                      <a:srgbClr val="FFE9B5"/>
                    </a:solidFill>
                  </a:tcPr>
                </a:tc>
                <a:extLst>
                  <a:ext uri="{0D108BD9-81ED-4DB2-BD59-A6C34878D82A}">
                    <a16:rowId xmlns:a16="http://schemas.microsoft.com/office/drawing/2014/main" val="3084802772"/>
                  </a:ext>
                </a:extLst>
              </a:tr>
              <a:tr h="263630">
                <a:tc>
                  <a:txBody>
                    <a:bodyPr/>
                    <a:lstStyle/>
                    <a:p>
                      <a:pPr algn="ctr"/>
                      <a:r>
                        <a:rPr lang="en-US" sz="1600" dirty="0">
                          <a:solidFill>
                            <a:schemeClr val="tx1"/>
                          </a:solidFill>
                          <a:latin typeface="Sanserif"/>
                        </a:rPr>
                        <a:t>1781</a:t>
                      </a:r>
                    </a:p>
                  </a:txBody>
                  <a:tcPr>
                    <a:solidFill>
                      <a:srgbClr val="FFE9B5"/>
                    </a:solidFill>
                  </a:tcPr>
                </a:tc>
                <a:tc>
                  <a:txBody>
                    <a:bodyPr/>
                    <a:lstStyle/>
                    <a:p>
                      <a:pPr algn="l"/>
                      <a:r>
                        <a:rPr lang="en-US" sz="1600" dirty="0">
                          <a:solidFill>
                            <a:schemeClr val="tx1"/>
                          </a:solidFill>
                          <a:latin typeface="Sanserif"/>
                        </a:rPr>
                        <a:t>Articles ratified by states and go into effect</a:t>
                      </a:r>
                    </a:p>
                  </a:txBody>
                  <a:tcPr marR="914400">
                    <a:solidFill>
                      <a:srgbClr val="FFE9B5"/>
                    </a:solidFill>
                  </a:tcPr>
                </a:tc>
                <a:extLst>
                  <a:ext uri="{0D108BD9-81ED-4DB2-BD59-A6C34878D82A}">
                    <a16:rowId xmlns:a16="http://schemas.microsoft.com/office/drawing/2014/main" val="1752552167"/>
                  </a:ext>
                </a:extLst>
              </a:tr>
              <a:tr h="263630">
                <a:tc>
                  <a:txBody>
                    <a:bodyPr/>
                    <a:lstStyle/>
                    <a:p>
                      <a:pPr algn="ctr"/>
                      <a:r>
                        <a:rPr lang="en-US" sz="1600" dirty="0">
                          <a:solidFill>
                            <a:schemeClr val="tx1"/>
                          </a:solidFill>
                          <a:latin typeface="Sanserif"/>
                        </a:rPr>
                        <a:t>1783</a:t>
                      </a:r>
                    </a:p>
                  </a:txBody>
                  <a:tcPr>
                    <a:solidFill>
                      <a:srgbClr val="FFE9B5"/>
                    </a:solidFill>
                  </a:tcPr>
                </a:tc>
                <a:tc>
                  <a:txBody>
                    <a:bodyPr/>
                    <a:lstStyle/>
                    <a:p>
                      <a:pPr algn="l"/>
                      <a:r>
                        <a:rPr lang="en-US" sz="1600" dirty="0">
                          <a:solidFill>
                            <a:schemeClr val="tx1"/>
                          </a:solidFill>
                          <a:latin typeface="Sanserif"/>
                        </a:rPr>
                        <a:t>War for Independence ends with signing of Peace Treaty</a:t>
                      </a:r>
                    </a:p>
                  </a:txBody>
                  <a:tcPr marR="914400">
                    <a:solidFill>
                      <a:srgbClr val="FFE9B5"/>
                    </a:solidFill>
                  </a:tcPr>
                </a:tc>
                <a:extLst>
                  <a:ext uri="{0D108BD9-81ED-4DB2-BD59-A6C34878D82A}">
                    <a16:rowId xmlns:a16="http://schemas.microsoft.com/office/drawing/2014/main" val="2679696162"/>
                  </a:ext>
                </a:extLst>
              </a:tr>
            </a:tbl>
          </a:graphicData>
        </a:graphic>
      </p:graphicFrame>
      <p:sp>
        <p:nvSpPr>
          <p:cNvPr id="7" name="Slide Number Placeholder 4">
            <a:extLst>
              <a:ext uri="{FF2B5EF4-FFF2-40B4-BE49-F238E27FC236}">
                <a16:creationId xmlns:a16="http://schemas.microsoft.com/office/drawing/2014/main" id="{ABCEBF4B-6B95-4A47-B5ED-323133AF6B9F}"/>
              </a:ext>
            </a:extLst>
          </p:cNvPr>
          <p:cNvSpPr>
            <a:spLocks noGrp="1"/>
          </p:cNvSpPr>
          <p:nvPr>
            <p:ph type="sldNum" sz="quarter" idx="10"/>
          </p:nvPr>
        </p:nvSpPr>
        <p:spPr/>
        <p:txBody>
          <a:bodyPr/>
          <a:lstStyle/>
          <a:p>
            <a:fld id="{68151E55-6873-49E2-B8D5-2F265E6F1973}" type="slidenum">
              <a:rPr lang="en-US" smtClean="0">
                <a:latin typeface="Sanserif"/>
              </a:rPr>
              <a:pPr/>
              <a:t>13</a:t>
            </a:fld>
            <a:endParaRPr lang="en-US" dirty="0">
              <a:latin typeface="Sanserif"/>
            </a:endParaRPr>
          </a:p>
        </p:txBody>
      </p:sp>
    </p:spTree>
    <p:extLst>
      <p:ext uri="{BB962C8B-B14F-4D97-AF65-F5344CB8AC3E}">
        <p14:creationId xmlns:p14="http://schemas.microsoft.com/office/powerpoint/2010/main" val="324437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31BE07-1C37-47A2-949B-C5F97BB30F81}"/>
              </a:ext>
            </a:extLst>
          </p:cNvPr>
          <p:cNvSpPr>
            <a:spLocks noGrp="1"/>
          </p:cNvSpPr>
          <p:nvPr>
            <p:ph type="title"/>
          </p:nvPr>
        </p:nvSpPr>
        <p:spPr/>
        <p:txBody>
          <a:bodyPr/>
          <a:lstStyle/>
          <a:p>
            <a:r>
              <a:rPr lang="en-US" altLang="en-US" noProof="0" dirty="0">
                <a:latin typeface="Sanserif"/>
              </a:rPr>
              <a:t>Weaknesses of the Confederation</a:t>
            </a:r>
            <a:endParaRPr lang="en-US" dirty="0">
              <a:latin typeface="Sanserif"/>
            </a:endParaRPr>
          </a:p>
        </p:txBody>
      </p:sp>
      <p:sp>
        <p:nvSpPr>
          <p:cNvPr id="11" name="Content Placeholder 2">
            <a:extLst>
              <a:ext uri="{FF2B5EF4-FFF2-40B4-BE49-F238E27FC236}">
                <a16:creationId xmlns:a16="http://schemas.microsoft.com/office/drawing/2014/main" id="{FB4BCE51-C0B8-4717-B258-451B41407A8A}"/>
              </a:ext>
            </a:extLst>
          </p:cNvPr>
          <p:cNvSpPr>
            <a:spLocks noGrp="1"/>
          </p:cNvSpPr>
          <p:nvPr>
            <p:ph sz="quarter" idx="20"/>
          </p:nvPr>
        </p:nvSpPr>
        <p:spPr/>
        <p:txBody>
          <a:bodyPr/>
          <a:lstStyle/>
          <a:p>
            <a:pPr>
              <a:spcBef>
                <a:spcPts val="2400"/>
              </a:spcBef>
              <a:spcAft>
                <a:spcPts val="0"/>
              </a:spcAft>
            </a:pPr>
            <a:r>
              <a:rPr lang="en-US" altLang="en-US" noProof="0" dirty="0">
                <a:latin typeface="Sanserif"/>
              </a:rPr>
              <a:t>States retained ultimate authority over day-to-day life, commerce, and currency.</a:t>
            </a:r>
          </a:p>
          <a:p>
            <a:pPr marL="284400" lvl="1" indent="-284400">
              <a:spcBef>
                <a:spcPts val="576"/>
              </a:spcBef>
              <a:spcAft>
                <a:spcPts val="0"/>
              </a:spcAft>
            </a:pPr>
            <a:r>
              <a:rPr lang="en-US" altLang="en-US" noProof="0" dirty="0">
                <a:latin typeface="Sanserif"/>
              </a:rPr>
              <a:t>States taxed goods from other countries and other states.</a:t>
            </a:r>
          </a:p>
          <a:p>
            <a:pPr marL="284400" lvl="1" indent="-284400">
              <a:spcBef>
                <a:spcPts val="576"/>
              </a:spcBef>
              <a:spcAft>
                <a:spcPts val="0"/>
              </a:spcAft>
            </a:pPr>
            <a:r>
              <a:rPr lang="en-US" altLang="en-US" noProof="0" dirty="0">
                <a:latin typeface="Sanserif"/>
              </a:rPr>
              <a:t>States issued their own money.</a:t>
            </a:r>
          </a:p>
          <a:p>
            <a:pPr>
              <a:spcBef>
                <a:spcPts val="2400"/>
              </a:spcBef>
              <a:spcAft>
                <a:spcPts val="0"/>
              </a:spcAft>
            </a:pPr>
            <a:r>
              <a:rPr lang="en-US" altLang="en-US" noProof="0" dirty="0">
                <a:latin typeface="Sanserif"/>
              </a:rPr>
              <a:t>Policies caused economic hardship.</a:t>
            </a:r>
          </a:p>
          <a:p>
            <a:pPr>
              <a:spcBef>
                <a:spcPts val="2400"/>
              </a:spcBef>
              <a:spcAft>
                <a:spcPts val="0"/>
              </a:spcAft>
            </a:pPr>
            <a:r>
              <a:rPr lang="en-US" altLang="en-US" noProof="0" dirty="0" err="1">
                <a:latin typeface="Sanserif"/>
              </a:rPr>
              <a:t>Shays’s</a:t>
            </a:r>
            <a:r>
              <a:rPr lang="en-US" altLang="en-US" noProof="0" dirty="0">
                <a:latin typeface="Sanserif"/>
              </a:rPr>
              <a:t> Rebellion in 1786 highlighted the weaknesses of the national confederacy and the need for a stronger central government.</a:t>
            </a:r>
          </a:p>
        </p:txBody>
      </p:sp>
      <p:sp>
        <p:nvSpPr>
          <p:cNvPr id="7" name="Slide Number Placeholder 3">
            <a:extLst>
              <a:ext uri="{FF2B5EF4-FFF2-40B4-BE49-F238E27FC236}">
                <a16:creationId xmlns:a16="http://schemas.microsoft.com/office/drawing/2014/main" id="{CED3EBC0-110E-41A0-A1F9-CB22FCC90566}"/>
              </a:ext>
            </a:extLst>
          </p:cNvPr>
          <p:cNvSpPr>
            <a:spLocks noGrp="1"/>
          </p:cNvSpPr>
          <p:nvPr>
            <p:ph type="sldNum" sz="quarter" idx="10"/>
          </p:nvPr>
        </p:nvSpPr>
        <p:spPr/>
        <p:txBody>
          <a:bodyPr/>
          <a:lstStyle/>
          <a:p>
            <a:fld id="{68151E55-6873-49E2-B8D5-2F265E6F1973}" type="slidenum">
              <a:rPr lang="en-US" smtClean="0">
                <a:latin typeface="Sanserif"/>
              </a:rPr>
              <a:pPr/>
              <a:t>14</a:t>
            </a:fld>
            <a:endParaRPr lang="en-US" dirty="0">
              <a:latin typeface="Sanserif"/>
            </a:endParaRPr>
          </a:p>
        </p:txBody>
      </p:sp>
    </p:spTree>
    <p:extLst>
      <p:ext uri="{BB962C8B-B14F-4D97-AF65-F5344CB8AC3E}">
        <p14:creationId xmlns:p14="http://schemas.microsoft.com/office/powerpoint/2010/main" val="250420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0C2923-00B7-4066-9159-D316FEA1B3B8}"/>
              </a:ext>
            </a:extLst>
          </p:cNvPr>
          <p:cNvSpPr>
            <a:spLocks noGrp="1"/>
          </p:cNvSpPr>
          <p:nvPr>
            <p:ph type="title"/>
          </p:nvPr>
        </p:nvSpPr>
        <p:spPr/>
        <p:txBody>
          <a:bodyPr>
            <a:noAutofit/>
          </a:bodyPr>
          <a:lstStyle/>
          <a:p>
            <a:r>
              <a:rPr lang="en-US" altLang="en-US" noProof="0" dirty="0">
                <a:latin typeface="Sanserif"/>
              </a:rPr>
              <a:t>Calls to Remedy Defects of the Articles of Confederation</a:t>
            </a:r>
            <a:endParaRPr lang="en-US" dirty="0">
              <a:latin typeface="Sanserif"/>
            </a:endParaRPr>
          </a:p>
        </p:txBody>
      </p:sp>
      <p:sp>
        <p:nvSpPr>
          <p:cNvPr id="11" name="Content Placeholder 2">
            <a:extLst>
              <a:ext uri="{FF2B5EF4-FFF2-40B4-BE49-F238E27FC236}">
                <a16:creationId xmlns:a16="http://schemas.microsoft.com/office/drawing/2014/main" id="{78D1CAF6-0611-4073-A801-034BB43FB8FE}"/>
              </a:ext>
            </a:extLst>
          </p:cNvPr>
          <p:cNvSpPr>
            <a:spLocks noGrp="1"/>
          </p:cNvSpPr>
          <p:nvPr>
            <p:ph sz="quarter" idx="20"/>
          </p:nvPr>
        </p:nvSpPr>
        <p:spPr>
          <a:xfrm>
            <a:off x="342900" y="1524000"/>
            <a:ext cx="7734300" cy="4800600"/>
          </a:xfrm>
        </p:spPr>
        <p:txBody>
          <a:bodyPr/>
          <a:lstStyle/>
          <a:p>
            <a:pPr>
              <a:spcBef>
                <a:spcPts val="2400"/>
              </a:spcBef>
              <a:spcAft>
                <a:spcPts val="0"/>
              </a:spcAft>
            </a:pPr>
            <a:r>
              <a:rPr lang="en-US" noProof="0" dirty="0">
                <a:latin typeface="Sanserif"/>
              </a:rPr>
              <a:t>Congress was unable to pay the costs of governing.</a:t>
            </a:r>
          </a:p>
          <a:p>
            <a:pPr>
              <a:spcBef>
                <a:spcPts val="2400"/>
              </a:spcBef>
              <a:spcAft>
                <a:spcPts val="0"/>
              </a:spcAft>
            </a:pPr>
            <a:r>
              <a:rPr lang="en-US" noProof="0" dirty="0">
                <a:latin typeface="Sanserif"/>
              </a:rPr>
              <a:t>Violent rebellions threatened peace and security.</a:t>
            </a:r>
          </a:p>
          <a:p>
            <a:pPr>
              <a:spcBef>
                <a:spcPts val="2400"/>
              </a:spcBef>
              <a:spcAft>
                <a:spcPts val="0"/>
              </a:spcAft>
            </a:pPr>
            <a:r>
              <a:rPr lang="en-US" noProof="0" dirty="0">
                <a:latin typeface="Sanserif"/>
              </a:rPr>
              <a:t>Delegates from five states met in Annapolis to try to “remedy defects of the Federal Government.”</a:t>
            </a:r>
          </a:p>
          <a:p>
            <a:pPr marL="284400" lvl="1" indent="-284400">
              <a:spcBef>
                <a:spcPts val="576"/>
              </a:spcBef>
              <a:spcAft>
                <a:spcPts val="0"/>
              </a:spcAft>
            </a:pPr>
            <a:r>
              <a:rPr lang="en-US" altLang="en-US" noProof="0" dirty="0">
                <a:latin typeface="Sanserif"/>
              </a:rPr>
              <a:t>Principle issue was problematic trade and commerce.</a:t>
            </a:r>
          </a:p>
          <a:p>
            <a:pPr marL="284400" lvl="1" indent="-284400">
              <a:spcBef>
                <a:spcPts val="576"/>
              </a:spcBef>
              <a:spcAft>
                <a:spcPts val="0"/>
              </a:spcAft>
            </a:pPr>
            <a:r>
              <a:rPr lang="en-US" altLang="en-US" noProof="0" dirty="0">
                <a:latin typeface="Sanserif"/>
              </a:rPr>
              <a:t>Other problems were hinted at.</a:t>
            </a:r>
          </a:p>
          <a:p>
            <a:pPr marL="284400" lvl="1" indent="-284400">
              <a:spcBef>
                <a:spcPts val="576"/>
              </a:spcBef>
              <a:spcAft>
                <a:spcPts val="0"/>
              </a:spcAft>
            </a:pPr>
            <a:r>
              <a:rPr lang="en-US" altLang="en-US" noProof="0" dirty="0">
                <a:latin typeface="Sanserif"/>
              </a:rPr>
              <a:t>Called for representatives from all states to attend the next meeting.</a:t>
            </a:r>
          </a:p>
        </p:txBody>
      </p:sp>
      <p:sp>
        <p:nvSpPr>
          <p:cNvPr id="7" name="Slide Number Placeholder 3">
            <a:extLst>
              <a:ext uri="{FF2B5EF4-FFF2-40B4-BE49-F238E27FC236}">
                <a16:creationId xmlns:a16="http://schemas.microsoft.com/office/drawing/2014/main" id="{A2868B11-209D-441C-B0FF-D6FFCC59FD02}"/>
              </a:ext>
            </a:extLst>
          </p:cNvPr>
          <p:cNvSpPr>
            <a:spLocks noGrp="1"/>
          </p:cNvSpPr>
          <p:nvPr>
            <p:ph type="sldNum" sz="quarter" idx="10"/>
          </p:nvPr>
        </p:nvSpPr>
        <p:spPr/>
        <p:txBody>
          <a:bodyPr/>
          <a:lstStyle/>
          <a:p>
            <a:fld id="{68151E55-6873-49E2-B8D5-2F265E6F1973}" type="slidenum">
              <a:rPr lang="en-US" smtClean="0">
                <a:latin typeface="Sanserif"/>
              </a:rPr>
              <a:pPr/>
              <a:t>15</a:t>
            </a:fld>
            <a:endParaRPr lang="en-US" dirty="0">
              <a:latin typeface="Sanserif"/>
            </a:endParaRPr>
          </a:p>
        </p:txBody>
      </p:sp>
    </p:spTree>
    <p:extLst>
      <p:ext uri="{BB962C8B-B14F-4D97-AF65-F5344CB8AC3E}">
        <p14:creationId xmlns:p14="http://schemas.microsoft.com/office/powerpoint/2010/main" val="25921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39E290D-30AB-40ED-9E57-B1EB391C0B60}"/>
              </a:ext>
            </a:extLst>
          </p:cNvPr>
          <p:cNvSpPr>
            <a:spLocks noGrp="1"/>
          </p:cNvSpPr>
          <p:nvPr>
            <p:ph type="title"/>
          </p:nvPr>
        </p:nvSpPr>
        <p:spPr>
          <a:xfrm>
            <a:off x="1371600" y="228600"/>
            <a:ext cx="6438900" cy="1143000"/>
          </a:xfrm>
        </p:spPr>
        <p:txBody>
          <a:bodyPr>
            <a:noAutofit/>
          </a:bodyPr>
          <a:lstStyle/>
          <a:p>
            <a:r>
              <a:rPr lang="en-US" altLang="en-US" noProof="0" dirty="0">
                <a:latin typeface="Sanserif"/>
              </a:rPr>
              <a:t>Crafting the Constitution of the United States</a:t>
            </a:r>
            <a:endParaRPr lang="en-US" dirty="0">
              <a:latin typeface="Sanserif"/>
            </a:endParaRPr>
          </a:p>
        </p:txBody>
      </p:sp>
      <p:sp>
        <p:nvSpPr>
          <p:cNvPr id="11" name="Content Placeholder 2">
            <a:extLst>
              <a:ext uri="{FF2B5EF4-FFF2-40B4-BE49-F238E27FC236}">
                <a16:creationId xmlns:a16="http://schemas.microsoft.com/office/drawing/2014/main" id="{D4A41188-0ABD-4F90-8B47-23B47AEC0FDF}"/>
              </a:ext>
            </a:extLst>
          </p:cNvPr>
          <p:cNvSpPr>
            <a:spLocks noGrp="1"/>
          </p:cNvSpPr>
          <p:nvPr>
            <p:ph sz="quarter" idx="20"/>
          </p:nvPr>
        </p:nvSpPr>
        <p:spPr/>
        <p:txBody>
          <a:bodyPr>
            <a:normAutofit lnSpcReduction="10000"/>
          </a:bodyPr>
          <a:lstStyle/>
          <a:p>
            <a:pPr>
              <a:spcBef>
                <a:spcPts val="2400"/>
              </a:spcBef>
              <a:spcAft>
                <a:spcPts val="0"/>
              </a:spcAft>
            </a:pPr>
            <a:r>
              <a:rPr lang="en-US" altLang="en-US" noProof="0" dirty="0">
                <a:latin typeface="Sanserif"/>
              </a:rPr>
              <a:t>Convention to address defects in the Articles of Confederation was held in Philadelphia from May 25 through September 17, 1787.</a:t>
            </a:r>
          </a:p>
          <a:p>
            <a:pPr>
              <a:spcBef>
                <a:spcPts val="2400"/>
              </a:spcBef>
              <a:spcAft>
                <a:spcPts val="0"/>
              </a:spcAft>
            </a:pPr>
            <a:r>
              <a:rPr lang="en-US" altLang="en-US" noProof="0" dirty="0">
                <a:latin typeface="Sanserif"/>
              </a:rPr>
              <a:t>All states except Rhode Island sent delegates.</a:t>
            </a:r>
          </a:p>
          <a:p>
            <a:pPr>
              <a:spcBef>
                <a:spcPts val="2400"/>
              </a:spcBef>
              <a:spcAft>
                <a:spcPts val="0"/>
              </a:spcAft>
            </a:pPr>
            <a:r>
              <a:rPr lang="en-US" altLang="en-US" noProof="0" dirty="0">
                <a:latin typeface="Sanserif"/>
              </a:rPr>
              <a:t>Most delegates were American elites—lawyers, businessmen, or plantation owners.</a:t>
            </a:r>
          </a:p>
          <a:p>
            <a:pPr>
              <a:spcBef>
                <a:spcPts val="2400"/>
              </a:spcBef>
              <a:spcAft>
                <a:spcPts val="0"/>
              </a:spcAft>
            </a:pPr>
            <a:r>
              <a:rPr lang="en-US" altLang="en-US" noProof="0" dirty="0">
                <a:latin typeface="Sanserif"/>
              </a:rPr>
              <a:t>Delegates had to balance </a:t>
            </a:r>
            <a:r>
              <a:rPr lang="en-US" noProof="0" dirty="0">
                <a:latin typeface="Sanserif"/>
              </a:rPr>
              <a:t>their preference for a strong central government with citizens’ distrust of it.</a:t>
            </a:r>
          </a:p>
          <a:p>
            <a:pPr marL="284400" lvl="1" indent="-284400">
              <a:spcBef>
                <a:spcPts val="576"/>
              </a:spcBef>
              <a:spcAft>
                <a:spcPts val="0"/>
              </a:spcAft>
            </a:pPr>
            <a:r>
              <a:rPr lang="en-US" altLang="en-US" noProof="0" dirty="0">
                <a:latin typeface="Sanserif"/>
              </a:rPr>
              <a:t>Conflict also occurred over slavery.</a:t>
            </a:r>
          </a:p>
        </p:txBody>
      </p:sp>
      <p:sp>
        <p:nvSpPr>
          <p:cNvPr id="7" name="Slide Number Placeholder 3">
            <a:extLst>
              <a:ext uri="{FF2B5EF4-FFF2-40B4-BE49-F238E27FC236}">
                <a16:creationId xmlns:a16="http://schemas.microsoft.com/office/drawing/2014/main" id="{F578632A-7C31-4ADF-B2EE-E32E6C933E60}"/>
              </a:ext>
            </a:extLst>
          </p:cNvPr>
          <p:cNvSpPr>
            <a:spLocks noGrp="1"/>
          </p:cNvSpPr>
          <p:nvPr>
            <p:ph type="sldNum" sz="quarter" idx="10"/>
          </p:nvPr>
        </p:nvSpPr>
        <p:spPr/>
        <p:txBody>
          <a:bodyPr/>
          <a:lstStyle/>
          <a:p>
            <a:fld id="{68151E55-6873-49E2-B8D5-2F265E6F1973}" type="slidenum">
              <a:rPr lang="en-US" smtClean="0">
                <a:latin typeface="Sanserif"/>
              </a:rPr>
              <a:pPr/>
              <a:t>16</a:t>
            </a:fld>
            <a:endParaRPr lang="en-US" dirty="0">
              <a:latin typeface="Sanserif"/>
            </a:endParaRPr>
          </a:p>
        </p:txBody>
      </p:sp>
    </p:spTree>
    <p:extLst>
      <p:ext uri="{BB962C8B-B14F-4D97-AF65-F5344CB8AC3E}">
        <p14:creationId xmlns:p14="http://schemas.microsoft.com/office/powerpoint/2010/main" val="107537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14C4B4-7E13-4D75-9002-4E2E7DFA74F0}"/>
              </a:ext>
            </a:extLst>
          </p:cNvPr>
          <p:cNvSpPr>
            <a:spLocks noGrp="1"/>
          </p:cNvSpPr>
          <p:nvPr>
            <p:ph type="title"/>
          </p:nvPr>
        </p:nvSpPr>
        <p:spPr/>
        <p:txBody>
          <a:bodyPr/>
          <a:lstStyle/>
          <a:p>
            <a:r>
              <a:rPr lang="en-US" altLang="en-US" noProof="0" dirty="0">
                <a:latin typeface="Sanserif"/>
              </a:rPr>
              <a:t>Areas of Consensus </a:t>
            </a:r>
            <a:r>
              <a:rPr lang="en-US" altLang="en-US" sz="1600" noProof="0" dirty="0">
                <a:latin typeface="Sanserif"/>
              </a:rPr>
              <a:t>1</a:t>
            </a:r>
            <a:endParaRPr lang="en-US" dirty="0">
              <a:latin typeface="Sanserif"/>
            </a:endParaRPr>
          </a:p>
        </p:txBody>
      </p:sp>
      <p:sp>
        <p:nvSpPr>
          <p:cNvPr id="11" name="Content Placeholder 2">
            <a:extLst>
              <a:ext uri="{FF2B5EF4-FFF2-40B4-BE49-F238E27FC236}">
                <a16:creationId xmlns:a16="http://schemas.microsoft.com/office/drawing/2014/main" id="{770AC682-CD15-47D3-89C8-17C0834D9941}"/>
              </a:ext>
            </a:extLst>
          </p:cNvPr>
          <p:cNvSpPr>
            <a:spLocks noGrp="1"/>
          </p:cNvSpPr>
          <p:nvPr>
            <p:ph sz="quarter" idx="20"/>
          </p:nvPr>
        </p:nvSpPr>
        <p:spPr>
          <a:xfrm>
            <a:off x="342900" y="1524000"/>
            <a:ext cx="8115300" cy="4800600"/>
          </a:xfrm>
        </p:spPr>
        <p:txBody>
          <a:bodyPr/>
          <a:lstStyle/>
          <a:p>
            <a:pPr>
              <a:spcBef>
                <a:spcPts val="2400"/>
              </a:spcBef>
              <a:spcAft>
                <a:spcPts val="0"/>
              </a:spcAft>
            </a:pPr>
            <a:r>
              <a:rPr lang="en-US" altLang="en-US" noProof="0" dirty="0">
                <a:latin typeface="Sanserif"/>
              </a:rPr>
              <a:t>Creation of a federal system with </a:t>
            </a:r>
            <a:r>
              <a:rPr lang="en-US" altLang="en-US" b="1" noProof="0" dirty="0">
                <a:latin typeface="Sanserif"/>
              </a:rPr>
              <a:t>dual sovereignty</a:t>
            </a:r>
            <a:r>
              <a:rPr lang="en-US" altLang="en-US" noProof="0" dirty="0">
                <a:latin typeface="Sanserif"/>
              </a:rPr>
              <a:t>.</a:t>
            </a:r>
          </a:p>
          <a:p>
            <a:pPr marL="284400" lvl="1" indent="-284400">
              <a:spcBef>
                <a:spcPts val="576"/>
              </a:spcBef>
              <a:spcAft>
                <a:spcPts val="0"/>
              </a:spcAft>
            </a:pPr>
            <a:r>
              <a:rPr lang="en-US" altLang="en-US" noProof="0" dirty="0">
                <a:latin typeface="Sanserif"/>
              </a:rPr>
              <a:t>Sovereignty shared between a central government and regional governments.</a:t>
            </a:r>
          </a:p>
          <a:p>
            <a:pPr>
              <a:spcBef>
                <a:spcPts val="2400"/>
              </a:spcBef>
              <a:spcAft>
                <a:spcPts val="0"/>
              </a:spcAft>
            </a:pPr>
            <a:r>
              <a:rPr lang="en-US" altLang="en-US" noProof="0" dirty="0">
                <a:latin typeface="Sanserif"/>
              </a:rPr>
              <a:t>Constitutional supremacy.</a:t>
            </a:r>
          </a:p>
          <a:p>
            <a:pPr marL="284400" lvl="1" indent="-284400">
              <a:spcBef>
                <a:spcPts val="576"/>
              </a:spcBef>
              <a:spcAft>
                <a:spcPts val="0"/>
              </a:spcAft>
            </a:pPr>
            <a:r>
              <a:rPr lang="en-US" altLang="en-US" noProof="0" dirty="0">
                <a:latin typeface="Sanserif"/>
              </a:rPr>
              <a:t>Clause in Article VI of the Constitution states that the Constitution and the treaties and laws created by the national government in compliance with the Constitution are the supreme law of the land.</a:t>
            </a:r>
          </a:p>
          <a:p>
            <a:pPr marL="284400" lvl="1" indent="-284400">
              <a:spcBef>
                <a:spcPts val="576"/>
              </a:spcBef>
              <a:spcAft>
                <a:spcPts val="0"/>
              </a:spcAft>
            </a:pPr>
            <a:r>
              <a:rPr lang="en-US" altLang="en-US" noProof="0" dirty="0">
                <a:latin typeface="Sanserif"/>
              </a:rPr>
              <a:t>Commonly known simply as the </a:t>
            </a:r>
            <a:r>
              <a:rPr lang="en-US" altLang="en-US" b="1" noProof="0" dirty="0">
                <a:latin typeface="Sanserif"/>
              </a:rPr>
              <a:t>supremacy clause</a:t>
            </a:r>
            <a:r>
              <a:rPr lang="en-US" altLang="en-US" noProof="0" dirty="0">
                <a:latin typeface="Sanserif"/>
              </a:rPr>
              <a:t>.</a:t>
            </a:r>
          </a:p>
        </p:txBody>
      </p:sp>
      <p:sp>
        <p:nvSpPr>
          <p:cNvPr id="7" name="Slide Number Placeholder 3">
            <a:extLst>
              <a:ext uri="{FF2B5EF4-FFF2-40B4-BE49-F238E27FC236}">
                <a16:creationId xmlns:a16="http://schemas.microsoft.com/office/drawing/2014/main" id="{C2114BFB-4D6F-4F37-BFB9-776DBFB959CE}"/>
              </a:ext>
            </a:extLst>
          </p:cNvPr>
          <p:cNvSpPr>
            <a:spLocks noGrp="1"/>
          </p:cNvSpPr>
          <p:nvPr>
            <p:ph type="sldNum" sz="quarter" idx="10"/>
          </p:nvPr>
        </p:nvSpPr>
        <p:spPr/>
        <p:txBody>
          <a:bodyPr/>
          <a:lstStyle/>
          <a:p>
            <a:fld id="{68151E55-6873-49E2-B8D5-2F265E6F1973}" type="slidenum">
              <a:rPr lang="en-US" smtClean="0">
                <a:latin typeface="Sanserif"/>
              </a:rPr>
              <a:pPr/>
              <a:t>17</a:t>
            </a:fld>
            <a:endParaRPr lang="en-US" dirty="0">
              <a:latin typeface="Sanserif"/>
            </a:endParaRPr>
          </a:p>
        </p:txBody>
      </p:sp>
    </p:spTree>
    <p:extLst>
      <p:ext uri="{BB962C8B-B14F-4D97-AF65-F5344CB8AC3E}">
        <p14:creationId xmlns:p14="http://schemas.microsoft.com/office/powerpoint/2010/main" val="246635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2D926C9-597D-40CF-8923-9A5FAF91A6F7}"/>
              </a:ext>
            </a:extLst>
          </p:cNvPr>
          <p:cNvSpPr>
            <a:spLocks noGrp="1"/>
          </p:cNvSpPr>
          <p:nvPr>
            <p:ph type="title"/>
          </p:nvPr>
        </p:nvSpPr>
        <p:spPr/>
        <p:txBody>
          <a:bodyPr/>
          <a:lstStyle/>
          <a:p>
            <a:r>
              <a:rPr lang="en-US" altLang="en-US" noProof="0" dirty="0">
                <a:latin typeface="Sanserif"/>
              </a:rPr>
              <a:t>Areas of Consensus </a:t>
            </a:r>
            <a:r>
              <a:rPr lang="en-US" altLang="en-US" sz="1600" noProof="0" dirty="0">
                <a:latin typeface="Sanserif"/>
              </a:rPr>
              <a:t>2</a:t>
            </a:r>
            <a:endParaRPr lang="en-US" dirty="0">
              <a:latin typeface="Sanserif"/>
            </a:endParaRPr>
          </a:p>
        </p:txBody>
      </p:sp>
      <p:sp>
        <p:nvSpPr>
          <p:cNvPr id="11" name="Content Placeholder 2">
            <a:extLst>
              <a:ext uri="{FF2B5EF4-FFF2-40B4-BE49-F238E27FC236}">
                <a16:creationId xmlns:a16="http://schemas.microsoft.com/office/drawing/2014/main" id="{796AA641-4D6D-4F2C-A278-E50E09AF1BCE}"/>
              </a:ext>
            </a:extLst>
          </p:cNvPr>
          <p:cNvSpPr>
            <a:spLocks noGrp="1"/>
          </p:cNvSpPr>
          <p:nvPr>
            <p:ph sz="quarter" idx="20"/>
          </p:nvPr>
        </p:nvSpPr>
        <p:spPr>
          <a:xfrm>
            <a:off x="342900" y="1524000"/>
            <a:ext cx="8283512" cy="4800600"/>
          </a:xfrm>
        </p:spPr>
        <p:txBody>
          <a:bodyPr/>
          <a:lstStyle/>
          <a:p>
            <a:pPr>
              <a:spcBef>
                <a:spcPts val="2400"/>
              </a:spcBef>
              <a:spcAft>
                <a:spcPts val="0"/>
              </a:spcAft>
            </a:pPr>
            <a:r>
              <a:rPr lang="en-US" altLang="en-US" noProof="0" dirty="0">
                <a:latin typeface="Sanserif"/>
              </a:rPr>
              <a:t>Separation of powers with integrated checks and balances.</a:t>
            </a:r>
          </a:p>
          <a:p>
            <a:pPr marL="284400" lvl="1" indent="-284400">
              <a:spcBef>
                <a:spcPts val="576"/>
              </a:spcBef>
              <a:spcAft>
                <a:spcPts val="0"/>
              </a:spcAft>
            </a:pPr>
            <a:r>
              <a:rPr lang="en-US" altLang="en-US" noProof="0" dirty="0">
                <a:latin typeface="Sanserif"/>
              </a:rPr>
              <a:t>Framers separated the primary governing functions among the three branches of government so that no one group of governing officials controlled all governing functions (</a:t>
            </a:r>
            <a:r>
              <a:rPr lang="en-US" altLang="en-US" b="1" noProof="0" dirty="0">
                <a:latin typeface="Sanserif"/>
              </a:rPr>
              <a:t>separation of powers</a:t>
            </a:r>
            <a:r>
              <a:rPr lang="en-US" altLang="en-US" noProof="0" dirty="0">
                <a:latin typeface="Sanserif"/>
              </a:rPr>
              <a:t>).</a:t>
            </a:r>
          </a:p>
          <a:p>
            <a:pPr marL="284400" lvl="1" indent="-284400">
              <a:spcBef>
                <a:spcPts val="576"/>
              </a:spcBef>
              <a:spcAft>
                <a:spcPts val="0"/>
              </a:spcAft>
            </a:pPr>
            <a:r>
              <a:rPr lang="en-US" altLang="en-US" noProof="0" dirty="0">
                <a:latin typeface="Sanserif"/>
              </a:rPr>
              <a:t>Framers also established various mechanisms by which each branch can monitor and limit functions of other branches to ensure no branch acts to the detriment of citizens’ natural rights (</a:t>
            </a:r>
            <a:r>
              <a:rPr lang="en-US" altLang="en-US" b="1" noProof="0" dirty="0">
                <a:latin typeface="Sanserif"/>
              </a:rPr>
              <a:t>checks and balances</a:t>
            </a:r>
            <a:r>
              <a:rPr lang="en-US" altLang="en-US" noProof="0" dirty="0">
                <a:latin typeface="Sanserif"/>
              </a:rPr>
              <a:t>).</a:t>
            </a:r>
          </a:p>
        </p:txBody>
      </p:sp>
      <p:sp>
        <p:nvSpPr>
          <p:cNvPr id="7" name="Slide Number Placeholder 3">
            <a:extLst>
              <a:ext uri="{FF2B5EF4-FFF2-40B4-BE49-F238E27FC236}">
                <a16:creationId xmlns:a16="http://schemas.microsoft.com/office/drawing/2014/main" id="{EEA38AC6-37A1-404E-933D-A51F889714DC}"/>
              </a:ext>
            </a:extLst>
          </p:cNvPr>
          <p:cNvSpPr>
            <a:spLocks noGrp="1"/>
          </p:cNvSpPr>
          <p:nvPr>
            <p:ph type="sldNum" sz="quarter" idx="10"/>
          </p:nvPr>
        </p:nvSpPr>
        <p:spPr/>
        <p:txBody>
          <a:bodyPr/>
          <a:lstStyle/>
          <a:p>
            <a:fld id="{68151E55-6873-49E2-B8D5-2F265E6F1973}" type="slidenum">
              <a:rPr lang="en-US" smtClean="0">
                <a:latin typeface="Sanserif"/>
              </a:rPr>
              <a:pPr/>
              <a:t>18</a:t>
            </a:fld>
            <a:endParaRPr lang="en-US" dirty="0">
              <a:latin typeface="Sanserif"/>
            </a:endParaRPr>
          </a:p>
        </p:txBody>
      </p:sp>
    </p:spTree>
    <p:extLst>
      <p:ext uri="{BB962C8B-B14F-4D97-AF65-F5344CB8AC3E}">
        <p14:creationId xmlns:p14="http://schemas.microsoft.com/office/powerpoint/2010/main" val="15302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92DA327-02DE-433C-8C70-F72964C26393}"/>
              </a:ext>
            </a:extLst>
          </p:cNvPr>
          <p:cNvSpPr>
            <a:spLocks noGrp="1"/>
          </p:cNvSpPr>
          <p:nvPr>
            <p:ph type="title"/>
          </p:nvPr>
        </p:nvSpPr>
        <p:spPr>
          <a:xfrm>
            <a:off x="507119" y="5867400"/>
            <a:ext cx="8458200" cy="383909"/>
          </a:xfrm>
        </p:spPr>
        <p:txBody>
          <a:bodyPr>
            <a:normAutofit fontScale="90000"/>
          </a:bodyPr>
          <a:lstStyle/>
          <a:p>
            <a:r>
              <a:rPr lang="en-US" sz="2400" b="1" noProof="0" dirty="0">
                <a:latin typeface="Sanserif"/>
              </a:rPr>
              <a:t>Figure 2.1 </a:t>
            </a:r>
            <a:r>
              <a:rPr lang="en-US" sz="2400" b="1" noProof="0" dirty="0">
                <a:solidFill>
                  <a:schemeClr val="tx1"/>
                </a:solidFill>
                <a:latin typeface="Sanserif"/>
              </a:rPr>
              <a:t>Separation of Powers with Checks and Balances</a:t>
            </a:r>
            <a:endParaRPr lang="en-US" sz="2400" b="1" dirty="0">
              <a:latin typeface="Sanserif"/>
            </a:endParaRPr>
          </a:p>
        </p:txBody>
      </p:sp>
      <p:pic>
        <p:nvPicPr>
          <p:cNvPr id="13" name="Picture 2" descr="Specific checks and balances among the three branches of government contribute to the separation of powers.">
            <a:extLst>
              <a:ext uri="{FF2B5EF4-FFF2-40B4-BE49-F238E27FC236}">
                <a16:creationId xmlns:a16="http://schemas.microsoft.com/office/drawing/2014/main" id="{C2A1A97B-16B5-4EF9-B816-3D156F518005}"/>
              </a:ext>
            </a:extLst>
          </p:cNvPr>
          <p:cNvPicPr>
            <a:picLocks noGrp="1" noChangeAspect="1"/>
          </p:cNvPicPr>
          <p:nvPr>
            <p:ph sz="quarter" idx="20"/>
          </p:nvPr>
        </p:nvPicPr>
        <p:blipFill>
          <a:blip r:embed="rId2">
            <a:extLst>
              <a:ext uri="{28A0092B-C50C-407E-A947-70E740481C1C}">
                <a14:useLocalDpi xmlns:a14="http://schemas.microsoft.com/office/drawing/2010/main" val="0"/>
              </a:ext>
            </a:extLst>
          </a:blip>
          <a:stretch>
            <a:fillRect/>
          </a:stretch>
        </p:blipFill>
        <p:spPr>
          <a:xfrm>
            <a:off x="507120" y="152400"/>
            <a:ext cx="8295474" cy="5715000"/>
          </a:xfrm>
        </p:spPr>
      </p:pic>
      <p:sp>
        <p:nvSpPr>
          <p:cNvPr id="9" name="Text Placeholder 3">
            <a:extLst>
              <a:ext uri="{FF2B5EF4-FFF2-40B4-BE49-F238E27FC236}">
                <a16:creationId xmlns:a16="http://schemas.microsoft.com/office/drawing/2014/main" id="{C803A49F-198F-425A-A46D-19FA3D289D26}"/>
              </a:ext>
            </a:extLst>
          </p:cNvPr>
          <p:cNvSpPr>
            <a:spLocks noGrp="1"/>
          </p:cNvSpPr>
          <p:nvPr>
            <p:ph sz="quarter" idx="11"/>
          </p:nvPr>
        </p:nvSpPr>
        <p:spPr/>
        <p:txBody>
          <a:bodyPr/>
          <a:lstStyle/>
          <a:p>
            <a:r>
              <a:rPr lang="en-US" sz="800" noProof="0" dirty="0">
                <a:latin typeface="Sanserif"/>
                <a:hlinkClick r:id="rId3" action="ppaction://hlinksldjump"/>
              </a:rPr>
              <a:t>Access the text alternative to slide image</a:t>
            </a:r>
            <a:endParaRPr lang="en-US" sz="800" noProof="0" dirty="0">
              <a:latin typeface="Sanserif"/>
            </a:endParaRPr>
          </a:p>
        </p:txBody>
      </p:sp>
      <p:sp>
        <p:nvSpPr>
          <p:cNvPr id="7" name="Slide Number Placeholder 4">
            <a:extLst>
              <a:ext uri="{FF2B5EF4-FFF2-40B4-BE49-F238E27FC236}">
                <a16:creationId xmlns:a16="http://schemas.microsoft.com/office/drawing/2014/main" id="{545DB3CC-4DB7-44D2-B278-BA8D9DD743D7}"/>
              </a:ext>
            </a:extLst>
          </p:cNvPr>
          <p:cNvSpPr>
            <a:spLocks noGrp="1"/>
          </p:cNvSpPr>
          <p:nvPr>
            <p:ph type="sldNum" sz="quarter" idx="10"/>
          </p:nvPr>
        </p:nvSpPr>
        <p:spPr/>
        <p:txBody>
          <a:bodyPr/>
          <a:lstStyle/>
          <a:p>
            <a:fld id="{68151E55-6873-49E2-B8D5-2F265E6F1973}" type="slidenum">
              <a:rPr lang="en-US" smtClean="0">
                <a:latin typeface="Sanserif"/>
              </a:rPr>
              <a:pPr/>
              <a:t>19</a:t>
            </a:fld>
            <a:endParaRPr lang="en-US" dirty="0">
              <a:latin typeface="Sanserif"/>
            </a:endParaRPr>
          </a:p>
        </p:txBody>
      </p:sp>
    </p:spTree>
    <p:extLst>
      <p:ext uri="{BB962C8B-B14F-4D97-AF65-F5344CB8AC3E}">
        <p14:creationId xmlns:p14="http://schemas.microsoft.com/office/powerpoint/2010/main" val="156719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0" dirty="0">
                <a:latin typeface="Sanserif"/>
              </a:rPr>
              <a:t>What Is a Constitution? </a:t>
            </a:r>
            <a:r>
              <a:rPr lang="en-US" altLang="en-US" sz="1600" noProof="0" dirty="0">
                <a:latin typeface="Sanserif"/>
              </a:rPr>
              <a:t>1</a:t>
            </a:r>
            <a:endParaRPr lang="en-US" sz="1600" noProof="1">
              <a:latin typeface="Sanserif"/>
            </a:endParaRPr>
          </a:p>
        </p:txBody>
      </p:sp>
      <p:sp>
        <p:nvSpPr>
          <p:cNvPr id="9" name="Content Placeholder 2"/>
          <p:cNvSpPr>
            <a:spLocks noGrp="1"/>
          </p:cNvSpPr>
          <p:nvPr>
            <p:ph sz="quarter" idx="20"/>
          </p:nvPr>
        </p:nvSpPr>
        <p:spPr>
          <a:xfrm>
            <a:off x="663512" y="1447800"/>
            <a:ext cx="7962900" cy="4800600"/>
          </a:xfrm>
        </p:spPr>
        <p:txBody>
          <a:bodyPr>
            <a:normAutofit/>
          </a:bodyPr>
          <a:lstStyle/>
          <a:p>
            <a:pPr>
              <a:spcBef>
                <a:spcPts val="2400"/>
              </a:spcBef>
              <a:spcAft>
                <a:spcPts val="0"/>
              </a:spcAft>
            </a:pPr>
            <a:r>
              <a:rPr lang="en-US" altLang="en-US" b="1" noProof="0" dirty="0">
                <a:latin typeface="Sanserif"/>
              </a:rPr>
              <a:t>Constitution</a:t>
            </a:r>
            <a:r>
              <a:rPr lang="en-US" altLang="en-US" noProof="0" dirty="0">
                <a:latin typeface="Sanserif"/>
              </a:rPr>
              <a:t>: the fundamental principles of a government and the basic structures and procedures by which the government operates to fulfill those principles.</a:t>
            </a:r>
          </a:p>
          <a:p>
            <a:pPr>
              <a:spcBef>
                <a:spcPts val="2400"/>
              </a:spcBef>
              <a:spcAft>
                <a:spcPts val="0"/>
              </a:spcAft>
            </a:pPr>
            <a:r>
              <a:rPr lang="en-US" altLang="en-US" noProof="0" dirty="0">
                <a:latin typeface="Sanserif"/>
              </a:rPr>
              <a:t>Typically </a:t>
            </a:r>
            <a:r>
              <a:rPr lang="en-US" altLang="en-US" dirty="0">
                <a:latin typeface="Sanserif"/>
              </a:rPr>
              <a:t>a constitution will </a:t>
            </a:r>
            <a:r>
              <a:rPr lang="en-US" altLang="en-US" noProof="0" dirty="0">
                <a:latin typeface="Sanserif"/>
              </a:rPr>
              <a:t>begin with a statement of the government’s mission.</a:t>
            </a:r>
          </a:p>
          <a:p>
            <a:pPr marL="284400" lvl="1" indent="-284400">
              <a:spcBef>
                <a:spcPts val="576"/>
              </a:spcBef>
              <a:spcAft>
                <a:spcPts val="0"/>
              </a:spcAft>
            </a:pPr>
            <a:r>
              <a:rPr lang="en-US" altLang="en-US" noProof="0" dirty="0">
                <a:latin typeface="Sanserif"/>
              </a:rPr>
              <a:t>Long-term goals as envisaged by its founders—for example, the Preamble to the U.S. Constitution.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2</a:t>
            </a:fld>
            <a:endParaRPr lang="en-US" dirty="0">
              <a:latin typeface="Sanserif"/>
            </a:endParaRPr>
          </a:p>
        </p:txBody>
      </p:sp>
    </p:spTree>
    <p:extLst>
      <p:ext uri="{BB962C8B-B14F-4D97-AF65-F5344CB8AC3E}">
        <p14:creationId xmlns:p14="http://schemas.microsoft.com/office/powerpoint/2010/main" val="122089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8684586E-FDA4-4B93-A47E-20C9999B2906}"/>
              </a:ext>
            </a:extLst>
          </p:cNvPr>
          <p:cNvSpPr>
            <a:spLocks noGrp="1"/>
          </p:cNvSpPr>
          <p:nvPr>
            <p:ph type="title"/>
          </p:nvPr>
        </p:nvSpPr>
        <p:spPr>
          <a:xfrm>
            <a:off x="2133600" y="228600"/>
            <a:ext cx="4876800" cy="1143000"/>
          </a:xfrm>
        </p:spPr>
        <p:txBody>
          <a:bodyPr>
            <a:normAutofit fontScale="90000"/>
          </a:bodyPr>
          <a:lstStyle/>
          <a:p>
            <a:r>
              <a:rPr lang="en-US" altLang="en-US" sz="4000" noProof="0" dirty="0">
                <a:latin typeface="Sanserif"/>
              </a:rPr>
              <a:t>Conflict and Compromise over Representation</a:t>
            </a:r>
            <a:r>
              <a:rPr lang="en-US" altLang="en-US" noProof="0" dirty="0">
                <a:latin typeface="Sanserif"/>
              </a:rPr>
              <a:t> </a:t>
            </a:r>
            <a:r>
              <a:rPr lang="en-US" altLang="en-US" sz="1800" noProof="0" dirty="0">
                <a:latin typeface="Sanserif"/>
              </a:rPr>
              <a:t>1</a:t>
            </a:r>
            <a:endParaRPr lang="en-US" sz="1800" dirty="0">
              <a:latin typeface="Sanserif"/>
            </a:endParaRPr>
          </a:p>
        </p:txBody>
      </p:sp>
      <p:sp>
        <p:nvSpPr>
          <p:cNvPr id="17" name="Content Placeholder 2">
            <a:extLst>
              <a:ext uri="{FF2B5EF4-FFF2-40B4-BE49-F238E27FC236}">
                <a16:creationId xmlns:a16="http://schemas.microsoft.com/office/drawing/2014/main" id="{439BCFF0-8DB4-49A2-9A58-E96019EDBE3C}"/>
              </a:ext>
            </a:extLst>
          </p:cNvPr>
          <p:cNvSpPr>
            <a:spLocks noGrp="1"/>
          </p:cNvSpPr>
          <p:nvPr>
            <p:ph sz="quarter" idx="20"/>
          </p:nvPr>
        </p:nvSpPr>
        <p:spPr>
          <a:xfrm>
            <a:off x="342900" y="1524000"/>
            <a:ext cx="8283512" cy="4800600"/>
          </a:xfrm>
        </p:spPr>
        <p:txBody>
          <a:bodyPr/>
          <a:lstStyle/>
          <a:p>
            <a:pPr>
              <a:spcBef>
                <a:spcPts val="2400"/>
              </a:spcBef>
              <a:spcAft>
                <a:spcPts val="0"/>
              </a:spcAft>
            </a:pPr>
            <a:r>
              <a:rPr lang="en-US" altLang="en-US" noProof="0" dirty="0">
                <a:latin typeface="Sanserif"/>
              </a:rPr>
              <a:t>Two plans were proposed: the </a:t>
            </a:r>
            <a:r>
              <a:rPr lang="en-US" altLang="en-US" b="1" noProof="0" dirty="0">
                <a:latin typeface="Sanserif"/>
              </a:rPr>
              <a:t>Virginia Plan </a:t>
            </a:r>
            <a:r>
              <a:rPr lang="en-US" altLang="en-US" noProof="0" dirty="0">
                <a:latin typeface="Sanserif"/>
              </a:rPr>
              <a:t>(favored by large states) and the </a:t>
            </a:r>
            <a:r>
              <a:rPr lang="en-US" altLang="en-US" b="1" noProof="0" dirty="0">
                <a:latin typeface="Sanserif"/>
              </a:rPr>
              <a:t>New Jersey Plan</a:t>
            </a:r>
            <a:r>
              <a:rPr lang="en-US" altLang="en-US" noProof="0" dirty="0">
                <a:latin typeface="Sanserif"/>
              </a:rPr>
              <a:t> (favored by small states).</a:t>
            </a:r>
          </a:p>
          <a:p>
            <a:pPr>
              <a:spcBef>
                <a:spcPts val="2400"/>
              </a:spcBef>
              <a:spcAft>
                <a:spcPts val="0"/>
              </a:spcAft>
            </a:pPr>
            <a:r>
              <a:rPr lang="en-US" altLang="en-US" b="1" noProof="0" dirty="0">
                <a:latin typeface="Sanserif"/>
              </a:rPr>
              <a:t>Connecticut Compromise</a:t>
            </a:r>
            <a:r>
              <a:rPr lang="en-US" altLang="en-US" noProof="0" dirty="0">
                <a:latin typeface="Sanserif"/>
              </a:rPr>
              <a:t> (or Great Compromise) created today’s bicameral Congress.</a:t>
            </a:r>
          </a:p>
          <a:p>
            <a:pPr marL="284400" lvl="1" indent="-284400">
              <a:spcBef>
                <a:spcPts val="576"/>
              </a:spcBef>
              <a:spcAft>
                <a:spcPts val="0"/>
              </a:spcAft>
            </a:pPr>
            <a:r>
              <a:rPr lang="en-US" altLang="en-US" noProof="0" dirty="0">
                <a:latin typeface="Sanserif"/>
              </a:rPr>
              <a:t>State representatives in the House of Representatives would be based on each state’s population.</a:t>
            </a:r>
          </a:p>
          <a:p>
            <a:pPr marL="284400" lvl="1" indent="-284400">
              <a:spcBef>
                <a:spcPts val="576"/>
              </a:spcBef>
              <a:spcAft>
                <a:spcPts val="0"/>
              </a:spcAft>
            </a:pPr>
            <a:r>
              <a:rPr lang="en-US" altLang="en-US" noProof="0" dirty="0">
                <a:latin typeface="Sanserif"/>
              </a:rPr>
              <a:t>Equal state representation in Senate (two senators per state).</a:t>
            </a:r>
          </a:p>
        </p:txBody>
      </p:sp>
      <p:sp>
        <p:nvSpPr>
          <p:cNvPr id="7" name="Slide Number Placeholder 3">
            <a:extLst>
              <a:ext uri="{FF2B5EF4-FFF2-40B4-BE49-F238E27FC236}">
                <a16:creationId xmlns:a16="http://schemas.microsoft.com/office/drawing/2014/main" id="{F24892C2-C6CE-4B06-B9F2-391612C4779D}"/>
              </a:ext>
            </a:extLst>
          </p:cNvPr>
          <p:cNvSpPr>
            <a:spLocks noGrp="1"/>
          </p:cNvSpPr>
          <p:nvPr>
            <p:ph type="sldNum" sz="quarter" idx="10"/>
          </p:nvPr>
        </p:nvSpPr>
        <p:spPr/>
        <p:txBody>
          <a:bodyPr/>
          <a:lstStyle/>
          <a:p>
            <a:fld id="{68151E55-6873-49E2-B8D5-2F265E6F1973}" type="slidenum">
              <a:rPr lang="en-US" smtClean="0">
                <a:latin typeface="Sanserif"/>
              </a:rPr>
              <a:pPr/>
              <a:t>20</a:t>
            </a:fld>
            <a:endParaRPr lang="en-US" dirty="0">
              <a:latin typeface="Sanserif"/>
            </a:endParaRPr>
          </a:p>
        </p:txBody>
      </p:sp>
    </p:spTree>
    <p:extLst>
      <p:ext uri="{BB962C8B-B14F-4D97-AF65-F5344CB8AC3E}">
        <p14:creationId xmlns:p14="http://schemas.microsoft.com/office/powerpoint/2010/main" val="44255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674172-ED4C-43BE-992E-7746335D7DFC}"/>
              </a:ext>
            </a:extLst>
          </p:cNvPr>
          <p:cNvSpPr>
            <a:spLocks noGrp="1"/>
          </p:cNvSpPr>
          <p:nvPr>
            <p:ph type="title"/>
          </p:nvPr>
        </p:nvSpPr>
        <p:spPr/>
        <p:txBody>
          <a:bodyPr>
            <a:normAutofit fontScale="90000"/>
          </a:bodyPr>
          <a:lstStyle/>
          <a:p>
            <a:r>
              <a:rPr lang="en-US" altLang="en-US" sz="4000" noProof="0" dirty="0">
                <a:latin typeface="Sanserif"/>
              </a:rPr>
              <a:t>Conflict and Compromise over Representation </a:t>
            </a:r>
            <a:r>
              <a:rPr lang="en-US" altLang="en-US" sz="1600" noProof="0" dirty="0">
                <a:latin typeface="Sanserif"/>
              </a:rPr>
              <a:t>2</a:t>
            </a:r>
            <a:endParaRPr lang="en-US" dirty="0"/>
          </a:p>
        </p:txBody>
      </p:sp>
      <p:sp>
        <p:nvSpPr>
          <p:cNvPr id="11" name="Content Placeholder 2">
            <a:extLst>
              <a:ext uri="{FF2B5EF4-FFF2-40B4-BE49-F238E27FC236}">
                <a16:creationId xmlns:a16="http://schemas.microsoft.com/office/drawing/2014/main" id="{A2CAA861-F69F-487E-BB51-3B46F2F86CF7}"/>
              </a:ext>
            </a:extLst>
          </p:cNvPr>
          <p:cNvSpPr>
            <a:spLocks noGrp="1"/>
          </p:cNvSpPr>
          <p:nvPr>
            <p:ph sz="quarter" idx="20"/>
          </p:nvPr>
        </p:nvSpPr>
        <p:spPr>
          <a:xfrm>
            <a:off x="342900" y="1524000"/>
            <a:ext cx="8229600" cy="4953600"/>
          </a:xfrm>
        </p:spPr>
        <p:txBody>
          <a:bodyPr>
            <a:normAutofit/>
          </a:bodyPr>
          <a:lstStyle/>
          <a:p>
            <a:r>
              <a:rPr lang="en-US" altLang="en-US" noProof="0" dirty="0">
                <a:latin typeface="Sanserif"/>
              </a:rPr>
              <a:t>Constitution placed limits on representative democracy.</a:t>
            </a:r>
          </a:p>
          <a:p>
            <a:r>
              <a:rPr lang="en-US" altLang="en-US" sz="2600" b="1" noProof="0" dirty="0">
                <a:latin typeface="Sanserif"/>
              </a:rPr>
              <a:t>Electoral College </a:t>
            </a:r>
            <a:r>
              <a:rPr lang="en-US" altLang="en-US" sz="2600" noProof="0" dirty="0">
                <a:latin typeface="Sanserif"/>
              </a:rPr>
              <a:t>and the Twelfth Amendment (1804).</a:t>
            </a:r>
          </a:p>
          <a:p>
            <a:r>
              <a:rPr lang="en-US" altLang="en-US" sz="2600" noProof="0" dirty="0">
                <a:latin typeface="Sanserif"/>
              </a:rPr>
              <a:t>Election of senators by state legislatures, until ratification of the Seventeenth Amendment (1913).</a:t>
            </a:r>
          </a:p>
          <a:p>
            <a:r>
              <a:rPr lang="en-US" altLang="en-US" sz="2600" noProof="0" dirty="0">
                <a:latin typeface="Sanserif"/>
              </a:rPr>
              <a:t>Framers effectively limited the right to vote.</a:t>
            </a:r>
          </a:p>
          <a:p>
            <a:pPr marL="457200" indent="-457200">
              <a:buFont typeface="Arial" panose="020B0604020202020204" pitchFamily="34" charset="0"/>
              <a:buChar char="•"/>
            </a:pPr>
            <a:r>
              <a:rPr lang="en-US" altLang="en-US" sz="2000" noProof="0" dirty="0">
                <a:latin typeface="Sanserif"/>
              </a:rPr>
              <a:t>States were given the authority to determine the right to vote.</a:t>
            </a:r>
          </a:p>
          <a:p>
            <a:pPr marL="457200" indent="-457200">
              <a:buFont typeface="Arial" panose="020B0604020202020204" pitchFamily="34" charset="0"/>
              <a:buChar char="•"/>
            </a:pPr>
            <a:r>
              <a:rPr lang="en-US" altLang="en-US" sz="2000" noProof="0" dirty="0">
                <a:latin typeface="Sanserif"/>
              </a:rPr>
              <a:t>Women and many men, including Native Americans and slaves, were excluded.</a:t>
            </a:r>
          </a:p>
        </p:txBody>
      </p:sp>
      <p:sp>
        <p:nvSpPr>
          <p:cNvPr id="7" name="Slide Number Placeholder 3">
            <a:extLst>
              <a:ext uri="{FF2B5EF4-FFF2-40B4-BE49-F238E27FC236}">
                <a16:creationId xmlns:a16="http://schemas.microsoft.com/office/drawing/2014/main" id="{F011E4C2-5C62-4470-96A4-86440A30CEAA}"/>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88938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A54128-D703-453A-A97E-49C26BBCBCBE}"/>
              </a:ext>
            </a:extLst>
          </p:cNvPr>
          <p:cNvSpPr>
            <a:spLocks noGrp="1"/>
          </p:cNvSpPr>
          <p:nvPr>
            <p:ph type="title"/>
          </p:nvPr>
        </p:nvSpPr>
        <p:spPr/>
        <p:txBody>
          <a:bodyPr/>
          <a:lstStyle/>
          <a:p>
            <a:r>
              <a:rPr lang="en-US" altLang="en-US" noProof="0" dirty="0">
                <a:latin typeface="Sanserif"/>
              </a:rPr>
              <a:t>Conflict and Compromise over Slavery</a:t>
            </a:r>
            <a:endParaRPr lang="en-US" dirty="0">
              <a:latin typeface="Sanserif"/>
            </a:endParaRPr>
          </a:p>
        </p:txBody>
      </p:sp>
      <p:sp>
        <p:nvSpPr>
          <p:cNvPr id="11" name="Content Placeholder 2">
            <a:extLst>
              <a:ext uri="{FF2B5EF4-FFF2-40B4-BE49-F238E27FC236}">
                <a16:creationId xmlns:a16="http://schemas.microsoft.com/office/drawing/2014/main" id="{6EEE49CC-0A1B-4AD7-9CA0-C31549F71C7A}"/>
              </a:ext>
            </a:extLst>
          </p:cNvPr>
          <p:cNvSpPr>
            <a:spLocks noGrp="1"/>
          </p:cNvSpPr>
          <p:nvPr>
            <p:ph sz="quarter" idx="20"/>
          </p:nvPr>
        </p:nvSpPr>
        <p:spPr>
          <a:xfrm>
            <a:off x="609600" y="1351309"/>
            <a:ext cx="8210550" cy="4953600"/>
          </a:xfrm>
        </p:spPr>
        <p:txBody>
          <a:bodyPr>
            <a:normAutofit lnSpcReduction="10000"/>
          </a:bodyPr>
          <a:lstStyle/>
          <a:p>
            <a:pPr>
              <a:lnSpc>
                <a:spcPct val="110000"/>
              </a:lnSpc>
              <a:spcBef>
                <a:spcPts val="2400"/>
              </a:spcBef>
              <a:spcAft>
                <a:spcPts val="0"/>
              </a:spcAft>
            </a:pPr>
            <a:r>
              <a:rPr lang="en-US" altLang="en-US" noProof="0" dirty="0">
                <a:latin typeface="Sanserif"/>
              </a:rPr>
              <a:t>Article I, section 9, of the Constitution postponed the slave debate until 1808.</a:t>
            </a:r>
          </a:p>
          <a:p>
            <a:pPr marL="284400" lvl="1" indent="-284400">
              <a:lnSpc>
                <a:spcPct val="110000"/>
              </a:lnSpc>
              <a:spcBef>
                <a:spcPts val="576"/>
              </a:spcBef>
              <a:spcAft>
                <a:spcPts val="0"/>
              </a:spcAft>
            </a:pPr>
            <a:r>
              <a:rPr lang="en-US" altLang="en-US" noProof="0" dirty="0">
                <a:latin typeface="Sanserif"/>
              </a:rPr>
              <a:t>Importation of newly enslaved people could continue.</a:t>
            </a:r>
          </a:p>
          <a:p>
            <a:pPr marL="284400" lvl="1" indent="-284400">
              <a:lnSpc>
                <a:spcPct val="110000"/>
              </a:lnSpc>
              <a:spcBef>
                <a:spcPts val="576"/>
              </a:spcBef>
              <a:spcAft>
                <a:spcPts val="0"/>
              </a:spcAft>
            </a:pPr>
            <a:r>
              <a:rPr lang="en-US" altLang="en-US" noProof="0" dirty="0">
                <a:latin typeface="Sanserif"/>
              </a:rPr>
              <a:t>Article IV established states’ obligation to deliver all fugitive slaves back to their owners.</a:t>
            </a:r>
          </a:p>
          <a:p>
            <a:pPr marL="0" lvl="1" indent="0">
              <a:lnSpc>
                <a:spcPct val="110000"/>
              </a:lnSpc>
              <a:spcBef>
                <a:spcPts val="576"/>
              </a:spcBef>
              <a:spcAft>
                <a:spcPts val="0"/>
              </a:spcAft>
              <a:buNone/>
            </a:pPr>
            <a:r>
              <a:rPr lang="en-US" altLang="en-US" sz="2800" b="1" noProof="0" dirty="0">
                <a:latin typeface="Sanserif"/>
              </a:rPr>
              <a:t>Three-Fifths Compromise </a:t>
            </a:r>
            <a:r>
              <a:rPr lang="en-US" altLang="en-US" sz="2800" noProof="0" dirty="0">
                <a:latin typeface="Sanserif"/>
              </a:rPr>
              <a:t>counted each slave as </a:t>
            </a:r>
            <a:br>
              <a:rPr lang="en-US" altLang="en-US" sz="2800" noProof="0" dirty="0">
                <a:latin typeface="Sanserif"/>
              </a:rPr>
            </a:br>
            <a:r>
              <a:rPr lang="en-US" altLang="en-US" sz="2800" noProof="0" dirty="0">
                <a:latin typeface="Sanserif"/>
              </a:rPr>
              <a:t>three-fifths of a free man for the purpose of representation and taxes.</a:t>
            </a:r>
          </a:p>
          <a:p>
            <a:pPr marL="284400" lvl="1" indent="-284400">
              <a:lnSpc>
                <a:spcPct val="110000"/>
              </a:lnSpc>
              <a:spcBef>
                <a:spcPts val="576"/>
              </a:spcBef>
              <a:spcAft>
                <a:spcPts val="0"/>
              </a:spcAft>
            </a:pPr>
            <a:r>
              <a:rPr lang="en-US" altLang="en-US" noProof="0" dirty="0">
                <a:latin typeface="Sanserif"/>
              </a:rPr>
              <a:t>Ultimately the document the framers sent to the states for ratification aimed to fulfill the principles of the Declaration of Independence—</a:t>
            </a:r>
            <a:r>
              <a:rPr lang="en-US" altLang="en-US" i="1" noProof="0" dirty="0">
                <a:latin typeface="Sanserif"/>
              </a:rPr>
              <a:t>for a select group of people.</a:t>
            </a:r>
          </a:p>
        </p:txBody>
      </p:sp>
      <p:sp>
        <p:nvSpPr>
          <p:cNvPr id="7" name="Slide Number Placeholder 3">
            <a:extLst>
              <a:ext uri="{FF2B5EF4-FFF2-40B4-BE49-F238E27FC236}">
                <a16:creationId xmlns:a16="http://schemas.microsoft.com/office/drawing/2014/main" id="{2F46E1D5-CA10-4714-9022-54031B636742}"/>
              </a:ext>
            </a:extLst>
          </p:cNvPr>
          <p:cNvSpPr>
            <a:spLocks noGrp="1"/>
          </p:cNvSpPr>
          <p:nvPr>
            <p:ph type="sldNum" sz="quarter" idx="10"/>
          </p:nvPr>
        </p:nvSpPr>
        <p:spPr/>
        <p:txBody>
          <a:bodyPr/>
          <a:lstStyle/>
          <a:p>
            <a:fld id="{68151E55-6873-49E2-B8D5-2F265E6F1973}" type="slidenum">
              <a:rPr lang="en-US" smtClean="0">
                <a:latin typeface="Sanserif"/>
              </a:rPr>
              <a:pPr/>
              <a:t>22</a:t>
            </a:fld>
            <a:endParaRPr lang="en-US" dirty="0">
              <a:latin typeface="Sanserif"/>
            </a:endParaRPr>
          </a:p>
        </p:txBody>
      </p:sp>
    </p:spTree>
    <p:extLst>
      <p:ext uri="{BB962C8B-B14F-4D97-AF65-F5344CB8AC3E}">
        <p14:creationId xmlns:p14="http://schemas.microsoft.com/office/powerpoint/2010/main" val="402822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9DE8A7-2E83-43BC-A19C-1AE96008472D}"/>
              </a:ext>
            </a:extLst>
          </p:cNvPr>
          <p:cNvSpPr>
            <a:spLocks noGrp="1"/>
          </p:cNvSpPr>
          <p:nvPr>
            <p:ph type="title"/>
          </p:nvPr>
        </p:nvSpPr>
        <p:spPr/>
        <p:txBody>
          <a:bodyPr/>
          <a:lstStyle/>
          <a:p>
            <a:r>
              <a:rPr lang="en-US" altLang="en-US" noProof="0" dirty="0">
                <a:latin typeface="Sanserif"/>
              </a:rPr>
              <a:t>What About a Bill of Rights?</a:t>
            </a:r>
            <a:endParaRPr lang="en-US" dirty="0">
              <a:latin typeface="Sanserif"/>
            </a:endParaRPr>
          </a:p>
        </p:txBody>
      </p:sp>
      <p:sp>
        <p:nvSpPr>
          <p:cNvPr id="11" name="Content Placeholder 2">
            <a:extLst>
              <a:ext uri="{FF2B5EF4-FFF2-40B4-BE49-F238E27FC236}">
                <a16:creationId xmlns:a16="http://schemas.microsoft.com/office/drawing/2014/main" id="{2F00810F-8913-47F8-BBB0-D068F8C21372}"/>
              </a:ext>
            </a:extLst>
          </p:cNvPr>
          <p:cNvSpPr>
            <a:spLocks noGrp="1"/>
          </p:cNvSpPr>
          <p:nvPr>
            <p:ph sz="quarter" idx="20"/>
          </p:nvPr>
        </p:nvSpPr>
        <p:spPr>
          <a:xfrm>
            <a:off x="615887" y="1341784"/>
            <a:ext cx="8039100" cy="4800600"/>
          </a:xfrm>
        </p:spPr>
        <p:txBody>
          <a:bodyPr/>
          <a:lstStyle/>
          <a:p>
            <a:pPr>
              <a:spcBef>
                <a:spcPts val="2400"/>
              </a:spcBef>
              <a:spcAft>
                <a:spcPts val="0"/>
              </a:spcAft>
            </a:pPr>
            <a:r>
              <a:rPr lang="en-US" altLang="en-US" noProof="0" dirty="0">
                <a:latin typeface="Sanserif"/>
              </a:rPr>
              <a:t>New Constitution as drafted had no bill of rights.</a:t>
            </a:r>
          </a:p>
          <a:p>
            <a:pPr marL="284400" lvl="1" indent="-284400">
              <a:spcBef>
                <a:spcPts val="576"/>
              </a:spcBef>
              <a:spcAft>
                <a:spcPts val="0"/>
              </a:spcAft>
            </a:pPr>
            <a:r>
              <a:rPr lang="en-US" altLang="en-US" noProof="0" dirty="0">
                <a:latin typeface="Sanserif"/>
              </a:rPr>
              <a:t>Virginia delegate George Mason called for a bill of rights like those found in the state constitutions.</a:t>
            </a:r>
          </a:p>
          <a:p>
            <a:pPr marL="284400" lvl="1" indent="-284400">
              <a:spcBef>
                <a:spcPts val="576"/>
              </a:spcBef>
              <a:spcAft>
                <a:spcPts val="0"/>
              </a:spcAft>
            </a:pPr>
            <a:r>
              <a:rPr lang="en-US" altLang="en-US" noProof="0" dirty="0">
                <a:latin typeface="Sanserif"/>
              </a:rPr>
              <a:t>Connecticut delegate Roger Sherman argued rights were already protected by the state constitutions.</a:t>
            </a:r>
          </a:p>
          <a:p>
            <a:pPr>
              <a:spcBef>
                <a:spcPts val="2400"/>
              </a:spcBef>
              <a:spcAft>
                <a:spcPts val="0"/>
              </a:spcAft>
            </a:pPr>
            <a:r>
              <a:rPr lang="en-US" altLang="en-US" noProof="0" dirty="0">
                <a:latin typeface="Sanserif"/>
              </a:rPr>
              <a:t>Lack of a bill of rights became a target for criticism of the proposed constitution.</a:t>
            </a:r>
          </a:p>
        </p:txBody>
      </p:sp>
      <p:sp>
        <p:nvSpPr>
          <p:cNvPr id="7" name="Slide Number Placeholder 3">
            <a:extLst>
              <a:ext uri="{FF2B5EF4-FFF2-40B4-BE49-F238E27FC236}">
                <a16:creationId xmlns:a16="http://schemas.microsoft.com/office/drawing/2014/main" id="{66F24CB5-59DD-4FB2-9AE0-3B0665B6B95C}"/>
              </a:ext>
            </a:extLst>
          </p:cNvPr>
          <p:cNvSpPr>
            <a:spLocks noGrp="1"/>
          </p:cNvSpPr>
          <p:nvPr>
            <p:ph type="sldNum" sz="quarter" idx="10"/>
          </p:nvPr>
        </p:nvSpPr>
        <p:spPr/>
        <p:txBody>
          <a:bodyPr/>
          <a:lstStyle/>
          <a:p>
            <a:fld id="{68151E55-6873-49E2-B8D5-2F265E6F1973}" type="slidenum">
              <a:rPr lang="en-US" smtClean="0">
                <a:latin typeface="Sanserif"/>
              </a:rPr>
              <a:pPr/>
              <a:t>23</a:t>
            </a:fld>
            <a:endParaRPr lang="en-US" dirty="0">
              <a:latin typeface="Sanserif"/>
            </a:endParaRPr>
          </a:p>
        </p:txBody>
      </p:sp>
    </p:spTree>
    <p:extLst>
      <p:ext uri="{BB962C8B-B14F-4D97-AF65-F5344CB8AC3E}">
        <p14:creationId xmlns:p14="http://schemas.microsoft.com/office/powerpoint/2010/main" val="202671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7453D2C-AD5B-4A53-A395-A80DAD1BAB93}"/>
              </a:ext>
            </a:extLst>
          </p:cNvPr>
          <p:cNvSpPr>
            <a:spLocks noGrp="1"/>
          </p:cNvSpPr>
          <p:nvPr>
            <p:ph type="title"/>
          </p:nvPr>
        </p:nvSpPr>
        <p:spPr>
          <a:xfrm>
            <a:off x="952500" y="228600"/>
            <a:ext cx="7124700" cy="1143000"/>
          </a:xfrm>
        </p:spPr>
        <p:txBody>
          <a:bodyPr>
            <a:normAutofit fontScale="90000"/>
          </a:bodyPr>
          <a:lstStyle/>
          <a:p>
            <a:r>
              <a:rPr lang="en-US" altLang="en-US" sz="4000" noProof="0" dirty="0">
                <a:latin typeface="Sanserif"/>
              </a:rPr>
              <a:t>Congress Sends the Constitution to the States for Ratification</a:t>
            </a:r>
            <a:r>
              <a:rPr lang="en-US" altLang="en-US" noProof="0" dirty="0">
                <a:latin typeface="Sanserif"/>
              </a:rPr>
              <a:t> </a:t>
            </a:r>
            <a:r>
              <a:rPr lang="en-US" altLang="en-US" sz="1800" noProof="0" dirty="0">
                <a:latin typeface="Sanserif"/>
              </a:rPr>
              <a:t>1</a:t>
            </a:r>
            <a:endParaRPr lang="en-US" sz="1800" dirty="0">
              <a:latin typeface="Sanserif"/>
            </a:endParaRPr>
          </a:p>
        </p:txBody>
      </p:sp>
      <p:sp>
        <p:nvSpPr>
          <p:cNvPr id="11" name="Content Placeholder 2">
            <a:extLst>
              <a:ext uri="{FF2B5EF4-FFF2-40B4-BE49-F238E27FC236}">
                <a16:creationId xmlns:a16="http://schemas.microsoft.com/office/drawing/2014/main" id="{CAE23647-DD0F-4B64-86B3-E47A4CEB9560}"/>
              </a:ext>
            </a:extLst>
          </p:cNvPr>
          <p:cNvSpPr>
            <a:spLocks noGrp="1"/>
          </p:cNvSpPr>
          <p:nvPr>
            <p:ph sz="quarter" idx="20"/>
          </p:nvPr>
        </p:nvSpPr>
        <p:spPr>
          <a:xfrm>
            <a:off x="663512" y="1447800"/>
            <a:ext cx="7962900" cy="4800600"/>
          </a:xfrm>
        </p:spPr>
        <p:txBody>
          <a:bodyPr/>
          <a:lstStyle/>
          <a:p>
            <a:pPr>
              <a:spcBef>
                <a:spcPts val="2400"/>
              </a:spcBef>
              <a:spcAft>
                <a:spcPts val="0"/>
              </a:spcAft>
            </a:pPr>
            <a:r>
              <a:rPr lang="en-US" altLang="en-US" noProof="0" dirty="0">
                <a:latin typeface="Sanserif"/>
              </a:rPr>
              <a:t>Article I: the legislative branch.</a:t>
            </a:r>
          </a:p>
          <a:p>
            <a:pPr>
              <a:spcBef>
                <a:spcPts val="2400"/>
              </a:spcBef>
              <a:spcAft>
                <a:spcPts val="0"/>
              </a:spcAft>
            </a:pPr>
            <a:r>
              <a:rPr lang="en-US" altLang="en-US" noProof="0" dirty="0">
                <a:latin typeface="Sanserif"/>
              </a:rPr>
              <a:t>Article II: the executive branch.</a:t>
            </a:r>
          </a:p>
          <a:p>
            <a:pPr marL="284400" lvl="1" indent="-284400">
              <a:spcBef>
                <a:spcPts val="576"/>
              </a:spcBef>
              <a:spcAft>
                <a:spcPts val="0"/>
              </a:spcAft>
            </a:pPr>
            <a:r>
              <a:rPr lang="en-US" altLang="en-US" b="1" noProof="0" dirty="0">
                <a:latin typeface="Sanserif"/>
              </a:rPr>
              <a:t>Veto</a:t>
            </a:r>
            <a:r>
              <a:rPr lang="en-US" altLang="en-US" noProof="0" dirty="0">
                <a:latin typeface="Sanserif"/>
              </a:rPr>
              <a:t>: the president’s rejection of a bill.</a:t>
            </a:r>
          </a:p>
          <a:p>
            <a:pPr marL="284400" lvl="1" indent="-284400">
              <a:spcBef>
                <a:spcPts val="576"/>
              </a:spcBef>
              <a:spcAft>
                <a:spcPts val="0"/>
              </a:spcAft>
            </a:pPr>
            <a:r>
              <a:rPr lang="en-US" altLang="en-US" b="1" noProof="0" dirty="0">
                <a:latin typeface="Sanserif"/>
              </a:rPr>
              <a:t>Advice and consent</a:t>
            </a:r>
            <a:r>
              <a:rPr lang="en-US" altLang="en-US" noProof="0" dirty="0">
                <a:latin typeface="Sanserif"/>
              </a:rPr>
              <a:t>: the Senate’s authority to approve or reject the president’s top appointments and treaties.</a:t>
            </a:r>
          </a:p>
          <a:p>
            <a:pPr>
              <a:spcBef>
                <a:spcPts val="2400"/>
              </a:spcBef>
              <a:spcAft>
                <a:spcPts val="0"/>
              </a:spcAft>
            </a:pPr>
            <a:r>
              <a:rPr lang="en-US" altLang="en-US" noProof="0" dirty="0">
                <a:latin typeface="Sanserif"/>
              </a:rPr>
              <a:t>Article III: the judicial branch.</a:t>
            </a:r>
          </a:p>
          <a:p>
            <a:pPr marL="284400" lvl="1" indent="-284400">
              <a:spcBef>
                <a:spcPts val="576"/>
              </a:spcBef>
              <a:spcAft>
                <a:spcPts val="0"/>
              </a:spcAft>
            </a:pPr>
            <a:r>
              <a:rPr lang="en-US" altLang="en-US" b="1" i="1" noProof="0" dirty="0">
                <a:latin typeface="Sanserif"/>
              </a:rPr>
              <a:t>Marbury v. Madison</a:t>
            </a:r>
            <a:r>
              <a:rPr lang="en-US" altLang="en-US" noProof="0" dirty="0">
                <a:latin typeface="Sanserif"/>
              </a:rPr>
              <a:t>: the 1803 Supreme Court case that established the power of </a:t>
            </a:r>
            <a:r>
              <a:rPr lang="en-US" altLang="en-US" b="1" noProof="0" dirty="0">
                <a:latin typeface="Sanserif"/>
              </a:rPr>
              <a:t>judicial review</a:t>
            </a:r>
            <a:r>
              <a:rPr lang="en-US" altLang="en-US" noProof="0" dirty="0">
                <a:latin typeface="Sanserif"/>
              </a:rPr>
              <a:t>.</a:t>
            </a:r>
          </a:p>
        </p:txBody>
      </p:sp>
      <p:sp>
        <p:nvSpPr>
          <p:cNvPr id="7" name="Slide Number Placeholder 3">
            <a:extLst>
              <a:ext uri="{FF2B5EF4-FFF2-40B4-BE49-F238E27FC236}">
                <a16:creationId xmlns:a16="http://schemas.microsoft.com/office/drawing/2014/main" id="{BC21CF5B-969A-4C9E-87B7-1721A29D8D54}"/>
              </a:ext>
            </a:extLst>
          </p:cNvPr>
          <p:cNvSpPr>
            <a:spLocks noGrp="1"/>
          </p:cNvSpPr>
          <p:nvPr>
            <p:ph type="sldNum" sz="quarter" idx="10"/>
          </p:nvPr>
        </p:nvSpPr>
        <p:spPr/>
        <p:txBody>
          <a:bodyPr/>
          <a:lstStyle/>
          <a:p>
            <a:fld id="{68151E55-6873-49E2-B8D5-2F265E6F1973}" type="slidenum">
              <a:rPr lang="en-US" smtClean="0">
                <a:latin typeface="Sanserif"/>
              </a:rPr>
              <a:pPr/>
              <a:t>24</a:t>
            </a:fld>
            <a:endParaRPr lang="en-US" dirty="0">
              <a:latin typeface="Sanserif"/>
            </a:endParaRPr>
          </a:p>
        </p:txBody>
      </p:sp>
    </p:spTree>
    <p:extLst>
      <p:ext uri="{BB962C8B-B14F-4D97-AF65-F5344CB8AC3E}">
        <p14:creationId xmlns:p14="http://schemas.microsoft.com/office/powerpoint/2010/main" val="2790896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E4212C2-7174-43F9-B5C6-DFD8EE98C348}"/>
              </a:ext>
            </a:extLst>
          </p:cNvPr>
          <p:cNvSpPr>
            <a:spLocks noGrp="1"/>
          </p:cNvSpPr>
          <p:nvPr>
            <p:ph type="title"/>
          </p:nvPr>
        </p:nvSpPr>
        <p:spPr>
          <a:xfrm>
            <a:off x="952500" y="228600"/>
            <a:ext cx="7124700" cy="1143000"/>
          </a:xfrm>
        </p:spPr>
        <p:txBody>
          <a:bodyPr>
            <a:normAutofit fontScale="90000"/>
          </a:bodyPr>
          <a:lstStyle/>
          <a:p>
            <a:r>
              <a:rPr lang="en-US" altLang="en-US" sz="4000" noProof="0" dirty="0">
                <a:latin typeface="Sanserif"/>
              </a:rPr>
              <a:t>Congress Sends the Constitution to the States for Ratification</a:t>
            </a:r>
            <a:r>
              <a:rPr lang="en-US" altLang="en-US" noProof="0" dirty="0">
                <a:latin typeface="Sanserif"/>
              </a:rPr>
              <a:t> </a:t>
            </a:r>
            <a:r>
              <a:rPr lang="en-US" altLang="en-US" sz="1600" noProof="0" dirty="0">
                <a:latin typeface="Sanserif"/>
              </a:rPr>
              <a:t>2</a:t>
            </a:r>
            <a:endParaRPr lang="en-US" dirty="0">
              <a:latin typeface="Sanserif"/>
            </a:endParaRPr>
          </a:p>
        </p:txBody>
      </p:sp>
      <p:sp>
        <p:nvSpPr>
          <p:cNvPr id="11" name="Content Placeholder 2">
            <a:extLst>
              <a:ext uri="{FF2B5EF4-FFF2-40B4-BE49-F238E27FC236}">
                <a16:creationId xmlns:a16="http://schemas.microsoft.com/office/drawing/2014/main" id="{8B6605B1-255B-453E-9E80-30B78176DD02}"/>
              </a:ext>
            </a:extLst>
          </p:cNvPr>
          <p:cNvSpPr>
            <a:spLocks noGrp="1"/>
          </p:cNvSpPr>
          <p:nvPr>
            <p:ph sz="quarter" idx="20"/>
          </p:nvPr>
        </p:nvSpPr>
        <p:spPr>
          <a:xfrm>
            <a:off x="746182" y="1524000"/>
            <a:ext cx="8039100" cy="4800600"/>
          </a:xfrm>
        </p:spPr>
        <p:txBody>
          <a:bodyPr/>
          <a:lstStyle/>
          <a:p>
            <a:pPr>
              <a:spcBef>
                <a:spcPts val="2400"/>
              </a:spcBef>
              <a:spcAft>
                <a:spcPts val="0"/>
              </a:spcAft>
            </a:pPr>
            <a:r>
              <a:rPr lang="en-US" altLang="en-US" noProof="0" dirty="0">
                <a:latin typeface="Sanserif"/>
              </a:rPr>
              <a:t>Article IV: state-to-state relations.</a:t>
            </a:r>
          </a:p>
          <a:p>
            <a:pPr>
              <a:spcBef>
                <a:spcPts val="2400"/>
              </a:spcBef>
              <a:spcAft>
                <a:spcPts val="0"/>
              </a:spcAft>
            </a:pPr>
            <a:r>
              <a:rPr lang="en-US" altLang="en-US" noProof="0" dirty="0">
                <a:latin typeface="Sanserif"/>
              </a:rPr>
              <a:t>Article V: the amendment process.</a:t>
            </a:r>
          </a:p>
          <a:p>
            <a:pPr>
              <a:spcBef>
                <a:spcPts val="2400"/>
              </a:spcBef>
              <a:spcAft>
                <a:spcPts val="0"/>
              </a:spcAft>
            </a:pPr>
            <a:r>
              <a:rPr lang="en-US" altLang="en-US" noProof="0" dirty="0">
                <a:latin typeface="Sanserif"/>
              </a:rPr>
              <a:t>Article VI: supremacy of the Constitution.</a:t>
            </a:r>
          </a:p>
          <a:p>
            <a:pPr>
              <a:spcBef>
                <a:spcPts val="2400"/>
              </a:spcBef>
              <a:spcAft>
                <a:spcPts val="0"/>
              </a:spcAft>
            </a:pPr>
            <a:r>
              <a:rPr lang="en-US" altLang="en-US" noProof="0" dirty="0">
                <a:latin typeface="Sanserif"/>
              </a:rPr>
              <a:t>Article VII: the constitutional ratification process.</a:t>
            </a:r>
          </a:p>
          <a:p>
            <a:pPr marL="284400" lvl="1" indent="-284400">
              <a:spcBef>
                <a:spcPts val="576"/>
              </a:spcBef>
              <a:spcAft>
                <a:spcPts val="0"/>
              </a:spcAft>
            </a:pPr>
            <a:r>
              <a:rPr lang="en-US" altLang="en-US" noProof="0" dirty="0">
                <a:latin typeface="Sanserif"/>
              </a:rPr>
              <a:t>Ratification of the Constitution required the affirmative vote of special conventions in 9 of the 13 original states.</a:t>
            </a:r>
          </a:p>
        </p:txBody>
      </p:sp>
      <p:sp>
        <p:nvSpPr>
          <p:cNvPr id="7" name="Slide Number Placeholder 3">
            <a:extLst>
              <a:ext uri="{FF2B5EF4-FFF2-40B4-BE49-F238E27FC236}">
                <a16:creationId xmlns:a16="http://schemas.microsoft.com/office/drawing/2014/main" id="{586A2848-04D9-48C8-8FA0-730C60539F1F}"/>
              </a:ext>
            </a:extLst>
          </p:cNvPr>
          <p:cNvSpPr>
            <a:spLocks noGrp="1"/>
          </p:cNvSpPr>
          <p:nvPr>
            <p:ph type="sldNum" sz="quarter" idx="10"/>
          </p:nvPr>
        </p:nvSpPr>
        <p:spPr/>
        <p:txBody>
          <a:bodyPr/>
          <a:lstStyle/>
          <a:p>
            <a:fld id="{68151E55-6873-49E2-B8D5-2F265E6F1973}" type="slidenum">
              <a:rPr lang="en-US" smtClean="0">
                <a:latin typeface="Sanserif"/>
              </a:rPr>
              <a:pPr/>
              <a:t>25</a:t>
            </a:fld>
            <a:endParaRPr lang="en-US" dirty="0">
              <a:latin typeface="Sanserif"/>
            </a:endParaRPr>
          </a:p>
        </p:txBody>
      </p:sp>
    </p:spTree>
    <p:extLst>
      <p:ext uri="{BB962C8B-B14F-4D97-AF65-F5344CB8AC3E}">
        <p14:creationId xmlns:p14="http://schemas.microsoft.com/office/powerpoint/2010/main" val="94350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C36B565-B236-464A-BE58-B80C97770F53}"/>
              </a:ext>
            </a:extLst>
          </p:cNvPr>
          <p:cNvSpPr>
            <a:spLocks noGrp="1"/>
          </p:cNvSpPr>
          <p:nvPr>
            <p:ph type="title"/>
          </p:nvPr>
        </p:nvSpPr>
        <p:spPr>
          <a:xfrm>
            <a:off x="1238250" y="228600"/>
            <a:ext cx="6667500" cy="1143000"/>
          </a:xfrm>
        </p:spPr>
        <p:txBody>
          <a:bodyPr>
            <a:noAutofit/>
          </a:bodyPr>
          <a:lstStyle/>
          <a:p>
            <a:r>
              <a:rPr lang="en-US" altLang="en-US" noProof="0" dirty="0">
                <a:latin typeface="Sanserif"/>
              </a:rPr>
              <a:t>The Ratification Debate: Federalists versus Anti-Federalists</a:t>
            </a:r>
            <a:endParaRPr lang="en-US" dirty="0">
              <a:latin typeface="Sanserif"/>
            </a:endParaRPr>
          </a:p>
        </p:txBody>
      </p:sp>
      <p:sp>
        <p:nvSpPr>
          <p:cNvPr id="11" name="Content Placeholder 2">
            <a:extLst>
              <a:ext uri="{FF2B5EF4-FFF2-40B4-BE49-F238E27FC236}">
                <a16:creationId xmlns:a16="http://schemas.microsoft.com/office/drawing/2014/main" id="{D8A02D2F-61F0-43EE-A77D-E21F41ED9EAB}"/>
              </a:ext>
            </a:extLst>
          </p:cNvPr>
          <p:cNvSpPr>
            <a:spLocks noGrp="1"/>
          </p:cNvSpPr>
          <p:nvPr>
            <p:ph sz="quarter" idx="20"/>
          </p:nvPr>
        </p:nvSpPr>
        <p:spPr/>
        <p:txBody>
          <a:bodyPr/>
          <a:lstStyle/>
          <a:p>
            <a:pPr>
              <a:spcBef>
                <a:spcPts val="2400"/>
              </a:spcBef>
              <a:spcAft>
                <a:spcPts val="0"/>
              </a:spcAft>
            </a:pPr>
            <a:r>
              <a:rPr lang="en-US" altLang="en-US" b="1" noProof="0" dirty="0">
                <a:latin typeface="Sanserif"/>
              </a:rPr>
              <a:t>Federalists</a:t>
            </a:r>
            <a:r>
              <a:rPr lang="en-US" altLang="en-US" noProof="0" dirty="0">
                <a:latin typeface="Sanserif"/>
              </a:rPr>
              <a:t> supported the Constitution as presented by the convention delegates.</a:t>
            </a:r>
          </a:p>
          <a:p>
            <a:pPr>
              <a:spcBef>
                <a:spcPts val="2400"/>
              </a:spcBef>
              <a:spcAft>
                <a:spcPts val="0"/>
              </a:spcAft>
            </a:pPr>
            <a:r>
              <a:rPr lang="en-US" altLang="en-US" b="1" noProof="0" dirty="0">
                <a:latin typeface="Sanserif"/>
              </a:rPr>
              <a:t>Anti-Federalists </a:t>
            </a:r>
            <a:r>
              <a:rPr lang="en-US" altLang="en-US" noProof="0" dirty="0">
                <a:latin typeface="Sanserif"/>
              </a:rPr>
              <a:t>opposed the Constitution on the grounds that it gave the national government too much power—power that would erode states’ authority and endanger individual freedoms.</a:t>
            </a:r>
          </a:p>
        </p:txBody>
      </p:sp>
      <p:sp>
        <p:nvSpPr>
          <p:cNvPr id="7" name="Slide Number Placeholder 3">
            <a:extLst>
              <a:ext uri="{FF2B5EF4-FFF2-40B4-BE49-F238E27FC236}">
                <a16:creationId xmlns:a16="http://schemas.microsoft.com/office/drawing/2014/main" id="{B11A23FF-222F-4E06-8568-5785EF6E6A27}"/>
              </a:ext>
            </a:extLst>
          </p:cNvPr>
          <p:cNvSpPr>
            <a:spLocks noGrp="1"/>
          </p:cNvSpPr>
          <p:nvPr>
            <p:ph type="sldNum" sz="quarter" idx="10"/>
          </p:nvPr>
        </p:nvSpPr>
        <p:spPr/>
        <p:txBody>
          <a:bodyPr/>
          <a:lstStyle/>
          <a:p>
            <a:fld id="{68151E55-6873-49E2-B8D5-2F265E6F1973}" type="slidenum">
              <a:rPr lang="en-US" smtClean="0">
                <a:latin typeface="Sanserif"/>
              </a:rPr>
              <a:pPr/>
              <a:t>26</a:t>
            </a:fld>
            <a:endParaRPr lang="en-US" dirty="0">
              <a:latin typeface="Sanserif"/>
            </a:endParaRPr>
          </a:p>
        </p:txBody>
      </p:sp>
    </p:spTree>
    <p:extLst>
      <p:ext uri="{BB962C8B-B14F-4D97-AF65-F5344CB8AC3E}">
        <p14:creationId xmlns:p14="http://schemas.microsoft.com/office/powerpoint/2010/main" val="308496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6C478F4-5E97-4D71-B809-0EC27479DEF4}"/>
              </a:ext>
            </a:extLst>
          </p:cNvPr>
          <p:cNvSpPr>
            <a:spLocks noGrp="1"/>
          </p:cNvSpPr>
          <p:nvPr>
            <p:ph type="title"/>
          </p:nvPr>
        </p:nvSpPr>
        <p:spPr/>
        <p:txBody>
          <a:bodyPr>
            <a:noAutofit/>
          </a:bodyPr>
          <a:lstStyle/>
          <a:p>
            <a:r>
              <a:rPr lang="en-US" altLang="en-US" noProof="0" dirty="0">
                <a:latin typeface="Sanserif"/>
              </a:rPr>
              <a:t>The Anti-Federalists’ Concerns </a:t>
            </a:r>
            <a:br>
              <a:rPr lang="en-US" altLang="en-US" noProof="0" dirty="0">
                <a:latin typeface="Sanserif"/>
              </a:rPr>
            </a:br>
            <a:r>
              <a:rPr lang="en-US" altLang="en-US" noProof="0" dirty="0">
                <a:latin typeface="Sanserif"/>
              </a:rPr>
              <a:t>with the Proposed Constitution</a:t>
            </a:r>
            <a:endParaRPr lang="en-US" dirty="0">
              <a:latin typeface="Sanserif"/>
            </a:endParaRPr>
          </a:p>
        </p:txBody>
      </p:sp>
      <p:sp>
        <p:nvSpPr>
          <p:cNvPr id="11" name="Content Placeholder 2">
            <a:extLst>
              <a:ext uri="{FF2B5EF4-FFF2-40B4-BE49-F238E27FC236}">
                <a16:creationId xmlns:a16="http://schemas.microsoft.com/office/drawing/2014/main" id="{40CFAA95-B53D-4544-BC12-F04DFD2518EB}"/>
              </a:ext>
            </a:extLst>
          </p:cNvPr>
          <p:cNvSpPr>
            <a:spLocks noGrp="1"/>
          </p:cNvSpPr>
          <p:nvPr>
            <p:ph sz="quarter" idx="20"/>
          </p:nvPr>
        </p:nvSpPr>
        <p:spPr>
          <a:xfrm>
            <a:off x="342900" y="1524000"/>
            <a:ext cx="8229600" cy="4953600"/>
          </a:xfrm>
        </p:spPr>
        <p:txBody>
          <a:bodyPr>
            <a:normAutofit/>
          </a:bodyPr>
          <a:lstStyle/>
          <a:p>
            <a:r>
              <a:rPr lang="en-US" altLang="en-US" noProof="0" dirty="0">
                <a:latin typeface="Sanserif"/>
              </a:rPr>
              <a:t>Anti-Federalists were concerned that the Constitution ceded too much power to the national government, at the expense of both the states and the people.</a:t>
            </a:r>
          </a:p>
          <a:p>
            <a:r>
              <a:rPr lang="en-US" altLang="en-US" sz="2600" noProof="0" dirty="0">
                <a:latin typeface="Sanserif"/>
              </a:rPr>
              <a:t>Argued a bill of rights was essential to preserving </a:t>
            </a:r>
            <a:br>
              <a:rPr lang="en-US" altLang="en-US" sz="2600" noProof="0" dirty="0">
                <a:latin typeface="Sanserif"/>
              </a:rPr>
            </a:br>
            <a:r>
              <a:rPr lang="en-US" altLang="en-US" sz="2600" noProof="0" dirty="0">
                <a:latin typeface="Sanserif"/>
              </a:rPr>
              <a:t>individual liberties.</a:t>
            </a:r>
          </a:p>
          <a:p>
            <a:r>
              <a:rPr lang="en-US" altLang="en-US" sz="2600" noProof="0" dirty="0">
                <a:latin typeface="Sanserif"/>
              </a:rPr>
              <a:t>Thomas Jefferson and Mercy Otis Warren were prominent Anti-Federalists.</a:t>
            </a:r>
          </a:p>
          <a:p>
            <a:pPr marL="457200" indent="-457200">
              <a:buFont typeface="Arial" panose="020B0604020202020204" pitchFamily="34" charset="0"/>
              <a:buChar char="•"/>
            </a:pPr>
            <a:r>
              <a:rPr lang="en-US" sz="2200" noProof="0" dirty="0">
                <a:latin typeface="Sanserif"/>
              </a:rPr>
              <a:t>Mercy Otis Warren wrote several pieces critical of the proposed constitution under the pen name “A Columbian Patriot.”</a:t>
            </a:r>
            <a:endParaRPr lang="en-US" altLang="en-US" sz="2200" noProof="0" dirty="0">
              <a:latin typeface="Sanserif"/>
            </a:endParaRPr>
          </a:p>
        </p:txBody>
      </p:sp>
      <p:sp>
        <p:nvSpPr>
          <p:cNvPr id="7" name="Slide Number Placeholder 3">
            <a:extLst>
              <a:ext uri="{FF2B5EF4-FFF2-40B4-BE49-F238E27FC236}">
                <a16:creationId xmlns:a16="http://schemas.microsoft.com/office/drawing/2014/main" id="{FED7312E-BB42-4FEB-BDDB-76A93DAF4F92}"/>
              </a:ext>
            </a:extLst>
          </p:cNvPr>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2781940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C4A0E03-24AF-40CA-AD87-8EC994FEBC51}"/>
              </a:ext>
            </a:extLst>
          </p:cNvPr>
          <p:cNvSpPr>
            <a:spLocks noGrp="1"/>
          </p:cNvSpPr>
          <p:nvPr>
            <p:ph type="title"/>
          </p:nvPr>
        </p:nvSpPr>
        <p:spPr>
          <a:xfrm>
            <a:off x="1752600" y="304800"/>
            <a:ext cx="5334000" cy="1143000"/>
          </a:xfrm>
        </p:spPr>
        <p:txBody>
          <a:bodyPr>
            <a:noAutofit/>
          </a:bodyPr>
          <a:lstStyle/>
          <a:p>
            <a:r>
              <a:rPr lang="en-US" altLang="en-US" i="1" noProof="0" dirty="0">
                <a:latin typeface="Sanserif"/>
              </a:rPr>
              <a:t>The Federalist Papers:</a:t>
            </a:r>
            <a:r>
              <a:rPr lang="en-US" altLang="en-US" noProof="0" dirty="0">
                <a:latin typeface="Sanserif"/>
              </a:rPr>
              <a:t> In Support of the Constitution</a:t>
            </a:r>
            <a:endParaRPr lang="en-US" dirty="0">
              <a:latin typeface="Sanserif"/>
            </a:endParaRPr>
          </a:p>
        </p:txBody>
      </p:sp>
      <p:sp>
        <p:nvSpPr>
          <p:cNvPr id="11" name="Content Placeholder 2">
            <a:extLst>
              <a:ext uri="{FF2B5EF4-FFF2-40B4-BE49-F238E27FC236}">
                <a16:creationId xmlns:a16="http://schemas.microsoft.com/office/drawing/2014/main" id="{CB0EBF7D-279E-45CE-9BE1-08D9E7117BFB}"/>
              </a:ext>
            </a:extLst>
          </p:cNvPr>
          <p:cNvSpPr>
            <a:spLocks noGrp="1"/>
          </p:cNvSpPr>
          <p:nvPr>
            <p:ph sz="quarter" idx="20"/>
          </p:nvPr>
        </p:nvSpPr>
        <p:spPr>
          <a:xfrm>
            <a:off x="342900" y="1524000"/>
            <a:ext cx="8283512" cy="4800600"/>
          </a:xfrm>
        </p:spPr>
        <p:txBody>
          <a:bodyPr/>
          <a:lstStyle/>
          <a:p>
            <a:pPr>
              <a:spcBef>
                <a:spcPts val="2400"/>
              </a:spcBef>
              <a:spcAft>
                <a:spcPts val="0"/>
              </a:spcAft>
            </a:pPr>
            <a:r>
              <a:rPr lang="en-US" altLang="en-US" noProof="0" dirty="0">
                <a:latin typeface="Sanserif"/>
              </a:rPr>
              <a:t>Federalists made their most famous arguments in a series of essays: </a:t>
            </a:r>
            <a:r>
              <a:rPr lang="en-US" altLang="en-US" b="1" i="1" noProof="0" dirty="0">
                <a:latin typeface="Sanserif"/>
              </a:rPr>
              <a:t>The Federalist Papers</a:t>
            </a:r>
            <a:r>
              <a:rPr lang="en-US" altLang="en-US" i="1" noProof="0" dirty="0">
                <a:latin typeface="Sanserif"/>
              </a:rPr>
              <a:t>.</a:t>
            </a:r>
            <a:endParaRPr lang="en-US" altLang="en-US" noProof="0" dirty="0">
              <a:latin typeface="Sanserif"/>
            </a:endParaRPr>
          </a:p>
          <a:p>
            <a:pPr marL="284400" lvl="1" indent="-284400">
              <a:spcBef>
                <a:spcPts val="576"/>
              </a:spcBef>
              <a:spcAft>
                <a:spcPts val="0"/>
              </a:spcAft>
            </a:pPr>
            <a:r>
              <a:rPr lang="en-US" altLang="en-US" noProof="0" dirty="0">
                <a:latin typeface="Sanserif"/>
              </a:rPr>
              <a:t>Authors James Madison, Alexander Hamilton, and John Jay knew achieving ratification depended on convincing the public and state legislators that the Constitution would empower the new nation to succeed.</a:t>
            </a:r>
          </a:p>
          <a:p>
            <a:pPr>
              <a:spcBef>
                <a:spcPts val="2400"/>
              </a:spcBef>
              <a:spcAft>
                <a:spcPts val="0"/>
              </a:spcAft>
            </a:pPr>
            <a:r>
              <a:rPr lang="en-US" altLang="en-US" noProof="0" dirty="0">
                <a:latin typeface="Sanserif"/>
              </a:rPr>
              <a:t>Different essays addressed different aspects of the ratification debate.</a:t>
            </a:r>
          </a:p>
        </p:txBody>
      </p:sp>
      <p:sp>
        <p:nvSpPr>
          <p:cNvPr id="7" name="Slide Number Placeholder 3">
            <a:extLst>
              <a:ext uri="{FF2B5EF4-FFF2-40B4-BE49-F238E27FC236}">
                <a16:creationId xmlns:a16="http://schemas.microsoft.com/office/drawing/2014/main" id="{BF1C7A7C-94C3-44AC-BE5E-6D6360A63B20}"/>
              </a:ext>
            </a:extLst>
          </p:cNvPr>
          <p:cNvSpPr>
            <a:spLocks noGrp="1"/>
          </p:cNvSpPr>
          <p:nvPr>
            <p:ph type="sldNum" sz="quarter" idx="10"/>
          </p:nvPr>
        </p:nvSpPr>
        <p:spPr/>
        <p:txBody>
          <a:bodyPr/>
          <a:lstStyle/>
          <a:p>
            <a:fld id="{68151E55-6873-49E2-B8D5-2F265E6F1973}" type="slidenum">
              <a:rPr lang="en-US" smtClean="0">
                <a:latin typeface="Sanserif"/>
              </a:rPr>
              <a:pPr/>
              <a:t>28</a:t>
            </a:fld>
            <a:endParaRPr lang="en-US" dirty="0">
              <a:latin typeface="Sanserif"/>
            </a:endParaRPr>
          </a:p>
        </p:txBody>
      </p:sp>
    </p:spTree>
    <p:extLst>
      <p:ext uri="{BB962C8B-B14F-4D97-AF65-F5344CB8AC3E}">
        <p14:creationId xmlns:p14="http://schemas.microsoft.com/office/powerpoint/2010/main" val="4042827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14A055-84B8-43B0-B7CE-365DC73E7349}"/>
              </a:ext>
            </a:extLst>
          </p:cNvPr>
          <p:cNvSpPr>
            <a:spLocks noGrp="1"/>
          </p:cNvSpPr>
          <p:nvPr>
            <p:ph type="title"/>
          </p:nvPr>
        </p:nvSpPr>
        <p:spPr>
          <a:xfrm>
            <a:off x="1162050" y="228600"/>
            <a:ext cx="6819900" cy="1143000"/>
          </a:xfrm>
        </p:spPr>
        <p:txBody>
          <a:bodyPr>
            <a:noAutofit/>
          </a:bodyPr>
          <a:lstStyle/>
          <a:p>
            <a:r>
              <a:rPr lang="en-US" altLang="en-US" noProof="0" dirty="0">
                <a:latin typeface="Sanserif"/>
              </a:rPr>
              <a:t>Ratification: Constitution (1788) and Bill of Rights (1791)</a:t>
            </a:r>
            <a:endParaRPr lang="en-US" dirty="0">
              <a:latin typeface="Sanserif"/>
            </a:endParaRPr>
          </a:p>
        </p:txBody>
      </p:sp>
      <p:sp>
        <p:nvSpPr>
          <p:cNvPr id="11" name="Content Placeholder 2">
            <a:extLst>
              <a:ext uri="{FF2B5EF4-FFF2-40B4-BE49-F238E27FC236}">
                <a16:creationId xmlns:a16="http://schemas.microsoft.com/office/drawing/2014/main" id="{B6C36B12-9331-49A3-9EA4-6058844327A1}"/>
              </a:ext>
            </a:extLst>
          </p:cNvPr>
          <p:cNvSpPr>
            <a:spLocks noGrp="1"/>
          </p:cNvSpPr>
          <p:nvPr>
            <p:ph sz="quarter" idx="20"/>
          </p:nvPr>
        </p:nvSpPr>
        <p:spPr>
          <a:xfrm>
            <a:off x="342900" y="1524000"/>
            <a:ext cx="8283512" cy="4800600"/>
          </a:xfrm>
        </p:spPr>
        <p:txBody>
          <a:bodyPr/>
          <a:lstStyle/>
          <a:p>
            <a:pPr>
              <a:spcBef>
                <a:spcPts val="2400"/>
              </a:spcBef>
              <a:spcAft>
                <a:spcPts val="0"/>
              </a:spcAft>
            </a:pPr>
            <a:r>
              <a:rPr lang="en-US" noProof="0" dirty="0">
                <a:latin typeface="Sanserif"/>
              </a:rPr>
              <a:t>With the proviso that a bill of rights would be the first order of business for Congress, the last four states of the nine needed ratified the Constitution in 1788.</a:t>
            </a:r>
          </a:p>
          <a:p>
            <a:pPr>
              <a:spcBef>
                <a:spcPts val="2400"/>
              </a:spcBef>
              <a:spcAft>
                <a:spcPts val="0"/>
              </a:spcAft>
            </a:pPr>
            <a:r>
              <a:rPr lang="en-US" altLang="en-US" b="1" noProof="0" dirty="0">
                <a:latin typeface="Sanserif"/>
              </a:rPr>
              <a:t>Bill of Rights </a:t>
            </a:r>
            <a:r>
              <a:rPr lang="en-US" altLang="en-US" noProof="0" dirty="0">
                <a:latin typeface="Sanserif"/>
              </a:rPr>
              <a:t>amendments were ratified in 1791.</a:t>
            </a:r>
          </a:p>
          <a:p>
            <a:pPr marL="284400" lvl="1" indent="-284400">
              <a:spcBef>
                <a:spcPts val="576"/>
              </a:spcBef>
              <a:spcAft>
                <a:spcPts val="0"/>
              </a:spcAft>
            </a:pPr>
            <a:r>
              <a:rPr lang="en-US" altLang="en-US" noProof="0" dirty="0">
                <a:latin typeface="Sanserif"/>
              </a:rPr>
              <a:t>First eight amendments establish the government’s legal obligation to protect several specific liberties (known as </a:t>
            </a:r>
            <a:r>
              <a:rPr lang="en-US" altLang="en-US" i="1" noProof="0" dirty="0">
                <a:latin typeface="Sanserif"/>
              </a:rPr>
              <a:t>civil liberties</a:t>
            </a:r>
            <a:r>
              <a:rPr lang="en-US" altLang="en-US" noProof="0" dirty="0">
                <a:latin typeface="Sanserif"/>
              </a:rPr>
              <a:t>).</a:t>
            </a:r>
          </a:p>
          <a:p>
            <a:pPr marL="284400" lvl="1" indent="-284400">
              <a:spcBef>
                <a:spcPts val="576"/>
              </a:spcBef>
              <a:spcAft>
                <a:spcPts val="0"/>
              </a:spcAft>
            </a:pPr>
            <a:r>
              <a:rPr lang="en-US" altLang="en-US" noProof="0" dirty="0">
                <a:latin typeface="Sanserif"/>
              </a:rPr>
              <a:t>Ninth Amendment indicates this list of liberties is not exhaustive.</a:t>
            </a:r>
          </a:p>
          <a:p>
            <a:pPr marL="284400" lvl="1" indent="-284400">
              <a:spcBef>
                <a:spcPts val="576"/>
              </a:spcBef>
              <a:spcAft>
                <a:spcPts val="0"/>
              </a:spcAft>
            </a:pPr>
            <a:r>
              <a:rPr lang="en-US" altLang="en-US" noProof="0" dirty="0">
                <a:latin typeface="Sanserif"/>
              </a:rPr>
              <a:t>Tenth Amendment preserves the states’ rights.</a:t>
            </a:r>
          </a:p>
        </p:txBody>
      </p:sp>
      <p:sp>
        <p:nvSpPr>
          <p:cNvPr id="7" name="Slide Number Placeholder 3">
            <a:extLst>
              <a:ext uri="{FF2B5EF4-FFF2-40B4-BE49-F238E27FC236}">
                <a16:creationId xmlns:a16="http://schemas.microsoft.com/office/drawing/2014/main" id="{611F1D2E-E69C-4B42-AA12-84C2389D89D4}"/>
              </a:ext>
            </a:extLst>
          </p:cNvPr>
          <p:cNvSpPr>
            <a:spLocks noGrp="1"/>
          </p:cNvSpPr>
          <p:nvPr>
            <p:ph type="sldNum" sz="quarter" idx="10"/>
          </p:nvPr>
        </p:nvSpPr>
        <p:spPr/>
        <p:txBody>
          <a:bodyPr/>
          <a:lstStyle/>
          <a:p>
            <a:fld id="{68151E55-6873-49E2-B8D5-2F265E6F1973}" type="slidenum">
              <a:rPr lang="en-US" smtClean="0">
                <a:latin typeface="Sanserif"/>
              </a:rPr>
              <a:pPr/>
              <a:t>29</a:t>
            </a:fld>
            <a:endParaRPr lang="en-US" dirty="0">
              <a:latin typeface="Sanserif"/>
            </a:endParaRPr>
          </a:p>
        </p:txBody>
      </p:sp>
    </p:spTree>
    <p:extLst>
      <p:ext uri="{BB962C8B-B14F-4D97-AF65-F5344CB8AC3E}">
        <p14:creationId xmlns:p14="http://schemas.microsoft.com/office/powerpoint/2010/main" val="256766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altLang="en-US" noProof="0" dirty="0">
                <a:latin typeface="Sanserif"/>
              </a:rPr>
              <a:t>What Is a Constitution? </a:t>
            </a:r>
            <a:r>
              <a:rPr lang="en-US" altLang="en-US" sz="1600" noProof="0" dirty="0">
                <a:latin typeface="Sanserif"/>
              </a:rPr>
              <a:t>2</a:t>
            </a:r>
            <a:endParaRPr lang="en-US" noProof="1">
              <a:latin typeface="Sanserif"/>
            </a:endParaRPr>
          </a:p>
        </p:txBody>
      </p:sp>
      <p:sp>
        <p:nvSpPr>
          <p:cNvPr id="9" name="Content Placeholder 2"/>
          <p:cNvSpPr>
            <a:spLocks noGrp="1"/>
          </p:cNvSpPr>
          <p:nvPr>
            <p:ph sz="quarter" idx="20"/>
          </p:nvPr>
        </p:nvSpPr>
        <p:spPr/>
        <p:txBody>
          <a:bodyPr/>
          <a:lstStyle/>
          <a:p>
            <a:pPr>
              <a:spcBef>
                <a:spcPts val="2400"/>
              </a:spcBef>
              <a:spcAft>
                <a:spcPts val="0"/>
              </a:spcAft>
            </a:pPr>
            <a:r>
              <a:rPr lang="en-US" altLang="en-US" noProof="0" dirty="0">
                <a:latin typeface="Sanserif"/>
              </a:rPr>
              <a:t>Description of the governmental structure.</a:t>
            </a:r>
          </a:p>
          <a:p>
            <a:pPr marL="284400" lvl="1" indent="-284400">
              <a:spcBef>
                <a:spcPts val="576"/>
              </a:spcBef>
              <a:spcAft>
                <a:spcPts val="0"/>
              </a:spcAft>
            </a:pPr>
            <a:r>
              <a:rPr lang="en-US" altLang="en-US" noProof="0" dirty="0">
                <a:latin typeface="Sanserif"/>
              </a:rPr>
              <a:t>U.S. Constitution describes three foundational government bodies—the legislative, executive, and judicial branches—and describes the responsibilities of each body as well as the relationships among these bodies.</a:t>
            </a:r>
          </a:p>
          <a:p>
            <a:pPr>
              <a:spcBef>
                <a:spcPts val="2400"/>
              </a:spcBef>
              <a:spcAft>
                <a:spcPts val="0"/>
              </a:spcAft>
            </a:pPr>
            <a:r>
              <a:rPr lang="en-US" altLang="en-US" noProof="0" dirty="0">
                <a:latin typeface="Sanserif"/>
              </a:rPr>
              <a:t>Description of essential operating procedures.</a:t>
            </a:r>
          </a:p>
          <a:p>
            <a:pPr marL="284400" lvl="1" indent="-284400">
              <a:spcBef>
                <a:spcPts val="576"/>
              </a:spcBef>
              <a:spcAft>
                <a:spcPts val="0"/>
              </a:spcAft>
            </a:pPr>
            <a:r>
              <a:rPr lang="en-US" altLang="en-US" noProof="0" dirty="0">
                <a:latin typeface="Sanserif"/>
              </a:rPr>
              <a:t>Including those used to select national government officials, to make laws, and to amend and ratify the constitution.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a:t>
            </a:fld>
            <a:endParaRPr lang="en-US" dirty="0">
              <a:latin typeface="Sanserif"/>
            </a:endParaRPr>
          </a:p>
        </p:txBody>
      </p:sp>
    </p:spTree>
    <p:extLst>
      <p:ext uri="{BB962C8B-B14F-4D97-AF65-F5344CB8AC3E}">
        <p14:creationId xmlns:p14="http://schemas.microsoft.com/office/powerpoint/2010/main" val="357058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343EDFD-B338-4852-8F23-9D8245B1253F}"/>
              </a:ext>
            </a:extLst>
          </p:cNvPr>
          <p:cNvSpPr>
            <a:spLocks noGrp="1"/>
          </p:cNvSpPr>
          <p:nvPr>
            <p:ph type="title"/>
          </p:nvPr>
        </p:nvSpPr>
        <p:spPr>
          <a:xfrm>
            <a:off x="342646" y="198000"/>
            <a:ext cx="8460000" cy="868800"/>
          </a:xfrm>
        </p:spPr>
        <p:txBody>
          <a:bodyPr>
            <a:normAutofit/>
          </a:bodyPr>
          <a:lstStyle/>
          <a:p>
            <a:r>
              <a:rPr lang="en-US" sz="2400" b="1" noProof="0" dirty="0">
                <a:solidFill>
                  <a:srgbClr val="C00000"/>
                </a:solidFill>
                <a:latin typeface="Sanserif"/>
              </a:rPr>
              <a:t>Table 2.3</a:t>
            </a:r>
            <a:r>
              <a:rPr lang="en-US" sz="2400" b="1" noProof="0" dirty="0">
                <a:solidFill>
                  <a:srgbClr val="FF0000"/>
                </a:solidFill>
                <a:latin typeface="Sanserif"/>
              </a:rPr>
              <a:t> </a:t>
            </a:r>
            <a:r>
              <a:rPr lang="en-US" sz="2400" b="1" noProof="0" dirty="0">
                <a:solidFill>
                  <a:schemeClr val="tx1"/>
                </a:solidFill>
                <a:latin typeface="Sanserif"/>
              </a:rPr>
              <a:t>Creation of the U.S. Federal System</a:t>
            </a:r>
            <a:endParaRPr lang="en-US" sz="2400" dirty="0">
              <a:solidFill>
                <a:schemeClr val="tx1"/>
              </a:solidFill>
              <a:latin typeface="Sanserif"/>
            </a:endParaRPr>
          </a:p>
        </p:txBody>
      </p:sp>
      <p:sp>
        <p:nvSpPr>
          <p:cNvPr id="2" name="Content Placeholder 2" hidden="1">
            <a:extLst>
              <a:ext uri="{FF2B5EF4-FFF2-40B4-BE49-F238E27FC236}">
                <a16:creationId xmlns:a16="http://schemas.microsoft.com/office/drawing/2014/main" id="{CAEE5775-99EF-47B3-8FF8-F73E896B8F6B}"/>
              </a:ext>
            </a:extLst>
          </p:cNvPr>
          <p:cNvSpPr>
            <a:spLocks noGrp="1"/>
          </p:cNvSpPr>
          <p:nvPr>
            <p:ph idx="1"/>
          </p:nvPr>
        </p:nvSpPr>
        <p:spPr>
          <a:xfrm>
            <a:off x="3200400" y="1790700"/>
            <a:ext cx="3200400" cy="1333500"/>
          </a:xfrm>
        </p:spPr>
        <p:txBody>
          <a:bodyPr>
            <a:normAutofit fontScale="92500" lnSpcReduction="10000"/>
          </a:bodyPr>
          <a:lstStyle/>
          <a:p>
            <a:r>
              <a:rPr lang="en-IN" sz="1800" b="0" i="0" u="none" strike="noStrike" dirty="0">
                <a:solidFill>
                  <a:srgbClr val="000000"/>
                </a:solidFill>
                <a:effectLst/>
                <a:latin typeface="Sanserif"/>
              </a:rPr>
              <a:t>Table divided into two columns summarizes creation of the United States federal system. Column 1 notes a list of years. Column 2 notes a list of events. </a:t>
            </a:r>
            <a:endParaRPr lang="en-US" dirty="0">
              <a:latin typeface="Sanserif"/>
            </a:endParaRPr>
          </a:p>
        </p:txBody>
      </p:sp>
      <p:graphicFrame>
        <p:nvGraphicFramePr>
          <p:cNvPr id="6" name="Table 5">
            <a:extLst>
              <a:ext uri="{FF2B5EF4-FFF2-40B4-BE49-F238E27FC236}">
                <a16:creationId xmlns:a16="http://schemas.microsoft.com/office/drawing/2014/main" id="{CA122541-8927-428B-8453-0173EDBFC5D9}"/>
              </a:ext>
            </a:extLst>
          </p:cNvPr>
          <p:cNvGraphicFramePr>
            <a:graphicFrameLocks/>
          </p:cNvGraphicFramePr>
          <p:nvPr>
            <p:extLst>
              <p:ext uri="{D42A27DB-BD31-4B8C-83A1-F6EECF244321}">
                <p14:modId xmlns:p14="http://schemas.microsoft.com/office/powerpoint/2010/main" val="399901052"/>
              </p:ext>
            </p:extLst>
          </p:nvPr>
        </p:nvGraphicFramePr>
        <p:xfrm>
          <a:off x="838200" y="1341000"/>
          <a:ext cx="7467600" cy="35966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812880961"/>
                    </a:ext>
                  </a:extLst>
                </a:gridCol>
                <a:gridCol w="4876800">
                  <a:extLst>
                    <a:ext uri="{9D8B030D-6E8A-4147-A177-3AD203B41FA5}">
                      <a16:colId xmlns:a16="http://schemas.microsoft.com/office/drawing/2014/main" val="2846828180"/>
                    </a:ext>
                  </a:extLst>
                </a:gridCol>
              </a:tblGrid>
              <a:tr h="263630">
                <a:tc>
                  <a:txBody>
                    <a:bodyPr/>
                    <a:lstStyle/>
                    <a:p>
                      <a:pPr algn="ctr"/>
                      <a:r>
                        <a:rPr lang="en-US" sz="1600" dirty="0">
                          <a:solidFill>
                            <a:schemeClr val="tx1"/>
                          </a:solidFill>
                          <a:latin typeface="Sanserif"/>
                        </a:rPr>
                        <a:t>DATE</a:t>
                      </a:r>
                    </a:p>
                  </a:txBody>
                  <a:tcPr>
                    <a:solidFill>
                      <a:srgbClr val="FFE9B5"/>
                    </a:solidFill>
                  </a:tcPr>
                </a:tc>
                <a:tc>
                  <a:txBody>
                    <a:bodyPr/>
                    <a:lstStyle/>
                    <a:p>
                      <a:pPr algn="ctr"/>
                      <a:r>
                        <a:rPr lang="en-US" sz="1600" dirty="0">
                          <a:solidFill>
                            <a:schemeClr val="tx1"/>
                          </a:solidFill>
                          <a:latin typeface="Sanserif"/>
                        </a:rPr>
                        <a:t>EVENT OR ACTION</a:t>
                      </a:r>
                    </a:p>
                  </a:txBody>
                  <a:tcPr>
                    <a:solidFill>
                      <a:srgbClr val="FFE9B5"/>
                    </a:solidFill>
                  </a:tcPr>
                </a:tc>
                <a:extLst>
                  <a:ext uri="{0D108BD9-81ED-4DB2-BD59-A6C34878D82A}">
                    <a16:rowId xmlns:a16="http://schemas.microsoft.com/office/drawing/2014/main" val="3410899698"/>
                  </a:ext>
                </a:extLst>
              </a:tr>
              <a:tr h="263630">
                <a:tc>
                  <a:txBody>
                    <a:bodyPr/>
                    <a:lstStyle/>
                    <a:p>
                      <a:pPr algn="l"/>
                      <a:r>
                        <a:rPr lang="en-US" sz="1600" dirty="0">
                          <a:solidFill>
                            <a:schemeClr val="tx1"/>
                          </a:solidFill>
                          <a:latin typeface="Sanserif"/>
                        </a:rPr>
                        <a:t>May 25–September 17, 1787</a:t>
                      </a:r>
                    </a:p>
                  </a:txBody>
                  <a:tcPr>
                    <a:solidFill>
                      <a:srgbClr val="FFE9B5"/>
                    </a:solidFill>
                  </a:tcPr>
                </a:tc>
                <a:tc>
                  <a:txBody>
                    <a:bodyPr/>
                    <a:lstStyle/>
                    <a:p>
                      <a:pPr algn="l"/>
                      <a:r>
                        <a:rPr lang="en-US" sz="1600" dirty="0">
                          <a:solidFill>
                            <a:schemeClr val="tx1"/>
                          </a:solidFill>
                          <a:latin typeface="Sanserif"/>
                        </a:rPr>
                        <a:t>Constitutional Convention occurs</a:t>
                      </a:r>
                    </a:p>
                  </a:txBody>
                  <a:tcPr marR="914400">
                    <a:solidFill>
                      <a:srgbClr val="FFE9B5"/>
                    </a:solidFill>
                  </a:tcPr>
                </a:tc>
                <a:extLst>
                  <a:ext uri="{0D108BD9-81ED-4DB2-BD59-A6C34878D82A}">
                    <a16:rowId xmlns:a16="http://schemas.microsoft.com/office/drawing/2014/main" val="583825245"/>
                  </a:ext>
                </a:extLst>
              </a:tr>
              <a:tr h="263630">
                <a:tc>
                  <a:txBody>
                    <a:bodyPr/>
                    <a:lstStyle/>
                    <a:p>
                      <a:pPr algn="l"/>
                      <a:r>
                        <a:rPr lang="en-US" sz="1600" dirty="0">
                          <a:solidFill>
                            <a:schemeClr val="tx1"/>
                          </a:solidFill>
                          <a:latin typeface="Sanserif"/>
                        </a:rPr>
                        <a:t>June 21, 1788</a:t>
                      </a:r>
                    </a:p>
                  </a:txBody>
                  <a:tcPr>
                    <a:solidFill>
                      <a:srgbClr val="FFE9B5"/>
                    </a:solidFill>
                  </a:tcPr>
                </a:tc>
                <a:tc>
                  <a:txBody>
                    <a:bodyPr/>
                    <a:lstStyle/>
                    <a:p>
                      <a:pPr algn="l"/>
                      <a:r>
                        <a:rPr lang="en-US" sz="1600" dirty="0">
                          <a:solidFill>
                            <a:schemeClr val="tx1"/>
                          </a:solidFill>
                          <a:latin typeface="Sanserif"/>
                        </a:rPr>
                        <a:t>Constitution replaces Articles</a:t>
                      </a:r>
                    </a:p>
                  </a:txBody>
                  <a:tcPr marR="914400">
                    <a:solidFill>
                      <a:srgbClr val="FFE9B5"/>
                    </a:solidFill>
                  </a:tcPr>
                </a:tc>
                <a:extLst>
                  <a:ext uri="{0D108BD9-81ED-4DB2-BD59-A6C34878D82A}">
                    <a16:rowId xmlns:a16="http://schemas.microsoft.com/office/drawing/2014/main" val="2247070196"/>
                  </a:ext>
                </a:extLst>
              </a:tr>
              <a:tr h="263630">
                <a:tc>
                  <a:txBody>
                    <a:bodyPr/>
                    <a:lstStyle/>
                    <a:p>
                      <a:pPr algn="l"/>
                      <a:r>
                        <a:rPr lang="en-US" sz="1600" dirty="0">
                          <a:solidFill>
                            <a:schemeClr val="tx1"/>
                          </a:solidFill>
                          <a:latin typeface="Sanserif"/>
                        </a:rPr>
                        <a:t>February 4, 1789</a:t>
                      </a:r>
                    </a:p>
                  </a:txBody>
                  <a:tcPr>
                    <a:solidFill>
                      <a:srgbClr val="FFE9B5"/>
                    </a:solidFill>
                  </a:tcPr>
                </a:tc>
                <a:tc>
                  <a:txBody>
                    <a:bodyPr/>
                    <a:lstStyle/>
                    <a:p>
                      <a:pPr algn="l"/>
                      <a:r>
                        <a:rPr lang="en-US" sz="1600" dirty="0">
                          <a:solidFill>
                            <a:schemeClr val="tx1"/>
                          </a:solidFill>
                          <a:latin typeface="Sanserif"/>
                        </a:rPr>
                        <a:t>First presidential election takes place</a:t>
                      </a:r>
                    </a:p>
                  </a:txBody>
                  <a:tcPr marR="914400">
                    <a:solidFill>
                      <a:srgbClr val="FFE9B5"/>
                    </a:solidFill>
                  </a:tcPr>
                </a:tc>
                <a:extLst>
                  <a:ext uri="{0D108BD9-81ED-4DB2-BD59-A6C34878D82A}">
                    <a16:rowId xmlns:a16="http://schemas.microsoft.com/office/drawing/2014/main" val="1685567584"/>
                  </a:ext>
                </a:extLst>
              </a:tr>
              <a:tr h="263630">
                <a:tc>
                  <a:txBody>
                    <a:bodyPr/>
                    <a:lstStyle/>
                    <a:p>
                      <a:pPr algn="l"/>
                      <a:r>
                        <a:rPr lang="en-US" sz="1600" dirty="0">
                          <a:solidFill>
                            <a:schemeClr val="tx1"/>
                          </a:solidFill>
                          <a:latin typeface="Sanserif"/>
                        </a:rPr>
                        <a:t>March 4, 1789</a:t>
                      </a:r>
                    </a:p>
                  </a:txBody>
                  <a:tcPr>
                    <a:solidFill>
                      <a:srgbClr val="FFE9B5"/>
                    </a:solidFill>
                  </a:tcPr>
                </a:tc>
                <a:tc>
                  <a:txBody>
                    <a:bodyPr/>
                    <a:lstStyle/>
                    <a:p>
                      <a:pPr algn="l"/>
                      <a:r>
                        <a:rPr lang="en-US" sz="1600" dirty="0">
                          <a:solidFill>
                            <a:schemeClr val="tx1"/>
                          </a:solidFill>
                          <a:latin typeface="Sanserif"/>
                        </a:rPr>
                        <a:t>First Congress under Constitution convenes</a:t>
                      </a:r>
                    </a:p>
                  </a:txBody>
                  <a:tcPr marR="914400">
                    <a:solidFill>
                      <a:srgbClr val="FFE9B5"/>
                    </a:solidFill>
                  </a:tcPr>
                </a:tc>
                <a:extLst>
                  <a:ext uri="{0D108BD9-81ED-4DB2-BD59-A6C34878D82A}">
                    <a16:rowId xmlns:a16="http://schemas.microsoft.com/office/drawing/2014/main" val="2694607956"/>
                  </a:ext>
                </a:extLst>
              </a:tr>
              <a:tr h="263630">
                <a:tc>
                  <a:txBody>
                    <a:bodyPr/>
                    <a:lstStyle/>
                    <a:p>
                      <a:pPr algn="l"/>
                      <a:r>
                        <a:rPr lang="en-US" sz="1600" dirty="0">
                          <a:solidFill>
                            <a:schemeClr val="tx1"/>
                          </a:solidFill>
                          <a:latin typeface="Sanserif"/>
                        </a:rPr>
                        <a:t>April 6, 1789</a:t>
                      </a:r>
                    </a:p>
                  </a:txBody>
                  <a:tcPr>
                    <a:solidFill>
                      <a:srgbClr val="FFE9B5"/>
                    </a:solidFill>
                  </a:tcPr>
                </a:tc>
                <a:tc>
                  <a:txBody>
                    <a:bodyPr/>
                    <a:lstStyle/>
                    <a:p>
                      <a:pPr algn="l"/>
                      <a:r>
                        <a:rPr lang="en-US" sz="1600" dirty="0">
                          <a:solidFill>
                            <a:schemeClr val="tx1"/>
                          </a:solidFill>
                          <a:latin typeface="Sanserif"/>
                        </a:rPr>
                        <a:t>Results of presidential election announced</a:t>
                      </a:r>
                    </a:p>
                  </a:txBody>
                  <a:tcPr marR="914400">
                    <a:solidFill>
                      <a:srgbClr val="FFE9B5"/>
                    </a:solidFill>
                  </a:tcPr>
                </a:tc>
                <a:extLst>
                  <a:ext uri="{0D108BD9-81ED-4DB2-BD59-A6C34878D82A}">
                    <a16:rowId xmlns:a16="http://schemas.microsoft.com/office/drawing/2014/main" val="923023468"/>
                  </a:ext>
                </a:extLst>
              </a:tr>
              <a:tr h="263630">
                <a:tc>
                  <a:txBody>
                    <a:bodyPr/>
                    <a:lstStyle/>
                    <a:p>
                      <a:pPr algn="l"/>
                      <a:r>
                        <a:rPr lang="en-US" sz="1600" dirty="0">
                          <a:solidFill>
                            <a:schemeClr val="tx1"/>
                          </a:solidFill>
                          <a:latin typeface="Sanserif"/>
                        </a:rPr>
                        <a:t>June 8, 1789</a:t>
                      </a:r>
                    </a:p>
                  </a:txBody>
                  <a:tcPr>
                    <a:solidFill>
                      <a:srgbClr val="FFE9B5"/>
                    </a:solidFill>
                  </a:tcPr>
                </a:tc>
                <a:tc>
                  <a:txBody>
                    <a:bodyPr/>
                    <a:lstStyle/>
                    <a:p>
                      <a:pPr algn="l"/>
                      <a:r>
                        <a:rPr lang="fr-FR" sz="1600" dirty="0">
                          <a:solidFill>
                            <a:schemeClr val="tx1"/>
                          </a:solidFill>
                          <a:latin typeface="Sanserif"/>
                        </a:rPr>
                        <a:t>James Madison proposes 12 </a:t>
                      </a:r>
                      <a:r>
                        <a:rPr lang="en-US" sz="1600" dirty="0">
                          <a:solidFill>
                            <a:schemeClr val="tx1"/>
                          </a:solidFill>
                          <a:latin typeface="Sanserif"/>
                        </a:rPr>
                        <a:t>amendments</a:t>
                      </a:r>
                    </a:p>
                  </a:txBody>
                  <a:tcPr marR="914400">
                    <a:solidFill>
                      <a:srgbClr val="FFE9B5"/>
                    </a:solidFill>
                  </a:tcPr>
                </a:tc>
                <a:extLst>
                  <a:ext uri="{0D108BD9-81ED-4DB2-BD59-A6C34878D82A}">
                    <a16:rowId xmlns:a16="http://schemas.microsoft.com/office/drawing/2014/main" val="100349564"/>
                  </a:ext>
                </a:extLst>
              </a:tr>
              <a:tr h="263630">
                <a:tc>
                  <a:txBody>
                    <a:bodyPr/>
                    <a:lstStyle/>
                    <a:p>
                      <a:pPr algn="l"/>
                      <a:r>
                        <a:rPr lang="en-US" sz="1600" dirty="0">
                          <a:solidFill>
                            <a:schemeClr val="tx1"/>
                          </a:solidFill>
                          <a:latin typeface="Sanserif"/>
                        </a:rPr>
                        <a:t>September 25, 1789</a:t>
                      </a:r>
                    </a:p>
                  </a:txBody>
                  <a:tcPr>
                    <a:solidFill>
                      <a:srgbClr val="FFE9B5"/>
                    </a:solidFill>
                  </a:tcPr>
                </a:tc>
                <a:tc>
                  <a:txBody>
                    <a:bodyPr/>
                    <a:lstStyle/>
                    <a:p>
                      <a:pPr algn="l"/>
                      <a:r>
                        <a:rPr lang="en-US" sz="1600" dirty="0">
                          <a:solidFill>
                            <a:schemeClr val="tx1"/>
                          </a:solidFill>
                          <a:latin typeface="Sanserif"/>
                        </a:rPr>
                        <a:t>Congress approves 12 proposed amendments</a:t>
                      </a:r>
                    </a:p>
                  </a:txBody>
                  <a:tcPr marR="914400">
                    <a:solidFill>
                      <a:srgbClr val="FFE9B5"/>
                    </a:solidFill>
                  </a:tcPr>
                </a:tc>
                <a:extLst>
                  <a:ext uri="{0D108BD9-81ED-4DB2-BD59-A6C34878D82A}">
                    <a16:rowId xmlns:a16="http://schemas.microsoft.com/office/drawing/2014/main" val="1789803729"/>
                  </a:ext>
                </a:extLst>
              </a:tr>
              <a:tr h="263630">
                <a:tc>
                  <a:txBody>
                    <a:bodyPr/>
                    <a:lstStyle/>
                    <a:p>
                      <a:pPr algn="l"/>
                      <a:r>
                        <a:rPr lang="en-US" sz="1600" dirty="0">
                          <a:solidFill>
                            <a:schemeClr val="tx1"/>
                          </a:solidFill>
                          <a:latin typeface="Sanserif"/>
                        </a:rPr>
                        <a:t>February 2, 1790</a:t>
                      </a:r>
                    </a:p>
                  </a:txBody>
                  <a:tcPr>
                    <a:solidFill>
                      <a:srgbClr val="FFE9B5"/>
                    </a:solidFill>
                  </a:tcPr>
                </a:tc>
                <a:tc>
                  <a:txBody>
                    <a:bodyPr/>
                    <a:lstStyle/>
                    <a:p>
                      <a:pPr algn="l"/>
                      <a:r>
                        <a:rPr lang="en-US" sz="1600" dirty="0">
                          <a:solidFill>
                            <a:schemeClr val="tx1"/>
                          </a:solidFill>
                          <a:latin typeface="Sanserif"/>
                        </a:rPr>
                        <a:t>Supreme Court convenes for first time</a:t>
                      </a:r>
                    </a:p>
                  </a:txBody>
                  <a:tcPr marR="914400">
                    <a:solidFill>
                      <a:srgbClr val="FFE9B5"/>
                    </a:solidFill>
                  </a:tcPr>
                </a:tc>
                <a:extLst>
                  <a:ext uri="{0D108BD9-81ED-4DB2-BD59-A6C34878D82A}">
                    <a16:rowId xmlns:a16="http://schemas.microsoft.com/office/drawing/2014/main" val="2319931838"/>
                  </a:ext>
                </a:extLst>
              </a:tr>
              <a:tr h="263630">
                <a:tc>
                  <a:txBody>
                    <a:bodyPr/>
                    <a:lstStyle/>
                    <a:p>
                      <a:pPr algn="l"/>
                      <a:r>
                        <a:rPr lang="en-US" sz="1600" dirty="0">
                          <a:solidFill>
                            <a:schemeClr val="tx1"/>
                          </a:solidFill>
                          <a:latin typeface="Sanserif"/>
                        </a:rPr>
                        <a:t>December 15, 1791</a:t>
                      </a:r>
                    </a:p>
                  </a:txBody>
                  <a:tcPr>
                    <a:solidFill>
                      <a:srgbClr val="FFE9B5"/>
                    </a:solidFill>
                  </a:tcPr>
                </a:tc>
                <a:tc>
                  <a:txBody>
                    <a:bodyPr/>
                    <a:lstStyle/>
                    <a:p>
                      <a:pPr algn="l"/>
                      <a:r>
                        <a:rPr lang="en-US" sz="1600" dirty="0">
                          <a:solidFill>
                            <a:schemeClr val="tx1"/>
                          </a:solidFill>
                          <a:latin typeface="Sanserif"/>
                        </a:rPr>
                        <a:t>Virginia is ninth state to ratify 10 of 12 amendments; Bill of Rights is ratified</a:t>
                      </a:r>
                    </a:p>
                  </a:txBody>
                  <a:tcPr marR="914400">
                    <a:solidFill>
                      <a:srgbClr val="FFE9B5"/>
                    </a:solidFill>
                  </a:tcPr>
                </a:tc>
                <a:extLst>
                  <a:ext uri="{0D108BD9-81ED-4DB2-BD59-A6C34878D82A}">
                    <a16:rowId xmlns:a16="http://schemas.microsoft.com/office/drawing/2014/main" val="4146700182"/>
                  </a:ext>
                </a:extLst>
              </a:tr>
            </a:tbl>
          </a:graphicData>
        </a:graphic>
      </p:graphicFrame>
      <p:sp>
        <p:nvSpPr>
          <p:cNvPr id="7" name="Slide Number Placeholder 4">
            <a:extLst>
              <a:ext uri="{FF2B5EF4-FFF2-40B4-BE49-F238E27FC236}">
                <a16:creationId xmlns:a16="http://schemas.microsoft.com/office/drawing/2014/main" id="{C73ABFF1-B5A4-458F-8B91-137F2D166CD4}"/>
              </a:ext>
            </a:extLst>
          </p:cNvPr>
          <p:cNvSpPr>
            <a:spLocks noGrp="1"/>
          </p:cNvSpPr>
          <p:nvPr>
            <p:ph type="sldNum" sz="quarter" idx="10"/>
          </p:nvPr>
        </p:nvSpPr>
        <p:spPr/>
        <p:txBody>
          <a:bodyPr/>
          <a:lstStyle/>
          <a:p>
            <a:fld id="{68151E55-6873-49E2-B8D5-2F265E6F1973}" type="slidenum">
              <a:rPr lang="en-US" smtClean="0">
                <a:latin typeface="Sanserif"/>
              </a:rPr>
              <a:pPr/>
              <a:t>30</a:t>
            </a:fld>
            <a:endParaRPr lang="en-US" dirty="0">
              <a:latin typeface="Sanserif"/>
            </a:endParaRPr>
          </a:p>
        </p:txBody>
      </p:sp>
    </p:spTree>
    <p:extLst>
      <p:ext uri="{BB962C8B-B14F-4D97-AF65-F5344CB8AC3E}">
        <p14:creationId xmlns:p14="http://schemas.microsoft.com/office/powerpoint/2010/main" val="391687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610D731-FAD9-4FD3-A4E9-686F4B04A66F}"/>
              </a:ext>
            </a:extLst>
          </p:cNvPr>
          <p:cNvSpPr>
            <a:spLocks noGrp="1"/>
          </p:cNvSpPr>
          <p:nvPr>
            <p:ph type="title"/>
          </p:nvPr>
        </p:nvSpPr>
        <p:spPr>
          <a:xfrm>
            <a:off x="1790700" y="228600"/>
            <a:ext cx="5219700" cy="1143000"/>
          </a:xfrm>
        </p:spPr>
        <p:txBody>
          <a:bodyPr>
            <a:noAutofit/>
          </a:bodyPr>
          <a:lstStyle/>
          <a:p>
            <a:r>
              <a:rPr lang="en-US" altLang="en-US" noProof="0" dirty="0">
                <a:latin typeface="Sanserif"/>
              </a:rPr>
              <a:t>The Constitution as a Living, Evolving Document</a:t>
            </a:r>
            <a:endParaRPr lang="en-US" dirty="0">
              <a:latin typeface="Sanserif"/>
            </a:endParaRPr>
          </a:p>
        </p:txBody>
      </p:sp>
      <p:sp>
        <p:nvSpPr>
          <p:cNvPr id="11" name="Content Placeholder 2">
            <a:extLst>
              <a:ext uri="{FF2B5EF4-FFF2-40B4-BE49-F238E27FC236}">
                <a16:creationId xmlns:a16="http://schemas.microsoft.com/office/drawing/2014/main" id="{95EECA12-9B93-4BC2-952C-FD49E12AC82D}"/>
              </a:ext>
            </a:extLst>
          </p:cNvPr>
          <p:cNvSpPr>
            <a:spLocks noGrp="1"/>
          </p:cNvSpPr>
          <p:nvPr>
            <p:ph sz="quarter" idx="20"/>
          </p:nvPr>
        </p:nvSpPr>
        <p:spPr>
          <a:xfrm>
            <a:off x="530345" y="1524000"/>
            <a:ext cx="8283512" cy="4800600"/>
          </a:xfrm>
        </p:spPr>
        <p:txBody>
          <a:bodyPr>
            <a:normAutofit lnSpcReduction="10000"/>
          </a:bodyPr>
          <a:lstStyle/>
          <a:p>
            <a:pPr>
              <a:spcBef>
                <a:spcPts val="2400"/>
              </a:spcBef>
              <a:spcAft>
                <a:spcPts val="0"/>
              </a:spcAft>
            </a:pPr>
            <a:r>
              <a:rPr lang="en-US" altLang="en-US" noProof="0" dirty="0">
                <a:latin typeface="Sanserif"/>
              </a:rPr>
              <a:t>As a result of the give-and-take necessary to achieve ratification, the Constitution is replete with vague and ambiguous language.</a:t>
            </a:r>
          </a:p>
          <a:p>
            <a:pPr>
              <a:spcBef>
                <a:spcPts val="2400"/>
              </a:spcBef>
              <a:spcAft>
                <a:spcPts val="0"/>
              </a:spcAft>
            </a:pPr>
            <a:r>
              <a:rPr lang="en-US" altLang="en-US" noProof="0" dirty="0">
                <a:latin typeface="Sanserif"/>
              </a:rPr>
              <a:t>Framers expected it would be reviewed and revised through both formal amendment and judicial interpretation.</a:t>
            </a:r>
          </a:p>
          <a:p>
            <a:pPr>
              <a:spcBef>
                <a:spcPts val="2400"/>
              </a:spcBef>
              <a:spcAft>
                <a:spcPts val="0"/>
              </a:spcAft>
            </a:pPr>
            <a:r>
              <a:rPr lang="en-US" altLang="en-US" noProof="0" dirty="0">
                <a:latin typeface="Sanserif"/>
              </a:rPr>
              <a:t>Constitution therefore derives from a continuing conversation about the core beliefs and principles of not just the framers but also the generations that have followed.</a:t>
            </a:r>
          </a:p>
        </p:txBody>
      </p:sp>
      <p:sp>
        <p:nvSpPr>
          <p:cNvPr id="7" name="Slide Number Placeholder 3">
            <a:extLst>
              <a:ext uri="{FF2B5EF4-FFF2-40B4-BE49-F238E27FC236}">
                <a16:creationId xmlns:a16="http://schemas.microsoft.com/office/drawing/2014/main" id="{64E6372E-EB13-44B0-9233-33BD821936F2}"/>
              </a:ext>
            </a:extLst>
          </p:cNvPr>
          <p:cNvSpPr>
            <a:spLocks noGrp="1"/>
          </p:cNvSpPr>
          <p:nvPr>
            <p:ph type="sldNum" sz="quarter" idx="10"/>
          </p:nvPr>
        </p:nvSpPr>
        <p:spPr/>
        <p:txBody>
          <a:bodyPr/>
          <a:lstStyle/>
          <a:p>
            <a:fld id="{68151E55-6873-49E2-B8D5-2F265E6F1973}" type="slidenum">
              <a:rPr lang="en-US" smtClean="0">
                <a:latin typeface="Sanserif"/>
              </a:rPr>
              <a:pPr/>
              <a:t>31</a:t>
            </a:fld>
            <a:endParaRPr lang="en-US" dirty="0">
              <a:latin typeface="Sanserif"/>
            </a:endParaRPr>
          </a:p>
        </p:txBody>
      </p:sp>
    </p:spTree>
    <p:extLst>
      <p:ext uri="{BB962C8B-B14F-4D97-AF65-F5344CB8AC3E}">
        <p14:creationId xmlns:p14="http://schemas.microsoft.com/office/powerpoint/2010/main" val="4156225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6085C4-47D8-42AB-BAA6-8D56772E153E}"/>
              </a:ext>
            </a:extLst>
          </p:cNvPr>
          <p:cNvSpPr>
            <a:spLocks noGrp="1"/>
          </p:cNvSpPr>
          <p:nvPr>
            <p:ph type="title"/>
          </p:nvPr>
        </p:nvSpPr>
        <p:spPr>
          <a:xfrm>
            <a:off x="1257300" y="228600"/>
            <a:ext cx="6438900" cy="1143000"/>
          </a:xfrm>
        </p:spPr>
        <p:txBody>
          <a:bodyPr>
            <a:noAutofit/>
          </a:bodyPr>
          <a:lstStyle/>
          <a:p>
            <a:r>
              <a:rPr lang="en-US" altLang="en-US" noProof="0" dirty="0">
                <a:latin typeface="Sanserif"/>
              </a:rPr>
              <a:t>Formal Amendment of the Constitution</a:t>
            </a:r>
            <a:endParaRPr lang="en-US" dirty="0">
              <a:latin typeface="Sanserif"/>
            </a:endParaRPr>
          </a:p>
        </p:txBody>
      </p:sp>
      <p:sp>
        <p:nvSpPr>
          <p:cNvPr id="11" name="Content Placeholder 2">
            <a:extLst>
              <a:ext uri="{FF2B5EF4-FFF2-40B4-BE49-F238E27FC236}">
                <a16:creationId xmlns:a16="http://schemas.microsoft.com/office/drawing/2014/main" id="{16C3831C-7628-46F4-B2B8-55B03665F84E}"/>
              </a:ext>
            </a:extLst>
          </p:cNvPr>
          <p:cNvSpPr>
            <a:spLocks noGrp="1"/>
          </p:cNvSpPr>
          <p:nvPr>
            <p:ph sz="quarter" idx="20"/>
          </p:nvPr>
        </p:nvSpPr>
        <p:spPr/>
        <p:txBody>
          <a:bodyPr/>
          <a:lstStyle/>
          <a:p>
            <a:pPr>
              <a:spcBef>
                <a:spcPts val="2400"/>
              </a:spcBef>
              <a:spcAft>
                <a:spcPts val="0"/>
              </a:spcAft>
            </a:pPr>
            <a:r>
              <a:rPr lang="en-US" altLang="en-US" noProof="0" dirty="0">
                <a:latin typeface="Sanserif"/>
              </a:rPr>
              <a:t>Every term, members of Congress introduce 100 to 200 proposals for new constitutional amendments.</a:t>
            </a:r>
          </a:p>
          <a:p>
            <a:pPr marL="284400" lvl="1" indent="-284400">
              <a:spcBef>
                <a:spcPts val="576"/>
              </a:spcBef>
              <a:spcAft>
                <a:spcPts val="0"/>
              </a:spcAft>
            </a:pPr>
            <a:r>
              <a:rPr lang="en-US" altLang="en-US" noProof="0" dirty="0">
                <a:latin typeface="Sanserif"/>
              </a:rPr>
              <a:t>Only 33 proposals have achieved the two-thirds necessary in Congress; and 27 proposals have been ratified by the states.</a:t>
            </a:r>
          </a:p>
          <a:p>
            <a:pPr>
              <a:spcBef>
                <a:spcPts val="2400"/>
              </a:spcBef>
              <a:spcAft>
                <a:spcPts val="0"/>
              </a:spcAft>
            </a:pPr>
            <a:r>
              <a:rPr lang="en-US" altLang="en-US" noProof="0" dirty="0">
                <a:latin typeface="Sanserif"/>
              </a:rPr>
              <a:t>Three categories of amendments have been ratified.</a:t>
            </a:r>
          </a:p>
          <a:p>
            <a:pPr marL="284400" lvl="1" indent="-284400">
              <a:spcBef>
                <a:spcPts val="576"/>
              </a:spcBef>
              <a:spcAft>
                <a:spcPts val="0"/>
              </a:spcAft>
            </a:pPr>
            <a:r>
              <a:rPr lang="en-US" altLang="en-US" noProof="0" dirty="0">
                <a:latin typeface="Sanserif"/>
              </a:rPr>
              <a:t>Extensions of civil liberties and civil rights.</a:t>
            </a:r>
          </a:p>
          <a:p>
            <a:pPr marL="284400" lvl="1" indent="-284400">
              <a:spcBef>
                <a:spcPts val="576"/>
              </a:spcBef>
              <a:spcAft>
                <a:spcPts val="0"/>
              </a:spcAft>
            </a:pPr>
            <a:r>
              <a:rPr lang="en-US" altLang="en-US" noProof="0" dirty="0">
                <a:latin typeface="Sanserif"/>
              </a:rPr>
              <a:t>Alteration of the selection of officials or the operation of the branches of the national government.</a:t>
            </a:r>
          </a:p>
          <a:p>
            <a:pPr marL="284400" lvl="1" indent="-284400">
              <a:spcBef>
                <a:spcPts val="576"/>
              </a:spcBef>
              <a:spcAft>
                <a:spcPts val="0"/>
              </a:spcAft>
            </a:pPr>
            <a:r>
              <a:rPr lang="en-US" altLang="en-US" noProof="0" dirty="0">
                <a:latin typeface="Sanserif"/>
              </a:rPr>
              <a:t>Important policy issues.</a:t>
            </a:r>
          </a:p>
        </p:txBody>
      </p:sp>
      <p:sp>
        <p:nvSpPr>
          <p:cNvPr id="7" name="Slide Number Placeholder 3">
            <a:extLst>
              <a:ext uri="{FF2B5EF4-FFF2-40B4-BE49-F238E27FC236}">
                <a16:creationId xmlns:a16="http://schemas.microsoft.com/office/drawing/2014/main" id="{46E5FEB8-2263-41DB-BFAE-62EBC6CB1685}"/>
              </a:ext>
            </a:extLst>
          </p:cNvPr>
          <p:cNvSpPr>
            <a:spLocks noGrp="1"/>
          </p:cNvSpPr>
          <p:nvPr>
            <p:ph type="sldNum" sz="quarter" idx="10"/>
          </p:nvPr>
        </p:nvSpPr>
        <p:spPr/>
        <p:txBody>
          <a:bodyPr/>
          <a:lstStyle/>
          <a:p>
            <a:fld id="{68151E55-6873-49E2-B8D5-2F265E6F1973}" type="slidenum">
              <a:rPr lang="en-US" smtClean="0">
                <a:latin typeface="Sanserif"/>
              </a:rPr>
              <a:pPr/>
              <a:t>32</a:t>
            </a:fld>
            <a:endParaRPr lang="en-US" dirty="0">
              <a:latin typeface="Sanserif"/>
            </a:endParaRPr>
          </a:p>
        </p:txBody>
      </p:sp>
    </p:spTree>
    <p:extLst>
      <p:ext uri="{BB962C8B-B14F-4D97-AF65-F5344CB8AC3E}">
        <p14:creationId xmlns:p14="http://schemas.microsoft.com/office/powerpoint/2010/main" val="315296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08D37C-4EEA-4E51-B454-DAA53EBF3154}"/>
              </a:ext>
            </a:extLst>
          </p:cNvPr>
          <p:cNvSpPr>
            <a:spLocks noGrp="1"/>
          </p:cNvSpPr>
          <p:nvPr>
            <p:ph type="title"/>
          </p:nvPr>
        </p:nvSpPr>
        <p:spPr>
          <a:xfrm>
            <a:off x="381000" y="4572000"/>
            <a:ext cx="3200400" cy="824669"/>
          </a:xfrm>
        </p:spPr>
        <p:txBody>
          <a:bodyPr>
            <a:normAutofit/>
          </a:bodyPr>
          <a:lstStyle/>
          <a:p>
            <a:pPr algn="l"/>
            <a:r>
              <a:rPr lang="en-US" sz="2400" b="1" noProof="0" dirty="0">
                <a:latin typeface="Sanserif"/>
              </a:rPr>
              <a:t>Figure 2.2 </a:t>
            </a:r>
            <a:r>
              <a:rPr lang="en-US" sz="2400" b="1" noProof="0" dirty="0">
                <a:solidFill>
                  <a:schemeClr val="tx1"/>
                </a:solidFill>
                <a:latin typeface="Sanserif"/>
              </a:rPr>
              <a:t>Amending the Constitution</a:t>
            </a:r>
            <a:endParaRPr lang="en-US" sz="2400" b="1" dirty="0">
              <a:latin typeface="Sanserif"/>
            </a:endParaRPr>
          </a:p>
        </p:txBody>
      </p:sp>
      <p:pic>
        <p:nvPicPr>
          <p:cNvPr id="17" name="Picture 2" descr="Both methods are described as having two steps: Step 1 Proposing an Amendment; Step 2 Ratifying an Amendment.">
            <a:extLst>
              <a:ext uri="{FF2B5EF4-FFF2-40B4-BE49-F238E27FC236}">
                <a16:creationId xmlns:a16="http://schemas.microsoft.com/office/drawing/2014/main" id="{474A9C70-14C1-439C-A33A-D5783E0D07FE}"/>
              </a:ext>
            </a:extLst>
          </p:cNvPr>
          <p:cNvPicPr>
            <a:picLocks noGrp="1" noChangeAspect="1"/>
          </p:cNvPicPr>
          <p:nvPr>
            <p:ph idx="1"/>
          </p:nvPr>
        </p:nvPicPr>
        <p:blipFill rotWithShape="1">
          <a:blip r:embed="rId2" cstate="hqprint">
            <a:extLst>
              <a:ext uri="{28A0092B-C50C-407E-A947-70E740481C1C}">
                <a14:useLocalDpi xmlns:a14="http://schemas.microsoft.com/office/drawing/2010/main" val="0"/>
              </a:ext>
            </a:extLst>
          </a:blip>
          <a:srcRect l="-1495" r="-3212"/>
          <a:stretch/>
        </p:blipFill>
        <p:spPr>
          <a:xfrm>
            <a:off x="3657600" y="125455"/>
            <a:ext cx="4881405" cy="5195014"/>
          </a:xfrm>
        </p:spPr>
      </p:pic>
      <p:sp>
        <p:nvSpPr>
          <p:cNvPr id="14" name="Content Placeholder 3">
            <a:extLst>
              <a:ext uri="{FF2B5EF4-FFF2-40B4-BE49-F238E27FC236}">
                <a16:creationId xmlns:a16="http://schemas.microsoft.com/office/drawing/2014/main" id="{42D3BBD9-7F08-45B8-BA94-59F732FA0A55}"/>
              </a:ext>
            </a:extLst>
          </p:cNvPr>
          <p:cNvSpPr>
            <a:spLocks noGrp="1"/>
          </p:cNvSpPr>
          <p:nvPr>
            <p:ph idx="13"/>
          </p:nvPr>
        </p:nvSpPr>
        <p:spPr>
          <a:xfrm>
            <a:off x="381000" y="5486399"/>
            <a:ext cx="6477000" cy="990600"/>
          </a:xfrm>
        </p:spPr>
        <p:txBody>
          <a:bodyPr>
            <a:noAutofit/>
          </a:bodyPr>
          <a:lstStyle/>
          <a:p>
            <a:pPr>
              <a:spcBef>
                <a:spcPts val="336"/>
              </a:spcBef>
              <a:spcAft>
                <a:spcPts val="0"/>
              </a:spcAft>
            </a:pPr>
            <a:r>
              <a:rPr lang="en-US" sz="1400" noProof="0" dirty="0">
                <a:latin typeface="Sanserif"/>
              </a:rPr>
              <a:t>There are two methods of proposing an amendment: by a two-thirds majority vote in each chamber, after which it is sent to the states; or through a special convention requested by two-thirds of the state legislatures. There are two avenues for ratifying an amendment: by approval of three-quarters of either the states’ legislatures or the special state conventions.</a:t>
            </a:r>
          </a:p>
        </p:txBody>
      </p:sp>
      <p:sp>
        <p:nvSpPr>
          <p:cNvPr id="7" name="Slide Number Placeholder 4">
            <a:extLst>
              <a:ext uri="{FF2B5EF4-FFF2-40B4-BE49-F238E27FC236}">
                <a16:creationId xmlns:a16="http://schemas.microsoft.com/office/drawing/2014/main" id="{F3B8025E-1CE4-48E8-A7FB-48595B3F5827}"/>
              </a:ext>
            </a:extLst>
          </p:cNvPr>
          <p:cNvSpPr>
            <a:spLocks noGrp="1"/>
          </p:cNvSpPr>
          <p:nvPr>
            <p:ph type="sldNum" sz="quarter" idx="10"/>
          </p:nvPr>
        </p:nvSpPr>
        <p:spPr/>
        <p:txBody>
          <a:bodyPr/>
          <a:lstStyle/>
          <a:p>
            <a:fld id="{68151E55-6873-49E2-B8D5-2F265E6F1973}" type="slidenum">
              <a:rPr lang="en-US" smtClean="0">
                <a:latin typeface="Sanserif"/>
              </a:rPr>
              <a:pPr/>
              <a:t>33</a:t>
            </a:fld>
            <a:endParaRPr lang="en-US" dirty="0">
              <a:latin typeface="Sanserif"/>
            </a:endParaRPr>
          </a:p>
        </p:txBody>
      </p:sp>
    </p:spTree>
    <p:extLst>
      <p:ext uri="{BB962C8B-B14F-4D97-AF65-F5344CB8AC3E}">
        <p14:creationId xmlns:p14="http://schemas.microsoft.com/office/powerpoint/2010/main" val="241195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70246ED-1DC7-40DC-A4C0-0215F5BF87ED}"/>
              </a:ext>
            </a:extLst>
          </p:cNvPr>
          <p:cNvSpPr>
            <a:spLocks noGrp="1"/>
          </p:cNvSpPr>
          <p:nvPr>
            <p:ph type="title"/>
          </p:nvPr>
        </p:nvSpPr>
        <p:spPr>
          <a:xfrm>
            <a:off x="2247900" y="198784"/>
            <a:ext cx="4686300" cy="1143000"/>
          </a:xfrm>
        </p:spPr>
        <p:txBody>
          <a:bodyPr>
            <a:noAutofit/>
          </a:bodyPr>
          <a:lstStyle/>
          <a:p>
            <a:r>
              <a:rPr lang="en-US" altLang="en-US" noProof="0" dirty="0">
                <a:latin typeface="Sanserif"/>
              </a:rPr>
              <a:t>Interpretation by the U.S. Supreme Court</a:t>
            </a:r>
            <a:endParaRPr lang="en-US" dirty="0">
              <a:latin typeface="Sanserif"/>
            </a:endParaRPr>
          </a:p>
        </p:txBody>
      </p:sp>
      <p:sp>
        <p:nvSpPr>
          <p:cNvPr id="11" name="Content Placeholder 2">
            <a:extLst>
              <a:ext uri="{FF2B5EF4-FFF2-40B4-BE49-F238E27FC236}">
                <a16:creationId xmlns:a16="http://schemas.microsoft.com/office/drawing/2014/main" id="{2F272623-142D-4558-83A7-C493F8B4BB3C}"/>
              </a:ext>
            </a:extLst>
          </p:cNvPr>
          <p:cNvSpPr>
            <a:spLocks noGrp="1"/>
          </p:cNvSpPr>
          <p:nvPr>
            <p:ph sz="quarter" idx="20"/>
          </p:nvPr>
        </p:nvSpPr>
        <p:spPr/>
        <p:txBody>
          <a:bodyPr>
            <a:normAutofit lnSpcReduction="10000"/>
          </a:bodyPr>
          <a:lstStyle/>
          <a:p>
            <a:pPr>
              <a:lnSpc>
                <a:spcPct val="110000"/>
              </a:lnSpc>
              <a:spcBef>
                <a:spcPts val="2400"/>
              </a:spcBef>
              <a:spcAft>
                <a:spcPts val="0"/>
              </a:spcAft>
            </a:pPr>
            <a:r>
              <a:rPr lang="en-US" altLang="en-US" sz="2800" i="1" noProof="0" dirty="0">
                <a:latin typeface="Sanserif"/>
              </a:rPr>
              <a:t>Marbury v. Madison </a:t>
            </a:r>
            <a:r>
              <a:rPr lang="en-US" altLang="en-US" sz="2800" noProof="0" dirty="0">
                <a:latin typeface="Sanserif"/>
              </a:rPr>
              <a:t>(1803) established the principle of judicial review—the authority off the courts to rule on whether acts of government officials and governing bodies violate the Constitution.</a:t>
            </a:r>
            <a:endParaRPr lang="en-US" altLang="en-US" sz="2800" b="1" noProof="0" dirty="0">
              <a:latin typeface="Sanserif"/>
            </a:endParaRPr>
          </a:p>
          <a:p>
            <a:pPr>
              <a:lnSpc>
                <a:spcPct val="110000"/>
              </a:lnSpc>
              <a:spcBef>
                <a:spcPts val="2400"/>
              </a:spcBef>
              <a:spcAft>
                <a:spcPts val="0"/>
              </a:spcAft>
            </a:pPr>
            <a:r>
              <a:rPr lang="en-US" altLang="en-US" noProof="0" dirty="0">
                <a:latin typeface="Sanserif"/>
              </a:rPr>
              <a:t>Three recurring themes in Supreme Court rulings:</a:t>
            </a:r>
          </a:p>
          <a:p>
            <a:pPr marL="284400" lvl="1" indent="-284400">
              <a:lnSpc>
                <a:spcPct val="110000"/>
              </a:lnSpc>
              <a:spcBef>
                <a:spcPts val="576"/>
              </a:spcBef>
              <a:spcAft>
                <a:spcPts val="0"/>
              </a:spcAft>
            </a:pPr>
            <a:r>
              <a:rPr lang="en-US" altLang="en-US" noProof="0" dirty="0">
                <a:latin typeface="Sanserif"/>
              </a:rPr>
              <a:t>Nature of the Constitution as a document that continues to evolve as the courts interpret changing social norms.</a:t>
            </a:r>
          </a:p>
          <a:p>
            <a:pPr marL="284400" lvl="1" indent="-284400">
              <a:lnSpc>
                <a:spcPct val="110000"/>
              </a:lnSpc>
              <a:spcBef>
                <a:spcPts val="576"/>
              </a:spcBef>
              <a:spcAft>
                <a:spcPts val="0"/>
              </a:spcAft>
            </a:pPr>
            <a:r>
              <a:rPr lang="en-US" altLang="en-US" noProof="0" dirty="0">
                <a:latin typeface="Sanserif"/>
              </a:rPr>
              <a:t>Tensions created by the foundational structures established in the Constitution.</a:t>
            </a:r>
          </a:p>
          <a:p>
            <a:pPr marL="284400" lvl="1" indent="-284400">
              <a:lnSpc>
                <a:spcPct val="110000"/>
              </a:lnSpc>
              <a:spcBef>
                <a:spcPts val="576"/>
              </a:spcBef>
              <a:spcAft>
                <a:spcPts val="0"/>
              </a:spcAft>
            </a:pPr>
            <a:r>
              <a:rPr lang="en-US" altLang="en-US" noProof="0" dirty="0">
                <a:latin typeface="Sanserif"/>
              </a:rPr>
              <a:t>Clarification of the rights guaranteed by the Bill of Rights.</a:t>
            </a:r>
          </a:p>
        </p:txBody>
      </p:sp>
      <p:sp>
        <p:nvSpPr>
          <p:cNvPr id="7" name="Slide Number Placeholder 3">
            <a:extLst>
              <a:ext uri="{FF2B5EF4-FFF2-40B4-BE49-F238E27FC236}">
                <a16:creationId xmlns:a16="http://schemas.microsoft.com/office/drawing/2014/main" id="{580B45C1-1A64-4197-A58C-A0DDD4C713E8}"/>
              </a:ext>
            </a:extLst>
          </p:cNvPr>
          <p:cNvSpPr>
            <a:spLocks noGrp="1"/>
          </p:cNvSpPr>
          <p:nvPr>
            <p:ph type="sldNum" sz="quarter" idx="10"/>
          </p:nvPr>
        </p:nvSpPr>
        <p:spPr/>
        <p:txBody>
          <a:bodyPr/>
          <a:lstStyle/>
          <a:p>
            <a:fld id="{68151E55-6873-49E2-B8D5-2F265E6F1973}" type="slidenum">
              <a:rPr lang="en-US" smtClean="0">
                <a:latin typeface="Sanserif"/>
              </a:rPr>
              <a:pPr/>
              <a:t>34</a:t>
            </a:fld>
            <a:endParaRPr lang="en-US" dirty="0">
              <a:latin typeface="Sanserif"/>
            </a:endParaRPr>
          </a:p>
        </p:txBody>
      </p:sp>
    </p:spTree>
    <p:extLst>
      <p:ext uri="{BB962C8B-B14F-4D97-AF65-F5344CB8AC3E}">
        <p14:creationId xmlns:p14="http://schemas.microsoft.com/office/powerpoint/2010/main" val="3832701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noProof="0" dirty="0">
                <a:latin typeface="Sanserif"/>
              </a:rPr>
              <a:t>Review </a:t>
            </a:r>
            <a:r>
              <a:rPr lang="en-US" sz="1600" noProof="0" dirty="0">
                <a:latin typeface="Sanserif"/>
              </a:rPr>
              <a:t>1</a:t>
            </a:r>
            <a:endParaRPr lang="en-US" sz="1800" noProof="1">
              <a:latin typeface="Sanserif"/>
            </a:endParaRPr>
          </a:p>
        </p:txBody>
      </p:sp>
      <p:sp>
        <p:nvSpPr>
          <p:cNvPr id="9" name="Content Placeholder 2"/>
          <p:cNvSpPr>
            <a:spLocks noGrp="1"/>
          </p:cNvSpPr>
          <p:nvPr>
            <p:ph sz="quarter" idx="20"/>
          </p:nvPr>
        </p:nvSpPr>
        <p:spPr>
          <a:xfrm>
            <a:off x="342900" y="1524000"/>
            <a:ext cx="8115300" cy="5029200"/>
          </a:xfrm>
        </p:spPr>
        <p:txBody>
          <a:bodyPr rIns="0">
            <a:normAutofit/>
          </a:bodyPr>
          <a:lstStyle/>
          <a:p>
            <a:pPr>
              <a:spcBef>
                <a:spcPts val="2400"/>
              </a:spcBef>
              <a:spcAft>
                <a:spcPts val="0"/>
              </a:spcAft>
            </a:pPr>
            <a:r>
              <a:rPr lang="en-US" sz="2600" b="1" noProof="0" dirty="0">
                <a:latin typeface="Sanserif"/>
              </a:rPr>
              <a:t>Then</a:t>
            </a:r>
            <a:r>
              <a:rPr lang="en-US" sz="2400" noProof="0" dirty="0">
                <a:latin typeface="Sanserif"/>
              </a:rPr>
              <a:t>—</a:t>
            </a:r>
            <a:r>
              <a:rPr lang="en-US" sz="2600" noProof="0" dirty="0">
                <a:latin typeface="Sanserif"/>
              </a:rPr>
              <a:t>To establish a representative democracy that protects individual liberties, the Constitution’s framers divided governmental power between the federal and the state governments and created checks and balances among the three separate branches of the national government.</a:t>
            </a:r>
          </a:p>
          <a:p>
            <a:pPr>
              <a:spcBef>
                <a:spcPts val="2400"/>
              </a:spcBef>
              <a:spcAft>
                <a:spcPts val="0"/>
              </a:spcAft>
            </a:pPr>
            <a:r>
              <a:rPr lang="en-US" sz="2600" b="1" noProof="0" dirty="0">
                <a:latin typeface="Sanserif"/>
              </a:rPr>
              <a:t>Now</a:t>
            </a:r>
            <a:r>
              <a:rPr lang="en-US" sz="2400" noProof="0" dirty="0">
                <a:latin typeface="Sanserif"/>
              </a:rPr>
              <a:t>—</a:t>
            </a:r>
            <a:r>
              <a:rPr lang="en-US" sz="2600" noProof="0" dirty="0">
                <a:latin typeface="Sanserif"/>
              </a:rPr>
              <a:t>Questions about the meaning of constitutionally established governing structures and procedures, rights, and liberties regularly end up at the doorstep of the U.S. Supreme Court as the nation continues to pursue a more perfect union.</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35</a:t>
            </a:fld>
            <a:endParaRPr lang="en-US" dirty="0">
              <a:latin typeface="Sanserif"/>
            </a:endParaRPr>
          </a:p>
        </p:txBody>
      </p:sp>
    </p:spTree>
    <p:extLst>
      <p:ext uri="{BB962C8B-B14F-4D97-AF65-F5344CB8AC3E}">
        <p14:creationId xmlns:p14="http://schemas.microsoft.com/office/powerpoint/2010/main" val="84328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noProof="0" dirty="0">
                <a:latin typeface="Sanserif"/>
              </a:rPr>
              <a:t>Review </a:t>
            </a:r>
            <a:r>
              <a:rPr lang="en-US" sz="1600" noProof="0" dirty="0">
                <a:latin typeface="Sanserif"/>
              </a:rPr>
              <a:t>2</a:t>
            </a:r>
            <a:endParaRPr lang="en-US" noProof="1">
              <a:latin typeface="Sanserif"/>
            </a:endParaRPr>
          </a:p>
        </p:txBody>
      </p:sp>
      <p:sp>
        <p:nvSpPr>
          <p:cNvPr id="9" name="Content Placeholder 2"/>
          <p:cNvSpPr>
            <a:spLocks noGrp="1"/>
          </p:cNvSpPr>
          <p:nvPr>
            <p:ph sz="quarter" idx="20"/>
          </p:nvPr>
        </p:nvSpPr>
        <p:spPr>
          <a:xfrm>
            <a:off x="476250" y="1379884"/>
            <a:ext cx="8191500" cy="4937760"/>
          </a:xfrm>
        </p:spPr>
        <p:txBody>
          <a:bodyPr rIns="0">
            <a:normAutofit/>
          </a:bodyPr>
          <a:lstStyle/>
          <a:p>
            <a:r>
              <a:rPr lang="en-US" b="1" noProof="0" dirty="0">
                <a:latin typeface="Sanserif"/>
              </a:rPr>
              <a:t>Next:</a:t>
            </a:r>
            <a:endParaRPr lang="en-US" noProof="0" dirty="0">
              <a:latin typeface="Sanserif"/>
            </a:endParaRPr>
          </a:p>
          <a:p>
            <a:pPr marL="284400" lvl="1" indent="-284400">
              <a:spcBef>
                <a:spcPts val="624"/>
              </a:spcBef>
              <a:spcAft>
                <a:spcPts val="0"/>
              </a:spcAft>
            </a:pPr>
            <a:r>
              <a:rPr lang="en-US" sz="2600" noProof="0" dirty="0">
                <a:latin typeface="Sanserif"/>
              </a:rPr>
              <a:t>Will the courts’ constitutional interpretations alter the balance of power between national and state governments?</a:t>
            </a:r>
          </a:p>
          <a:p>
            <a:pPr marL="284400" lvl="1" indent="-284400">
              <a:spcBef>
                <a:spcPts val="624"/>
              </a:spcBef>
              <a:spcAft>
                <a:spcPts val="0"/>
              </a:spcAft>
            </a:pPr>
            <a:r>
              <a:rPr lang="en-US" sz="2600" noProof="0" dirty="0">
                <a:latin typeface="Sanserif"/>
              </a:rPr>
              <a:t>Will the courts’ interpretations of constitutional separation of powers and checks and balances change the balance of power among the three separate branches of the national government? </a:t>
            </a:r>
          </a:p>
          <a:p>
            <a:pPr marL="284400" lvl="1" indent="-284400">
              <a:spcBef>
                <a:spcPts val="624"/>
              </a:spcBef>
              <a:spcAft>
                <a:spcPts val="0"/>
              </a:spcAft>
            </a:pPr>
            <a:r>
              <a:rPr lang="en-US" sz="2600" noProof="0" dirty="0">
                <a:latin typeface="Sanserif"/>
              </a:rPr>
              <a:t>How will the Constitution affect your pursuit of happiness?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36</a:t>
            </a:fld>
            <a:endParaRPr lang="en-US" dirty="0">
              <a:latin typeface="Sanserif"/>
            </a:endParaRPr>
          </a:p>
        </p:txBody>
      </p:sp>
    </p:spTree>
    <p:extLst>
      <p:ext uri="{BB962C8B-B14F-4D97-AF65-F5344CB8AC3E}">
        <p14:creationId xmlns:p14="http://schemas.microsoft.com/office/powerpoint/2010/main" val="3859792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399383B-4CE2-44C4-9279-464E80D963A9}"/>
              </a:ext>
            </a:extLst>
          </p:cNvPr>
          <p:cNvSpPr>
            <a:spLocks noGrp="1"/>
          </p:cNvSpPr>
          <p:nvPr>
            <p:ph type="title"/>
          </p:nvPr>
        </p:nvSpPr>
        <p:spPr/>
        <p:txBody>
          <a:bodyPr/>
          <a:lstStyle/>
          <a:p>
            <a:r>
              <a:rPr lang="en-US" noProof="0" dirty="0">
                <a:latin typeface="Sanserif"/>
              </a:rPr>
              <a:t>Questions?</a:t>
            </a:r>
            <a:endParaRPr lang="en-US" dirty="0">
              <a:latin typeface="Sanserif"/>
            </a:endParaRPr>
          </a:p>
        </p:txBody>
      </p:sp>
      <p:sp>
        <p:nvSpPr>
          <p:cNvPr id="11" name="Content Placeholder 2" hidden="1">
            <a:extLst>
              <a:ext uri="{FF2B5EF4-FFF2-40B4-BE49-F238E27FC236}">
                <a16:creationId xmlns:a16="http://schemas.microsoft.com/office/drawing/2014/main" id="{1A380D74-A594-4A2F-B4D8-4E6E7E47C196}"/>
              </a:ext>
            </a:extLst>
          </p:cNvPr>
          <p:cNvSpPr>
            <a:spLocks noGrp="1"/>
          </p:cNvSpPr>
          <p:nvPr>
            <p:ph sz="quarter" idx="20"/>
          </p:nvPr>
        </p:nvSpPr>
        <p:spPr/>
        <p:txBody>
          <a:bodyPr/>
          <a:lstStyle/>
          <a:p>
            <a:endParaRPr lang="en-US" dirty="0"/>
          </a:p>
        </p:txBody>
      </p:sp>
      <p:sp>
        <p:nvSpPr>
          <p:cNvPr id="7" name="Slide Number Placeholder 3">
            <a:extLst>
              <a:ext uri="{FF2B5EF4-FFF2-40B4-BE49-F238E27FC236}">
                <a16:creationId xmlns:a16="http://schemas.microsoft.com/office/drawing/2014/main" id="{C84A0F19-18D6-4D90-A87A-C74AE5081048}"/>
              </a:ext>
            </a:extLst>
          </p:cNvPr>
          <p:cNvSpPr>
            <a:spLocks noGrp="1"/>
          </p:cNvSpPr>
          <p:nvPr>
            <p:ph type="sldNum" sz="quarter" idx="10"/>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2632929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1F293B3-5432-4835-BA4E-C912EB40A827}"/>
              </a:ext>
            </a:extLst>
          </p:cNvPr>
          <p:cNvSpPr>
            <a:spLocks noGrp="1"/>
          </p:cNvSpPr>
          <p:nvPr>
            <p:ph type="title"/>
          </p:nvPr>
        </p:nvSpPr>
        <p:spPr/>
        <p:txBody>
          <a:bodyPr/>
          <a:lstStyle/>
          <a:p>
            <a:r>
              <a:rPr kumimoji="0" lang="en-US" sz="1600" b="0" i="0" u="none" strike="noStrike" kern="1200" cap="none" spc="0" normalizeH="0" baseline="0" noProof="1">
                <a:ln>
                  <a:noFill/>
                </a:ln>
                <a:solidFill>
                  <a:srgbClr val="000000"/>
                </a:solidFill>
                <a:effectLst/>
                <a:uLnTx/>
                <a:uFillTx/>
                <a:latin typeface="Calibri (Body)"/>
                <a:ea typeface="+mj-ea"/>
                <a:cs typeface="Times New Roman" panose="02020603050405020304" pitchFamily="18" charset="0"/>
              </a:rPr>
              <a:t>End of Main Content</a:t>
            </a:r>
            <a:endParaRPr lang="en-IN" dirty="0"/>
          </a:p>
        </p:txBody>
      </p:sp>
      <p:sp>
        <p:nvSpPr>
          <p:cNvPr id="6" name="Text Placeholder 2">
            <a:extLst>
              <a:ext uri="{FF2B5EF4-FFF2-40B4-BE49-F238E27FC236}">
                <a16:creationId xmlns:a16="http://schemas.microsoft.com/office/drawing/2014/main" id="{C0B6BBD2-6CDD-479E-9A87-F0BA18D24FE3}"/>
              </a:ext>
            </a:extLst>
          </p:cNvPr>
          <p:cNvSpPr txBox="1">
            <a:spLocks/>
          </p:cNvSpPr>
          <p:nvPr/>
        </p:nvSpPr>
        <p:spPr>
          <a:xfrm>
            <a:off x="0" y="6451419"/>
            <a:ext cx="9144000" cy="400050"/>
          </a:xfrm>
          <a:prstGeom prst="rect">
            <a:avLst/>
          </a:prstGeom>
        </p:spPr>
        <p:txBody>
          <a:bodyPr anchor="ctr"/>
          <a:lstStyle>
            <a:lvl1pPr marL="0" marR="0" indent="0" algn="ctr" defTabSz="6858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172641" indent="-171450" algn="l" defTabSz="685800" rtl="0" eaLnBrk="1" latinLnBrk="0" hangingPunct="1">
              <a:lnSpc>
                <a:spcPct val="100000"/>
              </a:lnSpc>
              <a:spcBef>
                <a:spcPts val="600"/>
              </a:spcBef>
              <a:buClrTx/>
              <a:buFont typeface="Arial" panose="020B0604020202020204" pitchFamily="34" charset="0"/>
              <a:buChar char="•"/>
              <a:defRPr sz="1500" kern="1200">
                <a:solidFill>
                  <a:schemeClr val="tx2"/>
                </a:solidFill>
                <a:latin typeface="+mn-lt"/>
                <a:ea typeface="+mn-ea"/>
                <a:cs typeface="+mn-cs"/>
              </a:defRPr>
            </a:lvl2pPr>
            <a:lvl3pPr marL="345281" indent="-171450" algn="l" defTabSz="685800" rtl="0" eaLnBrk="1" latinLnBrk="0" hangingPunct="1">
              <a:lnSpc>
                <a:spcPct val="100000"/>
              </a:lnSpc>
              <a:spcBef>
                <a:spcPts val="600"/>
              </a:spcBef>
              <a:buFont typeface="Arial" panose="020B0604020202020204" pitchFamily="34" charset="0"/>
              <a:buChar char="•"/>
              <a:defRPr sz="1350" kern="1200">
                <a:solidFill>
                  <a:schemeClr val="tx2"/>
                </a:solidFill>
                <a:latin typeface="+mn-lt"/>
                <a:ea typeface="+mn-ea"/>
                <a:cs typeface="+mn-cs"/>
              </a:defRPr>
            </a:lvl3pPr>
            <a:lvl4pPr marL="34171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4pPr>
            <a:lvl5pPr marL="514350" indent="0" algn="l" defTabSz="685800" rtl="0" eaLnBrk="1" latinLnBrk="0" hangingPunct="1">
              <a:lnSpc>
                <a:spcPct val="100000"/>
              </a:lnSpc>
              <a:spcBef>
                <a:spcPts val="600"/>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en-US" sz="800" dirty="0">
                <a:solidFill>
                  <a:srgbClr val="000000"/>
                </a:solidFill>
                <a:latin typeface="Sanserif"/>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56454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2590800"/>
            <a:ext cx="7696919" cy="609600"/>
          </a:xfrm>
        </p:spPr>
        <p:txBody>
          <a:bodyPr/>
          <a:lstStyle/>
          <a:p>
            <a:r>
              <a:rPr lang="en-US" sz="2400" noProof="1">
                <a:latin typeface="Sanserif"/>
              </a:rPr>
              <a:t>Accessibility Content: Text Alternatives for Images</a:t>
            </a:r>
          </a:p>
        </p:txBody>
      </p:sp>
      <p:sp>
        <p:nvSpPr>
          <p:cNvPr id="5" name="Slide Number Placeholder 2"/>
          <p:cNvSpPr>
            <a:spLocks noGrp="1"/>
          </p:cNvSpPr>
          <p:nvPr>
            <p:ph type="sldNum" sz="quarter" idx="10"/>
          </p:nvPr>
        </p:nvSpPr>
        <p:spPr/>
        <p:txBody>
          <a:bodyPr/>
          <a:lstStyle/>
          <a:p>
            <a:fld id="{68151E55-6873-49E2-B8D5-2F265E6F1973}" type="slidenum">
              <a:rPr lang="en-US" smtClean="0">
                <a:latin typeface="Sanserif"/>
              </a:rPr>
              <a:pPr/>
              <a:t>39</a:t>
            </a:fld>
            <a:endParaRPr lang="en-US" dirty="0">
              <a:latin typeface="Sanserif"/>
            </a:endParaRPr>
          </a:p>
        </p:txBody>
      </p:sp>
    </p:spTree>
    <p:extLst>
      <p:ext uri="{BB962C8B-B14F-4D97-AF65-F5344CB8AC3E}">
        <p14:creationId xmlns:p14="http://schemas.microsoft.com/office/powerpoint/2010/main" val="28369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228600"/>
            <a:ext cx="5029200" cy="1096616"/>
          </a:xfrm>
        </p:spPr>
        <p:txBody>
          <a:bodyPr>
            <a:noAutofit/>
          </a:bodyPr>
          <a:lstStyle/>
          <a:p>
            <a:r>
              <a:rPr lang="en-US" altLang="en-US" noProof="0" dirty="0">
                <a:latin typeface="Sanserif"/>
              </a:rPr>
              <a:t>The Creation of the United States of America </a:t>
            </a:r>
            <a:r>
              <a:rPr lang="en-US" altLang="en-US" sz="1600" noProof="0" dirty="0">
                <a:latin typeface="Sanserif"/>
              </a:rPr>
              <a:t>1</a:t>
            </a:r>
            <a:endParaRPr lang="en-US" noProof="1">
              <a:latin typeface="Sanserif"/>
            </a:endParaRPr>
          </a:p>
        </p:txBody>
      </p:sp>
      <p:sp>
        <p:nvSpPr>
          <p:cNvPr id="9" name="Content Placeholder 2"/>
          <p:cNvSpPr>
            <a:spLocks noGrp="1"/>
          </p:cNvSpPr>
          <p:nvPr>
            <p:ph sz="quarter" idx="20"/>
          </p:nvPr>
        </p:nvSpPr>
        <p:spPr/>
        <p:txBody>
          <a:bodyPr/>
          <a:lstStyle/>
          <a:p>
            <a:pPr>
              <a:spcBef>
                <a:spcPts val="2400"/>
              </a:spcBef>
              <a:spcAft>
                <a:spcPts val="0"/>
              </a:spcAft>
            </a:pPr>
            <a:r>
              <a:rPr lang="en-US" altLang="en-US" noProof="0" dirty="0">
                <a:latin typeface="Sanserif"/>
              </a:rPr>
              <a:t>In the 1600s, waves of Europeans colonized North America.</a:t>
            </a:r>
          </a:p>
          <a:p>
            <a:pPr>
              <a:spcBef>
                <a:spcPts val="2400"/>
              </a:spcBef>
              <a:spcAft>
                <a:spcPts val="0"/>
              </a:spcAft>
            </a:pPr>
            <a:r>
              <a:rPr lang="en-US" altLang="en-US" noProof="0" dirty="0">
                <a:latin typeface="Sanserif"/>
              </a:rPr>
              <a:t>Diversity of people and a mix of economic classes migrated to the colonies, including indentured servants and slaves.</a:t>
            </a:r>
          </a:p>
          <a:p>
            <a:pPr>
              <a:spcBef>
                <a:spcPts val="2400"/>
              </a:spcBef>
              <a:spcAft>
                <a:spcPts val="0"/>
              </a:spcAft>
            </a:pPr>
            <a:r>
              <a:rPr lang="en-US" altLang="en-US" noProof="0" dirty="0">
                <a:latin typeface="Sanserif"/>
              </a:rPr>
              <a:t>Two-tier system of governance evolved.</a:t>
            </a:r>
          </a:p>
          <a:p>
            <a:pPr marL="284400" lvl="1" indent="-284400">
              <a:spcBef>
                <a:spcPts val="576"/>
              </a:spcBef>
              <a:spcAft>
                <a:spcPts val="0"/>
              </a:spcAft>
            </a:pPr>
            <a:r>
              <a:rPr lang="en-US" altLang="en-US" noProof="0" dirty="0">
                <a:latin typeface="Sanserif"/>
              </a:rPr>
              <a:t>Colonists were excluded from participation in the political processes of British government.</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4</a:t>
            </a:fld>
            <a:endParaRPr lang="en-US" dirty="0">
              <a:latin typeface="Sanserif"/>
            </a:endParaRPr>
          </a:p>
        </p:txBody>
      </p:sp>
    </p:spTree>
    <p:extLst>
      <p:ext uri="{BB962C8B-B14F-4D97-AF65-F5344CB8AC3E}">
        <p14:creationId xmlns:p14="http://schemas.microsoft.com/office/powerpoint/2010/main" val="3361171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201687"/>
            <a:ext cx="6211200" cy="810000"/>
          </a:xfrm>
        </p:spPr>
        <p:txBody>
          <a:bodyPr/>
          <a:lstStyle/>
          <a:p>
            <a:r>
              <a:rPr lang="en-US" sz="2400" b="1" noProof="0" dirty="0">
                <a:solidFill>
                  <a:schemeClr val="accent1">
                    <a:lumMod val="75000"/>
                  </a:schemeClr>
                </a:solidFill>
                <a:latin typeface="Sanserif"/>
              </a:rPr>
              <a:t>Figure 2.1 </a:t>
            </a:r>
            <a:r>
              <a:rPr lang="en-US" sz="2400" b="1" noProof="0" dirty="0">
                <a:solidFill>
                  <a:schemeClr val="tx1"/>
                </a:solidFill>
                <a:latin typeface="Sanserif"/>
              </a:rPr>
              <a:t>Separation of Powers with Checks and Balances</a:t>
            </a:r>
            <a:r>
              <a:rPr lang="en-US" noProof="1">
                <a:solidFill>
                  <a:srgbClr val="B40000"/>
                </a:solidFill>
              </a:rPr>
              <a:t> - </a:t>
            </a:r>
            <a:r>
              <a:rPr lang="en-US" sz="2400" b="1" noProof="0" dirty="0">
                <a:solidFill>
                  <a:schemeClr val="accent1">
                    <a:lumMod val="75000"/>
                  </a:schemeClr>
                </a:solidFill>
                <a:latin typeface="Sanserif"/>
              </a:rPr>
              <a:t>Text Alternative</a:t>
            </a:r>
            <a:endParaRPr lang="en-US" noProof="1">
              <a:solidFill>
                <a:schemeClr val="accent1">
                  <a:lumMod val="75000"/>
                </a:schemeClr>
              </a:solidFill>
              <a:latin typeface="Sanserif"/>
            </a:endParaRPr>
          </a:p>
        </p:txBody>
      </p:sp>
      <p:sp>
        <p:nvSpPr>
          <p:cNvPr id="5" name="Text Placeholder 2"/>
          <p:cNvSpPr>
            <a:spLocks noGrp="1"/>
          </p:cNvSpPr>
          <p:nvPr>
            <p:ph type="body" sz="quarter" idx="11"/>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6" name="Content Placeholder 3"/>
          <p:cNvSpPr>
            <a:spLocks noGrp="1"/>
          </p:cNvSpPr>
          <p:nvPr>
            <p:ph sz="quarter" idx="12"/>
          </p:nvPr>
        </p:nvSpPr>
        <p:spPr>
          <a:xfrm>
            <a:off x="342001" y="1371599"/>
            <a:ext cx="8284411" cy="4953001"/>
          </a:xfrm>
        </p:spPr>
        <p:txBody>
          <a:bodyPr numCol="2" spcCol="180000"/>
          <a:lstStyle/>
          <a:p>
            <a:pPr>
              <a:spcBef>
                <a:spcPts val="1200"/>
              </a:spcBef>
              <a:spcAft>
                <a:spcPts val="0"/>
              </a:spcAft>
            </a:pPr>
            <a:r>
              <a:rPr lang="en-US" sz="1700" noProof="0" dirty="0">
                <a:latin typeface="Sanserif"/>
              </a:rPr>
              <a:t>Executive powers: making foreign treaties; enforcement of federal laws and court orders; service as commander in chief.</a:t>
            </a:r>
          </a:p>
          <a:p>
            <a:pPr>
              <a:spcBef>
                <a:spcPts val="1200"/>
              </a:spcBef>
              <a:spcAft>
                <a:spcPts val="0"/>
              </a:spcAft>
            </a:pPr>
            <a:r>
              <a:rPr lang="en-US" sz="1700" noProof="0" dirty="0">
                <a:latin typeface="Sanserif"/>
              </a:rPr>
              <a:t>Legislative powers: passage of federal legislation; establishment of federal courts lower than the Supreme Court.</a:t>
            </a:r>
          </a:p>
          <a:p>
            <a:pPr>
              <a:spcBef>
                <a:spcPts val="1200"/>
              </a:spcBef>
              <a:spcAft>
                <a:spcPts val="0"/>
              </a:spcAft>
            </a:pPr>
            <a:r>
              <a:rPr lang="en-US" sz="1700" noProof="0" dirty="0">
                <a:latin typeface="Sanserif"/>
              </a:rPr>
              <a:t>Judicial powers: resolution of conflicts over the law; interpretation of U.S. Constitution and federal laws; trying of federal lawsuits.</a:t>
            </a:r>
          </a:p>
          <a:p>
            <a:pPr>
              <a:spcBef>
                <a:spcPts val="1200"/>
              </a:spcBef>
              <a:spcAft>
                <a:spcPts val="0"/>
              </a:spcAft>
            </a:pPr>
            <a:r>
              <a:rPr lang="en-US" sz="1700" noProof="0" dirty="0">
                <a:latin typeface="Sanserif"/>
              </a:rPr>
              <a:t>Executive checks on Legislature: veto power; vice president as president of Senate; calling of emergency sessions of both houses; authority to force adjournment when both houses cannot agree on adjournment.</a:t>
            </a:r>
          </a:p>
          <a:p>
            <a:pPr>
              <a:spcBef>
                <a:spcPts val="1200"/>
              </a:spcBef>
              <a:spcAft>
                <a:spcPts val="0"/>
              </a:spcAft>
            </a:pPr>
            <a:r>
              <a:rPr lang="en-US" sz="1700" noProof="0" dirty="0">
                <a:latin typeface="Sanserif"/>
              </a:rPr>
              <a:t>Executive checks on Judiciary: appointment of judges; power to pardon.</a:t>
            </a:r>
            <a:endParaRPr lang="en-US" sz="1700" noProof="1">
              <a:latin typeface="Sanserif"/>
            </a:endParaRPr>
          </a:p>
          <a:p>
            <a:pPr>
              <a:spcBef>
                <a:spcPts val="1200"/>
              </a:spcBef>
              <a:spcAft>
                <a:spcPts val="0"/>
              </a:spcAft>
            </a:pPr>
            <a:r>
              <a:rPr lang="en-US" sz="1700" noProof="0" dirty="0">
                <a:latin typeface="Sanserif"/>
              </a:rPr>
              <a:t>Legislative checks on Executive: impeachment (House); trials for impeachment (Senate); overriding of vetoes; approval of appointments, treaties, and ambassadors (Senate).</a:t>
            </a:r>
          </a:p>
          <a:p>
            <a:pPr>
              <a:spcBef>
                <a:spcPts val="1200"/>
              </a:spcBef>
              <a:spcAft>
                <a:spcPts val="0"/>
              </a:spcAft>
            </a:pPr>
            <a:r>
              <a:rPr lang="en-US" sz="1700" noProof="0" dirty="0">
                <a:latin typeface="Sanserif"/>
              </a:rPr>
              <a:t>Legislative checks on Judiciary: approval of federal judges (Senate); impeachment of federal judges (House) and impeachment trials (Senate); initiation of constitutional amendments; creation of inferior courts; determination of jurisdiction of federal courts.</a:t>
            </a:r>
          </a:p>
          <a:p>
            <a:pPr>
              <a:spcBef>
                <a:spcPts val="1200"/>
              </a:spcBef>
              <a:spcAft>
                <a:spcPts val="0"/>
              </a:spcAft>
            </a:pPr>
            <a:r>
              <a:rPr lang="en-US" sz="1700" noProof="0" dirty="0">
                <a:latin typeface="Sanserif"/>
              </a:rPr>
              <a:t>Judicial checks on Executive: judicial review of executive orders; administrative regulations; and the implementation of laws.</a:t>
            </a:r>
          </a:p>
          <a:p>
            <a:pPr>
              <a:spcBef>
                <a:spcPts val="1200"/>
              </a:spcBef>
              <a:spcAft>
                <a:spcPts val="0"/>
              </a:spcAft>
            </a:pPr>
            <a:r>
              <a:rPr lang="en-US" sz="1700" noProof="0" dirty="0">
                <a:latin typeface="Sanserif"/>
              </a:rPr>
              <a:t>Judicial checks on Legislature: judicial review of statutes.</a:t>
            </a:r>
            <a:endParaRPr lang="en-US" sz="1700" noProof="1">
              <a:latin typeface="Sanserif"/>
            </a:endParaRPr>
          </a:p>
        </p:txBody>
      </p:sp>
      <p:sp>
        <p:nvSpPr>
          <p:cNvPr id="7" name="Text Placeholder 4"/>
          <p:cNvSpPr>
            <a:spLocks noGrp="1"/>
          </p:cNvSpPr>
          <p:nvPr>
            <p:ph type="body" sz="quarter" idx="13"/>
          </p:nvPr>
        </p:nvSpPr>
        <p:spPr/>
        <p:txBody>
          <a:bodyPr/>
          <a:lstStyle/>
          <a:p>
            <a:r>
              <a:rPr lang="en-US" sz="800" noProof="1">
                <a:latin typeface="Sanserif"/>
                <a:hlinkClick r:id="rId2" action="ppaction://hlinksldjump"/>
              </a:rPr>
              <a:t>Return to parent-slide containing images.</a:t>
            </a:r>
            <a:endParaRPr lang="en-US" sz="800" noProof="1">
              <a:latin typeface="Sanserif"/>
            </a:endParaRPr>
          </a:p>
        </p:txBody>
      </p:sp>
      <p:sp>
        <p:nvSpPr>
          <p:cNvPr id="3" name="Slide Number Placeholder 5"/>
          <p:cNvSpPr>
            <a:spLocks noGrp="1"/>
          </p:cNvSpPr>
          <p:nvPr>
            <p:ph type="sldNum" sz="quarter" idx="10"/>
          </p:nvPr>
        </p:nvSpPr>
        <p:spPr/>
        <p:txBody>
          <a:bodyPr/>
          <a:lstStyle/>
          <a:p>
            <a:fld id="{68151E55-6873-49E2-B8D5-2F265E6F1973}" type="slidenum">
              <a:rPr lang="en-US" smtClean="0">
                <a:latin typeface="Sanserif"/>
              </a:rPr>
              <a:pPr/>
              <a:t>40</a:t>
            </a:fld>
            <a:endParaRPr lang="en-US" dirty="0">
              <a:latin typeface="Sanserif"/>
            </a:endParaRPr>
          </a:p>
        </p:txBody>
      </p:sp>
    </p:spTree>
    <p:extLst>
      <p:ext uri="{BB962C8B-B14F-4D97-AF65-F5344CB8AC3E}">
        <p14:creationId xmlns:p14="http://schemas.microsoft.com/office/powerpoint/2010/main" val="1211878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057400" y="198784"/>
            <a:ext cx="5029200" cy="1143000"/>
          </a:xfrm>
        </p:spPr>
        <p:txBody>
          <a:bodyPr>
            <a:noAutofit/>
          </a:bodyPr>
          <a:lstStyle/>
          <a:p>
            <a:r>
              <a:rPr lang="en-US" altLang="en-US" noProof="0" dirty="0">
                <a:latin typeface="Sanserif"/>
              </a:rPr>
              <a:t>The Creation of the United States of America </a:t>
            </a:r>
            <a:r>
              <a:rPr lang="en-US" altLang="en-US" sz="1600" noProof="0" dirty="0">
                <a:latin typeface="Sanserif"/>
              </a:rPr>
              <a:t>2</a:t>
            </a:r>
            <a:endParaRPr lang="en-US" noProof="1">
              <a:latin typeface="Sanserif"/>
            </a:endParaRPr>
          </a:p>
        </p:txBody>
      </p:sp>
      <p:sp>
        <p:nvSpPr>
          <p:cNvPr id="9" name="Content Placeholder 2"/>
          <p:cNvSpPr>
            <a:spLocks noGrp="1"/>
          </p:cNvSpPr>
          <p:nvPr>
            <p:ph sz="quarter" idx="20"/>
          </p:nvPr>
        </p:nvSpPr>
        <p:spPr>
          <a:xfrm>
            <a:off x="609600" y="1524000"/>
            <a:ext cx="8077200" cy="4800600"/>
          </a:xfrm>
        </p:spPr>
        <p:txBody>
          <a:bodyPr/>
          <a:lstStyle/>
          <a:p>
            <a:pPr>
              <a:spcBef>
                <a:spcPts val="2400"/>
              </a:spcBef>
              <a:spcAft>
                <a:spcPts val="0"/>
              </a:spcAft>
            </a:pPr>
            <a:r>
              <a:rPr lang="en-US" altLang="en-US" noProof="0" dirty="0">
                <a:latin typeface="Sanserif"/>
              </a:rPr>
              <a:t>Over the course of the 18th century, a sense of grievance developed, especially as parliamentary legislation placed more and more restrictions on the colonists’ freedoms.</a:t>
            </a:r>
          </a:p>
          <a:p>
            <a:pPr>
              <a:spcBef>
                <a:spcPts val="2400"/>
              </a:spcBef>
              <a:spcAft>
                <a:spcPts val="0"/>
              </a:spcAft>
            </a:pPr>
            <a:r>
              <a:rPr lang="en-US" altLang="en-US" noProof="0" dirty="0">
                <a:latin typeface="Sanserif"/>
              </a:rPr>
              <a:t>Colonists expressed support for the principles of government by the people (popular sovereignty) and for the people (government established to protect the people’s liberties).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5</a:t>
            </a:fld>
            <a:endParaRPr lang="en-US" dirty="0">
              <a:latin typeface="Sanserif"/>
            </a:endParaRPr>
          </a:p>
        </p:txBody>
      </p:sp>
    </p:spTree>
    <p:extLst>
      <p:ext uri="{BB962C8B-B14F-4D97-AF65-F5344CB8AC3E}">
        <p14:creationId xmlns:p14="http://schemas.microsoft.com/office/powerpoint/2010/main" val="124104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5AA7E4-3F54-482D-A297-661CBDC7B293}"/>
              </a:ext>
            </a:extLst>
          </p:cNvPr>
          <p:cNvSpPr>
            <a:spLocks noGrp="1"/>
          </p:cNvSpPr>
          <p:nvPr>
            <p:ph type="title"/>
          </p:nvPr>
        </p:nvSpPr>
        <p:spPr>
          <a:xfrm>
            <a:off x="1828800" y="198784"/>
            <a:ext cx="5410200" cy="1143000"/>
          </a:xfrm>
        </p:spPr>
        <p:txBody>
          <a:bodyPr>
            <a:noAutofit/>
          </a:bodyPr>
          <a:lstStyle/>
          <a:p>
            <a:r>
              <a:rPr lang="en-US" altLang="en-US" noProof="0" dirty="0">
                <a:latin typeface="Sanserif"/>
              </a:rPr>
              <a:t>British Policies Incite Revolution in the Colonies</a:t>
            </a:r>
            <a:endParaRPr lang="en-US" dirty="0">
              <a:latin typeface="Sanserif"/>
            </a:endParaRPr>
          </a:p>
        </p:txBody>
      </p:sp>
      <p:sp>
        <p:nvSpPr>
          <p:cNvPr id="11" name="Content Placeholder 2">
            <a:extLst>
              <a:ext uri="{FF2B5EF4-FFF2-40B4-BE49-F238E27FC236}">
                <a16:creationId xmlns:a16="http://schemas.microsoft.com/office/drawing/2014/main" id="{06212A6A-DA2E-4E49-8282-5880F2EE9885}"/>
              </a:ext>
            </a:extLst>
          </p:cNvPr>
          <p:cNvSpPr>
            <a:spLocks noGrp="1"/>
          </p:cNvSpPr>
          <p:nvPr>
            <p:ph sz="quarter" idx="20"/>
          </p:nvPr>
        </p:nvSpPr>
        <p:spPr>
          <a:xfrm>
            <a:off x="495300" y="1524000"/>
            <a:ext cx="8115300" cy="4800600"/>
          </a:xfrm>
        </p:spPr>
        <p:txBody>
          <a:bodyPr/>
          <a:lstStyle/>
          <a:p>
            <a:pPr>
              <a:spcBef>
                <a:spcPts val="2400"/>
              </a:spcBef>
              <a:spcAft>
                <a:spcPts val="0"/>
              </a:spcAft>
            </a:pPr>
            <a:r>
              <a:rPr lang="en-US" altLang="en-US" noProof="0" dirty="0">
                <a:latin typeface="Sanserif"/>
              </a:rPr>
              <a:t>Taxation without representation led to boycotts and protests.</a:t>
            </a:r>
          </a:p>
          <a:p>
            <a:pPr marL="0" lvl="1" indent="0">
              <a:spcBef>
                <a:spcPts val="576"/>
              </a:spcBef>
              <a:spcAft>
                <a:spcPts val="0"/>
              </a:spcAft>
              <a:buNone/>
            </a:pPr>
            <a:r>
              <a:rPr lang="en-US" altLang="en-US" noProof="0" dirty="0">
                <a:latin typeface="Sanserif"/>
              </a:rPr>
              <a:t>Costs of French and Indian War (1756 to 1763).</a:t>
            </a:r>
          </a:p>
          <a:p>
            <a:pPr marL="0" lvl="1" indent="0">
              <a:spcBef>
                <a:spcPts val="576"/>
              </a:spcBef>
              <a:spcAft>
                <a:spcPts val="0"/>
              </a:spcAft>
              <a:buNone/>
            </a:pPr>
            <a:r>
              <a:rPr lang="en-US" altLang="en-US" noProof="0" dirty="0">
                <a:latin typeface="Sanserif"/>
              </a:rPr>
              <a:t>British Parliament turned to the colonies for increased revenues:</a:t>
            </a:r>
          </a:p>
          <a:p>
            <a:pPr marL="284400" lvl="1" indent="-283464">
              <a:spcBef>
                <a:spcPts val="576"/>
              </a:spcBef>
              <a:spcAft>
                <a:spcPts val="0"/>
              </a:spcAft>
            </a:pPr>
            <a:r>
              <a:rPr lang="en-US" altLang="en-US" sz="2000" noProof="0" dirty="0">
                <a:latin typeface="Sanserif"/>
              </a:rPr>
              <a:t>Sugar Act (1764).</a:t>
            </a:r>
          </a:p>
          <a:p>
            <a:pPr marL="284400" lvl="1" indent="-283464">
              <a:spcBef>
                <a:spcPts val="576"/>
              </a:spcBef>
              <a:spcAft>
                <a:spcPts val="0"/>
              </a:spcAft>
            </a:pPr>
            <a:r>
              <a:rPr lang="en-US" altLang="en-US" sz="2000" noProof="0" dirty="0">
                <a:latin typeface="Sanserif"/>
              </a:rPr>
              <a:t>Stamp Act (1765).</a:t>
            </a:r>
          </a:p>
          <a:p>
            <a:pPr marL="284400" lvl="1" indent="-283464">
              <a:spcBef>
                <a:spcPts val="576"/>
              </a:spcBef>
              <a:spcAft>
                <a:spcPts val="0"/>
              </a:spcAft>
            </a:pPr>
            <a:r>
              <a:rPr lang="en-US" altLang="en-US" sz="2000" noProof="0" dirty="0">
                <a:latin typeface="Sanserif"/>
              </a:rPr>
              <a:t>Quartering Act (1765 and 1766).</a:t>
            </a:r>
          </a:p>
          <a:p>
            <a:pPr marL="284400" lvl="1" indent="-283464">
              <a:spcBef>
                <a:spcPts val="576"/>
              </a:spcBef>
              <a:spcAft>
                <a:spcPts val="0"/>
              </a:spcAft>
            </a:pPr>
            <a:r>
              <a:rPr lang="en-US" altLang="en-US" sz="2000" noProof="0" dirty="0">
                <a:latin typeface="Sanserif"/>
              </a:rPr>
              <a:t>Declaratory Act (1766).</a:t>
            </a:r>
          </a:p>
          <a:p>
            <a:pPr marL="284400" lvl="1" indent="-283464">
              <a:spcBef>
                <a:spcPts val="576"/>
              </a:spcBef>
              <a:spcAft>
                <a:spcPts val="0"/>
              </a:spcAft>
            </a:pPr>
            <a:r>
              <a:rPr lang="en-US" altLang="en-US" sz="2000" noProof="0" dirty="0">
                <a:latin typeface="Sanserif"/>
              </a:rPr>
              <a:t>Townshend Act (1767).</a:t>
            </a:r>
          </a:p>
        </p:txBody>
      </p:sp>
      <p:sp>
        <p:nvSpPr>
          <p:cNvPr id="7" name="Slide Number Placeholder 3">
            <a:extLst>
              <a:ext uri="{FF2B5EF4-FFF2-40B4-BE49-F238E27FC236}">
                <a16:creationId xmlns:a16="http://schemas.microsoft.com/office/drawing/2014/main" id="{CEB55025-2274-40ED-94AB-AB2B761FB4C7}"/>
              </a:ext>
            </a:extLst>
          </p:cNvPr>
          <p:cNvSpPr>
            <a:spLocks noGrp="1"/>
          </p:cNvSpPr>
          <p:nvPr>
            <p:ph type="sldNum" sz="quarter" idx="10"/>
          </p:nvPr>
        </p:nvSpPr>
        <p:spPr/>
        <p:txBody>
          <a:bodyPr/>
          <a:lstStyle/>
          <a:p>
            <a:fld id="{68151E55-6873-49E2-B8D5-2F265E6F1973}" type="slidenum">
              <a:rPr lang="en-US" smtClean="0">
                <a:latin typeface="Sanserif"/>
              </a:rPr>
              <a:pPr/>
              <a:t>6</a:t>
            </a:fld>
            <a:endParaRPr lang="en-US" dirty="0">
              <a:latin typeface="Sanserif"/>
            </a:endParaRPr>
          </a:p>
        </p:txBody>
      </p:sp>
    </p:spTree>
    <p:extLst>
      <p:ext uri="{BB962C8B-B14F-4D97-AF65-F5344CB8AC3E}">
        <p14:creationId xmlns:p14="http://schemas.microsoft.com/office/powerpoint/2010/main" val="367698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76400" y="198784"/>
            <a:ext cx="5638800" cy="1143000"/>
          </a:xfrm>
        </p:spPr>
        <p:txBody>
          <a:bodyPr>
            <a:noAutofit/>
          </a:bodyPr>
          <a:lstStyle/>
          <a:p>
            <a:r>
              <a:rPr lang="en-US" altLang="en-US" noProof="0" dirty="0">
                <a:latin typeface="Sanserif"/>
              </a:rPr>
              <a:t>A “Massacre,” a Monopoly, and a Tea Party</a:t>
            </a:r>
            <a:endParaRPr lang="en-US" noProof="1">
              <a:latin typeface="Sanserif"/>
            </a:endParaRPr>
          </a:p>
        </p:txBody>
      </p:sp>
      <p:sp>
        <p:nvSpPr>
          <p:cNvPr id="9" name="Content Placeholder 2"/>
          <p:cNvSpPr>
            <a:spLocks noGrp="1"/>
          </p:cNvSpPr>
          <p:nvPr>
            <p:ph sz="quarter" idx="20"/>
          </p:nvPr>
        </p:nvSpPr>
        <p:spPr>
          <a:xfrm>
            <a:off x="342900" y="1524000"/>
            <a:ext cx="8283512" cy="5029200"/>
          </a:xfrm>
        </p:spPr>
        <p:txBody>
          <a:bodyPr rIns="0">
            <a:normAutofit/>
          </a:bodyPr>
          <a:lstStyle/>
          <a:p>
            <a:pPr>
              <a:spcBef>
                <a:spcPts val="2400"/>
              </a:spcBef>
              <a:spcAft>
                <a:spcPts val="0"/>
              </a:spcAft>
            </a:pPr>
            <a:r>
              <a:rPr lang="en-US" altLang="en-US" noProof="0" dirty="0">
                <a:latin typeface="Sanserif"/>
              </a:rPr>
              <a:t>“Boston Massacre,” March 5, 1770.</a:t>
            </a:r>
          </a:p>
          <a:p>
            <a:pPr marL="284400" lvl="1" indent="-284400">
              <a:spcBef>
                <a:spcPts val="576"/>
              </a:spcBef>
              <a:spcAft>
                <a:spcPts val="0"/>
              </a:spcAft>
            </a:pPr>
            <a:r>
              <a:rPr lang="en-US" altLang="en-US" noProof="0" dirty="0">
                <a:latin typeface="Sanserif"/>
              </a:rPr>
              <a:t>In 1772, Samuel Adams and the Massachusetts Committee of Correspondence spread calls for rebellion.</a:t>
            </a:r>
          </a:p>
          <a:p>
            <a:pPr>
              <a:spcBef>
                <a:spcPts val="2400"/>
              </a:spcBef>
              <a:spcAft>
                <a:spcPts val="0"/>
              </a:spcAft>
            </a:pPr>
            <a:r>
              <a:rPr lang="en-US" altLang="en-US" noProof="0" dirty="0">
                <a:latin typeface="Sanserif"/>
              </a:rPr>
              <a:t>Tea Act (1773).</a:t>
            </a:r>
          </a:p>
          <a:p>
            <a:pPr>
              <a:spcBef>
                <a:spcPts val="2400"/>
              </a:spcBef>
              <a:spcAft>
                <a:spcPts val="0"/>
              </a:spcAft>
            </a:pPr>
            <a:r>
              <a:rPr lang="en-US" altLang="en-US" noProof="0" dirty="0">
                <a:latin typeface="Sanserif"/>
              </a:rPr>
              <a:t>Boston Tea Party, December 16, 1773.</a:t>
            </a:r>
          </a:p>
          <a:p>
            <a:pPr>
              <a:spcBef>
                <a:spcPts val="2400"/>
              </a:spcBef>
              <a:spcAft>
                <a:spcPts val="0"/>
              </a:spcAft>
            </a:pPr>
            <a:r>
              <a:rPr lang="en-US" altLang="en-US" noProof="0" dirty="0">
                <a:latin typeface="Sanserif"/>
              </a:rPr>
              <a:t>Parliament responded with the Coercive Acts (Intolerable Acts), which closed the port of Boston.</a:t>
            </a:r>
          </a:p>
          <a:p>
            <a:pPr marL="284400" lvl="1" indent="-284400">
              <a:spcBef>
                <a:spcPts val="576"/>
              </a:spcBef>
              <a:spcAft>
                <a:spcPts val="0"/>
              </a:spcAft>
            </a:pPr>
            <a:r>
              <a:rPr lang="en-US" altLang="en-US" noProof="0" dirty="0">
                <a:latin typeface="Sanserif"/>
              </a:rPr>
              <a:t>Martial law, suspension of colonial assemblies, and a ban on town meetings.</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7</a:t>
            </a:fld>
            <a:endParaRPr lang="en-US" dirty="0">
              <a:latin typeface="Sanserif"/>
            </a:endParaRPr>
          </a:p>
        </p:txBody>
      </p:sp>
    </p:spTree>
    <p:extLst>
      <p:ext uri="{BB962C8B-B14F-4D97-AF65-F5344CB8AC3E}">
        <p14:creationId xmlns:p14="http://schemas.microsoft.com/office/powerpoint/2010/main" val="45526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60DA3A7-ACB1-407E-B0E1-D2D6BCBCB5F5}"/>
              </a:ext>
            </a:extLst>
          </p:cNvPr>
          <p:cNvSpPr>
            <a:spLocks noGrp="1"/>
          </p:cNvSpPr>
          <p:nvPr>
            <p:ph type="title"/>
          </p:nvPr>
        </p:nvSpPr>
        <p:spPr/>
        <p:txBody>
          <a:bodyPr>
            <a:noAutofit/>
          </a:bodyPr>
          <a:lstStyle/>
          <a:p>
            <a:r>
              <a:rPr lang="en-US" altLang="en-US" noProof="0" dirty="0">
                <a:latin typeface="Sanserif"/>
              </a:rPr>
              <a:t>The First Continental Congress: </a:t>
            </a:r>
            <a:br>
              <a:rPr lang="en-US" altLang="en-US" noProof="0" dirty="0">
                <a:latin typeface="Sanserif"/>
              </a:rPr>
            </a:br>
            <a:r>
              <a:rPr lang="en-US" altLang="en-US" noProof="0" dirty="0">
                <a:latin typeface="Sanserif"/>
              </a:rPr>
              <a:t>A Declaration of Rights and Grievances</a:t>
            </a:r>
            <a:endParaRPr lang="en-US" dirty="0">
              <a:latin typeface="Sanserif"/>
            </a:endParaRPr>
          </a:p>
        </p:txBody>
      </p:sp>
      <p:sp>
        <p:nvSpPr>
          <p:cNvPr id="11" name="Content Placeholder 2">
            <a:extLst>
              <a:ext uri="{FF2B5EF4-FFF2-40B4-BE49-F238E27FC236}">
                <a16:creationId xmlns:a16="http://schemas.microsoft.com/office/drawing/2014/main" id="{0BEF894D-130E-4016-BC36-989F54CBA655}"/>
              </a:ext>
            </a:extLst>
          </p:cNvPr>
          <p:cNvSpPr>
            <a:spLocks noGrp="1"/>
          </p:cNvSpPr>
          <p:nvPr>
            <p:ph sz="quarter" idx="20"/>
          </p:nvPr>
        </p:nvSpPr>
        <p:spPr/>
        <p:txBody>
          <a:bodyPr/>
          <a:lstStyle/>
          <a:p>
            <a:r>
              <a:rPr lang="en-US" altLang="en-US" noProof="0" dirty="0">
                <a:latin typeface="Sanserif"/>
              </a:rPr>
              <a:t>First Continental Congress, September 1774.</a:t>
            </a:r>
          </a:p>
          <a:p>
            <a:pPr marL="457200" indent="-457200">
              <a:buFont typeface="Arial" panose="020B0604020202020204" pitchFamily="34" charset="0"/>
              <a:buChar char="•"/>
            </a:pPr>
            <a:r>
              <a:rPr lang="en-US" altLang="en-US" sz="2400" noProof="0" dirty="0">
                <a:latin typeface="Sanserif"/>
              </a:rPr>
              <a:t>Congress adopted and sent to the king the Declaration of Rights and Grievances.</a:t>
            </a:r>
          </a:p>
          <a:p>
            <a:pPr marL="457200" indent="-457200">
              <a:buFont typeface="Arial" panose="020B0604020202020204" pitchFamily="34" charset="0"/>
              <a:buChar char="•"/>
            </a:pPr>
            <a:r>
              <a:rPr lang="en-US" altLang="en-US" sz="2400" noProof="0" dirty="0">
                <a:latin typeface="Sanserif"/>
              </a:rPr>
              <a:t>Congress also adopted the Articles of Association—a plan to create a parliament for the colonies.</a:t>
            </a:r>
          </a:p>
          <a:p>
            <a:r>
              <a:rPr lang="en-US" altLang="en-US" noProof="0" dirty="0">
                <a:latin typeface="Sanserif"/>
              </a:rPr>
              <a:t>April 19, 1775, shots fired at Lexington and Concord.</a:t>
            </a:r>
          </a:p>
          <a:p>
            <a:r>
              <a:rPr lang="en-US" altLang="en-US" noProof="0" dirty="0">
                <a:latin typeface="Sanserif"/>
              </a:rPr>
              <a:t>Second Continental Congress was convened, </a:t>
            </a:r>
            <a:br>
              <a:rPr lang="en-US" altLang="en-US" noProof="0" dirty="0">
                <a:latin typeface="Sanserif"/>
              </a:rPr>
            </a:br>
            <a:r>
              <a:rPr lang="en-US" altLang="en-US" noProof="0" dirty="0">
                <a:latin typeface="Sanserif"/>
              </a:rPr>
              <a:t>May 10, 1775.</a:t>
            </a:r>
          </a:p>
          <a:p>
            <a:pPr marL="342900" indent="-342900">
              <a:buFont typeface="Arial" panose="020B0604020202020204" pitchFamily="34" charset="0"/>
              <a:buChar char="•"/>
            </a:pPr>
            <a:r>
              <a:rPr lang="en-US" altLang="en-US" sz="2400" noProof="0" dirty="0">
                <a:latin typeface="Sanserif"/>
              </a:rPr>
              <a:t>Empowered Congress to function as an independent government and to prepare for war with Britain.</a:t>
            </a:r>
          </a:p>
        </p:txBody>
      </p:sp>
      <p:sp>
        <p:nvSpPr>
          <p:cNvPr id="7" name="Slide Number Placeholder 3">
            <a:extLst>
              <a:ext uri="{FF2B5EF4-FFF2-40B4-BE49-F238E27FC236}">
                <a16:creationId xmlns:a16="http://schemas.microsoft.com/office/drawing/2014/main" id="{11D8D296-7D18-487E-8705-F83217F626D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52510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198784"/>
            <a:ext cx="6019800" cy="1143000"/>
          </a:xfrm>
        </p:spPr>
        <p:txBody>
          <a:bodyPr>
            <a:noAutofit/>
          </a:bodyPr>
          <a:lstStyle/>
          <a:p>
            <a:r>
              <a:rPr lang="en-US" altLang="en-US" noProof="0" dirty="0">
                <a:latin typeface="Sanserif"/>
              </a:rPr>
              <a:t>The Common Sense of Declaring Independence</a:t>
            </a:r>
            <a:endParaRPr lang="en-US" noProof="1">
              <a:latin typeface="Sanserif"/>
            </a:endParaRPr>
          </a:p>
        </p:txBody>
      </p:sp>
      <p:sp>
        <p:nvSpPr>
          <p:cNvPr id="9" name="Content Placeholder 2"/>
          <p:cNvSpPr>
            <a:spLocks noGrp="1"/>
          </p:cNvSpPr>
          <p:nvPr>
            <p:ph sz="quarter" idx="20"/>
          </p:nvPr>
        </p:nvSpPr>
        <p:spPr>
          <a:xfrm>
            <a:off x="571500" y="1524000"/>
            <a:ext cx="7962900" cy="5029200"/>
          </a:xfrm>
        </p:spPr>
        <p:txBody>
          <a:bodyPr rIns="0">
            <a:normAutofit/>
          </a:bodyPr>
          <a:lstStyle/>
          <a:p>
            <a:pPr>
              <a:spcBef>
                <a:spcPts val="2400"/>
              </a:spcBef>
              <a:spcAft>
                <a:spcPts val="0"/>
              </a:spcAft>
            </a:pPr>
            <a:r>
              <a:rPr lang="en-US" altLang="en-US" noProof="0" dirty="0">
                <a:latin typeface="Sanserif"/>
              </a:rPr>
              <a:t>Thomas Paine and </a:t>
            </a:r>
            <a:r>
              <a:rPr lang="en-US" altLang="en-US" i="1" noProof="0" dirty="0">
                <a:latin typeface="Sanserif"/>
              </a:rPr>
              <a:t>Common Sense</a:t>
            </a:r>
            <a:r>
              <a:rPr lang="en-US" altLang="en-US" noProof="0" dirty="0">
                <a:latin typeface="Sanserif"/>
              </a:rPr>
              <a:t>, January 1776.</a:t>
            </a:r>
          </a:p>
          <a:p>
            <a:pPr>
              <a:spcBef>
                <a:spcPts val="2400"/>
              </a:spcBef>
              <a:spcAft>
                <a:spcPts val="0"/>
              </a:spcAft>
            </a:pPr>
            <a:r>
              <a:rPr lang="en-US" altLang="en-US" noProof="0" dirty="0">
                <a:latin typeface="Sanserif"/>
              </a:rPr>
              <a:t>Declaration of Independence, July 4, 1776.</a:t>
            </a:r>
          </a:p>
          <a:p>
            <a:pPr marL="284400" lvl="1" indent="-284400">
              <a:spcBef>
                <a:spcPts val="576"/>
              </a:spcBef>
              <a:spcAft>
                <a:spcPts val="0"/>
              </a:spcAft>
              <a:buNone/>
            </a:pPr>
            <a:r>
              <a:rPr lang="en-US" altLang="en-US" noProof="0" dirty="0">
                <a:latin typeface="Sanserif"/>
              </a:rPr>
              <a:t>Thomas Jefferson was chosen to draft the declaration.</a:t>
            </a:r>
          </a:p>
          <a:p>
            <a:pPr marL="284400" lvl="1" indent="-284400">
              <a:spcBef>
                <a:spcPts val="576"/>
              </a:spcBef>
              <a:spcAft>
                <a:spcPts val="0"/>
              </a:spcAft>
              <a:buNone/>
            </a:pPr>
            <a:r>
              <a:rPr lang="en-US" altLang="en-US" noProof="0" dirty="0">
                <a:latin typeface="Sanserif"/>
              </a:rPr>
              <a:t>Three ground-breaking principles:</a:t>
            </a:r>
          </a:p>
          <a:p>
            <a:pPr marL="284400" lvl="1" indent="-284400">
              <a:spcBef>
                <a:spcPts val="576"/>
              </a:spcBef>
              <a:spcAft>
                <a:spcPts val="0"/>
              </a:spcAft>
            </a:pPr>
            <a:r>
              <a:rPr lang="en-US" altLang="en-US" sz="2000" noProof="0" dirty="0">
                <a:latin typeface="Sanserif"/>
              </a:rPr>
              <a:t>All men are equal and have </a:t>
            </a:r>
            <a:r>
              <a:rPr lang="en-US" altLang="en-US" sz="2000" b="1" noProof="0" dirty="0">
                <a:latin typeface="Sanserif"/>
              </a:rPr>
              <a:t>natural rights </a:t>
            </a:r>
            <a:r>
              <a:rPr lang="en-US" altLang="en-US" sz="2000" noProof="0" dirty="0">
                <a:latin typeface="Sanserif"/>
              </a:rPr>
              <a:t>(also called </a:t>
            </a:r>
            <a:r>
              <a:rPr lang="en-US" altLang="en-US" sz="2000" i="1" noProof="0" dirty="0">
                <a:latin typeface="Sanserif"/>
              </a:rPr>
              <a:t>unalienable rights</a:t>
            </a:r>
            <a:r>
              <a:rPr lang="en-US" altLang="en-US" sz="2000" noProof="0" dirty="0">
                <a:latin typeface="Sanserif"/>
              </a:rPr>
              <a:t>). </a:t>
            </a:r>
          </a:p>
          <a:p>
            <a:pPr marL="284400" lvl="1" indent="-284400">
              <a:spcBef>
                <a:spcPts val="576"/>
              </a:spcBef>
              <a:spcAft>
                <a:spcPts val="0"/>
              </a:spcAft>
            </a:pPr>
            <a:r>
              <a:rPr lang="en-US" altLang="en-US" sz="2000" noProof="0" dirty="0">
                <a:latin typeface="Sanserif"/>
              </a:rPr>
              <a:t>Government must be based on consent of the governed.</a:t>
            </a:r>
          </a:p>
          <a:p>
            <a:pPr marL="284400" lvl="1" indent="-284400">
              <a:spcBef>
                <a:spcPts val="576"/>
              </a:spcBef>
              <a:spcAft>
                <a:spcPts val="0"/>
              </a:spcAft>
            </a:pPr>
            <a:r>
              <a:rPr lang="en-US" sz="2000" noProof="0" dirty="0">
                <a:latin typeface="Sanserif"/>
              </a:rPr>
              <a:t>If a government is not protecting the rights of the people, the people have the duty to abolish it and create a new government.</a:t>
            </a:r>
          </a:p>
          <a:p>
            <a:pPr marL="284400" lvl="1" indent="-284400">
              <a:spcBef>
                <a:spcPts val="576"/>
              </a:spcBef>
              <a:spcAft>
                <a:spcPts val="0"/>
              </a:spcAft>
              <a:buNone/>
            </a:pPr>
            <a:r>
              <a:rPr lang="en-US" altLang="en-US" noProof="0" dirty="0">
                <a:latin typeface="Sanserif"/>
              </a:rPr>
              <a:t>Declaration proved a rallying point for independence.</a:t>
            </a:r>
          </a:p>
        </p:txBody>
      </p:sp>
      <p:sp>
        <p:nvSpPr>
          <p:cNvPr id="10" name="Slide Number Placeholder 3"/>
          <p:cNvSpPr>
            <a:spLocks noGrp="1"/>
          </p:cNvSpPr>
          <p:nvPr>
            <p:ph type="sldNum" sz="quarter" idx="10"/>
          </p:nvPr>
        </p:nvSpPr>
        <p:spPr/>
        <p:txBody>
          <a:bodyPr/>
          <a:lstStyle/>
          <a:p>
            <a:fld id="{68151E55-6873-49E2-B8D5-2F265E6F1973}" type="slidenum">
              <a:rPr lang="en-US" smtClean="0">
                <a:latin typeface="Sanserif"/>
              </a:rPr>
              <a:pPr/>
              <a:t>9</a:t>
            </a:fld>
            <a:endParaRPr lang="en-US" dirty="0">
              <a:latin typeface="Sanserif"/>
            </a:endParaRPr>
          </a:p>
        </p:txBody>
      </p:sp>
    </p:spTree>
    <p:extLst>
      <p:ext uri="{BB962C8B-B14F-4D97-AF65-F5344CB8AC3E}">
        <p14:creationId xmlns:p14="http://schemas.microsoft.com/office/powerpoint/2010/main" val="460236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SECTOMILLISECCONVERTED" val="1"/>
  <p:tag name="MMPROD_UIDATA" val="&lt;database version=&quot;6.0&quot;&gt;&lt;object type=&quot;1&quot; unique_id=&quot;10001&quot;&gt;&lt;object type=&quot;8&quot; unique_id=&quot;10125&quot;&gt;&lt;/object&gt;&lt;object type=&quot;2&quot; unique_id=&quot;10126&quot;&gt;&lt;object type=&quot;3&quot; unique_id=&quot;10127&quot;&gt;&lt;property id=&quot;20148&quot; value=&quot;5&quot;/&gt;&lt;property id=&quot;20300&quot; value=&quot;Slide 1 - &amp;quot;Chapter 3: Federalism&amp;quot;&quot;/&gt;&lt;property id=&quot;20307&quot; value=&quot;269&quot;/&gt;&lt;/object&gt;&lt;object type=&quot;3&quot; unique_id=&quot;10128&quot;&gt;&lt;property id=&quot;20148&quot; value=&quot;5&quot;/&gt;&lt;property id=&quot;20300&quot; value=&quot;Slide 2 - &amp;quot;Federalism&amp;quot;&quot;/&gt;&lt;property id=&quot;20307&quot; value=&quot;270&quot;/&gt;&lt;/object&gt;&lt;object type=&quot;3&quot; unique_id=&quot;10129&quot;&gt;&lt;property id=&quot;20148&quot; value=&quot;5&quot;/&gt;&lt;property id=&quot;20300&quot; value=&quot;Slide 9 - &amp;quot;Federalism&amp;quot;&quot;/&gt;&lt;property id=&quot;20307&quot; value=&quot;298&quot;/&gt;&lt;/object&gt;&lt;object type=&quot;3&quot; unique_id=&quot;10130&quot;&gt;&lt;property id=&quot;20148&quot; value=&quot;5&quot;/&gt;&lt;property id=&quot;20300&quot; value=&quot;Slide 10 - &amp;quot;Federalism&amp;quot;&quot;/&gt;&lt;property id=&quot;20307&quot; value=&quot;299&quot;/&gt;&lt;/object&gt;&lt;object type=&quot;3&quot; unique_id=&quot;10133&quot;&gt;&lt;property id=&quot;20148&quot; value=&quot;5&quot;/&gt;&lt;property id=&quot;20300&quot; value=&quot;Slide 11 - &amp;quot;Constitutional Distribution &amp;#x0D;&amp;#x0A;of Authority&amp;quot;&quot;/&gt;&lt;property id=&quot;20307&quot; value=&quot;271&quot;/&gt;&lt;/object&gt;&lt;object type=&quot;3&quot; unique_id=&quot;10138&quot;&gt;&lt;property id=&quot;20148&quot; value=&quot;5&quot;/&gt;&lt;property id=&quot;20300&quot; value=&quot;Slide 20 - &amp;quot;The Supreme Court’s Interpretation of the Constitution’s Distribution of Authority&amp;quot;&quot;/&gt;&lt;property id=&quot;20307&quot; value=&quot;288&quot;/&gt;&lt;/object&gt;&lt;object type=&quot;3&quot; unique_id=&quot;10140&quot;&gt;&lt;property id=&quot;20148&quot; value=&quot;5&quot;/&gt;&lt;property id=&quot;20300&quot; value=&quot;Slide 26 - &amp;quot;Evolution of the Federal System&amp;quot;&quot;/&gt;&lt;property id=&quot;20307&quot; value=&quot;295&quot;/&gt;&lt;/object&gt;&lt;object type=&quot;3&quot; unique_id=&quot;10141&quot;&gt;&lt;property id=&quot;20148&quot; value=&quot;5&quot;/&gt;&lt;property id=&quot;20300&quot; value=&quot;Slide 31 - &amp;quot;Federalism&amp;quot;&quot;/&gt;&lt;property id=&quot;20307&quot; value=&quot;300&quot;/&gt;&lt;/object&gt;&lt;object type=&quot;3&quot; unique_id=&quot;10142&quot;&gt;&lt;property id=&quot;20148&quot; value=&quot;5&quot;/&gt;&lt;property id=&quot;20300&quot; value=&quot;Slide 32 - &amp;quot;Constitutional Amendments and the Evolution of Federalism&amp;quot;&quot;/&gt;&lt;property id=&quot;20307&quot; value=&quot;272&quot;/&gt;&lt;/object&gt;&lt;object type=&quot;3&quot; unique_id=&quot;10143&quot;&gt;&lt;property id=&quot;20148&quot; value=&quot;5&quot;/&gt;&lt;property id=&quot;20300&quot; value=&quot;Slide 35 - &amp;quot;Further Evolutionary Landmarks: &amp;#x0D;&amp;#x0A;Grants-in-Aid&amp;quot;&quot;/&gt;&lt;property id=&quot;20307&quot; value=&quot;289&quot;/&gt;&lt;/object&gt;&lt;object type=&quot;3&quot; unique_id=&quot;10145&quot;&gt;&lt;property id=&quot;20148&quot; value=&quot;5&quot;/&gt;&lt;property id=&quot;20300&quot; value=&quot;Slide 3 - &amp;quot;Unitary System&amp;quot;&quot;/&gt;&lt;property id=&quot;20307&quot; value=&quot;301&quot;/&gt;&lt;/object&gt;&lt;object type=&quot;3&quot; unique_id=&quot;10146&quot;&gt;&lt;property id=&quot;20148&quot; value=&quot;5&quot;/&gt;&lt;property id=&quot;20300&quot; value=&quot;Slide 4 - &amp;quot;&amp;#x0D;&amp;#x0A;Confederal System&amp;#x0D;&amp;#x0A;&amp;quot;&quot;/&gt;&lt;property id=&quot;20307&quot; value=&quot;302&quot;/&gt;&lt;/object&gt;&lt;object type=&quot;3&quot; unique_id=&quot;10147&quot;&gt;&lt;property id=&quot;20148&quot; value=&quot;5&quot;/&gt;&lt;property id=&quot;20300&quot; value=&quot;Slide 5 - &amp;quot;&amp;#x0D;&amp;#x0A;Federal System&amp;#x0D;&amp;#x0A;&amp;quot;&quot;/&gt;&lt;property id=&quot;20307&quot; value=&quot;303&quot;/&gt;&lt;/object&gt;&lt;object type=&quot;3&quot; unique_id=&quot;10148&quot;&gt;&lt;property id=&quot;20148&quot; value=&quot;5&quot;/&gt;&lt;property id=&quot;20300&quot; value=&quot;Slide 7 - &amp;quot;What a Federal System Means for Citizens&amp;quot;&quot;/&gt;&lt;property id=&quot;20307&quot; value=&quot;304&quot;/&gt;&lt;/object&gt;&lt;object type=&quot;3&quot; unique_id=&quot;10149&quot;&gt;&lt;property id=&quot;20148&quot; value=&quot;5&quot;/&gt;&lt;property id=&quot;20300&quot; value=&quot;Slide 12 - &amp;quot;&amp;#x0D;&amp;#x0A;Concurrent Sovereign Authority&amp;#x0D;&amp;#x0A;&amp;quot;&quot;/&gt;&lt;property id=&quot;20307&quot; value=&quot;305&quot;/&gt;&lt;/object&gt;&lt;object type=&quot;3&quot; unique_id=&quot;10150&quot;&gt;&lt;property id=&quot;20148&quot; value=&quot;5&quot;/&gt;&lt;property id=&quot;20300&quot; value=&quot;Slide 14 - &amp;quot;&amp;#x0D;&amp;#x0A;National Sovereignty&amp;#x0D;&amp;#x0A;&amp;quot;&quot;/&gt;&lt;property id=&quot;20307&quot; value=&quot;307&quot;/&gt;&lt;/object&gt;&lt;object type=&quot;3&quot; unique_id=&quot;10151&quot;&gt;&lt;property id=&quot;20148&quot; value=&quot;5&quot;/&gt;&lt;property id=&quot;20300&quot; value=&quot;Slide 16 - &amp;quot;&amp;#x0D;&amp;#x0A;The Supremacy Clause&amp;#x0D;&amp;#x0A;&amp;quot;&quot;/&gt;&lt;property id=&quot;20307&quot; value=&quot;306&quot;/&gt;&lt;/object&gt;&lt;object type=&quot;3&quot; unique_id=&quot;10152&quot;&gt;&lt;property id=&quot;20148&quot; value=&quot;5&quot;/&gt;&lt;property id=&quot;20300&quot; value=&quot;Slide 17 - &amp;quot;&amp;#x0D;&amp;#x0A;National Treaties &amp;#x0D;&amp;#x0A;with Indian Nations&amp;#x0D;&amp;#x0A;&amp;quot;&quot;/&gt;&lt;property id=&quot;20307&quot; value=&quot;308&quot;/&gt;&lt;/object&gt;&lt;object type=&quot;3&quot; unique_id=&quot;10153&quot;&gt;&lt;property id=&quot;20148&quot; value=&quot;5&quot;/&gt;&lt;property id=&quot;20300&quot; value=&quot;Slide 18 - &amp;quot;&amp;#x0D;&amp;#x0A;State Sovereignty&amp;#x0D;&amp;#x0A;&amp;quot;&quot;/&gt;&lt;property id=&quot;20307&quot; value=&quot;309&quot;/&gt;&lt;/object&gt;&lt;object type=&quot;3&quot; unique_id=&quot;10154&quot;&gt;&lt;property id=&quot;20148&quot; value=&quot;5&quot;/&gt;&lt;property id=&quot;20300&quot; value=&quot;Slide 21 - &amp;quot;&amp;#x0D;&amp;#x0A;The Power to &amp;#x0D;&amp;#x0A;Regulate Commerce&amp;#x0D;&amp;#x0A;&amp;quot;&quot;/&gt;&lt;property id=&quot;20307&quot; value=&quot;311&quot;/&gt;&lt;/object&gt;&lt;object type=&quot;3&quot; unique_id=&quot;10155&quot;&gt;&lt;property id=&quot;20148&quot; value=&quot;5&quot;/&gt;&lt;property id=&quot;20300&quot; value=&quot;Slide 22 - &amp;quot;&amp;#x0D;&amp;#x0A;The Power to Provide for the General Welfare&amp;#x0D;&amp;#x0A;&amp;quot;&quot;/&gt;&lt;property id=&quot;20307&quot; value=&quot;310&quot;/&gt;&lt;/object&gt;&lt;object type=&quot;3&quot; unique_id=&quot;10156&quot;&gt;&lt;property id=&quot;20148&quot; value=&quot;5&quot;/&gt;&lt;property id=&quot;20300&quot; value=&quot;Slide 24 - &amp;quot;&amp;#x0D;&amp;#x0A;State-to-State Obligations: Horizontal Federalism&amp;#x0D;&amp;#x0A;&amp;quot;&quot;/&gt;&lt;property id=&quot;20307&quot; value=&quot;312&quot;/&gt;&lt;/object&gt;&lt;object type=&quot;3&quot; unique_id=&quot;10157&quot;&gt;&lt;property id=&quot;20148&quot; value=&quot;5&quot;/&gt;&lt;property id=&quot;20300&quot; value=&quot;Slide 25 - &amp;quot;&amp;#x0D;&amp;#x0A;Judicial Federalism&amp;#x0D;&amp;#x0A;&amp;quot;&quot;/&gt;&lt;property id=&quot;20307&quot; value=&quot;313&quot;/&gt;&lt;/object&gt;&lt;object type=&quot;3&quot; unique_id=&quot;10158&quot;&gt;&lt;property id=&quot;20148&quot; value=&quot;5&quot;/&gt;&lt;property id=&quot;20300&quot; value=&quot;Slide 27 - &amp;quot;&amp;#x0D;&amp;#x0A;Dual Federalism&amp;#x0D;&amp;#x0A;&amp;quot;&quot;/&gt;&lt;property id=&quot;20307&quot; value=&quot;314&quot;/&gt;&lt;/object&gt;&lt;object type=&quot;3&quot; unique_id=&quot;10159&quot;&gt;&lt;property id=&quot;20148&quot; value=&quot;5&quot;/&gt;&lt;property id=&quot;20300&quot; value=&quot;Slide 28 - &amp;quot;&amp;#x0D;&amp;#x0A;Cooperative Federalism&amp;#x0D;&amp;#x0A;&amp;quot;&quot;/&gt;&lt;property id=&quot;20307&quot; value=&quot;315&quot;/&gt;&lt;/object&gt;&lt;object type=&quot;3&quot; unique_id=&quot;10160&quot;&gt;&lt;property id=&quot;20148&quot; value=&quot;5&quot;/&gt;&lt;property id=&quot;20300&quot; value=&quot;Slide 29 - &amp;quot;&amp;#x0D;&amp;#x0A;Centralized Federalism&amp;#x0D;&amp;#x0A;&amp;quot;&quot;/&gt;&lt;property id=&quot;20307&quot; value=&quot;316&quot;/&gt;&lt;/object&gt;&lt;object type=&quot;3&quot; unique_id=&quot;10161&quot;&gt;&lt;property id=&quot;20148&quot; value=&quot;5&quot;/&gt;&lt;property id=&quot;20300&quot; value=&quot;Slide 30 - &amp;quot;&amp;#x0D;&amp;#x0A;Conflicted Federalism&amp;#x0D;&amp;#x0A;&amp;quot;&quot;/&gt;&lt;property id=&quot;20307&quot; value=&quot;317&quot;/&gt;&lt;/object&gt;&lt;object type=&quot;3&quot; unique_id=&quot;10162&quot;&gt;&lt;property id=&quot;20148&quot; value=&quot;5&quot;/&gt;&lt;property id=&quot;20300&quot; value=&quot;Slide 36 - &amp;quot;&amp;#x0D;&amp;#x0A;Categorical Grants&amp;#x0D;&amp;#x0A;&amp;quot;&quot;/&gt;&lt;property id=&quot;20307&quot; value=&quot;319&quot;/&gt;&lt;/object&gt;&lt;object type=&quot;3&quot; unique_id=&quot;10163&quot;&gt;&lt;property id=&quot;20148&quot; value=&quot;5&quot;/&gt;&lt;property id=&quot;20300&quot; value=&quot;Slide 37 - &amp;quot;&amp;#x0D;&amp;#x0A;Block Grants&amp;#x0D;&amp;#x0A;&amp;quot;&quot;/&gt;&lt;property id=&quot;20307&quot; value=&quot;318&quot;/&gt;&lt;/object&gt;&lt;object type=&quot;3&quot; unique_id=&quot;10165&quot;&gt;&lt;property id=&quot;20148&quot; value=&quot;5&quot;/&gt;&lt;property id=&quot;20300&quot; value=&quot;Slide 39 - &amp;quot;&amp;#x0D;&amp;#x0A;Preemption&amp;#x0D;&amp;#x0A;&amp;quot;&quot;/&gt;&lt;property id=&quot;20307&quot; value=&quot;320&quot;/&gt;&lt;/object&gt;&lt;object type=&quot;3&quot; unique_id=&quot;10166&quot;&gt;&lt;property id=&quot;20148&quot; value=&quot;5&quot;/&gt;&lt;property id=&quot;20300&quot; value=&quot;Slide 38 - &amp;quot;Mandates&amp;quot;&quot;/&gt;&lt;property id=&quot;20307&quot; value=&quot;322&quot;/&gt;&lt;/object&gt;&lt;object type=&quot;3&quot; unique_id=&quot;10168&quot;&gt;&lt;property id=&quot;20148&quot; value=&quot;5&quot;/&gt;&lt;property id=&quot;20300&quot; value=&quot;Slide 41 - &amp;quot;Today’s Federalism&amp;quot;&quot;/&gt;&lt;property id=&quot;20307&quot; value=&quot;324&quot;/&gt;&lt;/object&gt;&lt;object type=&quot;3&quot; unique_id=&quot;10461&quot;&gt;&lt;property id=&quot;20148&quot; value=&quot;5&quot;/&gt;&lt;property id=&quot;20300&quot; value=&quot;Slide 6&quot;/&gt;&lt;property id=&quot;20307&quot; value=&quot;325&quot;/&gt;&lt;/object&gt;&lt;object type=&quot;3&quot; unique_id=&quot;10462&quot;&gt;&lt;property id=&quot;20148&quot; value=&quot;5&quot;/&gt;&lt;property id=&quot;20300&quot; value=&quot;Slide 8&quot;/&gt;&lt;property id=&quot;20307&quot; value=&quot;326&quot;/&gt;&lt;/object&gt;&lt;object type=&quot;3&quot; unique_id=&quot;10463&quot;&gt;&lt;property id=&quot;20148&quot; value=&quot;5&quot;/&gt;&lt;property id=&quot;20300&quot; value=&quot;Slide 13&quot;/&gt;&lt;property id=&quot;20307&quot; value=&quot;327&quot;/&gt;&lt;/object&gt;&lt;object type=&quot;3&quot; unique_id=&quot;10464&quot;&gt;&lt;property id=&quot;20148&quot; value=&quot;5&quot;/&gt;&lt;property id=&quot;20300&quot; value=&quot;Slide 15&quot;/&gt;&lt;property id=&quot;20307&quot; value=&quot;328&quot;/&gt;&lt;/object&gt;&lt;object type=&quot;3&quot; unique_id=&quot;10465&quot;&gt;&lt;property id=&quot;20148&quot; value=&quot;5&quot;/&gt;&lt;property id=&quot;20300&quot; value=&quot;Slide 19&quot;/&gt;&lt;property id=&quot;20307&quot; value=&quot;329&quot;/&gt;&lt;/object&gt;&lt;object type=&quot;3&quot; unique_id=&quot;10466&quot;&gt;&lt;property id=&quot;20148&quot; value=&quot;5&quot;/&gt;&lt;property id=&quot;20300&quot; value=&quot;Slide 23&quot;/&gt;&lt;property id=&quot;20307&quot; value=&quot;330&quot;/&gt;&lt;/object&gt;&lt;object type=&quot;3&quot; unique_id=&quot;10467&quot;&gt;&lt;property id=&quot;20148&quot; value=&quot;5&quot;/&gt;&lt;property id=&quot;20300&quot; value=&quot;Slide 33 - &amp;quot;Constitutional Amendments and the Evolution of Federalism&amp;quot;&quot;/&gt;&lt;property id=&quot;20307&quot; value=&quot;331&quot;/&gt;&lt;/object&gt;&lt;object type=&quot;3&quot; unique_id=&quot;10468&quot;&gt;&lt;property id=&quot;20148&quot; value=&quot;5&quot;/&gt;&lt;property id=&quot;20300&quot; value=&quot;Slide 34 - &amp;quot;Federal Grants-in-Aid to State and Local Governments (in millions of dollars)&amp;quot;&quot;/&gt;&lt;property id=&quot;20307&quot; value=&quot;332&quot;/&gt;&lt;/object&gt;&lt;object type=&quot;3&quot; unique_id=&quot;10469&quot;&gt;&lt;property id=&quot;20148&quot; value=&quot;5&quot;/&gt;&lt;property id=&quot;20300&quot; value=&quot;Slide 40 - &amp;quot;&amp;#x0D;&amp;#x0A;Preemption&amp;#x0D;&amp;#x0A;&amp;quot;&quot;/&gt;&lt;property id=&quot;20307&quot; value=&quot;333&quot;/&gt;&lt;/object&gt;&lt;/object&gt;&lt;/object&gt;&lt;/database&gt;"/>
</p:tagLst>
</file>

<file path=ppt/theme/theme1.xml><?xml version="1.0" encoding="utf-8"?>
<a:theme xmlns:a="http://schemas.openxmlformats.org/drawingml/2006/main" name="harrison6e_title and end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6_Modified_MHHE_Accessible" id="{E82C14FF-4BDE-4F64-9A68-F6EDA5AFB1BB}" vid="{F737F535-3048-4356-99AF-2805CA228E6B}"/>
    </a:ext>
  </a:extLst>
</a:theme>
</file>

<file path=ppt/theme/theme2.xml><?xml version="1.0" encoding="utf-8"?>
<a:theme xmlns:a="http://schemas.openxmlformats.org/drawingml/2006/main" name="harrison6e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5.xml><?xml version="1.0" encoding="utf-8"?>
<a:theme xmlns:a="http://schemas.openxmlformats.org/drawingml/2006/main" name="CONTENT PLACEHOLD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6.xml><?xml version="1.0" encoding="utf-8"?>
<a:theme xmlns:a="http://schemas.openxmlformats.org/drawingml/2006/main" name="CHAPTER CLOSING">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7.xml><?xml version="1.0" encoding="utf-8"?>
<a:theme xmlns:a="http://schemas.openxmlformats.org/drawingml/2006/main" name="1_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8.xml><?xml version="1.0" encoding="utf-8"?>
<a:theme xmlns:a="http://schemas.openxmlformats.org/drawingml/2006/main" name="APPENDIX CONTENT">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2016_HarrisonADNtx5</Template>
  <TotalTime>6290</TotalTime>
  <Words>2798</Words>
  <Application>Microsoft Office PowerPoint</Application>
  <PresentationFormat>On-screen Show (4:3)</PresentationFormat>
  <Paragraphs>285</Paragraphs>
  <Slides>40</Slides>
  <Notes>3</Notes>
  <HiddenSlides>2</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Calibri (Body)</vt:lpstr>
      <vt:lpstr>Sanserif</vt:lpstr>
      <vt:lpstr>Times New Roman</vt:lpstr>
      <vt:lpstr>harrison6e_title and end slides</vt:lpstr>
      <vt:lpstr>harrison6e_appendix</vt:lpstr>
      <vt:lpstr>Red bar footer BODY/MAIN CONTENT</vt:lpstr>
      <vt:lpstr>1_Title Slides Master</vt:lpstr>
      <vt:lpstr>CONTENT PLACEHOLDER</vt:lpstr>
      <vt:lpstr>CHAPTER CLOSING</vt:lpstr>
      <vt:lpstr>1_DividerSlideMaster</vt:lpstr>
      <vt:lpstr>APPENDIX CONTENT</vt:lpstr>
      <vt:lpstr>Chapter 2</vt:lpstr>
      <vt:lpstr>What Is a Constitution? 1</vt:lpstr>
      <vt:lpstr>What Is a Constitution? 2</vt:lpstr>
      <vt:lpstr>The Creation of the United States of America 1</vt:lpstr>
      <vt:lpstr>The Creation of the United States of America 2</vt:lpstr>
      <vt:lpstr>British Policies Incite Revolution in the Colonies</vt:lpstr>
      <vt:lpstr>A “Massacre,” a Monopoly, and a Tea Party</vt:lpstr>
      <vt:lpstr>The First Continental Congress:  A Declaration of Rights and Grievances</vt:lpstr>
      <vt:lpstr>The Common Sense of Declaring Independence</vt:lpstr>
      <vt:lpstr>The State Constitutions</vt:lpstr>
      <vt:lpstr>The Articles of Confederation (1781 to 1788)</vt:lpstr>
      <vt:lpstr>Structure and Authority of the Confederation</vt:lpstr>
      <vt:lpstr>Table 2.2 Creation of the U.S. Confederation</vt:lpstr>
      <vt:lpstr>Weaknesses of the Confederation</vt:lpstr>
      <vt:lpstr>Calls to Remedy Defects of the Articles of Confederation</vt:lpstr>
      <vt:lpstr>Crafting the Constitution of the United States</vt:lpstr>
      <vt:lpstr>Areas of Consensus 1</vt:lpstr>
      <vt:lpstr>Areas of Consensus 2</vt:lpstr>
      <vt:lpstr>Figure 2.1 Separation of Powers with Checks and Balances</vt:lpstr>
      <vt:lpstr>Conflict and Compromise over Representation 1</vt:lpstr>
      <vt:lpstr>Conflict and Compromise over Representation 2</vt:lpstr>
      <vt:lpstr>Conflict and Compromise over Slavery</vt:lpstr>
      <vt:lpstr>What About a Bill of Rights?</vt:lpstr>
      <vt:lpstr>Congress Sends the Constitution to the States for Ratification 1</vt:lpstr>
      <vt:lpstr>Congress Sends the Constitution to the States for Ratification 2</vt:lpstr>
      <vt:lpstr>The Ratification Debate: Federalists versus Anti-Federalists</vt:lpstr>
      <vt:lpstr>The Anti-Federalists’ Concerns  with the Proposed Constitution</vt:lpstr>
      <vt:lpstr>The Federalist Papers: In Support of the Constitution</vt:lpstr>
      <vt:lpstr>Ratification: Constitution (1788) and Bill of Rights (1791)</vt:lpstr>
      <vt:lpstr>Table 2.3 Creation of the U.S. Federal System</vt:lpstr>
      <vt:lpstr>The Constitution as a Living, Evolving Document</vt:lpstr>
      <vt:lpstr>Formal Amendment of the Constitution</vt:lpstr>
      <vt:lpstr>Figure 2.2 Amending the Constitution</vt:lpstr>
      <vt:lpstr>Interpretation by the U.S. Supreme Court</vt:lpstr>
      <vt:lpstr>Review 1</vt:lpstr>
      <vt:lpstr>Review 2</vt:lpstr>
      <vt:lpstr>Questions?</vt:lpstr>
      <vt:lpstr>End of Main Content</vt:lpstr>
      <vt:lpstr>Accessibility Content: Text Alternatives for Images</vt:lpstr>
      <vt:lpstr>Figure 2.1 Separation of Powers with Checks and Balances - Text Alternative</vt:lpstr>
    </vt:vector>
  </TitlesOfParts>
  <Company>McGraw-Hill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Constitution</dc:title>
  <dc:subject>American Democracy Now, 7e</dc:subject>
  <dc:creator>Brigid Callahan Harrison, Jean Wahl Harris, Michelle D. Deardorff</dc:creator>
  <cp:lastModifiedBy>Herrick, Rebekah</cp:lastModifiedBy>
  <cp:revision>934</cp:revision>
  <dcterms:created xsi:type="dcterms:W3CDTF">2008-10-22T16:53:51Z</dcterms:created>
  <dcterms:modified xsi:type="dcterms:W3CDTF">2022-05-16T01:46:33Z</dcterms:modified>
</cp:coreProperties>
</file>