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theme/theme7.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8.xml" ContentType="application/vnd.openxmlformats-officedocument.theme+xml"/>
  <Override PartName="/ppt/slideLayouts/slideLayout3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8" r:id="rId1"/>
    <p:sldMasterId id="2147484201" r:id="rId2"/>
    <p:sldMasterId id="2147484162" r:id="rId3"/>
    <p:sldMasterId id="2147484205" r:id="rId4"/>
    <p:sldMasterId id="2147484208" r:id="rId5"/>
    <p:sldMasterId id="2147484216" r:id="rId6"/>
    <p:sldMasterId id="2147484218" r:id="rId7"/>
    <p:sldMasterId id="2147484220" r:id="rId8"/>
    <p:sldMasterId id="2147484225" r:id="rId9"/>
  </p:sldMasterIdLst>
  <p:notesMasterIdLst>
    <p:notesMasterId r:id="rId68"/>
  </p:notesMasterIdLst>
  <p:sldIdLst>
    <p:sldId id="405" r:id="rId10"/>
    <p:sldId id="406" r:id="rId11"/>
    <p:sldId id="407" r:id="rId12"/>
    <p:sldId id="409" r:id="rId13"/>
    <p:sldId id="408" r:id="rId14"/>
    <p:sldId id="410" r:id="rId15"/>
    <p:sldId id="411" r:id="rId16"/>
    <p:sldId id="412" r:id="rId17"/>
    <p:sldId id="413" r:id="rId18"/>
    <p:sldId id="414" r:id="rId19"/>
    <p:sldId id="415" r:id="rId20"/>
    <p:sldId id="416" r:id="rId21"/>
    <p:sldId id="417" r:id="rId22"/>
    <p:sldId id="418" r:id="rId23"/>
    <p:sldId id="419" r:id="rId24"/>
    <p:sldId id="420" r:id="rId25"/>
    <p:sldId id="421" r:id="rId26"/>
    <p:sldId id="422" r:id="rId27"/>
    <p:sldId id="462" r:id="rId28"/>
    <p:sldId id="424" r:id="rId29"/>
    <p:sldId id="425" r:id="rId30"/>
    <p:sldId id="426" r:id="rId31"/>
    <p:sldId id="427" r:id="rId32"/>
    <p:sldId id="428" r:id="rId33"/>
    <p:sldId id="429" r:id="rId34"/>
    <p:sldId id="430" r:id="rId35"/>
    <p:sldId id="431" r:id="rId36"/>
    <p:sldId id="432" r:id="rId37"/>
    <p:sldId id="433" r:id="rId38"/>
    <p:sldId id="434" r:id="rId39"/>
    <p:sldId id="435" r:id="rId40"/>
    <p:sldId id="436" r:id="rId41"/>
    <p:sldId id="437" r:id="rId42"/>
    <p:sldId id="438" r:id="rId43"/>
    <p:sldId id="439" r:id="rId44"/>
    <p:sldId id="440" r:id="rId45"/>
    <p:sldId id="441" r:id="rId46"/>
    <p:sldId id="442" r:id="rId47"/>
    <p:sldId id="443" r:id="rId48"/>
    <p:sldId id="444" r:id="rId49"/>
    <p:sldId id="445" r:id="rId50"/>
    <p:sldId id="446" r:id="rId51"/>
    <p:sldId id="447" r:id="rId52"/>
    <p:sldId id="448" r:id="rId53"/>
    <p:sldId id="449" r:id="rId54"/>
    <p:sldId id="450" r:id="rId55"/>
    <p:sldId id="451" r:id="rId56"/>
    <p:sldId id="452" r:id="rId57"/>
    <p:sldId id="453" r:id="rId58"/>
    <p:sldId id="454" r:id="rId59"/>
    <p:sldId id="455" r:id="rId60"/>
    <p:sldId id="456" r:id="rId61"/>
    <p:sldId id="457" r:id="rId62"/>
    <p:sldId id="460" r:id="rId63"/>
    <p:sldId id="400" r:id="rId64"/>
    <p:sldId id="401" r:id="rId65"/>
    <p:sldId id="463" r:id="rId66"/>
    <p:sldId id="458" r:id="rId67"/>
  </p:sldIdLst>
  <p:sldSz cx="9144000" cy="6858000" type="screen4x3"/>
  <p:notesSz cx="6858000" cy="9144000"/>
  <p:custDataLst>
    <p:tags r:id="rId69"/>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Main Content" id="{C8F9C759-C68A-4B63-897E-58D3590AB052}">
          <p14:sldIdLst>
            <p14:sldId id="405"/>
            <p14:sldId id="406"/>
            <p14:sldId id="407"/>
            <p14:sldId id="409"/>
            <p14:sldId id="408"/>
            <p14:sldId id="410"/>
            <p14:sldId id="411"/>
            <p14:sldId id="412"/>
            <p14:sldId id="413"/>
            <p14:sldId id="414"/>
            <p14:sldId id="415"/>
            <p14:sldId id="416"/>
            <p14:sldId id="417"/>
            <p14:sldId id="418"/>
            <p14:sldId id="419"/>
            <p14:sldId id="420"/>
            <p14:sldId id="421"/>
            <p14:sldId id="422"/>
            <p14:sldId id="462"/>
            <p14:sldId id="424"/>
            <p14:sldId id="425"/>
            <p14:sldId id="426"/>
            <p14:sldId id="427"/>
            <p14:sldId id="428"/>
            <p14:sldId id="429"/>
            <p14:sldId id="430"/>
            <p14:sldId id="431"/>
            <p14:sldId id="432"/>
            <p14:sldId id="433"/>
            <p14:sldId id="434"/>
            <p14:sldId id="435"/>
            <p14:sldId id="436"/>
            <p14:sldId id="437"/>
            <p14:sldId id="438"/>
            <p14:sldId id="439"/>
            <p14:sldId id="440"/>
            <p14:sldId id="441"/>
            <p14:sldId id="442"/>
            <p14:sldId id="443"/>
            <p14:sldId id="444"/>
            <p14:sldId id="445"/>
            <p14:sldId id="446"/>
            <p14:sldId id="447"/>
            <p14:sldId id="448"/>
            <p14:sldId id="449"/>
            <p14:sldId id="450"/>
            <p14:sldId id="451"/>
            <p14:sldId id="452"/>
            <p14:sldId id="453"/>
            <p14:sldId id="454"/>
            <p14:sldId id="455"/>
            <p14:sldId id="456"/>
            <p14:sldId id="457"/>
            <p14:sldId id="460"/>
          </p14:sldIdLst>
        </p14:section>
        <p14:section name="Appendix: Image Descriptions for Unsighted Students" id="{C6356D41-9F20-4F04-8B17-FABF7781F88E}">
          <p14:sldIdLst>
            <p14:sldId id="400"/>
            <p14:sldId id="401"/>
            <p14:sldId id="463"/>
            <p14:sldId id="4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8B6"/>
    <a:srgbClr val="B40000"/>
    <a:srgbClr val="FFE9B6"/>
    <a:srgbClr val="AF0000"/>
    <a:srgbClr val="FFE9B5"/>
    <a:srgbClr val="8AC8CD"/>
    <a:srgbClr val="95B5DF"/>
    <a:srgbClr val="D1E4EF"/>
    <a:srgbClr val="B3C9E7"/>
    <a:srgbClr val="F4C86C"/>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03" autoAdjust="0"/>
    <p:restoredTop sz="86391" autoAdjust="0"/>
  </p:normalViewPr>
  <p:slideViewPr>
    <p:cSldViewPr>
      <p:cViewPr varScale="1">
        <p:scale>
          <a:sx n="64" d="100"/>
          <a:sy n="64" d="100"/>
        </p:scale>
        <p:origin x="780" y="66"/>
      </p:cViewPr>
      <p:guideLst>
        <p:guide orient="horz" pos="2160"/>
        <p:guide pos="2880"/>
      </p:guideLst>
    </p:cSldViewPr>
  </p:slideViewPr>
  <p:outlineViewPr>
    <p:cViewPr>
      <p:scale>
        <a:sx n="33" d="100"/>
        <a:sy n="33" d="100"/>
      </p:scale>
      <p:origin x="0" y="-1107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5" Type="http://schemas.openxmlformats.org/officeDocument/2006/relationships/slideMaster" Target="slideMasters/slideMaster5.xml"/><Relationship Id="rId61" Type="http://schemas.openxmlformats.org/officeDocument/2006/relationships/slide" Target="slides/slide52.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tags" Target="tags/tag1.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 Type="http://schemas.openxmlformats.org/officeDocument/2006/relationships/slideMaster" Target="slideMasters/slideMaster7.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B50DCA12-2123-4DC2-99E4-D065727CEC39}"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1</a:t>
            </a:fld>
            <a:endParaRPr lang="en-US" dirty="0"/>
          </a:p>
        </p:txBody>
      </p:sp>
    </p:spTree>
    <p:extLst>
      <p:ext uri="{BB962C8B-B14F-4D97-AF65-F5344CB8AC3E}">
        <p14:creationId xmlns:p14="http://schemas.microsoft.com/office/powerpoint/2010/main" val="2038203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9FFF49-F1E4-4199-9AF0-8738C62FD86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5116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Subtitle Right">
    <p:spTree>
      <p:nvGrpSpPr>
        <p:cNvPr id="1" name=""/>
        <p:cNvGrpSpPr/>
        <p:nvPr/>
      </p:nvGrpSpPr>
      <p:grpSpPr>
        <a:xfrm>
          <a:off x="0" y="0"/>
          <a:ext cx="0" cy="0"/>
          <a:chOff x="0" y="0"/>
          <a:chExt cx="0" cy="0"/>
        </a:xfrm>
      </p:grpSpPr>
      <p:sp>
        <p:nvSpPr>
          <p:cNvPr id="8" name="Rectangle 7"/>
          <p:cNvSpPr/>
          <p:nvPr/>
        </p:nvSpPr>
        <p:spPr>
          <a:xfrm>
            <a:off x="2898648" y="3124200"/>
            <a:ext cx="6245352" cy="20574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3276600" y="3581400"/>
            <a:ext cx="56388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6"/>
          <p:cNvSpPr>
            <a:spLocks noGrp="1"/>
          </p:cNvSpPr>
          <p:nvPr>
            <p:ph type="body" sz="quarter" idx="10" hasCustomPrompt="1"/>
          </p:nvPr>
        </p:nvSpPr>
        <p:spPr>
          <a:xfrm>
            <a:off x="3276600" y="4260273"/>
            <a:ext cx="5638800" cy="692727"/>
          </a:xfrm>
          <a:prstGeom prst="rect">
            <a:avLst/>
          </a:prstGeom>
          <a:effectLst>
            <a:outerShdw blurRad="50800" dist="38100" dir="5400000" algn="t" rotWithShape="0">
              <a:schemeClr val="tx1">
                <a:lumMod val="85000"/>
                <a:lumOff val="15000"/>
                <a:alpha val="40000"/>
              </a:schemeClr>
            </a:outerShdw>
          </a:effectLst>
        </p:spPr>
        <p:txBody>
          <a:bodyPr anchor="ctr"/>
          <a:lstStyle>
            <a:lvl1pPr marL="0" indent="0" algn="r">
              <a:buNone/>
              <a:defRPr sz="2200" b="0" i="1">
                <a:solidFill>
                  <a:schemeClr val="bg1"/>
                </a:solidFill>
                <a:latin typeface="+mn-lt"/>
              </a:defRPr>
            </a:lvl1pPr>
            <a:lvl2pPr marL="457200" indent="0" algn="r">
              <a:buNone/>
              <a:defRPr sz="2200" b="0">
                <a:solidFill>
                  <a:schemeClr val="bg1"/>
                </a:solidFill>
                <a:latin typeface="+mn-lt"/>
              </a:defRPr>
            </a:lvl2pPr>
            <a:lvl3pPr marL="914400" indent="0" algn="r">
              <a:buNone/>
              <a:defRPr sz="2200" b="0">
                <a:solidFill>
                  <a:schemeClr val="bg1"/>
                </a:solidFill>
                <a:latin typeface="+mn-lt"/>
              </a:defRPr>
            </a:lvl3pPr>
            <a:lvl4pPr marL="1371600" indent="0" algn="r">
              <a:buNone/>
              <a:defRPr sz="2200" b="0">
                <a:solidFill>
                  <a:schemeClr val="bg1"/>
                </a:solidFill>
                <a:latin typeface="+mn-lt"/>
              </a:defRPr>
            </a:lvl4pPr>
            <a:lvl5pPr marL="1828800" indent="0" algn="r">
              <a:buNone/>
              <a:defRPr sz="2200" b="0">
                <a:solidFill>
                  <a:schemeClr val="bg1"/>
                </a:solidFill>
                <a:latin typeface="+mn-lt"/>
              </a:defRPr>
            </a:lvl5pPr>
          </a:lstStyle>
          <a:p>
            <a:pPr lvl="0"/>
            <a:r>
              <a:rPr lang="en-US" dirty="0"/>
              <a:t>Click to edit Master text styles</a:t>
            </a:r>
          </a:p>
        </p:txBody>
      </p:sp>
      <p:sp>
        <p:nvSpPr>
          <p:cNvPr id="5" name="Text Placeholder 3"/>
          <p:cNvSpPr>
            <a:spLocks noGrp="1"/>
          </p:cNvSpPr>
          <p:nvPr>
            <p:ph type="body" sz="quarter" idx="11" hasCustomPrompt="1"/>
          </p:nvPr>
        </p:nvSpPr>
        <p:spPr>
          <a:xfrm>
            <a:off x="6096000" y="6486525"/>
            <a:ext cx="3048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4" name="Text Placeholder 3">
            <a:extLst>
              <a:ext uri="{FF2B5EF4-FFF2-40B4-BE49-F238E27FC236}">
                <a16:creationId xmlns:a16="http://schemas.microsoft.com/office/drawing/2014/main" id="{69D4569B-17B2-4BBD-A6C9-F3ED66584F4B}"/>
              </a:ext>
            </a:extLst>
          </p:cNvPr>
          <p:cNvSpPr>
            <a:spLocks noGrp="1"/>
          </p:cNvSpPr>
          <p:nvPr>
            <p:ph type="body" sz="quarter" idx="12" hasCustomPrompt="1"/>
          </p:nvPr>
        </p:nvSpPr>
        <p:spPr>
          <a:xfrm>
            <a:off x="0" y="6693408"/>
            <a:ext cx="9144000" cy="142875"/>
          </a:xfrm>
        </p:spPr>
        <p:txBody>
          <a:bodyPr/>
          <a:lstStyle>
            <a:lvl1pPr marL="0" indent="0">
              <a:buNone/>
              <a:defRPr kumimoji="0" lang="en-US" sz="800" b="0" i="0" u="none" strike="noStrike" kern="1200" cap="none" spc="0" normalizeH="0" baseline="0" dirty="0">
                <a:ln>
                  <a:noFill/>
                </a:ln>
                <a:solidFill>
                  <a:srgbClr val="6A6A6A"/>
                </a:solidFill>
                <a:effectLst/>
                <a:uLnTx/>
                <a:uFillTx/>
                <a:latin typeface="Calibri"/>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Copyright</a:t>
            </a:r>
          </a:p>
        </p:txBody>
      </p:sp>
    </p:spTree>
    <p:extLst>
      <p:ext uri="{BB962C8B-B14F-4D97-AF65-F5344CB8AC3E}">
        <p14:creationId xmlns:p14="http://schemas.microsoft.com/office/powerpoint/2010/main" val="1069566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lor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457200" y="1600199"/>
            <a:ext cx="8229600" cy="4953001"/>
          </a:xfrm>
          <a:prstGeom prst="rect">
            <a:avLst/>
          </a:prstGeom>
        </p:spPr>
        <p:txBody>
          <a:bodyPr/>
          <a:lstStyle>
            <a:lvl1pPr marL="0" indent="0">
              <a:spcBef>
                <a:spcPts val="2400"/>
              </a:spcBef>
              <a:buNone/>
              <a:defRPr sz="2800"/>
            </a:lvl1pPr>
            <a:lvl2pPr marL="290513" indent="-285750">
              <a:buFont typeface="Arial" panose="020B0604020202020204" pitchFamily="34" charset="0"/>
              <a:buChar char="•"/>
              <a:defRPr sz="2400"/>
            </a:lvl2pPr>
            <a:lvl3pPr marL="568325" indent="-228600">
              <a:defRPr sz="2000"/>
            </a:lvl3pPr>
            <a:lvl4pPr marL="914400" indent="-228600">
              <a:buFont typeface="Arial" panose="020B0604020202020204" pitchFamily="34" charset="0"/>
              <a:buChar cha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6"/>
          <p:cNvSpPr>
            <a:spLocks noGrp="1"/>
          </p:cNvSpPr>
          <p:nvPr>
            <p:ph type="body" sz="quarter" idx="11"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051531200"/>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5410199"/>
          </a:xfrm>
          <a:prstGeom prst="rect">
            <a:avLst/>
          </a:prstGeo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50934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lor_Two Content">
    <p:spTree>
      <p:nvGrpSpPr>
        <p:cNvPr id="1" name=""/>
        <p:cNvGrpSpPr/>
        <p:nvPr/>
      </p:nvGrpSpPr>
      <p:grpSpPr>
        <a:xfrm>
          <a:off x="0" y="0"/>
          <a:ext cx="0" cy="0"/>
          <a:chOff x="0" y="0"/>
          <a:chExt cx="0" cy="0"/>
        </a:xfrm>
      </p:grpSpPr>
      <p:sp>
        <p:nvSpPr>
          <p:cNvPr id="6"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9560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9560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33990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ck_Two Content">
    <p:spTree>
      <p:nvGrpSpPr>
        <p:cNvPr id="1" name=""/>
        <p:cNvGrpSpPr/>
        <p:nvPr/>
      </p:nvGrpSpPr>
      <p:grpSpPr>
        <a:xfrm>
          <a:off x="0" y="0"/>
          <a:ext cx="0" cy="0"/>
          <a:chOff x="0" y="0"/>
          <a:chExt cx="0" cy="0"/>
        </a:xfrm>
      </p:grpSpPr>
      <p:sp>
        <p:nvSpPr>
          <p:cNvPr id="6"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143000"/>
            <a:ext cx="4038600" cy="54102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143000"/>
            <a:ext cx="4038600" cy="54102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513413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or_Comparison">
    <p:spTree>
      <p:nvGrpSpPr>
        <p:cNvPr id="1" name=""/>
        <p:cNvGrpSpPr/>
        <p:nvPr/>
      </p:nvGrpSpPr>
      <p:grpSpPr>
        <a:xfrm>
          <a:off x="0" y="0"/>
          <a:ext cx="0" cy="0"/>
          <a:chOff x="0" y="0"/>
          <a:chExt cx="0" cy="0"/>
        </a:xfrm>
      </p:grpSpPr>
      <p:sp>
        <p:nvSpPr>
          <p:cNvPr id="8"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1" y="1600200"/>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239962"/>
            <a:ext cx="4040188" cy="43132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60020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239962"/>
            <a:ext cx="4041775" cy="43132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372601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ck_Comparison">
    <p:spTree>
      <p:nvGrpSpPr>
        <p:cNvPr id="1" name=""/>
        <p:cNvGrpSpPr/>
        <p:nvPr/>
      </p:nvGrpSpPr>
      <p:grpSpPr>
        <a:xfrm>
          <a:off x="0" y="0"/>
          <a:ext cx="0" cy="0"/>
          <a:chOff x="0" y="0"/>
          <a:chExt cx="0" cy="0"/>
        </a:xfrm>
      </p:grpSpPr>
      <p:sp>
        <p:nvSpPr>
          <p:cNvPr id="8"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1" y="1143000"/>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1828800"/>
            <a:ext cx="4040188" cy="4724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14300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28800"/>
            <a:ext cx="4041775" cy="4724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919938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_Content with Lef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04800"/>
            <a:ext cx="3008313" cy="838200"/>
          </a:xfrm>
          <a:prstGeom prst="rect">
            <a:avLst/>
          </a:prstGeom>
        </p:spPr>
        <p:txBody>
          <a:bodyPr anchor="b"/>
          <a:lstStyle>
            <a:lvl1pPr algn="l">
              <a:defRPr sz="32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2057400" y="685800"/>
            <a:ext cx="6629400" cy="5797296"/>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224868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_Content with Lef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04800"/>
            <a:ext cx="3008313" cy="838200"/>
          </a:xfrm>
          <a:prstGeom prst="rect">
            <a:avLst/>
          </a:prstGeom>
        </p:spPr>
        <p:txBody>
          <a:bodyPr anchor="b"/>
          <a:lstStyle>
            <a:lvl1pPr algn="l">
              <a:defRPr sz="18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57505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107146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lor_Content with Righ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5720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2194495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ck_Content with Righ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5678487" y="304800"/>
            <a:ext cx="3008313" cy="838200"/>
          </a:xfrm>
          <a:prstGeom prst="rect">
            <a:avLst/>
          </a:prstGeom>
        </p:spPr>
        <p:txBody>
          <a:bodyPr anchor="b"/>
          <a:lstStyle>
            <a:lvl1pPr algn="l">
              <a:defRPr sz="18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5720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218255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457200" y="1447800"/>
            <a:ext cx="8229600" cy="4724399"/>
          </a:xfrm>
          <a:prstGeom prst="rect">
            <a:avLst/>
          </a:prstGeom>
        </p:spPr>
        <p:txBody>
          <a:bodyPr/>
          <a:lstStyle>
            <a:lvl1pPr marL="0" indent="0">
              <a:spcBef>
                <a:spcPts val="1800"/>
              </a:spcBef>
              <a:buNone/>
              <a:defRPr sz="2800"/>
            </a:lvl1pPr>
            <a:lvl2pPr marL="285750" indent="-285750">
              <a:buFont typeface="Arial" panose="020B0604020202020204" pitchFamily="34" charset="0"/>
              <a:buChar char="•"/>
              <a:defRPr sz="2400"/>
            </a:lvl2pPr>
            <a:lvl3pPr marL="574675" indent="-228600">
              <a:defRPr sz="2000"/>
            </a:lvl3pPr>
            <a:lvl4pPr marL="855663" indent="-228600">
              <a:buFont typeface="Arial" panose="020B0604020202020204" pitchFamily="34" charset="0"/>
              <a:buChar cha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6"/>
          <p:cNvSpPr>
            <a:spLocks noGrp="1"/>
          </p:cNvSpPr>
          <p:nvPr>
            <p:ph type="body" sz="quarter" idx="10" hasCustomPrompt="1"/>
          </p:nvPr>
        </p:nvSpPr>
        <p:spPr>
          <a:xfrm>
            <a:off x="5867400" y="65532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6" name="Text Placeholder 5">
            <a:extLst>
              <a:ext uri="{FF2B5EF4-FFF2-40B4-BE49-F238E27FC236}">
                <a16:creationId xmlns:a16="http://schemas.microsoft.com/office/drawing/2014/main" id="{102AC264-7552-41D4-BAF5-978FFE241393}"/>
              </a:ext>
            </a:extLst>
          </p:cNvPr>
          <p:cNvSpPr>
            <a:spLocks noGrp="1"/>
          </p:cNvSpPr>
          <p:nvPr>
            <p:ph type="body" sz="quarter" idx="11" hasCustomPrompt="1"/>
          </p:nvPr>
        </p:nvSpPr>
        <p:spPr>
          <a:xfrm>
            <a:off x="0" y="6693408"/>
            <a:ext cx="9144000" cy="152400"/>
          </a:xfrm>
        </p:spPr>
        <p:txBody>
          <a:bodyPr/>
          <a:lstStyle>
            <a:lvl1pPr marL="0" indent="0">
              <a:buNone/>
              <a:defRPr kumimoji="0" lang="en-US" sz="800" b="0" i="0" u="none" strike="noStrike" kern="1200" cap="none" spc="0" normalizeH="0" baseline="0" dirty="0">
                <a:ln>
                  <a:noFill/>
                </a:ln>
                <a:solidFill>
                  <a:srgbClr val="6A6A6A"/>
                </a:solidFill>
                <a:effectLst/>
                <a:uLnTx/>
                <a:uFillTx/>
                <a:latin typeface="Calibri"/>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Copyright</a:t>
            </a:r>
          </a:p>
        </p:txBody>
      </p:sp>
    </p:spTree>
    <p:extLst>
      <p:ext uri="{BB962C8B-B14F-4D97-AF65-F5344CB8AC3E}">
        <p14:creationId xmlns:p14="http://schemas.microsoft.com/office/powerpoint/2010/main" val="29810216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027673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8757728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_Title and Video">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solidFill>
                  <a:schemeClr val="bg2"/>
                </a:solidFill>
              </a:defRPr>
            </a:lvl1pPr>
          </a:lstStyle>
          <a:p>
            <a:r>
              <a:rPr lang="en-US"/>
              <a:t>Click to edit Master title style</a:t>
            </a:r>
            <a:endParaRPr lang="en-US" dirty="0"/>
          </a:p>
        </p:txBody>
      </p:sp>
      <p:sp>
        <p:nvSpPr>
          <p:cNvPr id="6" name="Media Placeholder 5"/>
          <p:cNvSpPr>
            <a:spLocks noGrp="1"/>
          </p:cNvSpPr>
          <p:nvPr>
            <p:ph type="media" sz="quarter" idx="11"/>
          </p:nvPr>
        </p:nvSpPr>
        <p:spPr>
          <a:xfrm>
            <a:off x="0" y="990600"/>
            <a:ext cx="9144000" cy="5410200"/>
          </a:xfrm>
          <a:prstGeom prst="rect">
            <a:avLst/>
          </a:prstGeom>
        </p:spPr>
        <p:txBody>
          <a:bodyPr/>
          <a:lstStyle/>
          <a:p>
            <a:r>
              <a:rPr lang="en-US" dirty="0"/>
              <a:t>Click icon to add media</a:t>
            </a:r>
          </a:p>
        </p:txBody>
      </p:sp>
      <p:sp>
        <p:nvSpPr>
          <p:cNvPr id="9" name="TextBox 8"/>
          <p:cNvSpPr txBox="1"/>
          <p:nvPr/>
        </p:nvSpPr>
        <p:spPr>
          <a:xfrm>
            <a:off x="2933700" y="6382757"/>
            <a:ext cx="3276600" cy="368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Click above to play video</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Video Credit Here</a:t>
            </a:r>
          </a:p>
        </p:txBody>
      </p:sp>
    </p:spTree>
    <p:extLst>
      <p:ext uri="{BB962C8B-B14F-4D97-AF65-F5344CB8AC3E}">
        <p14:creationId xmlns:p14="http://schemas.microsoft.com/office/powerpoint/2010/main" val="1306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_Title and Video">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6" name="Media Placeholder 5"/>
          <p:cNvSpPr>
            <a:spLocks noGrp="1"/>
          </p:cNvSpPr>
          <p:nvPr>
            <p:ph type="media" sz="quarter" idx="11"/>
          </p:nvPr>
        </p:nvSpPr>
        <p:spPr>
          <a:xfrm>
            <a:off x="0" y="990600"/>
            <a:ext cx="9144000" cy="5410200"/>
          </a:xfrm>
          <a:prstGeom prst="rect">
            <a:avLst/>
          </a:prstGeom>
        </p:spPr>
        <p:txBody>
          <a:bodyPr/>
          <a:lstStyle/>
          <a:p>
            <a:r>
              <a:rPr lang="en-US" dirty="0"/>
              <a:t>Click icon to add media</a:t>
            </a:r>
          </a:p>
        </p:txBody>
      </p:sp>
      <p:sp>
        <p:nvSpPr>
          <p:cNvPr id="9" name="TextBox 8"/>
          <p:cNvSpPr txBox="1"/>
          <p:nvPr/>
        </p:nvSpPr>
        <p:spPr>
          <a:xfrm>
            <a:off x="2933700" y="6382757"/>
            <a:ext cx="3276600" cy="368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Click above to play video</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Video Credit Here</a:t>
            </a:r>
          </a:p>
        </p:txBody>
      </p:sp>
    </p:spTree>
    <p:extLst>
      <p:ext uri="{BB962C8B-B14F-4D97-AF65-F5344CB8AC3E}">
        <p14:creationId xmlns:p14="http://schemas.microsoft.com/office/powerpoint/2010/main" val="253792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mp; Subtitle Right">
    <p:spTree>
      <p:nvGrpSpPr>
        <p:cNvPr id="1" name=""/>
        <p:cNvGrpSpPr/>
        <p:nvPr/>
      </p:nvGrpSpPr>
      <p:grpSpPr>
        <a:xfrm>
          <a:off x="0" y="0"/>
          <a:ext cx="0" cy="0"/>
          <a:chOff x="0" y="0"/>
          <a:chExt cx="0" cy="0"/>
        </a:xfrm>
      </p:grpSpPr>
      <p:sp>
        <p:nvSpPr>
          <p:cNvPr id="8" name="Rectangle 7"/>
          <p:cNvSpPr/>
          <p:nvPr/>
        </p:nvSpPr>
        <p:spPr>
          <a:xfrm>
            <a:off x="2898648" y="3429000"/>
            <a:ext cx="6245352"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3276600" y="3581400"/>
            <a:ext cx="56388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6"/>
          <p:cNvSpPr>
            <a:spLocks noGrp="1"/>
          </p:cNvSpPr>
          <p:nvPr>
            <p:ph type="body" sz="quarter" idx="10"/>
          </p:nvPr>
        </p:nvSpPr>
        <p:spPr>
          <a:xfrm>
            <a:off x="3276600" y="4260273"/>
            <a:ext cx="5638800" cy="692727"/>
          </a:xfrm>
          <a:prstGeom prst="rect">
            <a:avLst/>
          </a:prstGeom>
        </p:spPr>
        <p:txBody>
          <a:bodyPr/>
          <a:lstStyle>
            <a:lvl1pPr marL="0" indent="0" algn="r">
              <a:buNone/>
              <a:defRPr sz="2200" b="0">
                <a:solidFill>
                  <a:schemeClr val="bg1"/>
                </a:solidFill>
                <a:latin typeface="+mn-lt"/>
              </a:defRPr>
            </a:lvl1pPr>
            <a:lvl2pPr marL="457200" indent="0" algn="r">
              <a:buNone/>
              <a:defRPr sz="2200" b="0">
                <a:solidFill>
                  <a:schemeClr val="bg1"/>
                </a:solidFill>
                <a:latin typeface="+mn-lt"/>
              </a:defRPr>
            </a:lvl2pPr>
            <a:lvl3pPr marL="914400" indent="0" algn="r">
              <a:buNone/>
              <a:defRPr sz="2200" b="0">
                <a:solidFill>
                  <a:schemeClr val="bg1"/>
                </a:solidFill>
                <a:latin typeface="+mn-lt"/>
              </a:defRPr>
            </a:lvl3pPr>
            <a:lvl4pPr marL="1371600" indent="0" algn="r">
              <a:buNone/>
              <a:defRPr sz="2200" b="0">
                <a:solidFill>
                  <a:schemeClr val="bg1"/>
                </a:solidFill>
                <a:latin typeface="+mn-lt"/>
              </a:defRPr>
            </a:lvl4pPr>
            <a:lvl5pPr marL="1828800" indent="0" algn="r">
              <a:buNone/>
              <a:defRPr sz="2200" b="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hasCustomPrompt="1"/>
          </p:nvPr>
        </p:nvSpPr>
        <p:spPr>
          <a:xfrm>
            <a:off x="6096000" y="6486525"/>
            <a:ext cx="3048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145307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Color_Picture with Caption and Jump to Long Descrip">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7" name="Text Placeholder 6"/>
          <p:cNvSpPr>
            <a:spLocks noGrp="1"/>
          </p:cNvSpPr>
          <p:nvPr>
            <p:ph type="body" sz="quarter" idx="12" hasCustomPrompt="1"/>
          </p:nvPr>
        </p:nvSpPr>
        <p:spPr>
          <a:xfrm>
            <a:off x="3200400" y="6505575"/>
            <a:ext cx="2743200" cy="172838"/>
          </a:xfrm>
          <a:prstGeom prst="rect">
            <a:avLst/>
          </a:prstGeom>
        </p:spPr>
        <p:txBody>
          <a:bodyPr/>
          <a:lstStyle>
            <a:lvl1pPr marL="0" indent="0" algn="ctr">
              <a:buNone/>
              <a:defRPr sz="800" baseline="0"/>
            </a:lvl1pPr>
            <a:lvl5pPr>
              <a:defRPr/>
            </a:lvl5pPr>
          </a:lstStyle>
          <a:p>
            <a:pPr lvl="0"/>
            <a:r>
              <a:rPr lang="en-US" sz="800" dirty="0"/>
              <a:t>Jump to long image description</a:t>
            </a:r>
            <a:endParaRPr lang="en-US" dirty="0"/>
          </a:p>
        </p:txBody>
      </p:sp>
    </p:spTree>
    <p:extLst>
      <p:ext uri="{BB962C8B-B14F-4D97-AF65-F5344CB8AC3E}">
        <p14:creationId xmlns:p14="http://schemas.microsoft.com/office/powerpoint/2010/main" val="8780846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PECIAL_Content and_Picture with Caption and Jump to Long Descrip">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5372100" y="228600"/>
            <a:ext cx="30099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7" name="Text Placeholder 6"/>
          <p:cNvSpPr>
            <a:spLocks noGrp="1"/>
          </p:cNvSpPr>
          <p:nvPr>
            <p:ph type="body" sz="quarter" idx="12" hasCustomPrompt="1"/>
          </p:nvPr>
        </p:nvSpPr>
        <p:spPr>
          <a:xfrm>
            <a:off x="3200400" y="6505575"/>
            <a:ext cx="2743200" cy="172838"/>
          </a:xfrm>
          <a:prstGeom prst="rect">
            <a:avLst/>
          </a:prstGeom>
        </p:spPr>
        <p:txBody>
          <a:bodyPr/>
          <a:lstStyle>
            <a:lvl1pPr marL="0" indent="0" algn="ctr">
              <a:buNone/>
              <a:defRPr sz="800" baseline="0"/>
            </a:lvl1pPr>
            <a:lvl5pPr>
              <a:defRPr/>
            </a:lvl5pPr>
          </a:lstStyle>
          <a:p>
            <a:pPr lvl="0"/>
            <a:r>
              <a:rPr lang="en-US" sz="800" dirty="0"/>
              <a:t>Jump to long image description</a:t>
            </a:r>
            <a:endParaRPr lang="en-US" dirty="0"/>
          </a:p>
        </p:txBody>
      </p:sp>
      <p:sp>
        <p:nvSpPr>
          <p:cNvPr id="8" name="Content Placeholder 7"/>
          <p:cNvSpPr>
            <a:spLocks noGrp="1"/>
          </p:cNvSpPr>
          <p:nvPr>
            <p:ph sz="quarter" idx="13"/>
          </p:nvPr>
        </p:nvSpPr>
        <p:spPr>
          <a:xfrm>
            <a:off x="800100" y="228600"/>
            <a:ext cx="4495800" cy="4953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52316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lack_Title and Content with Jump to Long Image Descrip">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5410199"/>
          </a:xfrm>
          <a:prstGeom prst="rect">
            <a:avLst/>
          </a:prstGeom>
        </p:spPr>
        <p:txBody>
          <a:bodyPr/>
          <a:lstStyle>
            <a:lvl1pPr marL="0" indent="0">
              <a:spcBef>
                <a:spcPts val="1800"/>
              </a:spcBef>
              <a:buNone/>
              <a:defRPr sz="2800"/>
            </a:lvl1pPr>
            <a:lvl2pPr marL="290513" indent="-285750">
              <a:buFont typeface="Arial" panose="020B0604020202020204" pitchFamily="34" charset="0"/>
              <a:buChar cha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6" name="Text Placeholder 5"/>
          <p:cNvSpPr>
            <a:spLocks noGrp="1"/>
          </p:cNvSpPr>
          <p:nvPr>
            <p:ph type="body" sz="quarter" idx="11" hasCustomPrompt="1"/>
          </p:nvPr>
        </p:nvSpPr>
        <p:spPr>
          <a:xfrm>
            <a:off x="3200400" y="6510528"/>
            <a:ext cx="2743200" cy="173736"/>
          </a:xfrm>
          <a:prstGeom prst="rect">
            <a:avLst/>
          </a:prstGeom>
        </p:spPr>
        <p:txBody>
          <a:bodyPr/>
          <a:lstStyle>
            <a:lvl1pPr marL="0" indent="0" algn="ctr">
              <a:buNone/>
              <a:defRPr sz="800" baseline="0"/>
            </a:lvl1pPr>
          </a:lstStyle>
          <a:p>
            <a:pPr lvl="0"/>
            <a:r>
              <a:rPr lang="en-US" sz="800" dirty="0"/>
              <a:t>Jump back to slide containing original image</a:t>
            </a:r>
            <a:endParaRPr lang="en-US" dirty="0"/>
          </a:p>
        </p:txBody>
      </p:sp>
    </p:spTree>
    <p:extLst>
      <p:ext uri="{BB962C8B-B14F-4D97-AF65-F5344CB8AC3E}">
        <p14:creationId xmlns:p14="http://schemas.microsoft.com/office/powerpoint/2010/main" val="152065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xmlns=""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000" b="1">
                <a:solidFill>
                  <a:schemeClr val="bg1"/>
                </a:solidFill>
                <a:latin typeface="Calibri" panose="020F0502020204030204" pitchFamily="34" charset="0"/>
                <a:cs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4"/>
            <a:ext cx="2788920" cy="612821"/>
          </a:xfrm>
          <a:prstGeom prst="rect">
            <a:avLst/>
          </a:prstGeom>
        </p:spPr>
        <p:txBody>
          <a:bodyPr/>
          <a:lstStyle>
            <a:lvl1pPr marL="0" indent="0" algn="l">
              <a:buNone/>
              <a:defRPr sz="1800" b="0">
                <a:solidFill>
                  <a:schemeClr val="bg1"/>
                </a:solidFill>
                <a:latin typeface="Calibri" panose="020F0502020204030204" pitchFamily="34" charset="0"/>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900" b="1">
                <a:solidFill>
                  <a:schemeClr val="bg1"/>
                </a:solidFill>
                <a:latin typeface="Calibri (Body)"/>
                <a:cs typeface="Times New Roman" panose="02020603050405020304" pitchFamily="18" charset="0"/>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sz="1000">
                <a:latin typeface="Calibri (Body)"/>
                <a:cs typeface="Times New Roman" panose="02020603050405020304" pitchFamily="18" charset="0"/>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9"/>
            <a:ext cx="9144000" cy="374266"/>
          </a:xfrm>
        </p:spPr>
        <p:txBody>
          <a:bodyPr/>
          <a:lstStyle>
            <a:lvl1pPr algn="ctr">
              <a:defRPr sz="800">
                <a:solidFill>
                  <a:schemeClr val="tx1"/>
                </a:solidFill>
                <a:latin typeface="Calibri (Body)"/>
                <a:cs typeface="Times New Roman" panose="02020603050405020304" pitchFamily="18" charset="0"/>
              </a:defRPr>
            </a:lvl1pPr>
          </a:lstStyle>
          <a:p>
            <a:pPr defTabSz="342900">
              <a:spcBef>
                <a:spcPct val="20000"/>
              </a:spcBef>
              <a:defRPr/>
            </a:pPr>
            <a:endParaRPr lang="en-US" dirty="0"/>
          </a:p>
        </p:txBody>
      </p:sp>
    </p:spTree>
    <p:extLst>
      <p:ext uri="{BB962C8B-B14F-4D97-AF65-F5344CB8AC3E}">
        <p14:creationId xmlns:p14="http://schemas.microsoft.com/office/powerpoint/2010/main" val="246431528"/>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xmlns=""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2" name="Title"/>
          <p:cNvSpPr>
            <a:spLocks noGrp="1"/>
          </p:cNvSpPr>
          <p:nvPr userDrawn="1">
            <p:ph type="ctrTitle"/>
          </p:nvPr>
        </p:nvSpPr>
        <p:spPr>
          <a:xfrm>
            <a:off x="567378" y="2607858"/>
            <a:ext cx="6980170" cy="1130559"/>
          </a:xfrm>
          <a:prstGeom prst="rect">
            <a:avLst/>
          </a:prstGeom>
        </p:spPr>
        <p:txBody>
          <a:bodyPr anchor="b">
            <a:noAutofit/>
          </a:bodyPr>
          <a:lstStyle>
            <a:lvl1pPr algn="l">
              <a:lnSpc>
                <a:spcPct val="100000"/>
              </a:lnSpc>
              <a:defRPr sz="2800" b="1">
                <a:solidFill>
                  <a:schemeClr val="bg1"/>
                </a:solidFill>
                <a:latin typeface="Calibri (Body)"/>
                <a:cs typeface="Times New Roman" panose="02020603050405020304" pitchFamily="18" charset="0"/>
              </a:defRPr>
            </a:lvl1pPr>
          </a:lstStyle>
          <a:p>
            <a:r>
              <a:rPr lang="en-US" dirty="0"/>
              <a:t>Click to edit Master title style</a:t>
            </a:r>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2400" b="1">
                <a:solidFill>
                  <a:schemeClr val="bg1"/>
                </a:solidFill>
                <a:latin typeface="Calibri (Body)"/>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800">
                <a:solidFill>
                  <a:schemeClr val="bg1"/>
                </a:solidFill>
                <a:latin typeface="Calibri (Body)"/>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edit Master text styles</a:t>
            </a:r>
          </a:p>
        </p:txBody>
      </p:sp>
      <p:sp>
        <p:nvSpPr>
          <p:cNvPr id="10" name="Text Placeholder 6">
            <a:extLst>
              <a:ext uri="{FF2B5EF4-FFF2-40B4-BE49-F238E27FC236}">
                <a16:creationId xmlns:a16="http://schemas.microsoft.com/office/drawing/2014/main" id="{089AB49C-EF68-4F44-9961-3D4504DF69A1}"/>
              </a:ext>
            </a:extLst>
          </p:cNvPr>
          <p:cNvSpPr>
            <a:spLocks noGrp="1"/>
          </p:cNvSpPr>
          <p:nvPr>
            <p:ph type="body" sz="quarter" idx="11" hasCustomPrompt="1"/>
          </p:nvPr>
        </p:nvSpPr>
        <p:spPr>
          <a:xfrm>
            <a:off x="0" y="6452780"/>
            <a:ext cx="9144000" cy="405220"/>
          </a:xfrm>
          <a:prstGeom prst="rect">
            <a:avLst/>
          </a:prstGeom>
        </p:spPr>
        <p:txBody>
          <a:bodyPr/>
          <a:lstStyle>
            <a:lvl1pPr algn="ctr">
              <a:defRPr sz="800"/>
            </a:lvl1pPr>
          </a:lstStyle>
          <a:p>
            <a:pPr lvl="0"/>
            <a:r>
              <a:rPr lang="en-US" dirty="0"/>
              <a:t>Long Copyright</a:t>
            </a:r>
            <a:endParaRPr lang="en-IN" dirty="0"/>
          </a:p>
        </p:txBody>
      </p:sp>
    </p:spTree>
    <p:extLst>
      <p:ext uri="{BB962C8B-B14F-4D97-AF65-F5344CB8AC3E}">
        <p14:creationId xmlns:p14="http://schemas.microsoft.com/office/powerpoint/2010/main" val="3499801846"/>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ppendix section ">
    <p:spTree>
      <p:nvGrpSpPr>
        <p:cNvPr id="1" name=""/>
        <p:cNvGrpSpPr/>
        <p:nvPr/>
      </p:nvGrpSpPr>
      <p:grpSpPr>
        <a:xfrm>
          <a:off x="0" y="0"/>
          <a:ext cx="0" cy="0"/>
          <a:chOff x="0" y="0"/>
          <a:chExt cx="0" cy="0"/>
        </a:xfrm>
      </p:grpSpPr>
      <p:sp>
        <p:nvSpPr>
          <p:cNvPr id="2" name="Title 1"/>
          <p:cNvSpPr>
            <a:spLocks noGrp="1"/>
          </p:cNvSpPr>
          <p:nvPr>
            <p:ph type="ctrTitle"/>
          </p:nvPr>
        </p:nvSpPr>
        <p:spPr>
          <a:xfrm>
            <a:off x="1047750" y="1524000"/>
            <a:ext cx="7048500" cy="1470025"/>
          </a:xfrm>
          <a:prstGeom prst="rect">
            <a:avLst/>
          </a:prstGeom>
        </p:spPr>
        <p:txBody>
          <a:bodyPr/>
          <a:lstStyle>
            <a:lvl1pPr algn="l">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706229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sp>
        <p:nvSpPr>
          <p:cNvPr id="7" name="Title"/>
          <p:cNvSpPr>
            <a:spLocks noGrp="1"/>
          </p:cNvSpPr>
          <p:nvPr userDrawn="1">
            <p:ph type="ctrTitle" hasCustomPrompt="1"/>
          </p:nvPr>
        </p:nvSpPr>
        <p:spPr>
          <a:xfrm>
            <a:off x="433192" y="2608290"/>
            <a:ext cx="3673328" cy="457200"/>
          </a:xfrm>
          <a:prstGeom prst="rect">
            <a:avLst/>
          </a:prstGeom>
        </p:spPr>
        <p:txBody>
          <a:bodyPr anchor="b">
            <a:noAutofit/>
          </a:bodyPr>
          <a:lstStyle>
            <a:lvl1pPr algn="l">
              <a:lnSpc>
                <a:spcPct val="100000"/>
              </a:lnSpc>
              <a:defRPr sz="2000" b="1">
                <a:solidFill>
                  <a:schemeClr val="tx1"/>
                </a:solidFill>
                <a:latin typeface="Calibri" panose="020F0502020204030204" pitchFamily="34"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433192" y="3117248"/>
            <a:ext cx="3673328" cy="1405586"/>
          </a:xfrm>
          <a:prstGeom prst="rect">
            <a:avLst/>
          </a:prstGeom>
        </p:spPr>
        <p:txBody>
          <a:bodyPr anchor="ctr"/>
          <a:lstStyle>
            <a:lvl1pPr marL="0" indent="0" algn="l">
              <a:buNone/>
              <a:defRPr lang="en-US" sz="2000" b="1" kern="1200" baseline="0" dirty="0" smtClean="0">
                <a:solidFill>
                  <a:schemeClr val="tx1"/>
                </a:solidFill>
                <a:latin typeface="Calibri" panose="020F0502020204030204" pitchFamily="34" charset="0"/>
                <a:ea typeface="+mn-ea"/>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marL="0" marR="0" lvl="0" indent="0" defTabSz="685800" rtl="0" eaLnBrk="1" fontAlgn="auto" latinLnBrk="0" hangingPunct="1">
              <a:lnSpc>
                <a:spcPct val="100000"/>
              </a:lnSpc>
              <a:spcBef>
                <a:spcPct val="0"/>
              </a:spcBef>
              <a:spcAft>
                <a:spcPts val="450"/>
              </a:spcAft>
              <a:buClrTx/>
              <a:buSzTx/>
              <a:buFont typeface="Arial" panose="020B0604020202020204" pitchFamily="34" charset="0"/>
              <a:buNone/>
              <a:tabLst/>
              <a:defRPr/>
            </a:pPr>
            <a:r>
              <a:rPr lang="en-US" dirty="0"/>
              <a:t>Presentation Subtitle</a:t>
            </a:r>
          </a:p>
          <a:p>
            <a:pPr marL="0" marR="0" lvl="0" indent="0" defTabSz="685800" rtl="0" eaLnBrk="1" fontAlgn="auto" latinLnBrk="0" hangingPunct="1">
              <a:lnSpc>
                <a:spcPct val="100000"/>
              </a:lnSpc>
              <a:spcBef>
                <a:spcPts val="1350"/>
              </a:spcBef>
              <a:buClrTx/>
              <a:buSzTx/>
              <a:buFont typeface="Arial" panose="020B0604020202020204" pitchFamily="34" charset="0"/>
              <a:buNone/>
              <a:tabLst/>
              <a:defRPr/>
            </a:pPr>
            <a:r>
              <a:rPr kumimoji="0" lang="en-US" altLang="en-US" sz="1800" b="0" i="0" u="none" strike="noStrike" kern="1200" cap="none" spc="0" normalizeH="0" baseline="0" noProof="0" dirty="0">
                <a:ln>
                  <a:noFill/>
                </a:ln>
                <a:solidFill>
                  <a:srgbClr val="000000"/>
                </a:solidFill>
                <a:effectLst/>
                <a:uLnTx/>
                <a:uFillTx/>
              </a:rPr>
              <a:t>Lecture PowerPoint</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462626" y="4557522"/>
            <a:ext cx="36144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432404" y="4609280"/>
            <a:ext cx="3682396" cy="1188720"/>
          </a:xfrm>
          <a:prstGeom prst="rect">
            <a:avLst/>
          </a:prstGeom>
        </p:spPr>
        <p:txBody>
          <a:bodyPr/>
          <a:lstStyle>
            <a:lvl1pPr>
              <a:spcBef>
                <a:spcPts val="375"/>
              </a:spcBef>
              <a:spcAft>
                <a:spcPts val="750"/>
              </a:spcAft>
              <a:defRPr sz="1200" b="1">
                <a:solidFill>
                  <a:schemeClr val="tx1"/>
                </a:solidFill>
                <a:latin typeface="Calibri (Body)"/>
                <a:cs typeface="Times New Roman" panose="02020603050405020304" pitchFamily="18" charset="0"/>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a:spcBef>
                <a:spcPts val="600"/>
              </a:spcBef>
            </a:pPr>
            <a:r>
              <a:rPr lang="en-US" sz="1050" dirty="0">
                <a:solidFill>
                  <a:srgbClr val="1E3482"/>
                </a:solidFill>
                <a:latin typeface="+mj-lt"/>
              </a:rPr>
              <a:t>Book Title</a:t>
            </a:r>
          </a:p>
          <a:p>
            <a:pPr>
              <a:spcBef>
                <a:spcPts val="600"/>
              </a:spcBef>
            </a:pPr>
            <a:r>
              <a:rPr lang="en-US" dirty="0">
                <a:latin typeface="+mj-lt"/>
              </a:rPr>
              <a:t>Subtitle</a:t>
            </a:r>
          </a:p>
          <a:p>
            <a:pPr>
              <a:spcBef>
                <a:spcPts val="600"/>
              </a:spcBef>
              <a:spcAft>
                <a:spcPts val="1200"/>
              </a:spcAft>
            </a:pPr>
            <a:r>
              <a:rPr lang="en-US" dirty="0">
                <a:solidFill>
                  <a:srgbClr val="AA0555"/>
                </a:solidFill>
                <a:latin typeface="+mj-lt"/>
              </a:rPr>
              <a:t>Edition</a:t>
            </a:r>
          </a:p>
          <a:p>
            <a:pPr>
              <a:spcBef>
                <a:spcPts val="600"/>
              </a:spcBef>
            </a:pPr>
            <a:r>
              <a:rPr lang="en-US" dirty="0">
                <a:latin typeface="+mj-lt"/>
              </a:rPr>
              <a:t>Author</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371600"/>
            <a:ext cx="4229100" cy="4976453"/>
          </a:xfrm>
          <a:prstGeom prst="rect">
            <a:avLst/>
          </a:prstGeom>
        </p:spPr>
        <p:txBody>
          <a:bodyPr/>
          <a:lstStyle>
            <a:lvl1pPr>
              <a:defRPr sz="1000">
                <a:latin typeface="Calibri" panose="020F0502020204030204" pitchFamily="34" charset="0"/>
                <a:cs typeface="Times New Roman" panose="02020603050405020304" pitchFamily="18" charset="0"/>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sz="800">
                <a:solidFill>
                  <a:schemeClr val="tx1"/>
                </a:solidFill>
                <a:latin typeface="Calibri (Body)"/>
                <a:cs typeface="Times New Roman" panose="02020603050405020304" pitchFamily="18" charset="0"/>
              </a:defRPr>
            </a:lvl1pPr>
          </a:lstStyle>
          <a:p>
            <a:pPr>
              <a:defRPr/>
            </a:pPr>
            <a:r>
              <a:rPr lang="en-US">
                <a:solidFill>
                  <a:srgbClr val="000000"/>
                </a:solidFill>
              </a:rPr>
              <a:t>© 20XX McGraw-Hill. All rights reserved. Authorized only for instructor use in the classroom.</a:t>
            </a:r>
          </a:p>
          <a:p>
            <a:pPr>
              <a:defRPr/>
            </a:pPr>
            <a:r>
              <a:rPr lang="en-US" sz="700">
                <a:solidFill>
                  <a:srgbClr val="000000"/>
                </a:solidFill>
              </a:rPr>
              <a:t>No reproduction or further distribution permitted without the prior written consent of McGraw-Hill.</a:t>
            </a:r>
            <a:endParaRPr lang="en-US" sz="700" dirty="0">
              <a:solidFill>
                <a:srgbClr val="000000"/>
              </a:solidFill>
            </a:endParaRPr>
          </a:p>
        </p:txBody>
      </p:sp>
    </p:spTree>
    <p:extLst>
      <p:ext uri="{BB962C8B-B14F-4D97-AF65-F5344CB8AC3E}">
        <p14:creationId xmlns:p14="http://schemas.microsoft.com/office/powerpoint/2010/main" val="1154250955"/>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LACEHOLDER - EXTRA1">
    <p:spTree>
      <p:nvGrpSpPr>
        <p:cNvPr id="1" name=""/>
        <p:cNvGrpSpPr/>
        <p:nvPr/>
      </p:nvGrpSpPr>
      <p:grpSpPr>
        <a:xfrm>
          <a:off x="0" y="0"/>
          <a:ext cx="0" cy="0"/>
          <a:chOff x="0" y="0"/>
          <a:chExt cx="0" cy="0"/>
        </a:xfrm>
      </p:grpSpPr>
      <p:sp>
        <p:nvSpPr>
          <p:cNvPr id="17" name="Slide Title 1">
            <a:extLst>
              <a:ext uri="{FF2B5EF4-FFF2-40B4-BE49-F238E27FC236}">
                <a16:creationId xmlns:a16="http://schemas.microsoft.com/office/drawing/2014/main" id="{DDD6C561-8E82-4789-A8FD-32A79AFD5593}"/>
              </a:ext>
            </a:extLst>
          </p:cNvPr>
          <p:cNvSpPr>
            <a:spLocks noGrp="1"/>
          </p:cNvSpPr>
          <p:nvPr>
            <p:ph type="title" hasCustomPrompt="1"/>
          </p:nvPr>
        </p:nvSpPr>
        <p:spPr>
          <a:xfrm>
            <a:off x="342900" y="198784"/>
            <a:ext cx="8458200" cy="1143000"/>
          </a:xfrm>
          <a:prstGeom prst="rect">
            <a:avLst/>
          </a:prstGeom>
        </p:spPr>
        <p:txBody>
          <a:bodyPr anchor="ctr">
            <a:normAutofit/>
          </a:bodyPr>
          <a:lstStyle>
            <a:lvl1pPr algn="ctr" defTabSz="685800" rtl="0" eaLnBrk="1" latinLnBrk="0" hangingPunct="1">
              <a:lnSpc>
                <a:spcPct val="100000"/>
              </a:lnSpc>
              <a:spcBef>
                <a:spcPct val="0"/>
              </a:spcBef>
              <a:buNone/>
              <a:defRPr lang="en-US" sz="3600" b="0" kern="1200" dirty="0">
                <a:solidFill>
                  <a:srgbClr val="B40000"/>
                </a:solidFill>
                <a:latin typeface="Calibri" panose="020F0502020204030204" pitchFamily="34" charset="0"/>
                <a:ea typeface="+mj-ea"/>
                <a:cs typeface="Times New Roman" panose="02020603050405020304" pitchFamily="18" charset="0"/>
              </a:defRPr>
            </a:lvl1pPr>
          </a:lstStyle>
          <a:p>
            <a:r>
              <a:rPr lang="en-US" dirty="0"/>
              <a:t>Slide Title</a:t>
            </a:r>
          </a:p>
        </p:txBody>
      </p:sp>
      <p:sp>
        <p:nvSpPr>
          <p:cNvPr id="18" name="Content Placeholder 2">
            <a:extLst>
              <a:ext uri="{FF2B5EF4-FFF2-40B4-BE49-F238E27FC236}">
                <a16:creationId xmlns:a16="http://schemas.microsoft.com/office/drawing/2014/main" id="{8A362111-DA48-43CE-8AC3-BD67F497EE0E}"/>
              </a:ext>
            </a:extLst>
          </p:cNvPr>
          <p:cNvSpPr>
            <a:spLocks noGrp="1"/>
          </p:cNvSpPr>
          <p:nvPr>
            <p:ph sz="quarter" idx="20" hasCustomPrompt="1"/>
          </p:nvPr>
        </p:nvSpPr>
        <p:spPr>
          <a:xfrm>
            <a:off x="342900" y="1524000"/>
            <a:ext cx="8458200" cy="4800600"/>
          </a:xfrm>
        </p:spPr>
        <p:txBody>
          <a:bodyPr>
            <a:normAutofit/>
          </a:bodyPr>
          <a:lstStyle>
            <a:lvl1pPr>
              <a:spcBef>
                <a:spcPts val="0"/>
              </a:spcBef>
              <a:spcAft>
                <a:spcPts val="1200"/>
              </a:spcAft>
              <a:defRPr sz="2800">
                <a:latin typeface="Calibri (Body)"/>
                <a:cs typeface="Times New Roman" panose="02020603050405020304" pitchFamily="18" charset="0"/>
              </a:defRPr>
            </a:lvl1pPr>
            <a:lvl2pPr>
              <a:spcBef>
                <a:spcPts val="0"/>
              </a:spcBef>
              <a:spcAft>
                <a:spcPts val="1200"/>
              </a:spcAft>
              <a:defRPr sz="2400">
                <a:latin typeface="Calibri (Body)"/>
                <a:cs typeface="Times New Roman" panose="02020603050405020304" pitchFamily="18" charset="0"/>
              </a:defRPr>
            </a:lvl2pPr>
            <a:lvl3pPr>
              <a:spcBef>
                <a:spcPts val="0"/>
              </a:spcBef>
              <a:spcAft>
                <a:spcPts val="1200"/>
              </a:spcAft>
              <a:defRPr sz="2000">
                <a:latin typeface="Calibri (Body)"/>
                <a:cs typeface="Times New Roman" panose="02020603050405020304" pitchFamily="18" charset="0"/>
              </a:defRPr>
            </a:lvl3pPr>
            <a:lvl4pPr>
              <a:spcBef>
                <a:spcPts val="0"/>
              </a:spcBef>
              <a:spcAft>
                <a:spcPts val="1200"/>
              </a:spcAft>
              <a:defRPr sz="1800">
                <a:latin typeface="Calibri (Body)"/>
                <a:cs typeface="Times New Roman" panose="02020603050405020304" pitchFamily="18" charset="0"/>
              </a:defRPr>
            </a:lvl4pPr>
            <a:lvl5pPr>
              <a:spcBef>
                <a:spcPts val="0"/>
              </a:spcBef>
              <a:spcAft>
                <a:spcPts val="1200"/>
              </a:spcAft>
              <a:defRPr sz="1600">
                <a:latin typeface="Calibri (Body)"/>
                <a:cs typeface="Times New Roman" panose="02020603050405020304" pitchFamily="18" charset="0"/>
              </a:defRPr>
            </a:lvl5pPr>
          </a:lstStyle>
          <a:p>
            <a:pPr lvl="0"/>
            <a:r>
              <a:rPr lang="en-US" dirty="0"/>
              <a:t>Slide Content</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Appendix Link 3">
            <a:extLst>
              <a:ext uri="{FF2B5EF4-FFF2-40B4-BE49-F238E27FC236}">
                <a16:creationId xmlns:a16="http://schemas.microsoft.com/office/drawing/2014/main" id="{8B683028-115C-4277-A864-89A677FF0A97}"/>
              </a:ext>
            </a:extLst>
          </p:cNvPr>
          <p:cNvSpPr>
            <a:spLocks noGrp="1"/>
          </p:cNvSpPr>
          <p:nvPr>
            <p:ph sz="quarter" idx="11" hasCustomPrompt="1"/>
          </p:nvPr>
        </p:nvSpPr>
        <p:spPr>
          <a:xfrm>
            <a:off x="3369600" y="6400800"/>
            <a:ext cx="2404800" cy="190800"/>
          </a:xfrm>
        </p:spPr>
        <p:txBody>
          <a:bodyPr>
            <a:noAutofit/>
          </a:bodyPr>
          <a:lstStyle>
            <a:lvl1pPr algn="ctr">
              <a:defRPr lang="en-US" sz="900" kern="1200" dirty="0">
                <a:solidFill>
                  <a:schemeClr val="tx2"/>
                </a:solidFill>
                <a:latin typeface="Calibri (Body)"/>
                <a:ea typeface="+mn-ea"/>
                <a:cs typeface="+mn-cs"/>
              </a:defRPr>
            </a:lvl1pPr>
            <a:lvl2pPr>
              <a:defRPr sz="750">
                <a:latin typeface="Times New Roman" panose="02020603050405020304" pitchFamily="18" charset="0"/>
                <a:cs typeface="Times New Roman" panose="02020603050405020304" pitchFamily="18" charset="0"/>
              </a:defRPr>
            </a:lvl2pPr>
            <a:lvl3pPr>
              <a:defRPr sz="750">
                <a:latin typeface="Times New Roman" panose="02020603050405020304" pitchFamily="18" charset="0"/>
                <a:cs typeface="Times New Roman" panose="02020603050405020304" pitchFamily="18" charset="0"/>
              </a:defRPr>
            </a:lvl3pPr>
            <a:lvl4pPr>
              <a:defRPr sz="750">
                <a:latin typeface="Times New Roman" panose="02020603050405020304" pitchFamily="18" charset="0"/>
                <a:cs typeface="Times New Roman" panose="02020603050405020304" pitchFamily="18" charset="0"/>
              </a:defRPr>
            </a:lvl4pPr>
            <a:lvl5pPr>
              <a:defRPr sz="750">
                <a:latin typeface="Times New Roman" panose="02020603050405020304" pitchFamily="18" charset="0"/>
                <a:cs typeface="Times New Roman" panose="02020603050405020304" pitchFamily="18" charset="0"/>
              </a:defRPr>
            </a:lvl5p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Add text alternative link, if needed.</a:t>
            </a:r>
          </a:p>
        </p:txBody>
      </p:sp>
      <p:sp>
        <p:nvSpPr>
          <p:cNvPr id="20" name="Image Credit 4">
            <a:extLst>
              <a:ext uri="{FF2B5EF4-FFF2-40B4-BE49-F238E27FC236}">
                <a16:creationId xmlns:a16="http://schemas.microsoft.com/office/drawing/2014/main" id="{E72DF78C-0D1D-4F01-A36B-63BB3F02E3CD}"/>
              </a:ext>
            </a:extLst>
          </p:cNvPr>
          <p:cNvSpPr>
            <a:spLocks noGrp="1"/>
          </p:cNvSpPr>
          <p:nvPr>
            <p:ph type="body" sz="quarter" idx="19" hasCustomPrompt="1"/>
          </p:nvPr>
        </p:nvSpPr>
        <p:spPr>
          <a:xfrm>
            <a:off x="1592570" y="6682928"/>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21" name="Slide Number Placeholder 5">
            <a:extLst>
              <a:ext uri="{FF2B5EF4-FFF2-40B4-BE49-F238E27FC236}">
                <a16:creationId xmlns:a16="http://schemas.microsoft.com/office/drawing/2014/main" id="{0616356B-CC93-4F4E-B595-6EA3C0D2625B}"/>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28725747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31" name="Slide Title 1">
            <a:extLst>
              <a:ext uri="{FF2B5EF4-FFF2-40B4-BE49-F238E27FC236}">
                <a16:creationId xmlns:a16="http://schemas.microsoft.com/office/drawing/2014/main" id="{3D0D8C85-F56C-4538-B55D-157BD6D94C35}"/>
              </a:ext>
            </a:extLst>
          </p:cNvPr>
          <p:cNvSpPr>
            <a:spLocks noGrp="1"/>
          </p:cNvSpPr>
          <p:nvPr>
            <p:ph type="title" hasCustomPrompt="1"/>
          </p:nvPr>
        </p:nvSpPr>
        <p:spPr>
          <a:xfrm>
            <a:off x="342646" y="198000"/>
            <a:ext cx="8460000" cy="1143000"/>
          </a:xfrm>
          <a:prstGeom prst="rect">
            <a:avLst/>
          </a:prstGeom>
        </p:spPr>
        <p:txBody>
          <a:bodyPr anchor="ctr">
            <a:normAutofit/>
          </a:bodyPr>
          <a:lstStyle>
            <a:lvl1pPr algn="ctr">
              <a:defRPr sz="3600" b="0">
                <a:solidFill>
                  <a:srgbClr val="B40000"/>
                </a:solidFill>
                <a:latin typeface="Calibri" panose="020F0502020204030204" pitchFamily="34" charset="0"/>
                <a:cs typeface="Times New Roman" panose="02020603050405020304" pitchFamily="18" charset="0"/>
              </a:defRPr>
            </a:lvl1pPr>
          </a:lstStyle>
          <a:p>
            <a:r>
              <a:rPr lang="en-US" dirty="0"/>
              <a:t>Slide Title</a:t>
            </a:r>
          </a:p>
        </p:txBody>
      </p:sp>
      <p:sp>
        <p:nvSpPr>
          <p:cNvPr id="32" name="Content Placeholder 2">
            <a:extLst>
              <a:ext uri="{FF2B5EF4-FFF2-40B4-BE49-F238E27FC236}">
                <a16:creationId xmlns:a16="http://schemas.microsoft.com/office/drawing/2014/main" id="{EEF80F99-A396-44B3-94AB-AEC6C593574D}"/>
              </a:ext>
            </a:extLst>
          </p:cNvPr>
          <p:cNvSpPr>
            <a:spLocks noGrp="1"/>
          </p:cNvSpPr>
          <p:nvPr>
            <p:ph idx="1" hasCustomPrompt="1"/>
          </p:nvPr>
        </p:nvSpPr>
        <p:spPr>
          <a:xfrm>
            <a:off x="342646" y="1524000"/>
            <a:ext cx="8460000" cy="23622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1</a:t>
            </a:r>
          </a:p>
          <a:p>
            <a:pPr lvl="1"/>
            <a:r>
              <a:rPr lang="en-US" dirty="0"/>
              <a:t>Second level</a:t>
            </a:r>
          </a:p>
          <a:p>
            <a:pPr lvl="2"/>
            <a:r>
              <a:rPr lang="en-US" dirty="0"/>
              <a:t>Third level</a:t>
            </a:r>
          </a:p>
        </p:txBody>
      </p:sp>
      <p:sp>
        <p:nvSpPr>
          <p:cNvPr id="33" name="Content Placeholder 3">
            <a:extLst>
              <a:ext uri="{FF2B5EF4-FFF2-40B4-BE49-F238E27FC236}">
                <a16:creationId xmlns:a16="http://schemas.microsoft.com/office/drawing/2014/main" id="{BDB1F3D1-701A-43B1-8413-640C37A68857}"/>
              </a:ext>
            </a:extLst>
          </p:cNvPr>
          <p:cNvSpPr>
            <a:spLocks noGrp="1"/>
          </p:cNvSpPr>
          <p:nvPr>
            <p:ph idx="13" hasCustomPrompt="1"/>
          </p:nvPr>
        </p:nvSpPr>
        <p:spPr>
          <a:xfrm>
            <a:off x="342646" y="3810000"/>
            <a:ext cx="8460000" cy="23622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2</a:t>
            </a:r>
          </a:p>
          <a:p>
            <a:pPr lvl="1"/>
            <a:r>
              <a:rPr lang="en-US" dirty="0"/>
              <a:t>Second level</a:t>
            </a:r>
          </a:p>
          <a:p>
            <a:pPr lvl="2"/>
            <a:r>
              <a:rPr lang="en-US" dirty="0"/>
              <a:t>Third level</a:t>
            </a:r>
          </a:p>
        </p:txBody>
      </p:sp>
      <p:sp>
        <p:nvSpPr>
          <p:cNvPr id="34" name="Appendix Link 4">
            <a:extLst>
              <a:ext uri="{FF2B5EF4-FFF2-40B4-BE49-F238E27FC236}">
                <a16:creationId xmlns:a16="http://schemas.microsoft.com/office/drawing/2014/main" id="{E8DC9E9A-6C3B-4B84-8D76-FA6277D1C9DE}"/>
              </a:ext>
            </a:extLst>
          </p:cNvPr>
          <p:cNvSpPr>
            <a:spLocks noGrp="1"/>
          </p:cNvSpPr>
          <p:nvPr>
            <p:ph sz="quarter" idx="20" hasCustomPrompt="1"/>
          </p:nvPr>
        </p:nvSpPr>
        <p:spPr>
          <a:xfrm>
            <a:off x="3369600" y="6400800"/>
            <a:ext cx="2404800" cy="190800"/>
          </a:xfrm>
        </p:spPr>
        <p:txBody>
          <a:bodyPr>
            <a:noAutofit/>
          </a:bodyPr>
          <a:lstStyle>
            <a:lvl1pPr algn="ctr">
              <a:defRPr sz="900"/>
            </a:lvl1pPr>
          </a:lstStyle>
          <a:p>
            <a:pPr lvl="0"/>
            <a:r>
              <a:rPr lang="en-US" dirty="0"/>
              <a:t>Add text alternative link, if needed.</a:t>
            </a:r>
          </a:p>
        </p:txBody>
      </p:sp>
      <p:sp>
        <p:nvSpPr>
          <p:cNvPr id="35" name="Image Credit 5">
            <a:extLst>
              <a:ext uri="{FF2B5EF4-FFF2-40B4-BE49-F238E27FC236}">
                <a16:creationId xmlns:a16="http://schemas.microsoft.com/office/drawing/2014/main" id="{8DBA62DF-01D7-4AB9-8D1B-9D39A8C704E7}"/>
              </a:ext>
            </a:extLst>
          </p:cNvPr>
          <p:cNvSpPr>
            <a:spLocks noGrp="1"/>
          </p:cNvSpPr>
          <p:nvPr>
            <p:ph type="body" sz="quarter" idx="19" hasCustomPrompt="1"/>
          </p:nvPr>
        </p:nvSpPr>
        <p:spPr>
          <a:xfrm>
            <a:off x="1592570" y="6673501"/>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36" name="Slide Number Placeholder 6">
            <a:extLst>
              <a:ext uri="{FF2B5EF4-FFF2-40B4-BE49-F238E27FC236}">
                <a16:creationId xmlns:a16="http://schemas.microsoft.com/office/drawing/2014/main" id="{A85811D5-C2F0-4F97-8142-E218D74E6408}"/>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3148817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31" name="Slide Title 1">
            <a:extLst>
              <a:ext uri="{FF2B5EF4-FFF2-40B4-BE49-F238E27FC236}">
                <a16:creationId xmlns:a16="http://schemas.microsoft.com/office/drawing/2014/main" id="{3D0D8C85-F56C-4538-B55D-157BD6D94C35}"/>
              </a:ext>
            </a:extLst>
          </p:cNvPr>
          <p:cNvSpPr>
            <a:spLocks noGrp="1"/>
          </p:cNvSpPr>
          <p:nvPr>
            <p:ph type="title" hasCustomPrompt="1"/>
          </p:nvPr>
        </p:nvSpPr>
        <p:spPr>
          <a:xfrm>
            <a:off x="342646" y="198000"/>
            <a:ext cx="8460000" cy="1143000"/>
          </a:xfrm>
          <a:prstGeom prst="rect">
            <a:avLst/>
          </a:prstGeom>
        </p:spPr>
        <p:txBody>
          <a:bodyPr anchor="ctr">
            <a:normAutofit/>
          </a:bodyPr>
          <a:lstStyle>
            <a:lvl1pPr algn="ctr">
              <a:defRPr sz="3600" b="0">
                <a:solidFill>
                  <a:srgbClr val="B40000"/>
                </a:solidFill>
                <a:latin typeface="Calibri" panose="020F0502020204030204" pitchFamily="34" charset="0"/>
                <a:cs typeface="Times New Roman" panose="02020603050405020304" pitchFamily="18" charset="0"/>
              </a:defRPr>
            </a:lvl1pPr>
          </a:lstStyle>
          <a:p>
            <a:r>
              <a:rPr lang="en-US" dirty="0"/>
              <a:t>Slide Title</a:t>
            </a:r>
          </a:p>
        </p:txBody>
      </p:sp>
      <p:sp>
        <p:nvSpPr>
          <p:cNvPr id="32" name="Content Placeholder 2">
            <a:extLst>
              <a:ext uri="{FF2B5EF4-FFF2-40B4-BE49-F238E27FC236}">
                <a16:creationId xmlns:a16="http://schemas.microsoft.com/office/drawing/2014/main" id="{EEF80F99-A396-44B3-94AB-AEC6C593574D}"/>
              </a:ext>
            </a:extLst>
          </p:cNvPr>
          <p:cNvSpPr>
            <a:spLocks noGrp="1"/>
          </p:cNvSpPr>
          <p:nvPr>
            <p:ph idx="1" hasCustomPrompt="1"/>
          </p:nvPr>
        </p:nvSpPr>
        <p:spPr>
          <a:xfrm>
            <a:off x="342646" y="1524000"/>
            <a:ext cx="4075200" cy="48006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1</a:t>
            </a:r>
          </a:p>
          <a:p>
            <a:pPr lvl="1"/>
            <a:r>
              <a:rPr lang="en-US" dirty="0"/>
              <a:t>Second level</a:t>
            </a:r>
          </a:p>
          <a:p>
            <a:pPr lvl="2"/>
            <a:r>
              <a:rPr lang="en-US" dirty="0"/>
              <a:t>Third level</a:t>
            </a:r>
          </a:p>
        </p:txBody>
      </p:sp>
      <p:sp>
        <p:nvSpPr>
          <p:cNvPr id="33" name="Content Placeholder 3">
            <a:extLst>
              <a:ext uri="{FF2B5EF4-FFF2-40B4-BE49-F238E27FC236}">
                <a16:creationId xmlns:a16="http://schemas.microsoft.com/office/drawing/2014/main" id="{BDB1F3D1-701A-43B1-8413-640C37A68857}"/>
              </a:ext>
            </a:extLst>
          </p:cNvPr>
          <p:cNvSpPr>
            <a:spLocks noGrp="1"/>
          </p:cNvSpPr>
          <p:nvPr>
            <p:ph idx="13" hasCustomPrompt="1"/>
          </p:nvPr>
        </p:nvSpPr>
        <p:spPr>
          <a:xfrm>
            <a:off x="4726154" y="1524000"/>
            <a:ext cx="4075200" cy="48006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2</a:t>
            </a:r>
          </a:p>
          <a:p>
            <a:pPr lvl="1"/>
            <a:r>
              <a:rPr lang="en-US" dirty="0"/>
              <a:t>Second level</a:t>
            </a:r>
          </a:p>
          <a:p>
            <a:pPr lvl="2"/>
            <a:r>
              <a:rPr lang="en-US" dirty="0"/>
              <a:t>Third level</a:t>
            </a:r>
          </a:p>
        </p:txBody>
      </p:sp>
      <p:sp>
        <p:nvSpPr>
          <p:cNvPr id="8" name="Appendix Link 4">
            <a:extLst>
              <a:ext uri="{FF2B5EF4-FFF2-40B4-BE49-F238E27FC236}">
                <a16:creationId xmlns:a16="http://schemas.microsoft.com/office/drawing/2014/main" id="{DA4F43A4-A316-4D55-A9CB-61C12A0D1EAB}"/>
              </a:ext>
            </a:extLst>
          </p:cNvPr>
          <p:cNvSpPr>
            <a:spLocks noGrp="1"/>
          </p:cNvSpPr>
          <p:nvPr>
            <p:ph sz="quarter" idx="20" hasCustomPrompt="1"/>
          </p:nvPr>
        </p:nvSpPr>
        <p:spPr>
          <a:xfrm>
            <a:off x="3369600" y="6400800"/>
            <a:ext cx="2404800" cy="190800"/>
          </a:xfrm>
        </p:spPr>
        <p:txBody>
          <a:bodyPr>
            <a:noAutofit/>
          </a:bodyPr>
          <a:lstStyle>
            <a:lvl1pPr algn="ctr">
              <a:defRPr sz="900"/>
            </a:lvl1pPr>
          </a:lstStyle>
          <a:p>
            <a:pPr lvl="0"/>
            <a:r>
              <a:rPr lang="en-US" dirty="0"/>
              <a:t>Add text alternative link, if needed.</a:t>
            </a:r>
          </a:p>
        </p:txBody>
      </p:sp>
      <p:sp>
        <p:nvSpPr>
          <p:cNvPr id="3" name="Image Credit 5">
            <a:extLst>
              <a:ext uri="{FF2B5EF4-FFF2-40B4-BE49-F238E27FC236}">
                <a16:creationId xmlns:a16="http://schemas.microsoft.com/office/drawing/2014/main" id="{FC4BA145-4152-484C-BBD5-C60A9D8045EB}"/>
              </a:ext>
            </a:extLst>
          </p:cNvPr>
          <p:cNvSpPr>
            <a:spLocks noGrp="1"/>
          </p:cNvSpPr>
          <p:nvPr>
            <p:ph type="body" sz="quarter" idx="21" hasCustomPrompt="1"/>
          </p:nvPr>
        </p:nvSpPr>
        <p:spPr>
          <a:xfrm>
            <a:off x="1592263" y="6686746"/>
            <a:ext cx="6932612" cy="161396"/>
          </a:xfrm>
        </p:spPr>
        <p:txBody>
          <a:bodyPr>
            <a:noAutofit/>
          </a:bodyPr>
          <a:lstStyle>
            <a:lvl1pPr>
              <a:defRPr sz="900"/>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12" name="Slide Number Placeholder 6">
            <a:extLst>
              <a:ext uri="{FF2B5EF4-FFF2-40B4-BE49-F238E27FC236}">
                <a16:creationId xmlns:a16="http://schemas.microsoft.com/office/drawing/2014/main" id="{56E8E6CA-4930-40B6-B110-A411FF979431}"/>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42742653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_PLUS_CONTENT PLACEHOLDER">
    <p:spTree>
      <p:nvGrpSpPr>
        <p:cNvPr id="1" name=""/>
        <p:cNvGrpSpPr/>
        <p:nvPr/>
      </p:nvGrpSpPr>
      <p:grpSpPr>
        <a:xfrm>
          <a:off x="0" y="0"/>
          <a:ext cx="0" cy="0"/>
          <a:chOff x="0" y="0"/>
          <a:chExt cx="0" cy="0"/>
        </a:xfrm>
      </p:grpSpPr>
      <p:sp>
        <p:nvSpPr>
          <p:cNvPr id="28" name="Slide Title 1">
            <a:extLst>
              <a:ext uri="{FF2B5EF4-FFF2-40B4-BE49-F238E27FC236}">
                <a16:creationId xmlns:a16="http://schemas.microsoft.com/office/drawing/2014/main" id="{38A07930-AB41-4C2A-B51A-FE9D9CCD490E}"/>
              </a:ext>
            </a:extLst>
          </p:cNvPr>
          <p:cNvSpPr>
            <a:spLocks noGrp="1"/>
          </p:cNvSpPr>
          <p:nvPr>
            <p:ph type="title" hasCustomPrompt="1"/>
          </p:nvPr>
        </p:nvSpPr>
        <p:spPr>
          <a:xfrm>
            <a:off x="342000" y="198000"/>
            <a:ext cx="8460000" cy="1143000"/>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lang="en-US" sz="3600" dirty="0">
                <a:solidFill>
                  <a:srgbClr val="B40000"/>
                </a:solidFill>
              </a:defRPr>
            </a:lvl1pPr>
          </a:lstStyle>
          <a:p>
            <a:pPr lvl="0" algn="ctr"/>
            <a:r>
              <a:rPr lang="en-US" dirty="0"/>
              <a:t>Slide Title</a:t>
            </a:r>
          </a:p>
        </p:txBody>
      </p:sp>
      <p:sp>
        <p:nvSpPr>
          <p:cNvPr id="29" name="Content Placeholder 2">
            <a:extLst>
              <a:ext uri="{FF2B5EF4-FFF2-40B4-BE49-F238E27FC236}">
                <a16:creationId xmlns:a16="http://schemas.microsoft.com/office/drawing/2014/main" id="{A9714154-AF96-4E41-9C12-92237B79035D}"/>
              </a:ext>
            </a:extLst>
          </p:cNvPr>
          <p:cNvSpPr>
            <a:spLocks noGrp="1"/>
          </p:cNvSpPr>
          <p:nvPr>
            <p:ph sz="quarter" idx="11" hasCustomPrompt="1"/>
          </p:nvPr>
        </p:nvSpPr>
        <p:spPr>
          <a:xfrm>
            <a:off x="342000" y="1524000"/>
            <a:ext cx="8460000" cy="457200"/>
          </a:xfrm>
        </p:spPr>
        <p:txBody>
          <a:bodyPr>
            <a:noAutofit/>
          </a:bodyPr>
          <a:lstStyle>
            <a:lvl1pPr>
              <a:defRPr sz="2800">
                <a:latin typeface="Calibri (Body)"/>
                <a:cs typeface="Times New Roman" panose="02020603050405020304" pitchFamily="18" charset="0"/>
              </a:defRPr>
            </a:lvl1pPr>
            <a:lvl2pPr>
              <a:defRPr sz="2400">
                <a:latin typeface="Calibri (Body)"/>
              </a:defRPr>
            </a:lvl2pPr>
            <a:lvl3pPr>
              <a:defRPr sz="2400">
                <a:latin typeface="Calibri (Body)"/>
              </a:defRPr>
            </a:lvl3pPr>
            <a:lvl4pPr>
              <a:defRPr sz="2400">
                <a:latin typeface="Calibri (Body)"/>
              </a:defRPr>
            </a:lvl4pPr>
            <a:lvl5pPr>
              <a:defRPr sz="2400">
                <a:latin typeface="Calibri (Body)"/>
              </a:defRPr>
            </a:lvl5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1</a:t>
            </a:r>
          </a:p>
        </p:txBody>
      </p:sp>
      <p:sp>
        <p:nvSpPr>
          <p:cNvPr id="30" name="Content Placeholder 3">
            <a:extLst>
              <a:ext uri="{FF2B5EF4-FFF2-40B4-BE49-F238E27FC236}">
                <a16:creationId xmlns:a16="http://schemas.microsoft.com/office/drawing/2014/main" id="{5E76B15F-F418-437A-9667-808069D61A22}"/>
              </a:ext>
            </a:extLst>
          </p:cNvPr>
          <p:cNvSpPr>
            <a:spLocks noGrp="1"/>
          </p:cNvSpPr>
          <p:nvPr>
            <p:ph sz="quarter" idx="12" hasCustomPrompt="1"/>
          </p:nvPr>
        </p:nvSpPr>
        <p:spPr>
          <a:xfrm>
            <a:off x="342000" y="2133600"/>
            <a:ext cx="8460000" cy="457200"/>
          </a:xfrm>
        </p:spPr>
        <p:txBody>
          <a:bodyPr>
            <a:noAutofit/>
          </a:bodyPr>
          <a:lstStyle>
            <a:lvl1pPr>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2</a:t>
            </a:r>
          </a:p>
        </p:txBody>
      </p:sp>
      <p:sp>
        <p:nvSpPr>
          <p:cNvPr id="31" name="Content Placeholder 4">
            <a:extLst>
              <a:ext uri="{FF2B5EF4-FFF2-40B4-BE49-F238E27FC236}">
                <a16:creationId xmlns:a16="http://schemas.microsoft.com/office/drawing/2014/main" id="{FE5659B1-C523-48B0-8F94-C14174EA72E4}"/>
              </a:ext>
            </a:extLst>
          </p:cNvPr>
          <p:cNvSpPr>
            <a:spLocks noGrp="1"/>
          </p:cNvSpPr>
          <p:nvPr>
            <p:ph sz="quarter" idx="13" hasCustomPrompt="1"/>
          </p:nvPr>
        </p:nvSpPr>
        <p:spPr>
          <a:xfrm>
            <a:off x="342000" y="2675182"/>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3</a:t>
            </a:r>
          </a:p>
        </p:txBody>
      </p:sp>
      <p:sp>
        <p:nvSpPr>
          <p:cNvPr id="32" name="Content Placeholder 5">
            <a:extLst>
              <a:ext uri="{FF2B5EF4-FFF2-40B4-BE49-F238E27FC236}">
                <a16:creationId xmlns:a16="http://schemas.microsoft.com/office/drawing/2014/main" id="{3EFBD9E4-1992-4FF6-8639-498C6A828CD6}"/>
              </a:ext>
            </a:extLst>
          </p:cNvPr>
          <p:cNvSpPr>
            <a:spLocks noGrp="1"/>
          </p:cNvSpPr>
          <p:nvPr>
            <p:ph sz="quarter" idx="14" hasCustomPrompt="1"/>
          </p:nvPr>
        </p:nvSpPr>
        <p:spPr>
          <a:xfrm>
            <a:off x="342000" y="3389974"/>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4</a:t>
            </a:r>
          </a:p>
        </p:txBody>
      </p:sp>
      <p:sp>
        <p:nvSpPr>
          <p:cNvPr id="33" name="Content Placeholder 6">
            <a:extLst>
              <a:ext uri="{FF2B5EF4-FFF2-40B4-BE49-F238E27FC236}">
                <a16:creationId xmlns:a16="http://schemas.microsoft.com/office/drawing/2014/main" id="{7B38EE77-54FE-4BAF-8298-4A674CBF28DB}"/>
              </a:ext>
            </a:extLst>
          </p:cNvPr>
          <p:cNvSpPr>
            <a:spLocks noGrp="1"/>
          </p:cNvSpPr>
          <p:nvPr>
            <p:ph sz="quarter" idx="15" hasCustomPrompt="1"/>
          </p:nvPr>
        </p:nvSpPr>
        <p:spPr>
          <a:xfrm>
            <a:off x="342000" y="4077050"/>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5</a:t>
            </a:r>
          </a:p>
        </p:txBody>
      </p:sp>
      <p:sp>
        <p:nvSpPr>
          <p:cNvPr id="34" name="Content Placeholder 7">
            <a:extLst>
              <a:ext uri="{FF2B5EF4-FFF2-40B4-BE49-F238E27FC236}">
                <a16:creationId xmlns:a16="http://schemas.microsoft.com/office/drawing/2014/main" id="{4DCD4EF9-45E3-4449-8C53-F5BA2B33D0E1}"/>
              </a:ext>
            </a:extLst>
          </p:cNvPr>
          <p:cNvSpPr>
            <a:spLocks noGrp="1"/>
          </p:cNvSpPr>
          <p:nvPr>
            <p:ph sz="quarter" idx="16" hasCustomPrompt="1"/>
          </p:nvPr>
        </p:nvSpPr>
        <p:spPr>
          <a:xfrm>
            <a:off x="342000" y="4724401"/>
            <a:ext cx="8460000" cy="558801"/>
          </a:xfrm>
        </p:spPr>
        <p:txBody>
          <a:bodyPr>
            <a:no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6</a:t>
            </a:r>
          </a:p>
        </p:txBody>
      </p:sp>
      <p:sp>
        <p:nvSpPr>
          <p:cNvPr id="35" name="Content Placeholder 8">
            <a:extLst>
              <a:ext uri="{FF2B5EF4-FFF2-40B4-BE49-F238E27FC236}">
                <a16:creationId xmlns:a16="http://schemas.microsoft.com/office/drawing/2014/main" id="{339D8DFC-B6FA-47FD-8F4B-D342238E57DF}"/>
              </a:ext>
            </a:extLst>
          </p:cNvPr>
          <p:cNvSpPr>
            <a:spLocks noGrp="1"/>
          </p:cNvSpPr>
          <p:nvPr>
            <p:ph sz="quarter" idx="17" hasCustomPrompt="1"/>
          </p:nvPr>
        </p:nvSpPr>
        <p:spPr>
          <a:xfrm>
            <a:off x="342000" y="5435078"/>
            <a:ext cx="8460000" cy="568325"/>
          </a:xfrm>
        </p:spPr>
        <p:txBody>
          <a:bodyPr>
            <a:no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7</a:t>
            </a:r>
          </a:p>
        </p:txBody>
      </p:sp>
      <p:sp>
        <p:nvSpPr>
          <p:cNvPr id="36" name="Appendix Link 9">
            <a:extLst>
              <a:ext uri="{FF2B5EF4-FFF2-40B4-BE49-F238E27FC236}">
                <a16:creationId xmlns:a16="http://schemas.microsoft.com/office/drawing/2014/main" id="{0AE673C8-F070-4FDB-A9F0-02EF7077683F}"/>
              </a:ext>
            </a:extLst>
          </p:cNvPr>
          <p:cNvSpPr>
            <a:spLocks noGrp="1"/>
          </p:cNvSpPr>
          <p:nvPr>
            <p:ph type="body" sz="quarter" idx="18" hasCustomPrompt="1"/>
          </p:nvPr>
        </p:nvSpPr>
        <p:spPr>
          <a:xfrm>
            <a:off x="3369600" y="6400800"/>
            <a:ext cx="2404800" cy="190800"/>
          </a:xfrm>
        </p:spPr>
        <p:txBody>
          <a:bodyPr anchor="ctr">
            <a:noAutofit/>
          </a:bodyPr>
          <a:lstStyle>
            <a:lvl1pPr algn="ctr">
              <a:defRPr sz="900">
                <a:latin typeface="Calibri (Body)"/>
                <a:cs typeface="Times New Roman" panose="02020603050405020304" pitchFamily="18" charset="0"/>
              </a:defRPr>
            </a:lvl1pPr>
          </a:lstStyle>
          <a:p>
            <a:pPr lvl="0"/>
            <a:r>
              <a:rPr lang="en-US" dirty="0"/>
              <a:t>Add text alternative link, if needed.</a:t>
            </a:r>
          </a:p>
        </p:txBody>
      </p:sp>
      <p:sp>
        <p:nvSpPr>
          <p:cNvPr id="37" name="Image Credit 10">
            <a:extLst>
              <a:ext uri="{FF2B5EF4-FFF2-40B4-BE49-F238E27FC236}">
                <a16:creationId xmlns:a16="http://schemas.microsoft.com/office/drawing/2014/main" id="{56933D97-ADC9-4BDA-81B1-AC8D9F532812}"/>
              </a:ext>
            </a:extLst>
          </p:cNvPr>
          <p:cNvSpPr>
            <a:spLocks noGrp="1"/>
          </p:cNvSpPr>
          <p:nvPr>
            <p:ph type="body" sz="quarter" idx="19" hasCustomPrompt="1"/>
          </p:nvPr>
        </p:nvSpPr>
        <p:spPr>
          <a:xfrm>
            <a:off x="1592570" y="6673501"/>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38" name="Slide Number Placeholder 11">
            <a:extLst>
              <a:ext uri="{FF2B5EF4-FFF2-40B4-BE49-F238E27FC236}">
                <a16:creationId xmlns:a16="http://schemas.microsoft.com/office/drawing/2014/main" id="{77E6A768-18A5-4407-9CEE-90462E70A4F4}"/>
              </a:ext>
            </a:extLst>
          </p:cNvPr>
          <p:cNvSpPr>
            <a:spLocks noGrp="1"/>
          </p:cNvSpPr>
          <p:nvPr>
            <p:ph type="sldNum" sz="quarter" idx="10"/>
          </p:nvPr>
        </p:nvSpPr>
        <p:spPr>
          <a:xfrm>
            <a:off x="8626412" y="6681999"/>
            <a:ext cx="355840" cy="161396"/>
          </a:xfrm>
        </p:spPr>
        <p:txBody>
          <a:bodyPr/>
          <a:lstStyle>
            <a:lvl1pPr>
              <a:defRPr sz="900">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424697013"/>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PTER CLOSING">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50" y="381447"/>
            <a:ext cx="2292103" cy="291823"/>
          </a:xfrm>
          <a:prstGeom prst="rect">
            <a:avLst/>
          </a:prstGeom>
        </p:spPr>
        <p:txBody>
          <a:bodyPr/>
          <a:lstStyle>
            <a:lvl1pPr>
              <a:defRPr>
                <a:solidFill>
                  <a:schemeClr val="tx1"/>
                </a:solidFill>
                <a:latin typeface="Calibri (Body)"/>
                <a:cs typeface="Times New Roman" panose="02020603050405020304" pitchFamily="18" charset="0"/>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350212" y="1005698"/>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7" y="3759738"/>
            <a:ext cx="5682508" cy="400110"/>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30" normalizeH="0" baseline="0" noProof="0" dirty="0">
                <a:ln>
                  <a:noFill/>
                </a:ln>
                <a:solidFill>
                  <a:srgbClr val="000000"/>
                </a:solidFill>
                <a:effectLst/>
                <a:uLnTx/>
                <a:uFillTx/>
                <a:latin typeface="Calibri (Body)"/>
                <a:ea typeface="Calibri" panose="020F0502020204030204" pitchFamily="34" charset="0"/>
                <a:cs typeface="Times New Roman" panose="02020603050405020304" pitchFamily="18" charset="0"/>
              </a:rPr>
              <a:t>Because learning changes everything.</a:t>
            </a:r>
            <a:r>
              <a:rPr kumimoji="0" lang="en-US" sz="2000" b="0" i="0" u="none" strike="noStrike" kern="1200" cap="none" spc="30" normalizeH="0" baseline="60000" noProof="0" dirty="0">
                <a:ln>
                  <a:noFill/>
                </a:ln>
                <a:solidFill>
                  <a:srgbClr val="000000"/>
                </a:solidFill>
                <a:effectLst/>
                <a:uLnTx/>
                <a:uFillTx/>
                <a:latin typeface="Calibri (Body)"/>
                <a:ea typeface="Calibri" panose="020F0502020204030204" pitchFamily="34" charset="0"/>
                <a:cs typeface="Times New Roman" panose="02020603050405020304" pitchFamily="18" charset="0"/>
              </a:rPr>
              <a:t>®</a:t>
            </a:r>
            <a:endParaRPr kumimoji="0" lang="en-US" sz="2000" b="0" i="0" u="none" strike="noStrike" kern="1200" cap="none" spc="30" normalizeH="0" baseline="60000" noProof="0" dirty="0">
              <a:ln>
                <a:noFill/>
              </a:ln>
              <a:solidFill>
                <a:srgbClr val="000000"/>
              </a:solidFill>
              <a:effectLst/>
              <a:uLnTx/>
              <a:uFillTx/>
              <a:latin typeface="Calibri (Body)"/>
              <a:ea typeface="+mn-ea"/>
              <a:cs typeface="Times New Roman" panose="02020603050405020304" pitchFamily="18" charset="0"/>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6" y="5292176"/>
            <a:ext cx="2605831" cy="307777"/>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Body)"/>
                <a:ea typeface="+mn-ea"/>
                <a:cs typeface="Times New Roman" panose="02020603050405020304" pitchFamily="18" charset="0"/>
              </a:rPr>
              <a:t>www.mheducation.com</a:t>
            </a:r>
          </a:p>
        </p:txBody>
      </p:sp>
      <p:sp>
        <p:nvSpPr>
          <p:cNvPr id="7" name="Text Placeholder 6">
            <a:extLst>
              <a:ext uri="{FF2B5EF4-FFF2-40B4-BE49-F238E27FC236}">
                <a16:creationId xmlns:a16="http://schemas.microsoft.com/office/drawing/2014/main" id="{CA327AE1-EE5E-408F-902D-1E56A38FED10}"/>
              </a:ext>
            </a:extLst>
          </p:cNvPr>
          <p:cNvSpPr>
            <a:spLocks noGrp="1"/>
          </p:cNvSpPr>
          <p:nvPr>
            <p:ph type="body" sz="quarter" idx="11" hasCustomPrompt="1"/>
          </p:nvPr>
        </p:nvSpPr>
        <p:spPr>
          <a:xfrm>
            <a:off x="0" y="6476552"/>
            <a:ext cx="9144000" cy="381447"/>
          </a:xfrm>
          <a:prstGeom prst="rect">
            <a:avLst/>
          </a:prstGeom>
        </p:spPr>
        <p:txBody>
          <a:bodyPr/>
          <a:lstStyle>
            <a:lvl1pPr algn="ctr">
              <a:defRPr sz="800"/>
            </a:lvl1pPr>
          </a:lstStyle>
          <a:p>
            <a:pPr lvl="0"/>
            <a:r>
              <a:rPr lang="en-US" dirty="0"/>
              <a:t>Long Copyright</a:t>
            </a:r>
            <a:endParaRPr lang="en-IN" dirty="0"/>
          </a:p>
        </p:txBody>
      </p:sp>
    </p:spTree>
    <p:extLst>
      <p:ext uri="{BB962C8B-B14F-4D97-AF65-F5344CB8AC3E}">
        <p14:creationId xmlns:p14="http://schemas.microsoft.com/office/powerpoint/2010/main" val="36059628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8"/>
            <a:ext cx="7696919" cy="609600"/>
          </a:xfrm>
          <a:prstGeom prst="rect">
            <a:avLst/>
          </a:prstGeom>
        </p:spPr>
        <p:txBody>
          <a:bodyPr anchor="ctr">
            <a:noAutofit/>
          </a:bodyPr>
          <a:lstStyle>
            <a:lvl1pPr algn="l">
              <a:defRPr lang="en-US" sz="2000" b="1" kern="1200" dirty="0">
                <a:solidFill>
                  <a:schemeClr val="tx1"/>
                </a:solidFill>
                <a:latin typeface="Calibri" panose="020F0502020204030204" pitchFamily="34" charset="0"/>
                <a:ea typeface="+mj-ea"/>
                <a:cs typeface="Times New Roman" panose="02020603050405020304" pitchFamily="18" charset="0"/>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5"/>
            <a:ext cx="342900" cy="143831"/>
          </a:xfrm>
          <a:prstGeom prst="rect">
            <a:avLst/>
          </a:prstGeom>
        </p:spPr>
        <p:txBody>
          <a:bodyPr/>
          <a:lstStyle>
            <a:lvl1pPr>
              <a:defRPr sz="900"/>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279589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 CONT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000" y="198000"/>
            <a:ext cx="8460000" cy="810000"/>
          </a:xfrm>
          <a:prstGeom prst="rect">
            <a:avLst/>
          </a:prstGeom>
        </p:spPr>
        <p:txBody>
          <a:bodyPr anchor="ctr">
            <a:noAutofit/>
          </a:bodyPr>
          <a:lstStyle>
            <a:lvl1pPr algn="ctr" defTabSz="685800" rtl="0" eaLnBrk="1" latinLnBrk="0" hangingPunct="1">
              <a:spcBef>
                <a:spcPct val="0"/>
              </a:spcBef>
              <a:buNone/>
              <a:defRPr lang="en-US" sz="2400" b="1" kern="1200" dirty="0">
                <a:solidFill>
                  <a:srgbClr val="AF0000"/>
                </a:solidFill>
                <a:latin typeface="Calibri" panose="020F0502020204030204" pitchFamily="34" charset="0"/>
                <a:ea typeface="+mj-ea"/>
                <a:cs typeface="Times New Roman" panose="02020603050405020304" pitchFamily="18" charset="0"/>
              </a:defRPr>
            </a:lvl1pPr>
          </a:lstStyle>
          <a:p>
            <a:r>
              <a:rPr lang="en-US" dirty="0"/>
              <a:t>Appendix Title - Text Alternative</a:t>
            </a:r>
          </a:p>
        </p:txBody>
      </p:sp>
      <p:sp>
        <p:nvSpPr>
          <p:cNvPr id="5" name="Text Placeholder 2">
            <a:extLst>
              <a:ext uri="{FF2B5EF4-FFF2-40B4-BE49-F238E27FC236}">
                <a16:creationId xmlns:a16="http://schemas.microsoft.com/office/drawing/2014/main" id="{7ACFBE1A-8155-4B68-803A-1CB4404DBE13}"/>
              </a:ext>
            </a:extLst>
          </p:cNvPr>
          <p:cNvSpPr>
            <a:spLocks noGrp="1"/>
          </p:cNvSpPr>
          <p:nvPr>
            <p:ph type="body" sz="quarter" idx="11" hasCustomPrompt="1"/>
          </p:nvPr>
        </p:nvSpPr>
        <p:spPr>
          <a:xfrm>
            <a:off x="3064800" y="1066801"/>
            <a:ext cx="2980800" cy="250825"/>
          </a:xfrm>
        </p:spPr>
        <p:txBody>
          <a:bodyPr anchor="ctr">
            <a:noAutofit/>
          </a:bodyPr>
          <a:lstStyle>
            <a:lvl1pPr algn="ctr">
              <a:defRPr sz="900">
                <a:latin typeface="Calibri (Body)"/>
                <a:cs typeface="Times New Roman" panose="02020603050405020304" pitchFamily="18" charset="0"/>
              </a:defRPr>
            </a:lvl1pPr>
          </a:lstStyle>
          <a:p>
            <a:pPr lvl="0"/>
            <a:r>
              <a:rPr lang="en-US" dirty="0"/>
              <a:t>Return to parent-slide containing images.</a:t>
            </a:r>
          </a:p>
        </p:txBody>
      </p:sp>
      <p:sp>
        <p:nvSpPr>
          <p:cNvPr id="10" name="Content Placeholder 3">
            <a:extLst>
              <a:ext uri="{FF2B5EF4-FFF2-40B4-BE49-F238E27FC236}">
                <a16:creationId xmlns:a16="http://schemas.microsoft.com/office/drawing/2014/main" id="{F8A9D907-A1B3-4E65-A793-5004CBDB4B08}"/>
              </a:ext>
            </a:extLst>
          </p:cNvPr>
          <p:cNvSpPr>
            <a:spLocks noGrp="1"/>
          </p:cNvSpPr>
          <p:nvPr>
            <p:ph sz="quarter" idx="12" hasCustomPrompt="1"/>
          </p:nvPr>
        </p:nvSpPr>
        <p:spPr>
          <a:xfrm>
            <a:off x="342001" y="1371600"/>
            <a:ext cx="8459999" cy="4876800"/>
          </a:xfrm>
        </p:spPr>
        <p:txBody>
          <a:bodyPr>
            <a:noAutofit/>
          </a:bodyPr>
          <a:lstStyle>
            <a:lvl1pPr>
              <a:defRPr sz="2000">
                <a:latin typeface="Calibri (Body)"/>
                <a:cs typeface="Times New Roman" panose="02020603050405020304" pitchFamily="18" charset="0"/>
              </a:defRPr>
            </a:lvl1pPr>
            <a:lvl2pPr>
              <a:defRPr sz="2100">
                <a:latin typeface="Calibri (Body)"/>
              </a:defRPr>
            </a:lvl2pPr>
            <a:lvl3pPr>
              <a:defRPr sz="2100">
                <a:latin typeface="Calibri (Body)"/>
              </a:defRPr>
            </a:lvl3pPr>
            <a:lvl4pPr>
              <a:defRPr sz="2100">
                <a:latin typeface="Calibri (Body)"/>
              </a:defRPr>
            </a:lvl4pPr>
            <a:lvl5pPr>
              <a:defRPr sz="2100">
                <a:latin typeface="Calibri (Body)"/>
              </a:defRPr>
            </a:lvl5pPr>
          </a:lstStyle>
          <a:p>
            <a:pPr lvl="0"/>
            <a:r>
              <a:rPr lang="en-US" dirty="0"/>
              <a:t>Slide Content</a:t>
            </a:r>
          </a:p>
        </p:txBody>
      </p:sp>
      <p:sp>
        <p:nvSpPr>
          <p:cNvPr id="7" name="Text Placeholder 4">
            <a:extLst>
              <a:ext uri="{FF2B5EF4-FFF2-40B4-BE49-F238E27FC236}">
                <a16:creationId xmlns:a16="http://schemas.microsoft.com/office/drawing/2014/main" id="{075013BC-66C3-4B7A-8117-CDC3C96CEC33}"/>
              </a:ext>
            </a:extLst>
          </p:cNvPr>
          <p:cNvSpPr>
            <a:spLocks noGrp="1"/>
          </p:cNvSpPr>
          <p:nvPr>
            <p:ph type="body" sz="quarter" idx="13" hasCustomPrompt="1"/>
          </p:nvPr>
        </p:nvSpPr>
        <p:spPr>
          <a:xfrm>
            <a:off x="3064800" y="6324601"/>
            <a:ext cx="2980800" cy="250825"/>
          </a:xfrm>
        </p:spPr>
        <p:txBody>
          <a:bodyPr anchor="ctr">
            <a:noAutofit/>
          </a:bodyPr>
          <a:lstStyle>
            <a:lvl1pPr algn="ctr">
              <a:defRPr sz="900">
                <a:latin typeface="Calibri (Body)"/>
                <a:cs typeface="Times New Roman" panose="02020603050405020304" pitchFamily="18" charset="0"/>
              </a:defRPr>
            </a:lvl1pPr>
          </a:lstStyle>
          <a:p>
            <a:pPr lvl="0"/>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81999"/>
            <a:ext cx="355840" cy="161396"/>
          </a:xfrm>
        </p:spPr>
        <p:txBody>
          <a:bodyPr/>
          <a:lstStyle>
            <a:lvl1pPr>
              <a:defRPr sz="900">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48398498"/>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1"/>
            <a:ext cx="8458200" cy="678611"/>
          </a:xfrm>
          <a:prstGeom prst="rect">
            <a:avLst/>
          </a:prstGeom>
        </p:spPr>
        <p:txBody>
          <a:bodyPr vert="horz" lIns="91440" tIns="45720" rIns="91440" bIns="45720" rtlCol="0" anchor="ctr">
            <a:noAutofit/>
          </a:bodyPr>
          <a:lstStyle>
            <a:lvl1pPr>
              <a:lnSpc>
                <a:spcPct val="90000"/>
              </a:lnSpc>
              <a:defRPr lang="en-US" sz="2400" dirty="0">
                <a:solidFill>
                  <a:srgbClr val="C00000"/>
                </a:solidFill>
                <a:latin typeface="Calibri" panose="020F0502020204030204" pitchFamily="34" charset="0"/>
                <a:cs typeface="Times New Roman" panose="02020603050405020304" pitchFamily="18" charset="0"/>
              </a:defRPr>
            </a:lvl1pPr>
          </a:lstStyle>
          <a:p>
            <a:pPr lvl="0" algn="ctr"/>
            <a:r>
              <a:rPr lang="en-US" dirty="0"/>
              <a:t>Slide Title</a:t>
            </a:r>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900" dirty="0">
                <a:latin typeface="Calibri (Body)"/>
                <a:cs typeface="Times New Roman" panose="02020603050405020304" pitchFamily="18" charset="0"/>
              </a:defRPr>
            </a:lvl1pPr>
          </a:lstStyle>
          <a:p>
            <a:pPr lvl="0" algn="ctr"/>
            <a:r>
              <a:rPr lang="en-US" dirty="0"/>
              <a:t>Return to parent-slide containing images.</a:t>
            </a:r>
          </a:p>
        </p:txBody>
      </p:sp>
      <p:sp>
        <p:nvSpPr>
          <p:cNvPr id="4" name="Image Identifier 1">
            <a:extLst>
              <a:ext uri="{FF2B5EF4-FFF2-40B4-BE49-F238E27FC236}">
                <a16:creationId xmlns:a16="http://schemas.microsoft.com/office/drawing/2014/main" id="{06B6FD09-21E6-4C44-B034-2825B085D9AB}"/>
              </a:ext>
            </a:extLst>
          </p:cNvPr>
          <p:cNvSpPr>
            <a:spLocks noGrp="1"/>
          </p:cNvSpPr>
          <p:nvPr>
            <p:ph type="body" sz="quarter" idx="17" hasCustomPrompt="1"/>
          </p:nvPr>
        </p:nvSpPr>
        <p:spPr>
          <a:xfrm>
            <a:off x="365125" y="1410562"/>
            <a:ext cx="4078224" cy="393192"/>
          </a:xfrm>
        </p:spPr>
        <p:txBody>
          <a:bodyPr anchor="ctr">
            <a:noAutofit/>
          </a:bodyPr>
          <a:lstStyle>
            <a:lvl1pPr algn="ctr">
              <a:defRPr b="1">
                <a:solidFill>
                  <a:srgbClr val="C00000"/>
                </a:solidFill>
                <a:latin typeface="Calibri" panose="020F0502020204030204" pitchFamily="34" charset="0"/>
                <a:cs typeface="Times New Roman" panose="02020603050405020304" pitchFamily="18" charset="0"/>
              </a:defRPr>
            </a:lvl1pPr>
          </a:lstStyle>
          <a:p>
            <a:pPr lvl="0"/>
            <a:r>
              <a:rPr lang="en-US" dirty="0"/>
              <a:t>Image Identifier 1</a:t>
            </a:r>
          </a:p>
        </p:txBody>
      </p:sp>
      <p:sp>
        <p:nvSpPr>
          <p:cNvPr id="12" name="Content Placeholder 1">
            <a:extLst>
              <a:ext uri="{FF2B5EF4-FFF2-40B4-BE49-F238E27FC236}">
                <a16:creationId xmlns:a16="http://schemas.microsoft.com/office/drawing/2014/main" id="{211AB556-A79C-4FDF-BD73-C1AB72D9590A}"/>
              </a:ext>
            </a:extLst>
          </p:cNvPr>
          <p:cNvSpPr>
            <a:spLocks noGrp="1"/>
          </p:cNvSpPr>
          <p:nvPr>
            <p:ph sz="quarter" idx="18" hasCustomPrompt="1"/>
          </p:nvPr>
        </p:nvSpPr>
        <p:spPr>
          <a:xfrm>
            <a:off x="342900" y="1933303"/>
            <a:ext cx="4078224" cy="4315968"/>
          </a:xfrm>
        </p:spPr>
        <p:txBody>
          <a:bodyPr>
            <a:noAutofit/>
          </a:bodyPr>
          <a:lstStyle>
            <a:lvl1pPr>
              <a:defRPr sz="2000">
                <a:latin typeface="Calibri (Body)"/>
                <a:cs typeface="Times New Roman" panose="02020603050405020304" pitchFamily="18" charset="0"/>
              </a:defRPr>
            </a:lvl1pPr>
            <a:lvl2pPr>
              <a:defRPr sz="2000">
                <a:latin typeface="Calibri (Body)"/>
                <a:cs typeface="Times New Roman" panose="02020603050405020304" pitchFamily="18" charset="0"/>
              </a:defRPr>
            </a:lvl2pPr>
            <a:lvl3pPr>
              <a:defRPr sz="2000">
                <a:latin typeface="Calibri (Body)"/>
                <a:cs typeface="Times New Roman" panose="02020603050405020304" pitchFamily="18" charset="0"/>
              </a:defRPr>
            </a:lvl3pPr>
          </a:lstStyle>
          <a:p>
            <a:pPr lvl="0"/>
            <a:r>
              <a:rPr lang="en-US" dirty="0"/>
              <a:t>Slide Content 1</a:t>
            </a:r>
          </a:p>
          <a:p>
            <a:pPr lvl="1"/>
            <a:r>
              <a:rPr lang="en-US" dirty="0"/>
              <a:t>Second level</a:t>
            </a:r>
          </a:p>
          <a:p>
            <a:pPr lvl="2"/>
            <a:r>
              <a:rPr lang="en-US" dirty="0"/>
              <a:t>Third level</a:t>
            </a:r>
          </a:p>
        </p:txBody>
      </p:sp>
      <p:sp>
        <p:nvSpPr>
          <p:cNvPr id="14" name="Image Identifier 2">
            <a:extLst>
              <a:ext uri="{FF2B5EF4-FFF2-40B4-BE49-F238E27FC236}">
                <a16:creationId xmlns:a16="http://schemas.microsoft.com/office/drawing/2014/main" id="{8126F7C8-57F8-404E-8B7F-DFB94AEB3363}"/>
              </a:ext>
            </a:extLst>
          </p:cNvPr>
          <p:cNvSpPr>
            <a:spLocks noGrp="1"/>
          </p:cNvSpPr>
          <p:nvPr>
            <p:ph type="body" sz="quarter" idx="19" hasCustomPrompt="1"/>
          </p:nvPr>
        </p:nvSpPr>
        <p:spPr>
          <a:xfrm>
            <a:off x="4715145" y="1410562"/>
            <a:ext cx="4078224" cy="393192"/>
          </a:xfrm>
        </p:spPr>
        <p:txBody>
          <a:bodyPr anchor="ctr">
            <a:noAutofit/>
          </a:bodyPr>
          <a:lstStyle>
            <a:lvl1pPr algn="ctr">
              <a:defRPr b="1">
                <a:solidFill>
                  <a:srgbClr val="C00000"/>
                </a:solidFill>
                <a:latin typeface="Calibri" panose="020F0502020204030204" pitchFamily="34" charset="0"/>
                <a:cs typeface="Times New Roman" panose="02020603050405020304" pitchFamily="18" charset="0"/>
              </a:defRPr>
            </a:lvl1pPr>
          </a:lstStyle>
          <a:p>
            <a:pPr lvl="0"/>
            <a:r>
              <a:rPr lang="en-US" dirty="0"/>
              <a:t>Image Identifier 2</a:t>
            </a:r>
          </a:p>
        </p:txBody>
      </p:sp>
      <p:sp>
        <p:nvSpPr>
          <p:cNvPr id="16" name="Content Placeholder 2">
            <a:extLst>
              <a:ext uri="{FF2B5EF4-FFF2-40B4-BE49-F238E27FC236}">
                <a16:creationId xmlns:a16="http://schemas.microsoft.com/office/drawing/2014/main" id="{241441BC-54C7-474E-887C-32AF8F737FA5}"/>
              </a:ext>
            </a:extLst>
          </p:cNvPr>
          <p:cNvSpPr>
            <a:spLocks noGrp="1"/>
          </p:cNvSpPr>
          <p:nvPr>
            <p:ph sz="quarter" idx="20" hasCustomPrompt="1"/>
          </p:nvPr>
        </p:nvSpPr>
        <p:spPr>
          <a:xfrm>
            <a:off x="4722876" y="1932432"/>
            <a:ext cx="4078224" cy="4315968"/>
          </a:xfrm>
        </p:spPr>
        <p:txBody>
          <a:bodyPr>
            <a:noAutofit/>
          </a:bodyPr>
          <a:lstStyle>
            <a:lvl1pPr>
              <a:defRPr sz="2000">
                <a:latin typeface="Calibri (Body)"/>
                <a:cs typeface="Times New Roman" panose="02020603050405020304" pitchFamily="18" charset="0"/>
              </a:defRPr>
            </a:lvl1pPr>
            <a:lvl2pPr>
              <a:defRPr sz="2000">
                <a:latin typeface="Calibri (Body)"/>
                <a:cs typeface="Times New Roman" panose="02020603050405020304" pitchFamily="18" charset="0"/>
              </a:defRPr>
            </a:lvl2pPr>
            <a:lvl3pPr>
              <a:defRPr sz="2000">
                <a:latin typeface="Calibri (Body)"/>
                <a:cs typeface="Times New Roman" panose="02020603050405020304" pitchFamily="18" charset="0"/>
              </a:defRPr>
            </a:lvl3pPr>
            <a:lvl4pPr>
              <a:defRPr sz="2000">
                <a:latin typeface="Calibri (Body)"/>
                <a:cs typeface="Times New Roman" panose="02020603050405020304" pitchFamily="18" charset="0"/>
              </a:defRPr>
            </a:lvl4pPr>
            <a:lvl5pPr>
              <a:defRPr sz="2000">
                <a:latin typeface="Calibri (Body)"/>
                <a:cs typeface="Times New Roman" panose="02020603050405020304" pitchFamily="18" charset="0"/>
              </a:defRPr>
            </a:lvl5pPr>
          </a:lstStyle>
          <a:p>
            <a:pPr lvl="0"/>
            <a:r>
              <a:rPr lang="en-US" dirty="0"/>
              <a:t>Slide Content 2</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turn to main slide Link 2">
            <a:extLst>
              <a:ext uri="{FF2B5EF4-FFF2-40B4-BE49-F238E27FC236}">
                <a16:creationId xmlns:a16="http://schemas.microsoft.com/office/drawing/2014/main" id="{B9537776-81D3-4405-934B-448730728479}"/>
              </a:ext>
            </a:extLst>
          </p:cNvPr>
          <p:cNvSpPr>
            <a:spLocks noGrp="1"/>
          </p:cNvSpPr>
          <p:nvPr>
            <p:ph type="body" sz="quarter" idx="21" hasCustomPrompt="1"/>
          </p:nvPr>
        </p:nvSpPr>
        <p:spPr>
          <a:xfrm>
            <a:off x="3081528" y="6348550"/>
            <a:ext cx="2980944" cy="228600"/>
          </a:xfrm>
        </p:spPr>
        <p:txBody>
          <a:bodyPr anchor="ctr">
            <a:noAutofit/>
          </a:bodyPr>
          <a:lstStyle>
            <a:lvl1pPr algn="ctr">
              <a:defRPr sz="900">
                <a:latin typeface="Calibri (Body)"/>
                <a:cs typeface="Times New Roman" panose="02020603050405020304" pitchFamily="18" charset="0"/>
              </a:defRPr>
            </a:lvl1pPr>
          </a:lstStyle>
          <a:p>
            <a:pPr lvl="0"/>
            <a:r>
              <a:rPr lang="en-IN" dirty="0"/>
              <a:t>Return to parent-slide containing images.</a:t>
            </a:r>
          </a:p>
        </p:txBody>
      </p:sp>
      <p:sp>
        <p:nvSpPr>
          <p:cNvPr id="10"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19056956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136771" y="5329121"/>
            <a:ext cx="287045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www.mheducation.com</a:t>
            </a:r>
          </a:p>
        </p:txBody>
      </p:sp>
      <p:sp>
        <p:nvSpPr>
          <p:cNvPr id="5" name="Text Placeholder 4">
            <a:extLst>
              <a:ext uri="{FF2B5EF4-FFF2-40B4-BE49-F238E27FC236}">
                <a16:creationId xmlns:a16="http://schemas.microsoft.com/office/drawing/2014/main" id="{5D8F42E2-CCF1-4CC4-BFF9-DD453097F90D}"/>
              </a:ext>
            </a:extLst>
          </p:cNvPr>
          <p:cNvSpPr>
            <a:spLocks noGrp="1"/>
          </p:cNvSpPr>
          <p:nvPr>
            <p:ph type="body" sz="quarter" idx="10"/>
          </p:nvPr>
        </p:nvSpPr>
        <p:spPr>
          <a:xfrm>
            <a:off x="0" y="6478588"/>
            <a:ext cx="9144000" cy="400050"/>
          </a:xfrm>
          <a:prstGeom prst="rect">
            <a:avLst/>
          </a:prstGeom>
        </p:spPr>
        <p:txBody>
          <a:bodyPr anchor="ctr"/>
          <a:lstStyle>
            <a:lvl1pPr>
              <a:defRPr sz="900"/>
            </a:lvl1pPr>
          </a:lstStyle>
          <a:p>
            <a:pPr lvl="0"/>
            <a:r>
              <a:rPr lang="en-US" dirty="0"/>
              <a:t>Click to edit Master text styles</a:t>
            </a:r>
          </a:p>
        </p:txBody>
      </p:sp>
    </p:spTree>
    <p:extLst>
      <p:ext uri="{BB962C8B-B14F-4D97-AF65-F5344CB8AC3E}">
        <p14:creationId xmlns:p14="http://schemas.microsoft.com/office/powerpoint/2010/main" val="2030013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bove text">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03703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Text above title">
    <p:spTree>
      <p:nvGrpSpPr>
        <p:cNvPr id="1" name=""/>
        <p:cNvGrpSpPr/>
        <p:nvPr/>
      </p:nvGrpSpPr>
      <p:grpSpPr>
        <a:xfrm>
          <a:off x="0" y="0"/>
          <a:ext cx="0" cy="0"/>
          <a:chOff x="0" y="0"/>
          <a:chExt cx="0" cy="0"/>
        </a:xfrm>
      </p:grpSpPr>
      <p:sp>
        <p:nvSpPr>
          <p:cNvPr id="2" name="Title 1"/>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91021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lor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276725"/>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685800" y="2776539"/>
            <a:ext cx="7772400" cy="1500187"/>
          </a:xfrm>
          <a:prstGeom prst="rect">
            <a:avLst/>
          </a:prstGeom>
        </p:spPr>
        <p:txBody>
          <a:bodyPr anchor="b"/>
          <a:lstStyle>
            <a:lvl1pPr marL="0" indent="0">
              <a:buNone/>
              <a:defRPr sz="2400">
                <a:solidFill>
                  <a:srgbClr val="6A6A6A"/>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93431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276725"/>
            <a:ext cx="7772400" cy="1362075"/>
          </a:xfrm>
          <a:prstGeom prst="rect">
            <a:avLst/>
          </a:prstGeom>
        </p:spPr>
        <p:txBody>
          <a:bodyPr anchor="t"/>
          <a:lstStyle>
            <a:lvl1pPr algn="l">
              <a:defRPr sz="3600" b="1" cap="a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685800" y="2776539"/>
            <a:ext cx="7772400" cy="1500187"/>
          </a:xfrm>
          <a:prstGeom prst="rect">
            <a:avLst/>
          </a:prstGeom>
        </p:spPr>
        <p:txBody>
          <a:bodyPr anchor="b"/>
          <a:lstStyle>
            <a:lvl1pPr marL="0" indent="0">
              <a:buNone/>
              <a:defRPr sz="2400">
                <a:solidFill>
                  <a:srgbClr val="6A6A6A"/>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1699124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lor_Title Only (Title can be hidden)">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151084695"/>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ck_Title Only (Title can be hidden)">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417999168"/>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8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theme" Target="../theme/theme3.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5" Type="http://schemas.openxmlformats.org/officeDocument/2006/relationships/image" Target="../media/image4.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5" Type="http://schemas.openxmlformats.org/officeDocument/2006/relationships/theme" Target="../theme/theme5.xml"/><Relationship Id="rId4" Type="http://schemas.openxmlformats.org/officeDocument/2006/relationships/slideLayout" Target="../slideLayouts/slideLayout3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3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36.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8.xml"/><Relationship Id="rId1" Type="http://schemas.openxmlformats.org/officeDocument/2006/relationships/slideLayout" Target="../slideLayouts/slideLayout37.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Logo: McGraw-Hill Educati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ctangle 12"/>
          <p:cNvSpPr/>
          <p:nvPr/>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Picture 11" descr="Tagline: Because learning changes everythi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
        <p:nvSpPr>
          <p:cNvPr id="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865569859"/>
      </p:ext>
    </p:extLst>
  </p:cSld>
  <p:clrMap bg1="lt1" tx1="dk1" bg2="lt2" tx2="dk2" accent1="accent1" accent2="accent2" accent3="accent3" accent4="accent4" accent5="accent5" accent6="accent6" hlink="hlink" folHlink="folHlink"/>
  <p:sldLayoutIdLst>
    <p:sldLayoutId id="2147484199" r:id="rId1"/>
    <p:sldLayoutId id="2147484200" r:id="rId2"/>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5"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TextBox 7" descr="©McGraw-Hill Education"/>
          <p:cNvSpPr txBox="1"/>
          <p:nvPr userDrawn="1"/>
        </p:nvSpPr>
        <p:spPr>
          <a:xfrm>
            <a:off x="0" y="6693408"/>
            <a:ext cx="1828800" cy="215444"/>
          </a:xfrm>
          <a:prstGeom prst="rect">
            <a:avLst/>
          </a:prstGeom>
          <a:noFill/>
        </p:spPr>
        <p:txBody>
          <a:bodyPr wrap="square" rtlCol="0">
            <a:spAutoFit/>
          </a:bodyPr>
          <a:lstStyle/>
          <a:p>
            <a:r>
              <a:rPr lang="en-US" sz="800" b="0" dirty="0">
                <a:solidFill>
                  <a:schemeClr val="bg1"/>
                </a:solidFill>
                <a:latin typeface="+mn-lt"/>
              </a:rPr>
              <a:t>© McGraw Hill LLC</a:t>
            </a:r>
          </a:p>
        </p:txBody>
      </p:sp>
    </p:spTree>
    <p:extLst>
      <p:ext uri="{BB962C8B-B14F-4D97-AF65-F5344CB8AC3E}">
        <p14:creationId xmlns:p14="http://schemas.microsoft.com/office/powerpoint/2010/main" val="757949971"/>
      </p:ext>
    </p:extLst>
  </p:cSld>
  <p:clrMap bg1="lt1" tx1="dk1" bg2="lt2" tx2="dk2" accent1="accent1" accent2="accent2" accent3="accent3" accent4="accent4" accent5="accent5" accent6="accent6" hlink="hlink" folHlink="folHlink"/>
  <p:sldLayoutIdLst>
    <p:sldLayoutId id="2147484202" r:id="rId1"/>
    <p:sldLayoutId id="2147484203" r:id="rId2"/>
    <p:sldLayoutId id="2147484204" r:id="rId3"/>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Text Placeholder 2" descr="©McGraw-Hill Education&#10;"/>
          <p:cNvSpPr txBox="1">
            <a:spLocks/>
          </p:cNvSpPr>
          <p:nvPr/>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McGraw Hill LLC</a:t>
            </a:r>
          </a:p>
        </p:txBody>
      </p:sp>
    </p:spTree>
    <p:extLst>
      <p:ext uri="{BB962C8B-B14F-4D97-AF65-F5344CB8AC3E}">
        <p14:creationId xmlns:p14="http://schemas.microsoft.com/office/powerpoint/2010/main" val="99117920"/>
      </p:ext>
    </p:extLst>
  </p:cSld>
  <p:clrMap bg1="lt1" tx1="dk1" bg2="lt2" tx2="dk2" accent1="accent1" accent2="accent2" accent3="accent3" accent4="accent4" accent5="accent5" accent6="accent6" hlink="hlink" folHlink="folHlink"/>
  <p:sldLayoutIdLst>
    <p:sldLayoutId id="2147484163" r:id="rId1"/>
    <p:sldLayoutId id="2147484164" r:id="rId2"/>
    <p:sldLayoutId id="2147484165" r:id="rId3"/>
    <p:sldLayoutId id="2147484166" r:id="rId4"/>
    <p:sldLayoutId id="2147484167" r:id="rId5"/>
    <p:sldLayoutId id="2147484168" r:id="rId6"/>
    <p:sldLayoutId id="2147484169" r:id="rId7"/>
    <p:sldLayoutId id="2147484170" r:id="rId8"/>
    <p:sldLayoutId id="2147484171" r:id="rId9"/>
    <p:sldLayoutId id="2147484172" r:id="rId10"/>
    <p:sldLayoutId id="2147484173" r:id="rId11"/>
    <p:sldLayoutId id="2147484174" r:id="rId12"/>
    <p:sldLayoutId id="2147484175" r:id="rId13"/>
    <p:sldLayoutId id="2147484176" r:id="rId14"/>
    <p:sldLayoutId id="2147484177" r:id="rId15"/>
    <p:sldLayoutId id="2147484178" r:id="rId16"/>
    <p:sldLayoutId id="2147484179" r:id="rId17"/>
    <p:sldLayoutId id="2147484180" r:id="rId18"/>
    <p:sldLayoutId id="2147484181" r:id="rId19"/>
    <p:sldLayoutId id="2147484182" r:id="rId20"/>
    <p:sldLayoutId id="2147484194" r:id="rId21"/>
    <p:sldLayoutId id="2147484183" r:id="rId22"/>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9" name="MGH Tagline">
            <a:extLst>
              <a:ext uri="{FF2B5EF4-FFF2-40B4-BE49-F238E27FC236}">
                <a16:creationId xmlns:a16="http://schemas.microsoft.com/office/drawing/2014/main" id="{70E12349-CEA7-4006-B6E3-3E283BDBD258}"/>
              </a:ext>
            </a:extLst>
          </p:cNvPr>
          <p:cNvSpPr txBox="1"/>
          <p:nvPr userDrawn="1"/>
        </p:nvSpPr>
        <p:spPr>
          <a:xfrm>
            <a:off x="5105400" y="322650"/>
            <a:ext cx="3544947" cy="439350"/>
          </a:xfrm>
          <a:prstGeom prst="rect">
            <a:avLst/>
          </a:prstGeom>
          <a:noFill/>
        </p:spPr>
        <p:txBody>
          <a:bodyPr wrap="square" lIns="28575" rIns="28575" rtlCol="0">
            <a:spAutoFit/>
          </a:bodyPr>
          <a:lstStyle/>
          <a:p>
            <a:pPr marL="0" marR="0" lvl="0" indent="0" algn="l" defTabSz="571500" rtl="0" eaLnBrk="1" fontAlgn="auto" latinLnBrk="0" hangingPunct="1">
              <a:lnSpc>
                <a:spcPct val="100000"/>
              </a:lnSpc>
              <a:spcBef>
                <a:spcPts val="0"/>
              </a:spcBef>
              <a:spcAft>
                <a:spcPts val="0"/>
              </a:spcAft>
              <a:buClrTx/>
              <a:buSzTx/>
              <a:buFontTx/>
              <a:buNone/>
              <a:tabLst/>
              <a:defRPr/>
            </a:pPr>
            <a:r>
              <a:rPr lang="en-US" sz="1600" spc="25" dirty="0">
                <a:effectLst/>
                <a:latin typeface="Calibri (Body)"/>
                <a:ea typeface="Calibri" panose="020F0502020204030204" pitchFamily="34" charset="0"/>
                <a:cs typeface="Times New Roman" panose="02020603050405020304" pitchFamily="18" charset="0"/>
              </a:rPr>
              <a:t>Because learning changes everything.</a:t>
            </a:r>
            <a:r>
              <a:rPr lang="en-US" sz="1600" spc="25" baseline="60000" dirty="0">
                <a:effectLst/>
                <a:latin typeface="Calibri (Body)"/>
                <a:ea typeface="Calibri" panose="020F0502020204030204" pitchFamily="34" charset="0"/>
                <a:cs typeface="Times New Roman" panose="02020603050405020304" pitchFamily="18" charset="0"/>
              </a:rPr>
              <a:t>®</a:t>
            </a:r>
            <a:endParaRPr lang="en-US" sz="1600" spc="25" baseline="60000" dirty="0">
              <a:latin typeface="Calibri (Body)"/>
              <a:cs typeface="Times New Roman" panose="02020603050405020304" pitchFamily="18" charset="0"/>
            </a:endParaRP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432548"/>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Calibri (Body)"/>
              <a:cs typeface="Times New Roman" panose="02020603050405020304" pitchFamily="18" charset="0"/>
            </a:endParaRPr>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600">
                <a:solidFill>
                  <a:schemeClr val="tx1">
                    <a:lumMod val="50000"/>
                    <a:lumOff val="50000"/>
                  </a:schemeClr>
                </a:solidFill>
                <a:latin typeface="Calibri (Body)"/>
                <a:cs typeface="Times New Roman" panose="02020603050405020304" pitchFamily="18" charset="0"/>
              </a:defRPr>
            </a:lvl1pPr>
          </a:lstStyle>
          <a:p>
            <a:pPr defTabSz="342900">
              <a:spcBef>
                <a:spcPct val="20000"/>
              </a:spcBef>
              <a:defRPr/>
            </a:pPr>
            <a:endParaRPr lang="en-US" dirty="0"/>
          </a:p>
        </p:txBody>
      </p:sp>
    </p:spTree>
    <p:extLst>
      <p:ext uri="{BB962C8B-B14F-4D97-AF65-F5344CB8AC3E}">
        <p14:creationId xmlns:p14="http://schemas.microsoft.com/office/powerpoint/2010/main" val="1067949755"/>
      </p:ext>
    </p:extLst>
  </p:cSld>
  <p:clrMap bg1="lt1" tx1="dk1" bg2="lt2" tx2="dk2" accent1="accent1" accent2="accent2" accent3="accent3" accent4="accent4" accent5="accent5" accent6="accent6" hlink="hlink" folHlink="folHlink"/>
  <p:sldLayoutIdLst>
    <p:sldLayoutId id="2147484206" r:id="rId1"/>
    <p:sldLayoutId id="2147484223" r:id="rId2"/>
    <p:sldLayoutId id="2147484207" r:id="rId3"/>
  </p:sldLayoutIdLst>
  <p:hf hdr="0" ftr="0" dt="0"/>
  <p:txStyles>
    <p:titleStyle>
      <a:lvl1pPr algn="l" defTabSz="685800" rtl="0" eaLnBrk="1" latinLnBrk="0" hangingPunct="1">
        <a:lnSpc>
          <a:spcPct val="90000"/>
        </a:lnSpc>
        <a:spcBef>
          <a:spcPct val="0"/>
        </a:spcBef>
        <a:buNone/>
        <a:defRPr sz="1800" b="1" kern="1200">
          <a:solidFill>
            <a:schemeClr val="tx2"/>
          </a:solidFill>
          <a:latin typeface="+mj-lt"/>
          <a:ea typeface="+mj-ea"/>
          <a:cs typeface="+mj-cs"/>
        </a:defRPr>
      </a:lvl1pPr>
    </p:titleStyle>
    <p:bodyStyle>
      <a:lvl1pPr marL="0" marR="0" indent="0" algn="l" defTabSz="685800" rtl="0" eaLnBrk="1" fontAlgn="auto" latinLnBrk="0" hangingPunct="1">
        <a:lnSpc>
          <a:spcPct val="100000"/>
        </a:lnSpc>
        <a:spcBef>
          <a:spcPts val="900"/>
        </a:spcBef>
        <a:spcAft>
          <a:spcPts val="0"/>
        </a:spcAft>
        <a:buClrTx/>
        <a:buSzTx/>
        <a:buFont typeface="Arial" panose="020B0604020202020204" pitchFamily="34" charset="0"/>
        <a:buNone/>
        <a:tabLst/>
        <a:defRPr sz="1050" kern="1200" baseline="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98000"/>
            <a:ext cx="8458200" cy="1143000"/>
          </a:xfrm>
          <a:prstGeom prst="rect">
            <a:avLst/>
          </a:prstGeom>
          <a:ln w="28575">
            <a:noFill/>
          </a:ln>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524000"/>
            <a:ext cx="8458200" cy="48768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p:nvSpPr>
        <p:spPr>
          <a:xfrm>
            <a:off x="215659" y="6664281"/>
            <a:ext cx="1233578" cy="215444"/>
          </a:xfrm>
          <a:prstGeom prst="rect">
            <a:avLst/>
          </a:prstGeom>
          <a:noFill/>
        </p:spPr>
        <p:txBody>
          <a:bodyPr wrap="square" lIns="34290" rIns="34290" rtlCol="0" anchor="ctr">
            <a:spAutoFit/>
          </a:bodyPr>
          <a:lstStyle/>
          <a:p>
            <a:r>
              <a:rPr lang="en-US" sz="800" b="0" dirty="0">
                <a:solidFill>
                  <a:schemeClr val="tx1"/>
                </a:solidFill>
                <a:latin typeface="Calibri (Body)"/>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6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
        <p:nvSpPr>
          <p:cNvPr id="7" name="MGH Yellow Line">
            <a:extLst>
              <a:ext uri="{FF2B5EF4-FFF2-40B4-BE49-F238E27FC236}">
                <a16:creationId xmlns:a16="http://schemas.microsoft.com/office/drawing/2014/main" id="{57D5A372-C0CA-43F7-B652-973281BD7572}"/>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Calibri (Body)"/>
              <a:cs typeface="Times New Roman" panose="02020603050405020304" pitchFamily="18" charset="0"/>
            </a:endParaRPr>
          </a:p>
        </p:txBody>
      </p:sp>
    </p:spTree>
    <p:extLst>
      <p:ext uri="{BB962C8B-B14F-4D97-AF65-F5344CB8AC3E}">
        <p14:creationId xmlns:p14="http://schemas.microsoft.com/office/powerpoint/2010/main" val="3963073705"/>
      </p:ext>
    </p:extLst>
  </p:cSld>
  <p:clrMap bg1="lt1" tx1="dk1" bg2="lt2" tx2="dk2" accent1="accent1" accent2="accent2" accent3="accent3" accent4="accent4" accent5="accent5" accent6="accent6" hlink="hlink" folHlink="folHlink"/>
  <p:sldLayoutIdLst>
    <p:sldLayoutId id="2147484209" r:id="rId1"/>
    <p:sldLayoutId id="2147484212" r:id="rId2"/>
    <p:sldLayoutId id="2147484213" r:id="rId3"/>
    <p:sldLayoutId id="2147484214" r:id="rId4"/>
  </p:sldLayoutIdLst>
  <p:hf hdr="0" ftr="0" dt="0"/>
  <p:txStyles>
    <p:titleStyle>
      <a:lvl1pPr algn="ctr" defTabSz="685800" rtl="0" eaLnBrk="1" latinLnBrk="0" hangingPunct="1">
        <a:lnSpc>
          <a:spcPct val="100000"/>
        </a:lnSpc>
        <a:spcBef>
          <a:spcPct val="0"/>
        </a:spcBef>
        <a:buNone/>
        <a:defRPr sz="3600" b="0" kern="1200">
          <a:solidFill>
            <a:srgbClr val="B40000"/>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1200"/>
        </a:spcAft>
        <a:buClrTx/>
        <a:buSzTx/>
        <a:buFont typeface="Arial" panose="020B0604020202020204" pitchFamily="34" charset="0"/>
        <a:buNone/>
        <a:tabLst/>
        <a:defRPr sz="2800" kern="1200">
          <a:solidFill>
            <a:schemeClr val="tx2"/>
          </a:solidFill>
          <a:latin typeface="Calibri (Body)"/>
          <a:ea typeface="+mn-ea"/>
          <a:cs typeface="Times New Roman" panose="02020603050405020304" pitchFamily="18" charset="0"/>
        </a:defRPr>
      </a:lvl1pPr>
      <a:lvl2pPr marL="258366" indent="-257175" algn="l" defTabSz="685800" rtl="0" eaLnBrk="1" latinLnBrk="0" hangingPunct="1">
        <a:lnSpc>
          <a:spcPct val="100000"/>
        </a:lnSpc>
        <a:spcBef>
          <a:spcPts val="0"/>
        </a:spcBef>
        <a:spcAft>
          <a:spcPts val="1200"/>
        </a:spcAft>
        <a:buClrTx/>
        <a:buFont typeface="Arial" panose="020B0604020202020204" pitchFamily="34" charset="0"/>
        <a:buChar char="•"/>
        <a:defRPr sz="2400" kern="1200">
          <a:solidFill>
            <a:schemeClr val="tx2"/>
          </a:solidFill>
          <a:latin typeface="Calibri (Body)"/>
          <a:ea typeface="+mn-ea"/>
          <a:cs typeface="Times New Roman" panose="02020603050405020304" pitchFamily="18" charset="0"/>
        </a:defRPr>
      </a:lvl2pPr>
      <a:lvl3pPr marL="388144" indent="-214313" algn="l" defTabSz="685800" rtl="0" eaLnBrk="1" latinLnBrk="0" hangingPunct="1">
        <a:lnSpc>
          <a:spcPct val="100000"/>
        </a:lnSpc>
        <a:spcBef>
          <a:spcPts val="0"/>
        </a:spcBef>
        <a:spcAft>
          <a:spcPts val="1200"/>
        </a:spcAft>
        <a:buFont typeface="Arial" panose="020B0604020202020204" pitchFamily="34" charset="0"/>
        <a:buChar char="•"/>
        <a:defRPr sz="24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spcAft>
          <a:spcPts val="600"/>
        </a:spcAft>
        <a:buFont typeface="Arial" panose="020B0604020202020204" pitchFamily="34" charset="0"/>
        <a:buChar char="•"/>
        <a:defRPr sz="900" kern="1200">
          <a:solidFill>
            <a:schemeClr val="tx1"/>
          </a:solidFill>
          <a:latin typeface="+mn-lt"/>
          <a:ea typeface="+mn-ea"/>
          <a:cs typeface="+mn-cs"/>
        </a:defRPr>
      </a:lvl4pPr>
      <a:lvl5pPr marL="728663" indent="-214313" algn="l" defTabSz="685800" rtl="0" eaLnBrk="1" latinLnBrk="0" hangingPunct="1">
        <a:lnSpc>
          <a:spcPct val="100000"/>
        </a:lnSpc>
        <a:spcBef>
          <a:spcPts val="600"/>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2"/>
            <a:ext cx="9144000" cy="362309"/>
          </a:xfrm>
          <a:prstGeom prst="rect">
            <a:avLst/>
          </a:prstGeom>
        </p:spPr>
        <p:txBody>
          <a:bodyPr vert="horz" lIns="91440" tIns="45720" rIns="91440" bIns="45720" rtlCol="0" anchor="ctr"/>
          <a:lstStyle>
            <a:lvl1pPr algn="ctr">
              <a:defRPr sz="600">
                <a:solidFill>
                  <a:schemeClr val="tx1"/>
                </a:solidFill>
                <a:latin typeface="Times New Roman" panose="02020603050405020304" pitchFamily="18" charset="0"/>
                <a:cs typeface="Times New Roman" panose="02020603050405020304" pitchFamily="18" charset="0"/>
              </a:defRPr>
            </a:lvl1pPr>
          </a:lstStyle>
          <a:p>
            <a:endParaRPr lang="en-US" dirty="0"/>
          </a:p>
        </p:txBody>
      </p:sp>
      <p:sp>
        <p:nvSpPr>
          <p:cNvPr id="4" name="MGH Yellow Line">
            <a:extLst>
              <a:ext uri="{FF2B5EF4-FFF2-40B4-BE49-F238E27FC236}">
                <a16:creationId xmlns:a16="http://schemas.microsoft.com/office/drawing/2014/main" id="{0C2341B1-EE18-431D-86B4-AAE756BDE3E4}"/>
              </a:ext>
              <a:ext uri="{C183D7F6-B498-43B3-948B-1728B52AA6E4}">
                <adec:decorative xmlns:adec="http://schemas.microsoft.com/office/drawing/2017/decorative" xmlns="" val="1"/>
              </a:ext>
            </a:extLst>
          </p:cNvPr>
          <p:cNvSpPr/>
          <p:nvPr/>
        </p:nvSpPr>
        <p:spPr>
          <a:xfrm>
            <a:off x="0" y="6432548"/>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978600"/>
      </p:ext>
    </p:extLst>
  </p:cSld>
  <p:clrMap bg1="lt1" tx1="dk1" bg2="lt2" tx2="dk2" accent1="accent1" accent2="accent2" accent3="accent3" accent4="accent4" accent5="accent5" accent6="accent6" hlink="hlink" folHlink="folHlink"/>
  <p:sldLayoutIdLst>
    <p:sldLayoutId id="2147484217" r:id="rId1"/>
  </p:sldLayoutIdLst>
  <p:hf hdr="0" ftr="0" dt="0"/>
  <p:txStyles>
    <p:titleStyle>
      <a:lvl1pPr algn="ctr" defTabSz="685800" rtl="0" eaLnBrk="1" latinLnBrk="0" hangingPunct="1">
        <a:lnSpc>
          <a:spcPct val="90000"/>
        </a:lnSpc>
        <a:spcBef>
          <a:spcPct val="0"/>
        </a:spcBef>
        <a:buNone/>
        <a:defRPr sz="1200" b="0" kern="1200">
          <a:solidFill>
            <a:schemeClr val="tx2"/>
          </a:solidFill>
          <a:latin typeface="+mj-lt"/>
          <a:ea typeface="+mj-ea"/>
          <a:cs typeface="+mj-cs"/>
        </a:defRPr>
      </a:lvl1pPr>
    </p:titleStyle>
    <p:bodyStyle>
      <a:lvl1pPr marL="0" marR="0" indent="0" algn="ctr" defTabSz="685800" rtl="0" eaLnBrk="1" fontAlgn="auto" latinLnBrk="0" hangingPunct="1">
        <a:lnSpc>
          <a:spcPct val="100000"/>
        </a:lnSpc>
        <a:spcBef>
          <a:spcPts val="0"/>
        </a:spcBef>
        <a:spcAft>
          <a:spcPts val="0"/>
        </a:spcAft>
        <a:buClrTx/>
        <a:buSzTx/>
        <a:buFontTx/>
        <a:buNone/>
        <a:tabLst/>
        <a:defRPr sz="1500" kern="120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2160">
          <p15:clr>
            <a:srgbClr val="F26B43"/>
          </p15:clr>
        </p15:guide>
        <p15:guide id="13" pos="364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2"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9456" y="6665976"/>
            <a:ext cx="1234440" cy="215444"/>
          </a:xfrm>
          <a:prstGeom prst="rect">
            <a:avLst/>
          </a:prstGeom>
          <a:noFill/>
        </p:spPr>
        <p:txBody>
          <a:bodyPr wrap="square" lIns="34290" rIns="34290" rtlCol="0" anchor="ctr">
            <a:spAutoFit/>
          </a:bodyPr>
          <a:lstStyle/>
          <a:p>
            <a:r>
              <a:rPr lang="en-US" sz="800" b="0" dirty="0">
                <a:solidFill>
                  <a:srgbClr val="000000"/>
                </a:solidFill>
                <a:latin typeface="Calibri (Body)"/>
                <a:cs typeface="Times New Roman" panose="02020603050405020304" pitchFamily="18" charset="0"/>
              </a:rPr>
              <a:t>© McGraw Hill LLC</a:t>
            </a:r>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xmlns=""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1" y="136257"/>
            <a:ext cx="6073803" cy="685800"/>
          </a:xfrm>
          <a:prstGeom prst="rect">
            <a:avLst/>
          </a:prstGeom>
        </p:spPr>
        <p:txBody>
          <a:bodyPr vert="horz" lIns="91440" tIns="45720" rIns="91440" bIns="45720" rtlCol="0" anchor="ctr">
            <a:normAutofit/>
          </a:bodyPr>
          <a:lstStyle/>
          <a:p>
            <a:r>
              <a:rPr lang="en-US" dirty="0"/>
              <a:t>Title goes here</a:t>
            </a:r>
          </a:p>
        </p:txBody>
      </p:sp>
      <p:sp>
        <p:nvSpPr>
          <p:cNvPr id="14"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548113179"/>
      </p:ext>
    </p:extLst>
  </p:cSld>
  <p:clrMap bg1="lt1" tx1="dk1" bg2="lt2" tx2="dk2" accent1="accent1" accent2="accent2" accent3="accent3" accent4="accent4" accent5="accent5" accent6="accent6" hlink="hlink" folHlink="folHlink"/>
  <p:sldLayoutIdLst>
    <p:sldLayoutId id="2147484219" r:id="rId1"/>
  </p:sldLayoutIdLst>
  <p:hf hdr="0" ftr="0" dt="0"/>
  <p:txStyles>
    <p:titleStyle>
      <a:lvl1pPr algn="l" defTabSz="685800" rtl="0" eaLnBrk="1" latinLnBrk="0" hangingPunct="1">
        <a:lnSpc>
          <a:spcPct val="90000"/>
        </a:lnSpc>
        <a:spcBef>
          <a:spcPct val="0"/>
        </a:spcBef>
        <a:buNone/>
        <a:defRPr sz="2000" b="1" kern="1200">
          <a:solidFill>
            <a:schemeClr val="tx2"/>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800" kern="1200">
          <a:solidFill>
            <a:schemeClr val="tx2"/>
          </a:solidFill>
          <a:latin typeface="Calibri (Body)"/>
          <a:ea typeface="+mn-ea"/>
          <a:cs typeface="Times New Roman" panose="02020603050405020304" pitchFamily="18" charset="0"/>
        </a:defRPr>
      </a:lvl1pPr>
      <a:lvl2pPr marL="1191" indent="0" algn="l" defTabSz="685800" rtl="0" eaLnBrk="1" latinLnBrk="0" hangingPunct="1">
        <a:lnSpc>
          <a:spcPct val="100000"/>
        </a:lnSpc>
        <a:spcBef>
          <a:spcPts val="600"/>
        </a:spcBef>
        <a:buClrTx/>
        <a:buFont typeface="Arial" panose="020B0604020202020204" pitchFamily="34" charset="0"/>
        <a:buNone/>
        <a:defRPr sz="1500" kern="1200">
          <a:solidFill>
            <a:schemeClr val="tx2"/>
          </a:solidFill>
          <a:latin typeface="+mn-lt"/>
          <a:ea typeface="+mn-ea"/>
          <a:cs typeface="+mn-cs"/>
        </a:defRPr>
      </a:lvl2pPr>
      <a:lvl3pPr marL="388144" indent="-214313" algn="l" defTabSz="685800" rtl="0" eaLnBrk="1" latinLnBrk="0" hangingPunct="1">
        <a:lnSpc>
          <a:spcPct val="100000"/>
        </a:lnSpc>
        <a:spcBef>
          <a:spcPts val="600"/>
        </a:spcBef>
        <a:buFont typeface="Arial" panose="020B0604020202020204" pitchFamily="34" charset="0"/>
        <a:buChar char="•"/>
        <a:defRPr sz="18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buFont typeface="Arial" panose="020B0604020202020204" pitchFamily="34" charset="0"/>
        <a:buChar char="•"/>
        <a:defRPr sz="1800" kern="1200">
          <a:solidFill>
            <a:schemeClr val="tx1"/>
          </a:solidFill>
          <a:latin typeface="Calibri (Body)"/>
          <a:ea typeface="+mn-ea"/>
          <a:cs typeface="Times New Roman" panose="02020603050405020304" pitchFamily="18" charset="0"/>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p15:clr>
            <a:srgbClr val="F26B43"/>
          </p15:clr>
        </p15:guide>
        <p15:guide id="6" pos="216">
          <p15:clr>
            <a:srgbClr val="F26B43"/>
          </p15:clr>
        </p15:guide>
        <p15:guide id="7" pos="4296">
          <p15:clr>
            <a:srgbClr val="F26B43"/>
          </p15:clr>
        </p15:guide>
        <p15:guide id="9" orient="horz" pos="4211">
          <p15:clr>
            <a:srgbClr val="F26B43"/>
          </p15:clr>
        </p15:guide>
        <p15:guide id="10" orient="horz" pos="1248">
          <p15:clr>
            <a:srgbClr val="F26B43"/>
          </p15:clr>
        </p15:guide>
        <p15:guide id="11" orient="horz" pos="3984">
          <p15:clr>
            <a:srgbClr val="F26B43"/>
          </p15:clr>
        </p15:guide>
        <p15:guide id="12" orient="horz" pos="1656">
          <p15:clr>
            <a:srgbClr val="F26B43"/>
          </p15:clr>
        </p15:guide>
        <p15:guide id="13" pos="2980">
          <p15:clr>
            <a:srgbClr val="F26B43"/>
          </p15:clr>
        </p15:guide>
        <p15:guide id="14" orient="horz" pos="2260">
          <p15:clr>
            <a:srgbClr val="F26B43"/>
          </p15:clr>
        </p15:guide>
        <p15:guide id="15" pos="26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Autofit/>
          </a:bodyPr>
          <a:lstStyle/>
          <a:p>
            <a:pPr lvl="0" algn="ctr"/>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p:nvSpPr>
        <p:spPr>
          <a:xfrm>
            <a:off x="215659" y="6664280"/>
            <a:ext cx="1233578" cy="215444"/>
          </a:xfrm>
          <a:prstGeom prst="rect">
            <a:avLst/>
          </a:prstGeom>
          <a:noFill/>
        </p:spPr>
        <p:txBody>
          <a:bodyPr wrap="square" lIns="34290" rIns="34290" rtlCol="0" anchor="ctr">
            <a:spAutoFit/>
          </a:bodyPr>
          <a:lstStyle/>
          <a:p>
            <a:r>
              <a:rPr lang="en-US" sz="800" b="0" dirty="0">
                <a:solidFill>
                  <a:schemeClr val="tx1"/>
                </a:solidFill>
                <a:latin typeface="Calibri (Body)"/>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
        <p:nvSpPr>
          <p:cNvPr id="6" name="MGH Yellow Line">
            <a:extLst>
              <a:ext uri="{FF2B5EF4-FFF2-40B4-BE49-F238E27FC236}">
                <a16:creationId xmlns:a16="http://schemas.microsoft.com/office/drawing/2014/main" id="{E3BE6750-A346-4CF4-BE1F-CE885148EB90}"/>
              </a:ext>
              <a:ext uri="{C183D7F6-B498-43B3-948B-1728B52AA6E4}">
                <adec:decorative xmlns:adec="http://schemas.microsoft.com/office/drawing/2017/decorative" xmlns="" val="1"/>
              </a:ext>
            </a:extLst>
          </p:cNvPr>
          <p:cNvSpPr/>
          <p:nvPr/>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alibri (Body)"/>
              <a:cs typeface="Times New Roman" panose="02020603050405020304" pitchFamily="18" charset="0"/>
            </a:endParaRPr>
          </a:p>
        </p:txBody>
      </p:sp>
    </p:spTree>
    <p:extLst>
      <p:ext uri="{BB962C8B-B14F-4D97-AF65-F5344CB8AC3E}">
        <p14:creationId xmlns:p14="http://schemas.microsoft.com/office/powerpoint/2010/main" val="825530628"/>
      </p:ext>
    </p:extLst>
  </p:cSld>
  <p:clrMap bg1="lt1" tx1="dk1" bg2="lt2" tx2="dk2" accent1="accent1" accent2="accent2" accent3="accent3" accent4="accent4" accent5="accent5" accent6="accent6" hlink="hlink" folHlink="folHlink"/>
  <p:sldLayoutIdLst>
    <p:sldLayoutId id="2147484221" r:id="rId1"/>
    <p:sldLayoutId id="2147484222" r:id="rId2"/>
  </p:sldLayoutIdLst>
  <p:hf hdr="0" ftr="0" dt="0"/>
  <p:txStyles>
    <p:titleStyle>
      <a:lvl1pPr algn="l" defTabSz="685800" rtl="0" eaLnBrk="1" latinLnBrk="0" hangingPunct="1">
        <a:lnSpc>
          <a:spcPct val="100000"/>
        </a:lnSpc>
        <a:spcBef>
          <a:spcPct val="0"/>
        </a:spcBef>
        <a:buNone/>
        <a:defRPr lang="en-US" sz="2400" b="1" kern="1200" dirty="0">
          <a:solidFill>
            <a:srgbClr val="AF0000"/>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sz="2000" kern="1200">
          <a:solidFill>
            <a:schemeClr val="tx2"/>
          </a:solidFill>
          <a:latin typeface="Calibri (Body)"/>
          <a:ea typeface="+mn-ea"/>
          <a:cs typeface="Times New Roman" panose="02020603050405020304" pitchFamily="18" charset="0"/>
        </a:defRPr>
      </a:lvl1pPr>
      <a:lvl2pPr marL="258366" indent="-257175" algn="l" defTabSz="685800" rtl="0" eaLnBrk="1" latinLnBrk="0" hangingPunct="1">
        <a:lnSpc>
          <a:spcPct val="100000"/>
        </a:lnSpc>
        <a:spcBef>
          <a:spcPts val="600"/>
        </a:spcBef>
        <a:spcAft>
          <a:spcPts val="600"/>
        </a:spcAft>
        <a:buClrTx/>
        <a:buFont typeface="Arial" panose="020B0604020202020204" pitchFamily="34" charset="0"/>
        <a:buChar char="•"/>
        <a:defRPr sz="1800" kern="1200">
          <a:solidFill>
            <a:schemeClr val="tx2"/>
          </a:solidFill>
          <a:latin typeface="Calibri (Body)"/>
          <a:ea typeface="+mn-ea"/>
          <a:cs typeface="Times New Roman" panose="02020603050405020304" pitchFamily="18" charset="0"/>
        </a:defRPr>
      </a:lvl2pPr>
      <a:lvl3pPr marL="388144" indent="-214313" algn="l" defTabSz="685800" rtl="0" eaLnBrk="1" latinLnBrk="0" hangingPunct="1">
        <a:lnSpc>
          <a:spcPct val="100000"/>
        </a:lnSpc>
        <a:spcBef>
          <a:spcPts val="600"/>
        </a:spcBef>
        <a:spcAft>
          <a:spcPts val="600"/>
        </a:spcAft>
        <a:buFont typeface="Arial" panose="020B0604020202020204" pitchFamily="34" charset="0"/>
        <a:buChar char="•"/>
        <a:defRPr sz="16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spcAft>
          <a:spcPts val="600"/>
        </a:spcAft>
        <a:buFont typeface="Arial" panose="020B0604020202020204" pitchFamily="34" charset="0"/>
        <a:buChar char="•"/>
        <a:defRPr sz="900" kern="1200">
          <a:solidFill>
            <a:schemeClr val="tx1"/>
          </a:solidFill>
          <a:latin typeface="+mn-lt"/>
          <a:ea typeface="+mn-ea"/>
          <a:cs typeface="+mn-cs"/>
        </a:defRPr>
      </a:lvl4pPr>
      <a:lvl5pPr marL="728663" indent="-214313" algn="l" defTabSz="685800" rtl="0" eaLnBrk="1" latinLnBrk="0" hangingPunct="1">
        <a:lnSpc>
          <a:spcPct val="100000"/>
        </a:lnSpc>
        <a:spcBef>
          <a:spcPts val="600"/>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900">
                <a:solidFill>
                  <a:schemeClr val="tx1"/>
                </a:solidFill>
              </a:defRPr>
            </a:lvl1pPr>
          </a:lstStyle>
          <a:p>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xmlns=""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52706446"/>
      </p:ext>
    </p:extLst>
  </p:cSld>
  <p:clrMap bg1="lt1" tx1="dk1" bg2="lt2" tx2="dk2" accent1="accent1" accent2="accent2" accent3="accent3" accent4="accent4" accent5="accent5" accent6="accent6" hlink="hlink" folHlink="folHlink"/>
  <p:sldLayoutIdLst>
    <p:sldLayoutId id="2147484226" r:id="rId1"/>
  </p:sldLayoutIdLst>
  <p:hf hdr="0" ft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2160">
          <p15:clr>
            <a:srgbClr val="F26B43"/>
          </p15:clr>
        </p15:guide>
        <p15:guide id="13" pos="3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image" Target="../media/image7.jp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image" Target="../media/image8.jpeg"/><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6.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37.xml"/></Relationships>
</file>

<file path=ppt/slides/_rels/slide57.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37.xml"/></Relationships>
</file>

<file path=ppt/slides/_rels/slide58.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image" Target="../media/image6.jpe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a:lstStyle/>
          <a:p>
            <a:r>
              <a:rPr lang="en-US" noProof="1">
                <a:latin typeface="Sanserif"/>
              </a:rPr>
              <a:t>Chapter 13</a:t>
            </a:r>
          </a:p>
        </p:txBody>
      </p:sp>
      <p:sp>
        <p:nvSpPr>
          <p:cNvPr id="7" name="Subtitle 2"/>
          <p:cNvSpPr>
            <a:spLocks noGrp="1"/>
          </p:cNvSpPr>
          <p:nvPr>
            <p:ph type="subTitle" idx="1"/>
          </p:nvPr>
        </p:nvSpPr>
        <p:spPr/>
        <p:txBody>
          <a:bodyPr/>
          <a:lstStyle/>
          <a:p>
            <a:pPr lvl="0" defTabSz="457200">
              <a:spcBef>
                <a:spcPct val="20000"/>
              </a:spcBef>
            </a:pPr>
            <a:r>
              <a:rPr kumimoji="0" lang="en-US" altLang="en-US" i="0" u="none" strike="noStrike" kern="1200" cap="none" spc="0" normalizeH="0" baseline="0" noProof="0" dirty="0">
                <a:ln>
                  <a:noFill/>
                </a:ln>
                <a:solidFill>
                  <a:prstClr val="white"/>
                </a:solidFill>
                <a:effectLst/>
                <a:uLnTx/>
                <a:uFillTx/>
                <a:latin typeface="Sanserif"/>
                <a:ea typeface="+mj-ea"/>
                <a:cs typeface="Times New Roman" panose="02020603050405020304" pitchFamily="18" charset="0"/>
              </a:rPr>
              <a:t>The Presidency</a:t>
            </a:r>
            <a:endParaRPr lang="en-US" altLang="en-US" i="1" dirty="0">
              <a:solidFill>
                <a:prstClr val="white"/>
              </a:solidFill>
              <a:latin typeface="Sanserif"/>
              <a:cs typeface="+mn-cs"/>
            </a:endParaRPr>
          </a:p>
        </p:txBody>
      </p:sp>
      <p:sp>
        <p:nvSpPr>
          <p:cNvPr id="2" name="Text Placeholder 3">
            <a:extLst>
              <a:ext uri="{FF2B5EF4-FFF2-40B4-BE49-F238E27FC236}">
                <a16:creationId xmlns:a16="http://schemas.microsoft.com/office/drawing/2014/main" id="{55BB0D27-42FB-4DF0-B395-A84E20474923}"/>
              </a:ext>
            </a:extLst>
          </p:cNvPr>
          <p:cNvSpPr>
            <a:spLocks noGrp="1"/>
          </p:cNvSpPr>
          <p:nvPr>
            <p:ph type="body" sz="quarter" idx="10"/>
          </p:nvPr>
        </p:nvSpPr>
        <p:spPr>
          <a:xfrm>
            <a:off x="567378" y="4770769"/>
            <a:ext cx="4443413" cy="1325231"/>
          </a:xfrm>
        </p:spPr>
        <p:txBody>
          <a:bodyPr/>
          <a:lstStyle/>
          <a:p>
            <a:pPr marL="0" marR="0" lvl="0" indent="0" algn="l" defTabSz="6858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altLang="en-US" sz="1800" b="0" i="1" u="none" strike="noStrike" kern="1200" cap="none" spc="0" normalizeH="0" baseline="0" noProof="1">
                <a:ln>
                  <a:noFill/>
                </a:ln>
                <a:solidFill>
                  <a:srgbClr val="FFFFFF"/>
                </a:solidFill>
                <a:effectLst/>
                <a:uLnTx/>
                <a:uFillTx/>
                <a:latin typeface="Sanserif"/>
              </a:rPr>
              <a:t>American Democracy Now, 7th edition</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Sanserif"/>
              </a:rPr>
              <a:t>Brigid Callahan Harrison</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Sanserif"/>
              </a:rPr>
              <a:t>Jean Wahl Harris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Sanserif"/>
              </a:rPr>
              <a:t>Michelle D. Deardorff</a:t>
            </a:r>
          </a:p>
        </p:txBody>
      </p:sp>
      <p:sp>
        <p:nvSpPr>
          <p:cNvPr id="8" name="Text Placeholder 4">
            <a:extLst>
              <a:ext uri="{FF2B5EF4-FFF2-40B4-BE49-F238E27FC236}">
                <a16:creationId xmlns:a16="http://schemas.microsoft.com/office/drawing/2014/main" id="{851C2739-D291-40DF-9F35-FA6365496200}"/>
              </a:ext>
            </a:extLst>
          </p:cNvPr>
          <p:cNvSpPr txBox="1">
            <a:spLocks/>
          </p:cNvSpPr>
          <p:nvPr/>
        </p:nvSpPr>
        <p:spPr>
          <a:xfrm>
            <a:off x="0" y="6477000"/>
            <a:ext cx="9144000" cy="381000"/>
          </a:xfrm>
          <a:prstGeom prst="rect">
            <a:avLst/>
          </a:prstGeom>
        </p:spPr>
        <p:txBody>
          <a:bodyPr anchor="ctr"/>
          <a:lstStyle>
            <a:lvl1pPr marL="0" marR="0" indent="0" algn="ctr" defTabSz="685800" rtl="0" eaLnBrk="1" fontAlgn="auto" latinLnBrk="0" hangingPunct="1">
              <a:lnSpc>
                <a:spcPct val="100000"/>
              </a:lnSpc>
              <a:spcBef>
                <a:spcPts val="900"/>
              </a:spcBef>
              <a:spcAft>
                <a:spcPts val="0"/>
              </a:spcAft>
              <a:buClrTx/>
              <a:buSzTx/>
              <a:buFont typeface="Arial" panose="020B0604020202020204" pitchFamily="34" charset="0"/>
              <a:buNone/>
              <a:tabLst/>
              <a:defRPr sz="800" kern="1200" baseline="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defTabSz="914400" fontAlgn="base">
              <a:spcBef>
                <a:spcPct val="0"/>
              </a:spcBef>
              <a:spcAft>
                <a:spcPct val="0"/>
              </a:spcAft>
              <a:buFontTx/>
              <a:buNone/>
              <a:defRPr/>
            </a:pPr>
            <a:r>
              <a:rPr lang="en-US" dirty="0">
                <a:solidFill>
                  <a:srgbClr val="000000"/>
                </a:solidFill>
                <a:latin typeface="Sanserif"/>
                <a:cs typeface="Times New Roman" panose="02020603050405020304" pitchFamily="18" charset="0"/>
              </a:rPr>
              <a:t>Copyright 2022 © McGraw Hill LLC. All rights reserved. No reproduction or distribution without the prior written consent of McGraw Hill LLC.</a:t>
            </a:r>
          </a:p>
        </p:txBody>
      </p:sp>
    </p:spTree>
    <p:extLst>
      <p:ext uri="{BB962C8B-B14F-4D97-AF65-F5344CB8AC3E}">
        <p14:creationId xmlns:p14="http://schemas.microsoft.com/office/powerpoint/2010/main" val="3476353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BE99F7-1364-41BE-9B9C-627977D74132}"/>
              </a:ext>
            </a:extLst>
          </p:cNvPr>
          <p:cNvSpPr>
            <a:spLocks noGrp="1"/>
          </p:cNvSpPr>
          <p:nvPr>
            <p:ph type="title"/>
          </p:nvPr>
        </p:nvSpPr>
        <p:spPr/>
        <p:txBody>
          <a:bodyPr/>
          <a:lstStyle/>
          <a:p>
            <a:r>
              <a:rPr lang="en-US" altLang="en-US" dirty="0">
                <a:solidFill>
                  <a:srgbClr val="C30C20"/>
                </a:solidFill>
                <a:latin typeface="Sanserif"/>
                <a:cs typeface="Arial" charset="0"/>
              </a:rPr>
              <a:t>Chief Diplomat</a:t>
            </a:r>
            <a:endParaRPr lang="en-IN" dirty="0">
              <a:latin typeface="Sanserif"/>
            </a:endParaRPr>
          </a:p>
        </p:txBody>
      </p:sp>
      <p:sp>
        <p:nvSpPr>
          <p:cNvPr id="11" name="Content Placeholder 2">
            <a:extLst>
              <a:ext uri="{FF2B5EF4-FFF2-40B4-BE49-F238E27FC236}">
                <a16:creationId xmlns:a16="http://schemas.microsoft.com/office/drawing/2014/main" id="{0AC0D777-1C49-4D9E-8971-4C84C87B5102}"/>
              </a:ext>
            </a:extLst>
          </p:cNvPr>
          <p:cNvSpPr>
            <a:spLocks noGrp="1"/>
          </p:cNvSpPr>
          <p:nvPr>
            <p:ph sz="quarter" idx="20"/>
          </p:nvPr>
        </p:nvSpPr>
        <p:spPr/>
        <p:txBody>
          <a:bodyPr>
            <a:normAutofit lnSpcReduction="10000"/>
          </a:bodyPr>
          <a:lstStyle/>
          <a:p>
            <a:pPr lvl="0" defTabSz="457200">
              <a:spcBef>
                <a:spcPts val="2400"/>
              </a:spcBef>
              <a:spcAft>
                <a:spcPts val="0"/>
              </a:spcAft>
            </a:pPr>
            <a:r>
              <a:rPr lang="en-US" altLang="en-US" dirty="0">
                <a:solidFill>
                  <a:prstClr val="black"/>
                </a:solidFill>
                <a:latin typeface="Sanserif"/>
                <a:cs typeface="+mn-cs"/>
              </a:rPr>
              <a:t>President (along with advisers) shapes and administers the nation’s foreign policy.</a:t>
            </a:r>
          </a:p>
          <a:p>
            <a:pPr lvl="0" defTabSz="457200">
              <a:spcBef>
                <a:spcPts val="2400"/>
              </a:spcBef>
              <a:spcAft>
                <a:spcPts val="0"/>
              </a:spcAft>
            </a:pPr>
            <a:r>
              <a:rPr lang="en-US" altLang="en-US" dirty="0">
                <a:solidFill>
                  <a:prstClr val="black"/>
                </a:solidFill>
                <a:latin typeface="Sanserif"/>
                <a:cs typeface="+mn-cs"/>
              </a:rPr>
              <a:t>As chief diplomat, the president, in conjunction with his or her staff, negotiates treaties and other international agreements with foreign countries.</a:t>
            </a:r>
          </a:p>
          <a:p>
            <a:pPr lvl="0" defTabSz="457200">
              <a:spcBef>
                <a:spcPts val="2400"/>
              </a:spcBef>
              <a:spcAft>
                <a:spcPts val="0"/>
              </a:spcAft>
            </a:pPr>
            <a:r>
              <a:rPr lang="en-US" altLang="en-US" dirty="0">
                <a:solidFill>
                  <a:prstClr val="black"/>
                </a:solidFill>
                <a:latin typeface="Sanserif"/>
                <a:cs typeface="+mn-cs"/>
              </a:rPr>
              <a:t>President has the authority to enter into an </a:t>
            </a:r>
            <a:r>
              <a:rPr lang="en-US" altLang="en-US" b="1" dirty="0">
                <a:solidFill>
                  <a:prstClr val="black"/>
                </a:solidFill>
                <a:latin typeface="Sanserif"/>
                <a:cs typeface="+mn-cs"/>
              </a:rPr>
              <a:t>executive agreement </a:t>
            </a:r>
            <a:r>
              <a:rPr lang="en-US" altLang="en-US" dirty="0">
                <a:solidFill>
                  <a:prstClr val="black"/>
                </a:solidFill>
                <a:latin typeface="Sanserif"/>
                <a:cs typeface="+mn-cs"/>
              </a:rPr>
              <a:t>with</a:t>
            </a:r>
            <a:r>
              <a:rPr lang="en-US" altLang="en-US" b="1" dirty="0">
                <a:solidFill>
                  <a:prstClr val="black"/>
                </a:solidFill>
                <a:latin typeface="Sanserif"/>
                <a:cs typeface="+mn-cs"/>
              </a:rPr>
              <a:t> </a:t>
            </a:r>
            <a:r>
              <a:rPr lang="en-US" altLang="en-US" dirty="0">
                <a:solidFill>
                  <a:prstClr val="black"/>
                </a:solidFill>
                <a:latin typeface="Sanserif"/>
                <a:cs typeface="+mn-cs"/>
              </a:rPr>
              <a:t>other nations.</a:t>
            </a:r>
          </a:p>
          <a:p>
            <a:pPr lvl="0" defTabSz="457200">
              <a:spcBef>
                <a:spcPts val="2400"/>
              </a:spcBef>
              <a:spcAft>
                <a:spcPts val="0"/>
              </a:spcAft>
            </a:pPr>
            <a:r>
              <a:rPr lang="en-US" altLang="en-US" dirty="0">
                <a:solidFill>
                  <a:prstClr val="black"/>
                </a:solidFill>
                <a:latin typeface="Sanserif"/>
                <a:cs typeface="+mn-cs"/>
              </a:rPr>
              <a:t>Constitution also empowers the president to appoint ambassadors to other nations.</a:t>
            </a:r>
          </a:p>
        </p:txBody>
      </p:sp>
      <p:sp>
        <p:nvSpPr>
          <p:cNvPr id="7" name="Slide Number Placeholder 3">
            <a:extLst>
              <a:ext uri="{FF2B5EF4-FFF2-40B4-BE49-F238E27FC236}">
                <a16:creationId xmlns:a16="http://schemas.microsoft.com/office/drawing/2014/main" id="{12363080-E31B-493F-AA48-48BF4C54D5D7}"/>
              </a:ext>
            </a:extLst>
          </p:cNvPr>
          <p:cNvSpPr>
            <a:spLocks noGrp="1"/>
          </p:cNvSpPr>
          <p:nvPr>
            <p:ph type="sldNum" sz="quarter" idx="10"/>
          </p:nvPr>
        </p:nvSpPr>
        <p:spPr/>
        <p:txBody>
          <a:bodyPr/>
          <a:lstStyle/>
          <a:p>
            <a:fld id="{68151E55-6873-49E2-B8D5-2F265E6F1973}" type="slidenum">
              <a:rPr lang="en-US" smtClean="0">
                <a:latin typeface="Sanserif"/>
              </a:rPr>
              <a:pPr/>
              <a:t>10</a:t>
            </a:fld>
            <a:endParaRPr lang="en-US" dirty="0">
              <a:latin typeface="Sanserif"/>
            </a:endParaRPr>
          </a:p>
        </p:txBody>
      </p:sp>
    </p:spTree>
    <p:extLst>
      <p:ext uri="{BB962C8B-B14F-4D97-AF65-F5344CB8AC3E}">
        <p14:creationId xmlns:p14="http://schemas.microsoft.com/office/powerpoint/2010/main" val="2604012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9800535-1C6E-42CA-A08C-5824A99ADE63}"/>
              </a:ext>
            </a:extLst>
          </p:cNvPr>
          <p:cNvSpPr>
            <a:spLocks noGrp="1"/>
          </p:cNvSpPr>
          <p:nvPr>
            <p:ph type="title"/>
          </p:nvPr>
        </p:nvSpPr>
        <p:spPr/>
        <p:txBody>
          <a:bodyPr/>
          <a:lstStyle/>
          <a:p>
            <a:r>
              <a:rPr lang="en-US" altLang="en-US" dirty="0">
                <a:solidFill>
                  <a:srgbClr val="C30C20"/>
                </a:solidFill>
                <a:latin typeface="Sanserif"/>
                <a:cs typeface="Arial" charset="0"/>
              </a:rPr>
              <a:t>Civilian Leader of the Military</a:t>
            </a:r>
            <a:endParaRPr lang="en-IN" dirty="0">
              <a:latin typeface="Sanserif"/>
            </a:endParaRPr>
          </a:p>
        </p:txBody>
      </p:sp>
      <p:sp>
        <p:nvSpPr>
          <p:cNvPr id="11" name="Content Placeholder 2">
            <a:extLst>
              <a:ext uri="{FF2B5EF4-FFF2-40B4-BE49-F238E27FC236}">
                <a16:creationId xmlns:a16="http://schemas.microsoft.com/office/drawing/2014/main" id="{62733072-CA7C-4460-8298-4406AFA9AC46}"/>
              </a:ext>
            </a:extLst>
          </p:cNvPr>
          <p:cNvSpPr>
            <a:spLocks noGrp="1"/>
          </p:cNvSpPr>
          <p:nvPr>
            <p:ph sz="quarter" idx="20"/>
          </p:nvPr>
        </p:nvSpPr>
        <p:spPr/>
        <p:txBody>
          <a:bodyPr/>
          <a:lstStyle/>
          <a:p>
            <a:pPr lvl="0" defTabSz="457200">
              <a:spcBef>
                <a:spcPts val="2400"/>
              </a:spcBef>
              <a:spcAft>
                <a:spcPts val="0"/>
              </a:spcAft>
            </a:pPr>
            <a:r>
              <a:rPr lang="en-US" altLang="en-US" dirty="0">
                <a:solidFill>
                  <a:prstClr val="black"/>
                </a:solidFill>
                <a:latin typeface="Sanserif"/>
                <a:cs typeface="+mn-cs"/>
              </a:rPr>
              <a:t>As commander in chief, the president is the supreme military commander of the U.S. Army, Navy, Air Force, Marines, and Coast Guard.</a:t>
            </a:r>
          </a:p>
          <a:p>
            <a:pPr lvl="0" defTabSz="457200">
              <a:spcBef>
                <a:spcPts val="2400"/>
              </a:spcBef>
              <a:spcAft>
                <a:spcPts val="0"/>
              </a:spcAft>
            </a:pPr>
            <a:r>
              <a:rPr lang="en-US" altLang="en-US" dirty="0">
                <a:solidFill>
                  <a:prstClr val="black"/>
                </a:solidFill>
                <a:latin typeface="Sanserif"/>
                <a:cs typeface="+mn-cs"/>
              </a:rPr>
              <a:t>Counseled by advisers, the president decides when to send troops into battle (although only Congress can formally declare war) and sets military strategy in times of both peace and war.</a:t>
            </a:r>
          </a:p>
        </p:txBody>
      </p:sp>
      <p:sp>
        <p:nvSpPr>
          <p:cNvPr id="7" name="Slide Number Placeholder 3">
            <a:extLst>
              <a:ext uri="{FF2B5EF4-FFF2-40B4-BE49-F238E27FC236}">
                <a16:creationId xmlns:a16="http://schemas.microsoft.com/office/drawing/2014/main" id="{CBF7C144-6478-4450-8D1C-261EC9E658F8}"/>
              </a:ext>
            </a:extLst>
          </p:cNvPr>
          <p:cNvSpPr>
            <a:spLocks noGrp="1"/>
          </p:cNvSpPr>
          <p:nvPr>
            <p:ph type="sldNum" sz="quarter" idx="10"/>
          </p:nvPr>
        </p:nvSpPr>
        <p:spPr/>
        <p:txBody>
          <a:bodyPr/>
          <a:lstStyle/>
          <a:p>
            <a:fld id="{68151E55-6873-49E2-B8D5-2F265E6F1973}" type="slidenum">
              <a:rPr lang="en-US" smtClean="0">
                <a:latin typeface="Sanserif"/>
              </a:rPr>
              <a:pPr/>
              <a:t>11</a:t>
            </a:fld>
            <a:endParaRPr lang="en-US" dirty="0">
              <a:latin typeface="Sanserif"/>
            </a:endParaRPr>
          </a:p>
        </p:txBody>
      </p:sp>
    </p:spTree>
    <p:extLst>
      <p:ext uri="{BB962C8B-B14F-4D97-AF65-F5344CB8AC3E}">
        <p14:creationId xmlns:p14="http://schemas.microsoft.com/office/powerpoint/2010/main" val="1762867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FC62D5B-C7C0-421C-951B-741AD418A7D6}"/>
              </a:ext>
            </a:extLst>
          </p:cNvPr>
          <p:cNvSpPr>
            <a:spLocks noGrp="1"/>
          </p:cNvSpPr>
          <p:nvPr>
            <p:ph type="title"/>
          </p:nvPr>
        </p:nvSpPr>
        <p:spPr/>
        <p:txBody>
          <a:bodyPr/>
          <a:lstStyle/>
          <a:p>
            <a:r>
              <a:rPr lang="en-US" altLang="en-US" dirty="0">
                <a:solidFill>
                  <a:srgbClr val="C30C20"/>
                </a:solidFill>
                <a:latin typeface="Sanserif"/>
                <a:cs typeface="+mj-cs"/>
              </a:rPr>
              <a:t>Party Leader</a:t>
            </a:r>
            <a:endParaRPr lang="en-IN" dirty="0">
              <a:latin typeface="Sanserif"/>
            </a:endParaRPr>
          </a:p>
        </p:txBody>
      </p:sp>
      <p:sp>
        <p:nvSpPr>
          <p:cNvPr id="11" name="Content Placeholder 2">
            <a:extLst>
              <a:ext uri="{FF2B5EF4-FFF2-40B4-BE49-F238E27FC236}">
                <a16:creationId xmlns:a16="http://schemas.microsoft.com/office/drawing/2014/main" id="{CAB7A889-FC92-48C7-B975-DC8645EA0030}"/>
              </a:ext>
            </a:extLst>
          </p:cNvPr>
          <p:cNvSpPr>
            <a:spLocks noGrp="1"/>
          </p:cNvSpPr>
          <p:nvPr>
            <p:ph sz="quarter" idx="20"/>
          </p:nvPr>
        </p:nvSpPr>
        <p:spPr>
          <a:xfrm>
            <a:off x="342900" y="1524000"/>
            <a:ext cx="8343900" cy="4800600"/>
          </a:xfrm>
        </p:spPr>
        <p:txBody>
          <a:bodyPr>
            <a:normAutofit lnSpcReduction="10000"/>
          </a:bodyPr>
          <a:lstStyle/>
          <a:p>
            <a:pPr lvl="0" defTabSz="457200">
              <a:spcBef>
                <a:spcPts val="2400"/>
              </a:spcBef>
              <a:spcAft>
                <a:spcPts val="0"/>
              </a:spcAft>
            </a:pPr>
            <a:r>
              <a:rPr lang="en-US" altLang="en-US" dirty="0">
                <a:solidFill>
                  <a:prstClr val="black"/>
                </a:solidFill>
                <a:latin typeface="Sanserif"/>
                <a:cs typeface="+mn-cs"/>
              </a:rPr>
              <a:t>As chief of one of the two main parties, the president is a symbolic leader for the party members and asserts influence in the party’s operations by selecting the national party chair and serving as the party’s premier fund-raiser.</a:t>
            </a:r>
          </a:p>
          <a:p>
            <a:pPr lvl="0" defTabSz="457200">
              <a:spcBef>
                <a:spcPts val="2400"/>
              </a:spcBef>
              <a:spcAft>
                <a:spcPts val="0"/>
              </a:spcAft>
            </a:pPr>
            <a:r>
              <a:rPr lang="en-US" dirty="0">
                <a:solidFill>
                  <a:prstClr val="black"/>
                </a:solidFill>
                <a:latin typeface="Sanserif"/>
                <a:cs typeface="+mn-cs"/>
              </a:rPr>
              <a:t>President also acts as party head in the day-to-day operations of the executive branch.</a:t>
            </a:r>
          </a:p>
          <a:p>
            <a:pPr lvl="0" defTabSz="457200">
              <a:spcBef>
                <a:spcPts val="2400"/>
              </a:spcBef>
              <a:spcAft>
                <a:spcPts val="0"/>
              </a:spcAft>
            </a:pPr>
            <a:r>
              <a:rPr lang="en-US" altLang="en-US" dirty="0">
                <a:solidFill>
                  <a:prstClr val="black"/>
                </a:solidFill>
                <a:latin typeface="Sanserif"/>
                <a:cs typeface="+mn-cs"/>
              </a:rPr>
              <a:t>Finally, at the end of a president’s term, the president likely campaigns on behalf of the party’s new presidential nominee.</a:t>
            </a:r>
          </a:p>
        </p:txBody>
      </p:sp>
      <p:sp>
        <p:nvSpPr>
          <p:cNvPr id="7" name="Slide Number Placeholder 3">
            <a:extLst>
              <a:ext uri="{FF2B5EF4-FFF2-40B4-BE49-F238E27FC236}">
                <a16:creationId xmlns:a16="http://schemas.microsoft.com/office/drawing/2014/main" id="{59C64DE0-5421-4326-81BC-473B20A1B5BC}"/>
              </a:ext>
            </a:extLst>
          </p:cNvPr>
          <p:cNvSpPr>
            <a:spLocks noGrp="1"/>
          </p:cNvSpPr>
          <p:nvPr>
            <p:ph type="sldNum" sz="quarter" idx="10"/>
          </p:nvPr>
        </p:nvSpPr>
        <p:spPr/>
        <p:txBody>
          <a:bodyPr/>
          <a:lstStyle/>
          <a:p>
            <a:fld id="{68151E55-6873-49E2-B8D5-2F265E6F1973}" type="slidenum">
              <a:rPr lang="en-US" smtClean="0">
                <a:latin typeface="Sanserif"/>
              </a:rPr>
              <a:pPr/>
              <a:t>12</a:t>
            </a:fld>
            <a:endParaRPr lang="en-US" dirty="0">
              <a:latin typeface="Sanserif"/>
            </a:endParaRPr>
          </a:p>
        </p:txBody>
      </p:sp>
    </p:spTree>
    <p:extLst>
      <p:ext uri="{BB962C8B-B14F-4D97-AF65-F5344CB8AC3E}">
        <p14:creationId xmlns:p14="http://schemas.microsoft.com/office/powerpoint/2010/main" val="3301234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4DCFBAD-54F3-4F21-96B3-D59B06B87133}"/>
              </a:ext>
            </a:extLst>
          </p:cNvPr>
          <p:cNvSpPr>
            <a:spLocks noGrp="1"/>
          </p:cNvSpPr>
          <p:nvPr>
            <p:ph type="title"/>
          </p:nvPr>
        </p:nvSpPr>
        <p:spPr/>
        <p:txBody>
          <a:bodyPr/>
          <a:lstStyle/>
          <a:p>
            <a:r>
              <a:rPr lang="en-US" altLang="en-US" dirty="0">
                <a:solidFill>
                  <a:srgbClr val="C30C20"/>
                </a:solidFill>
                <a:latin typeface="Sanserif"/>
                <a:cs typeface="Calibri" panose="020F0502020204030204" pitchFamily="34" charset="0"/>
              </a:rPr>
              <a:t>Chief Executive</a:t>
            </a:r>
            <a:endParaRPr lang="en-IN" dirty="0">
              <a:latin typeface="Sanserif"/>
              <a:cs typeface="Calibri" panose="020F0502020204030204" pitchFamily="34" charset="0"/>
            </a:endParaRPr>
          </a:p>
        </p:txBody>
      </p:sp>
      <p:sp>
        <p:nvSpPr>
          <p:cNvPr id="11" name="Content Placeholder 2">
            <a:extLst>
              <a:ext uri="{FF2B5EF4-FFF2-40B4-BE49-F238E27FC236}">
                <a16:creationId xmlns:a16="http://schemas.microsoft.com/office/drawing/2014/main" id="{2444A279-4A4E-4F4B-ACE0-76C3CE63EB38}"/>
              </a:ext>
            </a:extLst>
          </p:cNvPr>
          <p:cNvSpPr>
            <a:spLocks noGrp="1"/>
          </p:cNvSpPr>
          <p:nvPr>
            <p:ph sz="quarter" idx="20"/>
          </p:nvPr>
        </p:nvSpPr>
        <p:spPr>
          <a:xfrm>
            <a:off x="342900" y="1524000"/>
            <a:ext cx="8182282" cy="4800600"/>
          </a:xfrm>
        </p:spPr>
        <p:txBody>
          <a:bodyPr/>
          <a:lstStyle/>
          <a:p>
            <a:pPr lvl="0" defTabSz="457200">
              <a:spcBef>
                <a:spcPts val="2400"/>
              </a:spcBef>
              <a:spcAft>
                <a:spcPts val="0"/>
              </a:spcAft>
            </a:pPr>
            <a:r>
              <a:rPr lang="en-US" altLang="en-US" dirty="0">
                <a:solidFill>
                  <a:prstClr val="black"/>
                </a:solidFill>
                <a:latin typeface="Sanserif"/>
                <a:cs typeface="+mn-cs"/>
              </a:rPr>
              <a:t>President appoints the executive branch leaders.</a:t>
            </a:r>
          </a:p>
          <a:p>
            <a:pPr marL="285750" lvl="1" indent="-285750" defTabSz="457200">
              <a:spcBef>
                <a:spcPct val="20000"/>
              </a:spcBef>
              <a:spcAft>
                <a:spcPts val="0"/>
              </a:spcAft>
            </a:pPr>
            <a:r>
              <a:rPr lang="en-US" altLang="en-US" i="1" dirty="0">
                <a:solidFill>
                  <a:prstClr val="black"/>
                </a:solidFill>
                <a:latin typeface="Sanserif"/>
                <a:cs typeface="+mn-cs"/>
              </a:rPr>
              <a:t>Secretaries</a:t>
            </a:r>
            <a:r>
              <a:rPr lang="en-US" altLang="en-US" dirty="0">
                <a:solidFill>
                  <a:prstClr val="black"/>
                </a:solidFill>
                <a:latin typeface="Sanserif"/>
                <a:cs typeface="+mn-cs"/>
              </a:rPr>
              <a:t> (top administrators) of the cabinet—the 15 departments of the federal government.</a:t>
            </a:r>
          </a:p>
          <a:p>
            <a:pPr marL="285750" lvl="1" indent="-285750" defTabSz="457200">
              <a:spcBef>
                <a:spcPct val="20000"/>
              </a:spcBef>
              <a:spcAft>
                <a:spcPts val="0"/>
              </a:spcAft>
            </a:pPr>
            <a:r>
              <a:rPr lang="en-US" altLang="en-US" dirty="0">
                <a:solidFill>
                  <a:prstClr val="black"/>
                </a:solidFill>
                <a:latin typeface="Sanserif"/>
                <a:cs typeface="+mn-cs"/>
              </a:rPr>
              <a:t>Heads of other federal government agencies charged with developing and implementing policy.</a:t>
            </a:r>
          </a:p>
          <a:p>
            <a:pPr marL="285750" lvl="1" indent="-285750" defTabSz="457200">
              <a:spcBef>
                <a:spcPct val="20000"/>
              </a:spcBef>
              <a:spcAft>
                <a:spcPts val="0"/>
              </a:spcAft>
            </a:pPr>
            <a:r>
              <a:rPr lang="en-US" altLang="en-US" dirty="0">
                <a:solidFill>
                  <a:prstClr val="black"/>
                </a:solidFill>
                <a:latin typeface="Sanserif"/>
                <a:cs typeface="+mn-cs"/>
              </a:rPr>
              <a:t>Other staff members and numerous advisers, including staff in the Executive Office of the President.</a:t>
            </a:r>
          </a:p>
          <a:p>
            <a:pPr lvl="0" defTabSz="457200">
              <a:spcBef>
                <a:spcPts val="2400"/>
              </a:spcBef>
              <a:spcAft>
                <a:spcPts val="0"/>
              </a:spcAft>
            </a:pPr>
            <a:r>
              <a:rPr lang="en-US" altLang="en-US" dirty="0">
                <a:solidFill>
                  <a:prstClr val="black"/>
                </a:solidFill>
                <a:latin typeface="Sanserif"/>
                <a:cs typeface="+mn-cs"/>
              </a:rPr>
              <a:t>President determines how the bureaucracy will implement the laws Congress has passed and which will be emphasized.</a:t>
            </a:r>
          </a:p>
        </p:txBody>
      </p:sp>
      <p:sp>
        <p:nvSpPr>
          <p:cNvPr id="7" name="Slide Number Placeholder 3">
            <a:extLst>
              <a:ext uri="{FF2B5EF4-FFF2-40B4-BE49-F238E27FC236}">
                <a16:creationId xmlns:a16="http://schemas.microsoft.com/office/drawing/2014/main" id="{DACE3ABB-DAE3-491B-82BB-65ECD91AAE2C}"/>
              </a:ext>
            </a:extLst>
          </p:cNvPr>
          <p:cNvSpPr>
            <a:spLocks noGrp="1"/>
          </p:cNvSpPr>
          <p:nvPr>
            <p:ph type="sldNum" sz="quarter" idx="10"/>
          </p:nvPr>
        </p:nvSpPr>
        <p:spPr/>
        <p:txBody>
          <a:bodyPr/>
          <a:lstStyle/>
          <a:p>
            <a:fld id="{68151E55-6873-49E2-B8D5-2F265E6F1973}" type="slidenum">
              <a:rPr lang="en-US" smtClean="0">
                <a:latin typeface="Sanserif"/>
              </a:rPr>
              <a:pPr/>
              <a:t>13</a:t>
            </a:fld>
            <a:endParaRPr lang="en-US" dirty="0">
              <a:latin typeface="Sanserif"/>
            </a:endParaRPr>
          </a:p>
        </p:txBody>
      </p:sp>
    </p:spTree>
    <p:extLst>
      <p:ext uri="{BB962C8B-B14F-4D97-AF65-F5344CB8AC3E}">
        <p14:creationId xmlns:p14="http://schemas.microsoft.com/office/powerpoint/2010/main" val="3718852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62D3C8F-0F4D-4A60-9500-5E0D676D61DB}"/>
              </a:ext>
            </a:extLst>
          </p:cNvPr>
          <p:cNvSpPr>
            <a:spLocks noGrp="1"/>
          </p:cNvSpPr>
          <p:nvPr>
            <p:ph type="title"/>
          </p:nvPr>
        </p:nvSpPr>
        <p:spPr/>
        <p:txBody>
          <a:bodyPr/>
          <a:lstStyle/>
          <a:p>
            <a:r>
              <a:rPr lang="en-US" altLang="en-US" dirty="0">
                <a:solidFill>
                  <a:srgbClr val="C30C20"/>
                </a:solidFill>
                <a:latin typeface="Sanserif"/>
                <a:cs typeface="+mj-cs"/>
              </a:rPr>
              <a:t>The President and the Executive Branch</a:t>
            </a:r>
            <a:endParaRPr lang="en-IN" dirty="0">
              <a:latin typeface="Sanserif"/>
            </a:endParaRPr>
          </a:p>
        </p:txBody>
      </p:sp>
      <p:sp>
        <p:nvSpPr>
          <p:cNvPr id="11" name="Content Placeholder 2">
            <a:extLst>
              <a:ext uri="{FF2B5EF4-FFF2-40B4-BE49-F238E27FC236}">
                <a16:creationId xmlns:a16="http://schemas.microsoft.com/office/drawing/2014/main" id="{D7BDB7EC-419E-4226-AB53-C58F2E27ECC3}"/>
              </a:ext>
            </a:extLst>
          </p:cNvPr>
          <p:cNvSpPr>
            <a:spLocks noGrp="1"/>
          </p:cNvSpPr>
          <p:nvPr>
            <p:ph sz="quarter" idx="20"/>
          </p:nvPr>
        </p:nvSpPr>
        <p:spPr/>
        <p:txBody>
          <a:bodyPr/>
          <a:lstStyle/>
          <a:p>
            <a:pPr lvl="0" defTabSz="457200">
              <a:spcBef>
                <a:spcPts val="2400"/>
              </a:spcBef>
              <a:spcAft>
                <a:spcPts val="0"/>
              </a:spcAft>
            </a:pPr>
            <a:r>
              <a:rPr lang="en-US" altLang="en-US" dirty="0">
                <a:solidFill>
                  <a:prstClr val="black"/>
                </a:solidFill>
                <a:latin typeface="Sanserif"/>
                <a:cs typeface="+mn-cs"/>
              </a:rPr>
              <a:t>As chief executive, the president is constitutionally charged with ensuring that the “laws be faithfully executed.”</a:t>
            </a:r>
          </a:p>
          <a:p>
            <a:pPr lvl="0" defTabSz="457200">
              <a:spcBef>
                <a:spcPts val="2400"/>
              </a:spcBef>
              <a:spcAft>
                <a:spcPts val="0"/>
              </a:spcAft>
            </a:pPr>
            <a:r>
              <a:rPr lang="en-US" altLang="en-US" dirty="0">
                <a:solidFill>
                  <a:prstClr val="black"/>
                </a:solidFill>
                <a:latin typeface="Sanserif"/>
                <a:cs typeface="+mn-cs"/>
              </a:rPr>
              <a:t>Today, this responsibility means that the president oversees a bureaucracy of more than four million government employees, including the members of the military, while presiding over an astonishing annual federal budget of nearly $4 trillion.</a:t>
            </a:r>
          </a:p>
        </p:txBody>
      </p:sp>
      <p:sp>
        <p:nvSpPr>
          <p:cNvPr id="7" name="Slide Number Placeholder 3">
            <a:extLst>
              <a:ext uri="{FF2B5EF4-FFF2-40B4-BE49-F238E27FC236}">
                <a16:creationId xmlns:a16="http://schemas.microsoft.com/office/drawing/2014/main" id="{32E424AA-DF84-468B-96AA-CCB60C90D43C}"/>
              </a:ext>
            </a:extLst>
          </p:cNvPr>
          <p:cNvSpPr>
            <a:spLocks noGrp="1"/>
          </p:cNvSpPr>
          <p:nvPr>
            <p:ph type="sldNum" sz="quarter" idx="10"/>
          </p:nvPr>
        </p:nvSpPr>
        <p:spPr/>
        <p:txBody>
          <a:bodyPr/>
          <a:lstStyle/>
          <a:p>
            <a:fld id="{68151E55-6873-49E2-B8D5-2F265E6F1973}" type="slidenum">
              <a:rPr lang="en-US" smtClean="0">
                <a:latin typeface="Sanserif"/>
              </a:rPr>
              <a:pPr/>
              <a:t>14</a:t>
            </a:fld>
            <a:endParaRPr lang="en-US" dirty="0">
              <a:latin typeface="Sanserif"/>
            </a:endParaRPr>
          </a:p>
        </p:txBody>
      </p:sp>
    </p:spTree>
    <p:extLst>
      <p:ext uri="{BB962C8B-B14F-4D97-AF65-F5344CB8AC3E}">
        <p14:creationId xmlns:p14="http://schemas.microsoft.com/office/powerpoint/2010/main" val="3949830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79E15D1-59BF-4B19-B87F-41BD88FA417C}"/>
              </a:ext>
            </a:extLst>
          </p:cNvPr>
          <p:cNvSpPr>
            <a:spLocks noGrp="1"/>
          </p:cNvSpPr>
          <p:nvPr>
            <p:ph type="title"/>
          </p:nvPr>
        </p:nvSpPr>
        <p:spPr/>
        <p:txBody>
          <a:bodyPr/>
          <a:lstStyle/>
          <a:p>
            <a:r>
              <a:rPr lang="en-US" altLang="en-US" dirty="0">
                <a:solidFill>
                  <a:srgbClr val="C30C20"/>
                </a:solidFill>
                <a:latin typeface="Sanserif"/>
                <a:cs typeface="Arial" charset="0"/>
              </a:rPr>
              <a:t>The Vice President’s Role</a:t>
            </a:r>
            <a:endParaRPr lang="en-IN" dirty="0">
              <a:latin typeface="Sanserif"/>
            </a:endParaRPr>
          </a:p>
        </p:txBody>
      </p:sp>
      <p:sp>
        <p:nvSpPr>
          <p:cNvPr id="11" name="Content Placeholder 2">
            <a:extLst>
              <a:ext uri="{FF2B5EF4-FFF2-40B4-BE49-F238E27FC236}">
                <a16:creationId xmlns:a16="http://schemas.microsoft.com/office/drawing/2014/main" id="{9908D19E-571C-4454-8EF4-35E392DCC613}"/>
              </a:ext>
            </a:extLst>
          </p:cNvPr>
          <p:cNvSpPr>
            <a:spLocks noGrp="1"/>
          </p:cNvSpPr>
          <p:nvPr>
            <p:ph sz="quarter" idx="20"/>
          </p:nvPr>
        </p:nvSpPr>
        <p:spPr/>
        <p:txBody>
          <a:bodyPr/>
          <a:lstStyle/>
          <a:p>
            <a:pPr lvl="0" defTabSz="457200">
              <a:spcBef>
                <a:spcPts val="2400"/>
              </a:spcBef>
              <a:spcAft>
                <a:spcPts val="0"/>
              </a:spcAft>
            </a:pPr>
            <a:r>
              <a:rPr lang="en-US" dirty="0">
                <a:solidFill>
                  <a:prstClr val="black"/>
                </a:solidFill>
                <a:latin typeface="Sanserif"/>
                <a:cs typeface="+mn-cs"/>
              </a:rPr>
              <a:t>Media and the public tend to ignore the vice presidency and to marginalize the responsibilities of the second-in-command.</a:t>
            </a:r>
            <a:endParaRPr lang="en-US" altLang="en-US" dirty="0">
              <a:solidFill>
                <a:prstClr val="black"/>
              </a:solidFill>
              <a:latin typeface="Sanserif"/>
              <a:cs typeface="+mn-cs"/>
            </a:endParaRPr>
          </a:p>
          <a:p>
            <a:pPr lvl="0" defTabSz="457200">
              <a:spcBef>
                <a:spcPts val="2400"/>
              </a:spcBef>
              <a:spcAft>
                <a:spcPts val="0"/>
              </a:spcAft>
            </a:pPr>
            <a:r>
              <a:rPr lang="en-US" altLang="en-US" dirty="0">
                <a:solidFill>
                  <a:prstClr val="black"/>
                </a:solidFill>
                <a:latin typeface="Sanserif"/>
                <a:cs typeface="+mn-cs"/>
              </a:rPr>
              <a:t>Vice presidents have an enormously important function.</a:t>
            </a:r>
          </a:p>
          <a:p>
            <a:pPr marL="285750" lvl="1" indent="-285750" defTabSz="457200">
              <a:spcBef>
                <a:spcPts val="576"/>
              </a:spcBef>
              <a:spcAft>
                <a:spcPts val="0"/>
              </a:spcAft>
            </a:pPr>
            <a:r>
              <a:rPr lang="en-US" altLang="en-US" dirty="0">
                <a:solidFill>
                  <a:prstClr val="black"/>
                </a:solidFill>
                <a:latin typeface="Sanserif"/>
                <a:cs typeface="+mn-cs"/>
              </a:rPr>
              <a:t>First in the line of succession to the presidency if the president should die or become incapacitated.</a:t>
            </a:r>
          </a:p>
          <a:p>
            <a:pPr marL="285750" lvl="1" indent="-285750" defTabSz="457200">
              <a:spcBef>
                <a:spcPct val="20000"/>
              </a:spcBef>
              <a:spcAft>
                <a:spcPts val="0"/>
              </a:spcAft>
            </a:pPr>
            <a:r>
              <a:rPr lang="en-US" altLang="en-US" dirty="0">
                <a:solidFill>
                  <a:prstClr val="black"/>
                </a:solidFill>
                <a:latin typeface="Sanserif"/>
                <a:cs typeface="+mn-cs"/>
              </a:rPr>
              <a:t>Eight presidents have died while in office.</a:t>
            </a:r>
          </a:p>
        </p:txBody>
      </p:sp>
      <p:sp>
        <p:nvSpPr>
          <p:cNvPr id="7" name="Slide Number Placeholder 3">
            <a:extLst>
              <a:ext uri="{FF2B5EF4-FFF2-40B4-BE49-F238E27FC236}">
                <a16:creationId xmlns:a16="http://schemas.microsoft.com/office/drawing/2014/main" id="{F6E9BFDE-65EC-4E35-9098-213B5175E6AA}"/>
              </a:ext>
            </a:extLst>
          </p:cNvPr>
          <p:cNvSpPr>
            <a:spLocks noGrp="1"/>
          </p:cNvSpPr>
          <p:nvPr>
            <p:ph type="sldNum" sz="quarter" idx="10"/>
          </p:nvPr>
        </p:nvSpPr>
        <p:spPr/>
        <p:txBody>
          <a:bodyPr/>
          <a:lstStyle/>
          <a:p>
            <a:fld id="{68151E55-6873-49E2-B8D5-2F265E6F1973}" type="slidenum">
              <a:rPr lang="en-US" smtClean="0">
                <a:latin typeface="Sanserif"/>
              </a:rPr>
              <a:pPr/>
              <a:t>15</a:t>
            </a:fld>
            <a:endParaRPr lang="en-US" dirty="0">
              <a:latin typeface="Sanserif"/>
            </a:endParaRPr>
          </a:p>
        </p:txBody>
      </p:sp>
    </p:spTree>
    <p:extLst>
      <p:ext uri="{BB962C8B-B14F-4D97-AF65-F5344CB8AC3E}">
        <p14:creationId xmlns:p14="http://schemas.microsoft.com/office/powerpoint/2010/main" val="2731711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08164D-BBD0-49F3-A7D0-51EA58C79CE3}"/>
              </a:ext>
            </a:extLst>
          </p:cNvPr>
          <p:cNvSpPr>
            <a:spLocks noGrp="1"/>
          </p:cNvSpPr>
          <p:nvPr>
            <p:ph type="title"/>
          </p:nvPr>
        </p:nvSpPr>
        <p:spPr/>
        <p:txBody>
          <a:bodyPr/>
          <a:lstStyle/>
          <a:p>
            <a:r>
              <a:rPr lang="en-US" altLang="en-US" dirty="0">
                <a:solidFill>
                  <a:srgbClr val="C30C20"/>
                </a:solidFill>
                <a:latin typeface="Sanserif"/>
                <a:cs typeface="Arial" charset="0"/>
              </a:rPr>
              <a:t>The Vice President’s Job</a:t>
            </a:r>
            <a:endParaRPr lang="en-IN" dirty="0">
              <a:latin typeface="Sanserif"/>
            </a:endParaRPr>
          </a:p>
        </p:txBody>
      </p:sp>
      <p:sp>
        <p:nvSpPr>
          <p:cNvPr id="11" name="Content Placeholder 2">
            <a:extLst>
              <a:ext uri="{FF2B5EF4-FFF2-40B4-BE49-F238E27FC236}">
                <a16:creationId xmlns:a16="http://schemas.microsoft.com/office/drawing/2014/main" id="{9B780AFE-96FC-4F75-9532-F491103280EF}"/>
              </a:ext>
            </a:extLst>
          </p:cNvPr>
          <p:cNvSpPr>
            <a:spLocks noGrp="1"/>
          </p:cNvSpPr>
          <p:nvPr>
            <p:ph sz="quarter" idx="20"/>
          </p:nvPr>
        </p:nvSpPr>
        <p:spPr>
          <a:xfrm>
            <a:off x="342900" y="1524000"/>
            <a:ext cx="8343900" cy="4800600"/>
          </a:xfrm>
        </p:spPr>
        <p:txBody>
          <a:bodyPr/>
          <a:lstStyle/>
          <a:p>
            <a:pPr lvl="0" defTabSz="457200">
              <a:spcBef>
                <a:spcPts val="2400"/>
              </a:spcBef>
              <a:spcAft>
                <a:spcPts val="0"/>
              </a:spcAft>
            </a:pPr>
            <a:r>
              <a:rPr lang="en-US" altLang="en-US" dirty="0">
                <a:solidFill>
                  <a:prstClr val="black"/>
                </a:solidFill>
                <a:latin typeface="Sanserif"/>
                <a:cs typeface="+mn-cs"/>
              </a:rPr>
              <a:t>Many vice presidents serve a largely ceremonial function.</a:t>
            </a:r>
          </a:p>
          <a:p>
            <a:pPr lvl="0" defTabSz="457200">
              <a:spcBef>
                <a:spcPts val="2400"/>
              </a:spcBef>
              <a:spcAft>
                <a:spcPts val="0"/>
              </a:spcAft>
            </a:pPr>
            <a:r>
              <a:rPr lang="en-US" altLang="en-US" dirty="0">
                <a:solidFill>
                  <a:prstClr val="black"/>
                </a:solidFill>
                <a:latin typeface="Sanserif"/>
                <a:cs typeface="+mn-cs"/>
              </a:rPr>
              <a:t>But vice presidents may have more substantive responsibilities, depending upon their skills and the needs of the administration.</a:t>
            </a:r>
          </a:p>
          <a:p>
            <a:pPr marL="285750" lvl="1" indent="-285750" defTabSz="457200">
              <a:spcBef>
                <a:spcPct val="20000"/>
              </a:spcBef>
              <a:spcAft>
                <a:spcPts val="0"/>
              </a:spcAft>
            </a:pPr>
            <a:r>
              <a:rPr lang="en-US" altLang="en-US" dirty="0">
                <a:solidFill>
                  <a:prstClr val="black"/>
                </a:solidFill>
                <a:latin typeface="Sanserif"/>
                <a:cs typeface="+mn-cs"/>
              </a:rPr>
              <a:t>Example: Dick Cheney.</a:t>
            </a:r>
          </a:p>
        </p:txBody>
      </p:sp>
      <p:sp>
        <p:nvSpPr>
          <p:cNvPr id="7" name="Slide Number Placeholder 3">
            <a:extLst>
              <a:ext uri="{FF2B5EF4-FFF2-40B4-BE49-F238E27FC236}">
                <a16:creationId xmlns:a16="http://schemas.microsoft.com/office/drawing/2014/main" id="{8C8F8CC7-4016-493D-B1CE-CBD2970FFE32}"/>
              </a:ext>
            </a:extLst>
          </p:cNvPr>
          <p:cNvSpPr>
            <a:spLocks noGrp="1"/>
          </p:cNvSpPr>
          <p:nvPr>
            <p:ph type="sldNum" sz="quarter" idx="10"/>
          </p:nvPr>
        </p:nvSpPr>
        <p:spPr/>
        <p:txBody>
          <a:bodyPr/>
          <a:lstStyle/>
          <a:p>
            <a:fld id="{68151E55-6873-49E2-B8D5-2F265E6F1973}" type="slidenum">
              <a:rPr lang="en-US" smtClean="0">
                <a:latin typeface="Sanserif"/>
              </a:rPr>
              <a:pPr/>
              <a:t>16</a:t>
            </a:fld>
            <a:endParaRPr lang="en-US" dirty="0">
              <a:latin typeface="Sanserif"/>
            </a:endParaRPr>
          </a:p>
        </p:txBody>
      </p:sp>
    </p:spTree>
    <p:extLst>
      <p:ext uri="{BB962C8B-B14F-4D97-AF65-F5344CB8AC3E}">
        <p14:creationId xmlns:p14="http://schemas.microsoft.com/office/powerpoint/2010/main" val="227351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18D38A6-60D1-4F17-894C-87B4440ED0CA}"/>
              </a:ext>
            </a:extLst>
          </p:cNvPr>
          <p:cNvSpPr>
            <a:spLocks noGrp="1"/>
          </p:cNvSpPr>
          <p:nvPr>
            <p:ph type="title"/>
          </p:nvPr>
        </p:nvSpPr>
        <p:spPr/>
        <p:txBody>
          <a:bodyPr/>
          <a:lstStyle/>
          <a:p>
            <a:r>
              <a:rPr lang="en-US" altLang="en-US" dirty="0">
                <a:solidFill>
                  <a:srgbClr val="C30C20"/>
                </a:solidFill>
                <a:latin typeface="Sanserif"/>
                <a:cs typeface="Arial" charset="0"/>
              </a:rPr>
              <a:t>Choosing a Vice President</a:t>
            </a:r>
            <a:endParaRPr lang="en-IN" dirty="0">
              <a:latin typeface="Sanserif"/>
            </a:endParaRPr>
          </a:p>
        </p:txBody>
      </p:sp>
      <p:sp>
        <p:nvSpPr>
          <p:cNvPr id="11" name="Content Placeholder 2">
            <a:extLst>
              <a:ext uri="{FF2B5EF4-FFF2-40B4-BE49-F238E27FC236}">
                <a16:creationId xmlns:a16="http://schemas.microsoft.com/office/drawing/2014/main" id="{D80179CA-F829-4CE7-951A-A2AF1D96A5CC}"/>
              </a:ext>
            </a:extLst>
          </p:cNvPr>
          <p:cNvSpPr>
            <a:spLocks noGrp="1"/>
          </p:cNvSpPr>
          <p:nvPr>
            <p:ph sz="quarter" idx="20"/>
          </p:nvPr>
        </p:nvSpPr>
        <p:spPr>
          <a:xfrm>
            <a:off x="342900" y="1524000"/>
            <a:ext cx="8191500" cy="4800600"/>
          </a:xfrm>
        </p:spPr>
        <p:txBody>
          <a:bodyPr/>
          <a:lstStyle/>
          <a:p>
            <a:pPr lvl="0" defTabSz="457200">
              <a:spcBef>
                <a:spcPts val="2400"/>
              </a:spcBef>
              <a:spcAft>
                <a:spcPts val="0"/>
              </a:spcAft>
            </a:pPr>
            <a:r>
              <a:rPr lang="en-US" altLang="en-US" dirty="0">
                <a:solidFill>
                  <a:prstClr val="black"/>
                </a:solidFill>
                <a:latin typeface="Sanserif"/>
                <a:cs typeface="+mn-cs"/>
              </a:rPr>
              <a:t>In selecting a vice-presidential running mate, presidential candidates weigh several considerations.</a:t>
            </a:r>
          </a:p>
          <a:p>
            <a:pPr lvl="0" defTabSz="457200">
              <a:spcBef>
                <a:spcPts val="2400"/>
              </a:spcBef>
              <a:spcAft>
                <a:spcPts val="0"/>
              </a:spcAft>
            </a:pPr>
            <a:r>
              <a:rPr lang="en-US" altLang="en-US" dirty="0">
                <a:solidFill>
                  <a:prstClr val="black"/>
                </a:solidFill>
                <a:latin typeface="Sanserif"/>
                <a:cs typeface="+mn-cs"/>
              </a:rPr>
              <a:t>Would-be presidents strive for a </a:t>
            </a:r>
            <a:r>
              <a:rPr lang="en-US" altLang="en-US" b="1" dirty="0">
                <a:solidFill>
                  <a:prstClr val="black"/>
                </a:solidFill>
                <a:latin typeface="Sanserif"/>
                <a:cs typeface="+mn-cs"/>
              </a:rPr>
              <a:t>balanced ticket</a:t>
            </a:r>
            <a:r>
              <a:rPr lang="en-US" altLang="en-US" dirty="0">
                <a:solidFill>
                  <a:prstClr val="black"/>
                </a:solidFill>
                <a:latin typeface="Sanserif"/>
                <a:cs typeface="+mn-cs"/>
              </a:rPr>
              <a:t>, selecting a running mate who brings diversity.</a:t>
            </a:r>
          </a:p>
          <a:p>
            <a:pPr marL="285750" lvl="1" indent="-285750" defTabSz="457200">
              <a:spcBef>
                <a:spcPct val="20000"/>
              </a:spcBef>
              <a:spcAft>
                <a:spcPts val="0"/>
              </a:spcAft>
            </a:pPr>
            <a:r>
              <a:rPr lang="en-US" dirty="0">
                <a:solidFill>
                  <a:prstClr val="black"/>
                </a:solidFill>
                <a:latin typeface="Sanserif"/>
                <a:cs typeface="+mn-cs"/>
              </a:rPr>
              <a:t>Ideology, geographic region, age, gender, race, or ethnicity.</a:t>
            </a:r>
            <a:endParaRPr lang="en-US" altLang="en-US" b="1" dirty="0">
              <a:solidFill>
                <a:prstClr val="black"/>
              </a:solidFill>
              <a:latin typeface="Sanserif"/>
              <a:cs typeface="+mn-cs"/>
            </a:endParaRPr>
          </a:p>
          <a:p>
            <a:pPr lvl="0" defTabSz="457200">
              <a:spcBef>
                <a:spcPts val="2400"/>
              </a:spcBef>
              <a:spcAft>
                <a:spcPts val="0"/>
              </a:spcAft>
            </a:pPr>
            <a:r>
              <a:rPr lang="en-US" altLang="en-US" dirty="0">
                <a:solidFill>
                  <a:prstClr val="black"/>
                </a:solidFill>
                <a:latin typeface="Sanserif"/>
                <a:cs typeface="+mn-cs"/>
              </a:rPr>
              <a:t>May base their vice-presidential selection on their own perceived shortcomings.</a:t>
            </a:r>
          </a:p>
        </p:txBody>
      </p:sp>
      <p:sp>
        <p:nvSpPr>
          <p:cNvPr id="7" name="Slide Number Placeholder 3">
            <a:extLst>
              <a:ext uri="{FF2B5EF4-FFF2-40B4-BE49-F238E27FC236}">
                <a16:creationId xmlns:a16="http://schemas.microsoft.com/office/drawing/2014/main" id="{38499A7D-E44F-48FE-951F-A3C3063D8267}"/>
              </a:ext>
            </a:extLst>
          </p:cNvPr>
          <p:cNvSpPr>
            <a:spLocks noGrp="1"/>
          </p:cNvSpPr>
          <p:nvPr>
            <p:ph type="sldNum" sz="quarter" idx="10"/>
          </p:nvPr>
        </p:nvSpPr>
        <p:spPr/>
        <p:txBody>
          <a:bodyPr/>
          <a:lstStyle/>
          <a:p>
            <a:fld id="{68151E55-6873-49E2-B8D5-2F265E6F1973}" type="slidenum">
              <a:rPr lang="en-US" smtClean="0">
                <a:latin typeface="Sanserif"/>
              </a:rPr>
              <a:pPr/>
              <a:t>17</a:t>
            </a:fld>
            <a:endParaRPr lang="en-US" dirty="0">
              <a:latin typeface="Sanserif"/>
            </a:endParaRPr>
          </a:p>
        </p:txBody>
      </p:sp>
    </p:spTree>
    <p:extLst>
      <p:ext uri="{BB962C8B-B14F-4D97-AF65-F5344CB8AC3E}">
        <p14:creationId xmlns:p14="http://schemas.microsoft.com/office/powerpoint/2010/main" val="1951728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29482B6-47E7-4979-BD3F-C15DADECB0E2}"/>
              </a:ext>
            </a:extLst>
          </p:cNvPr>
          <p:cNvSpPr>
            <a:spLocks noGrp="1"/>
          </p:cNvSpPr>
          <p:nvPr>
            <p:ph type="title"/>
          </p:nvPr>
        </p:nvSpPr>
        <p:spPr/>
        <p:txBody>
          <a:bodyPr/>
          <a:lstStyle/>
          <a:p>
            <a:r>
              <a:rPr lang="en-US" altLang="en-US" dirty="0">
                <a:solidFill>
                  <a:srgbClr val="C30C20"/>
                </a:solidFill>
                <a:latin typeface="Sanserif"/>
                <a:cs typeface="+mj-cs"/>
              </a:rPr>
              <a:t>The Cabinet</a:t>
            </a:r>
            <a:endParaRPr lang="en-IN" dirty="0">
              <a:latin typeface="Sanserif"/>
            </a:endParaRPr>
          </a:p>
        </p:txBody>
      </p:sp>
      <p:sp>
        <p:nvSpPr>
          <p:cNvPr id="11" name="Content Placeholder 2">
            <a:extLst>
              <a:ext uri="{FF2B5EF4-FFF2-40B4-BE49-F238E27FC236}">
                <a16:creationId xmlns:a16="http://schemas.microsoft.com/office/drawing/2014/main" id="{A58B36BE-2109-4E14-98AA-786725911670}"/>
              </a:ext>
            </a:extLst>
          </p:cNvPr>
          <p:cNvSpPr>
            <a:spLocks noGrp="1"/>
          </p:cNvSpPr>
          <p:nvPr>
            <p:ph sz="quarter" idx="20"/>
          </p:nvPr>
        </p:nvSpPr>
        <p:spPr>
          <a:xfrm>
            <a:off x="342900" y="1524000"/>
            <a:ext cx="8191500" cy="4800600"/>
          </a:xfrm>
        </p:spPr>
        <p:txBody>
          <a:bodyPr>
            <a:normAutofit lnSpcReduction="10000"/>
          </a:bodyPr>
          <a:lstStyle/>
          <a:p>
            <a:pPr lvl="0" defTabSz="457200">
              <a:spcBef>
                <a:spcPts val="2400"/>
              </a:spcBef>
              <a:spcAft>
                <a:spcPts val="0"/>
              </a:spcAft>
            </a:pPr>
            <a:r>
              <a:rPr lang="en-US" altLang="en-US" dirty="0">
                <a:solidFill>
                  <a:prstClr val="black"/>
                </a:solidFill>
                <a:latin typeface="Sanserif"/>
                <a:cs typeface="+mn-cs"/>
              </a:rPr>
              <a:t>Since George Washington’s presidency, every president has depended on the advice of a </a:t>
            </a:r>
            <a:r>
              <a:rPr lang="en-US" altLang="en-US" b="1" dirty="0">
                <a:solidFill>
                  <a:prstClr val="black"/>
                </a:solidFill>
                <a:latin typeface="Sanserif"/>
                <a:cs typeface="+mn-cs"/>
              </a:rPr>
              <a:t>cabinet</a:t>
            </a:r>
            <a:r>
              <a:rPr lang="en-US" altLang="en-US" dirty="0">
                <a:solidFill>
                  <a:prstClr val="black"/>
                </a:solidFill>
                <a:latin typeface="Sanserif"/>
                <a:cs typeface="+mn-cs"/>
              </a:rPr>
              <a:t>, the group of experts chosen by the president to serve as advisers on running the country.</a:t>
            </a:r>
          </a:p>
          <a:p>
            <a:pPr lvl="0" defTabSz="457200">
              <a:spcBef>
                <a:spcPts val="2400"/>
              </a:spcBef>
              <a:spcAft>
                <a:spcPts val="0"/>
              </a:spcAft>
            </a:pPr>
            <a:r>
              <a:rPr lang="en-US" altLang="en-US" dirty="0">
                <a:solidFill>
                  <a:prstClr val="black"/>
                </a:solidFill>
                <a:latin typeface="Sanserif"/>
                <a:cs typeface="+mn-cs"/>
              </a:rPr>
              <a:t>Each president may also designate cabinet rank to other advisers whose agencies are not permanent cabinet departments.</a:t>
            </a:r>
          </a:p>
          <a:p>
            <a:pPr lvl="0" defTabSz="457200">
              <a:spcBef>
                <a:spcPts val="2400"/>
              </a:spcBef>
              <a:spcAft>
                <a:spcPts val="0"/>
              </a:spcAft>
            </a:pPr>
            <a:r>
              <a:rPr lang="en-US" altLang="en-US" dirty="0">
                <a:solidFill>
                  <a:prstClr val="black"/>
                </a:solidFill>
                <a:latin typeface="Sanserif"/>
                <a:cs typeface="+mn-cs"/>
              </a:rPr>
              <a:t>Presidential cabinets have become more diverse.</a:t>
            </a:r>
          </a:p>
          <a:p>
            <a:pPr marL="285750" lvl="1" indent="-285750" defTabSz="457200">
              <a:spcBef>
                <a:spcPct val="20000"/>
              </a:spcBef>
              <a:spcAft>
                <a:spcPts val="0"/>
              </a:spcAft>
            </a:pPr>
            <a:r>
              <a:rPr lang="en-US" altLang="en-US" dirty="0">
                <a:solidFill>
                  <a:prstClr val="black"/>
                </a:solidFill>
                <a:latin typeface="Sanserif"/>
                <a:cs typeface="+mn-cs"/>
              </a:rPr>
              <a:t>President Trump’s is less diverse than those of recent presidents before his tenure.</a:t>
            </a:r>
          </a:p>
        </p:txBody>
      </p:sp>
      <p:sp>
        <p:nvSpPr>
          <p:cNvPr id="7" name="Slide Number Placeholder 3">
            <a:extLst>
              <a:ext uri="{FF2B5EF4-FFF2-40B4-BE49-F238E27FC236}">
                <a16:creationId xmlns:a16="http://schemas.microsoft.com/office/drawing/2014/main" id="{D8B2FE64-205E-454A-B652-0F15193B9F6B}"/>
              </a:ext>
            </a:extLst>
          </p:cNvPr>
          <p:cNvSpPr>
            <a:spLocks noGrp="1"/>
          </p:cNvSpPr>
          <p:nvPr>
            <p:ph type="sldNum" sz="quarter" idx="10"/>
          </p:nvPr>
        </p:nvSpPr>
        <p:spPr/>
        <p:txBody>
          <a:bodyPr/>
          <a:lstStyle/>
          <a:p>
            <a:fld id="{68151E55-6873-49E2-B8D5-2F265E6F1973}" type="slidenum">
              <a:rPr lang="en-US" smtClean="0">
                <a:latin typeface="Sanserif"/>
              </a:rPr>
              <a:pPr/>
              <a:t>18</a:t>
            </a:fld>
            <a:endParaRPr lang="en-US" dirty="0">
              <a:latin typeface="Sanserif"/>
            </a:endParaRPr>
          </a:p>
        </p:txBody>
      </p:sp>
    </p:spTree>
    <p:extLst>
      <p:ext uri="{BB962C8B-B14F-4D97-AF65-F5344CB8AC3E}">
        <p14:creationId xmlns:p14="http://schemas.microsoft.com/office/powerpoint/2010/main" val="282702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44289E9-8C9C-4178-BA27-F32D19FF9F02}"/>
              </a:ext>
            </a:extLst>
          </p:cNvPr>
          <p:cNvSpPr>
            <a:spLocks noGrp="1"/>
          </p:cNvSpPr>
          <p:nvPr>
            <p:ph type="title"/>
          </p:nvPr>
        </p:nvSpPr>
        <p:spPr>
          <a:xfrm>
            <a:off x="1129337" y="5511731"/>
            <a:ext cx="7391400" cy="457200"/>
          </a:xfrm>
        </p:spPr>
        <p:txBody>
          <a:bodyPr/>
          <a:lstStyle/>
          <a:p>
            <a:pPr algn="l"/>
            <a:r>
              <a:rPr lang="en-US" sz="2400" b="1" dirty="0">
                <a:solidFill>
                  <a:srgbClr val="C30C20"/>
                </a:solidFill>
                <a:latin typeface="Sanserif"/>
                <a:cs typeface="+mj-cs"/>
              </a:rPr>
              <a:t>Figure 13.2 </a:t>
            </a:r>
            <a:r>
              <a:rPr lang="en-US" sz="2400" b="1" dirty="0">
                <a:solidFill>
                  <a:prstClr val="black"/>
                </a:solidFill>
                <a:latin typeface="Sanserif"/>
                <a:cs typeface="+mj-cs"/>
              </a:rPr>
              <a:t>The Departments of the President’s Cabinet</a:t>
            </a:r>
            <a:endParaRPr lang="en-IN" dirty="0">
              <a:latin typeface="Sanserif"/>
            </a:endParaRPr>
          </a:p>
        </p:txBody>
      </p:sp>
      <p:pic>
        <p:nvPicPr>
          <p:cNvPr id="10" name="Picture 9" descr="Fifteen Departments of the Presidents Cabinet are shown.">
            <a:extLst>
              <a:ext uri="{FF2B5EF4-FFF2-40B4-BE49-F238E27FC236}">
                <a16:creationId xmlns:a16="http://schemas.microsoft.com/office/drawing/2014/main" id="{29AC44EC-69D0-454F-8973-4669F6946D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337" y="282310"/>
            <a:ext cx="6882384" cy="4797552"/>
          </a:xfrm>
          <a:prstGeom prst="rect">
            <a:avLst/>
          </a:prstGeom>
        </p:spPr>
      </p:pic>
      <p:sp>
        <p:nvSpPr>
          <p:cNvPr id="16" name="Text Placeholder 4">
            <a:extLst>
              <a:ext uri="{FF2B5EF4-FFF2-40B4-BE49-F238E27FC236}">
                <a16:creationId xmlns:a16="http://schemas.microsoft.com/office/drawing/2014/main" id="{0A216C0C-9E92-4BDC-B539-9374BA472527}"/>
              </a:ext>
            </a:extLst>
          </p:cNvPr>
          <p:cNvSpPr>
            <a:spLocks noGrp="1"/>
          </p:cNvSpPr>
          <p:nvPr>
            <p:ph sz="quarter" idx="20"/>
          </p:nvPr>
        </p:nvSpPr>
        <p:spPr/>
        <p:txBody>
          <a:bodyPr/>
          <a:lstStyle/>
          <a:p>
            <a:r>
              <a:rPr lang="en-US" noProof="1">
                <a:latin typeface="Sanserif"/>
                <a:hlinkClick r:id="rId3" action="ppaction://hlinksldjump"/>
              </a:rPr>
              <a:t>Access the text alternative for slide images.</a:t>
            </a:r>
            <a:endParaRPr lang="en-US" noProof="1">
              <a:latin typeface="Sanserif"/>
            </a:endParaRPr>
          </a:p>
        </p:txBody>
      </p:sp>
      <p:sp>
        <p:nvSpPr>
          <p:cNvPr id="7" name="Slide Number Placeholder 6">
            <a:extLst>
              <a:ext uri="{FF2B5EF4-FFF2-40B4-BE49-F238E27FC236}">
                <a16:creationId xmlns:a16="http://schemas.microsoft.com/office/drawing/2014/main" id="{822D22E1-8914-4F6F-8865-3D3D8B642112}"/>
              </a:ext>
            </a:extLst>
          </p:cNvPr>
          <p:cNvSpPr>
            <a:spLocks noGrp="1"/>
          </p:cNvSpPr>
          <p:nvPr>
            <p:ph type="sldNum" sz="quarter" idx="10"/>
          </p:nvPr>
        </p:nvSpPr>
        <p:spPr/>
        <p:txBody>
          <a:bodyPr/>
          <a:lstStyle/>
          <a:p>
            <a:fld id="{68151E55-6873-49E2-B8D5-2F265E6F1973}" type="slidenum">
              <a:rPr lang="en-US" smtClean="0">
                <a:latin typeface="Sanserif"/>
              </a:rPr>
              <a:pPr/>
              <a:t>19</a:t>
            </a:fld>
            <a:endParaRPr lang="en-US" dirty="0">
              <a:latin typeface="Sanserif"/>
            </a:endParaRPr>
          </a:p>
        </p:txBody>
      </p:sp>
    </p:spTree>
    <p:extLst>
      <p:ext uri="{BB962C8B-B14F-4D97-AF65-F5344CB8AC3E}">
        <p14:creationId xmlns:p14="http://schemas.microsoft.com/office/powerpoint/2010/main" val="2524866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B53EBDA-F508-45B6-8CE7-BCA8D30E7D8E}"/>
              </a:ext>
            </a:extLst>
          </p:cNvPr>
          <p:cNvSpPr>
            <a:spLocks noGrp="1"/>
          </p:cNvSpPr>
          <p:nvPr>
            <p:ph type="title"/>
          </p:nvPr>
        </p:nvSpPr>
        <p:spPr/>
        <p:txBody>
          <a:bodyPr/>
          <a:lstStyle/>
          <a:p>
            <a:r>
              <a:rPr lang="en-US" altLang="en-US" dirty="0">
                <a:solidFill>
                  <a:srgbClr val="C30C20"/>
                </a:solidFill>
                <a:latin typeface="Sanserif"/>
                <a:cs typeface="+mj-cs"/>
              </a:rPr>
              <a:t>Presidential Elections</a:t>
            </a:r>
            <a:endParaRPr lang="en-IN" dirty="0">
              <a:latin typeface="Sanserif"/>
            </a:endParaRPr>
          </a:p>
        </p:txBody>
      </p:sp>
      <p:sp>
        <p:nvSpPr>
          <p:cNvPr id="11" name="Content Placeholder 2">
            <a:extLst>
              <a:ext uri="{FF2B5EF4-FFF2-40B4-BE49-F238E27FC236}">
                <a16:creationId xmlns:a16="http://schemas.microsoft.com/office/drawing/2014/main" id="{CE0E5A5E-3A7A-42A2-9916-D883244D7410}"/>
              </a:ext>
            </a:extLst>
          </p:cNvPr>
          <p:cNvSpPr>
            <a:spLocks noGrp="1"/>
          </p:cNvSpPr>
          <p:nvPr>
            <p:ph sz="quarter" idx="20"/>
          </p:nvPr>
        </p:nvSpPr>
        <p:spPr>
          <a:xfrm>
            <a:off x="342900" y="1524000"/>
            <a:ext cx="8283512" cy="4800600"/>
          </a:xfrm>
        </p:spPr>
        <p:txBody>
          <a:bodyPr>
            <a:normAutofit lnSpcReduction="10000"/>
          </a:bodyPr>
          <a:lstStyle/>
          <a:p>
            <a:pPr lvl="0" defTabSz="457200">
              <a:spcBef>
                <a:spcPts val="2400"/>
              </a:spcBef>
              <a:spcAft>
                <a:spcPts val="0"/>
              </a:spcAft>
            </a:pPr>
            <a:r>
              <a:rPr lang="en-US" dirty="0">
                <a:solidFill>
                  <a:prstClr val="black"/>
                </a:solidFill>
                <a:latin typeface="Sanserif"/>
                <a:cs typeface="+mn-cs"/>
              </a:rPr>
              <a:t>Campaigns are opportunities for voters to familiarize themselves with the policy stances and personal traits of candidates.</a:t>
            </a:r>
          </a:p>
          <a:p>
            <a:pPr lvl="0" defTabSz="457200">
              <a:spcBef>
                <a:spcPts val="2400"/>
              </a:spcBef>
              <a:spcAft>
                <a:spcPts val="0"/>
              </a:spcAft>
            </a:pPr>
            <a:r>
              <a:rPr lang="en-US" dirty="0">
                <a:solidFill>
                  <a:prstClr val="black"/>
                </a:solidFill>
                <a:latin typeface="Sanserif"/>
                <a:cs typeface="+mn-cs"/>
              </a:rPr>
              <a:t>Votes tallied on Election Day determine which presidential candidate’s slate of electors will cast their ballots, in accordance with state law.</a:t>
            </a:r>
          </a:p>
          <a:p>
            <a:pPr lvl="0" defTabSz="457200">
              <a:spcBef>
                <a:spcPts val="2400"/>
              </a:spcBef>
              <a:spcAft>
                <a:spcPts val="0"/>
              </a:spcAft>
            </a:pPr>
            <a:r>
              <a:rPr lang="en-US" dirty="0">
                <a:solidFill>
                  <a:prstClr val="black"/>
                </a:solidFill>
                <a:latin typeface="Sanserif"/>
                <a:cs typeface="+mn-cs"/>
              </a:rPr>
              <a:t>Presidential candidate today needs a simple majority of electoral votes to win the presidency.</a:t>
            </a:r>
            <a:endParaRPr lang="en-US" altLang="en-US" dirty="0">
              <a:solidFill>
                <a:prstClr val="black"/>
              </a:solidFill>
              <a:latin typeface="Sanserif"/>
              <a:cs typeface="+mn-cs"/>
            </a:endParaRPr>
          </a:p>
          <a:p>
            <a:pPr lvl="0" defTabSz="457200">
              <a:spcBef>
                <a:spcPts val="2400"/>
              </a:spcBef>
              <a:spcAft>
                <a:spcPts val="0"/>
              </a:spcAft>
            </a:pPr>
            <a:r>
              <a:rPr lang="en-US" altLang="en-US" dirty="0">
                <a:solidFill>
                  <a:prstClr val="black"/>
                </a:solidFill>
                <a:latin typeface="Sanserif"/>
                <a:cs typeface="+mn-cs"/>
              </a:rPr>
              <a:t>Winner takes the oath of office January 20.</a:t>
            </a:r>
          </a:p>
        </p:txBody>
      </p:sp>
      <p:sp>
        <p:nvSpPr>
          <p:cNvPr id="7" name="Slide Number Placeholder 3">
            <a:extLst>
              <a:ext uri="{FF2B5EF4-FFF2-40B4-BE49-F238E27FC236}">
                <a16:creationId xmlns:a16="http://schemas.microsoft.com/office/drawing/2014/main" id="{3B5D7A19-5BE1-4A77-88F6-AB92BF9F02FD}"/>
              </a:ext>
            </a:extLst>
          </p:cNvPr>
          <p:cNvSpPr>
            <a:spLocks noGrp="1"/>
          </p:cNvSpPr>
          <p:nvPr>
            <p:ph type="sldNum" sz="quarter" idx="10"/>
          </p:nvPr>
        </p:nvSpPr>
        <p:spPr/>
        <p:txBody>
          <a:bodyPr/>
          <a:lstStyle/>
          <a:p>
            <a:fld id="{68151E55-6873-49E2-B8D5-2F265E6F1973}" type="slidenum">
              <a:rPr lang="en-US" smtClean="0">
                <a:latin typeface="Sanserif"/>
              </a:rPr>
              <a:pPr/>
              <a:t>2</a:t>
            </a:fld>
            <a:endParaRPr lang="en-US" dirty="0">
              <a:latin typeface="Sanserif"/>
            </a:endParaRPr>
          </a:p>
        </p:txBody>
      </p:sp>
    </p:spTree>
    <p:extLst>
      <p:ext uri="{BB962C8B-B14F-4D97-AF65-F5344CB8AC3E}">
        <p14:creationId xmlns:p14="http://schemas.microsoft.com/office/powerpoint/2010/main" val="2341329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9903-FE2F-4908-BEBA-238E8D7F9FD6}"/>
              </a:ext>
            </a:extLst>
          </p:cNvPr>
          <p:cNvSpPr>
            <a:spLocks noGrp="1"/>
          </p:cNvSpPr>
          <p:nvPr>
            <p:ph type="title"/>
          </p:nvPr>
        </p:nvSpPr>
        <p:spPr>
          <a:xfrm>
            <a:off x="495046" y="198000"/>
            <a:ext cx="7734554" cy="1143000"/>
          </a:xfrm>
        </p:spPr>
        <p:txBody>
          <a:bodyPr/>
          <a:lstStyle/>
          <a:p>
            <a:r>
              <a:rPr lang="en-US" sz="2400" b="1" dirty="0">
                <a:solidFill>
                  <a:srgbClr val="C30C20"/>
                </a:solidFill>
                <a:latin typeface="Sanserif"/>
                <a:cs typeface="+mj-cs"/>
              </a:rPr>
              <a:t>Table 13.1 </a:t>
            </a:r>
            <a:r>
              <a:rPr lang="en-US" sz="2400" b="1" dirty="0">
                <a:solidFill>
                  <a:prstClr val="black"/>
                </a:solidFill>
                <a:latin typeface="Sanserif"/>
                <a:cs typeface="+mj-cs"/>
              </a:rPr>
              <a:t>Women and Minorities Appointed to Presidential Cabinets</a:t>
            </a:r>
            <a:endParaRPr lang="en-IN" dirty="0">
              <a:latin typeface="Sanserif"/>
            </a:endParaRPr>
          </a:p>
        </p:txBody>
      </p:sp>
      <p:sp>
        <p:nvSpPr>
          <p:cNvPr id="4" name="Content Placeholder 2" hidden="1">
            <a:extLst>
              <a:ext uri="{FF2B5EF4-FFF2-40B4-BE49-F238E27FC236}">
                <a16:creationId xmlns:a16="http://schemas.microsoft.com/office/drawing/2014/main" id="{2C506686-8B3D-43F5-BBEC-2251CAEEDB07}"/>
              </a:ext>
            </a:extLst>
          </p:cNvPr>
          <p:cNvSpPr>
            <a:spLocks noGrp="1"/>
          </p:cNvSpPr>
          <p:nvPr>
            <p:ph idx="13"/>
          </p:nvPr>
        </p:nvSpPr>
        <p:spPr>
          <a:xfrm>
            <a:off x="2476246" y="1676399"/>
            <a:ext cx="4534154" cy="2819401"/>
          </a:xfrm>
        </p:spPr>
        <p:txBody>
          <a:bodyPr>
            <a:noAutofit/>
          </a:bodyPr>
          <a:lstStyle/>
          <a:p>
            <a:r>
              <a:rPr lang="en-IN" sz="2200" dirty="0">
                <a:latin typeface="Sanserif"/>
              </a:rPr>
              <a:t>Table divided into four columns summarizes women and minorities appointed to presidential cabinets. The column headers are marked from left to right as: President, number of women cabinet members, number of minority cabinet members, and tenure. </a:t>
            </a:r>
          </a:p>
        </p:txBody>
      </p:sp>
      <p:graphicFrame>
        <p:nvGraphicFramePr>
          <p:cNvPr id="3" name="Table 3">
            <a:extLst>
              <a:ext uri="{FF2B5EF4-FFF2-40B4-BE49-F238E27FC236}">
                <a16:creationId xmlns:a16="http://schemas.microsoft.com/office/drawing/2014/main" id="{AC82B847-0A1F-4800-8D30-2FA11B81A21B}"/>
              </a:ext>
            </a:extLst>
          </p:cNvPr>
          <p:cNvGraphicFramePr>
            <a:graphicFrameLocks noGrp="1"/>
          </p:cNvGraphicFramePr>
          <p:nvPr>
            <p:extLst>
              <p:ext uri="{D42A27DB-BD31-4B8C-83A1-F6EECF244321}">
                <p14:modId xmlns:p14="http://schemas.microsoft.com/office/powerpoint/2010/main" val="276323778"/>
              </p:ext>
            </p:extLst>
          </p:nvPr>
        </p:nvGraphicFramePr>
        <p:xfrm>
          <a:off x="1524000" y="1219200"/>
          <a:ext cx="6096000" cy="4901746"/>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445690361"/>
                    </a:ext>
                  </a:extLst>
                </a:gridCol>
                <a:gridCol w="1524000">
                  <a:extLst>
                    <a:ext uri="{9D8B030D-6E8A-4147-A177-3AD203B41FA5}">
                      <a16:colId xmlns:a16="http://schemas.microsoft.com/office/drawing/2014/main" val="3875906258"/>
                    </a:ext>
                  </a:extLst>
                </a:gridCol>
                <a:gridCol w="1524000">
                  <a:extLst>
                    <a:ext uri="{9D8B030D-6E8A-4147-A177-3AD203B41FA5}">
                      <a16:colId xmlns:a16="http://schemas.microsoft.com/office/drawing/2014/main" val="1911015246"/>
                    </a:ext>
                  </a:extLst>
                </a:gridCol>
                <a:gridCol w="1524000">
                  <a:extLst>
                    <a:ext uri="{9D8B030D-6E8A-4147-A177-3AD203B41FA5}">
                      <a16:colId xmlns:a16="http://schemas.microsoft.com/office/drawing/2014/main" val="2032577421"/>
                    </a:ext>
                  </a:extLst>
                </a:gridCol>
              </a:tblGrid>
              <a:tr h="1042716">
                <a:tc>
                  <a:txBody>
                    <a:bodyPr/>
                    <a:lstStyle/>
                    <a:p>
                      <a:pPr marL="0" marR="0">
                        <a:spcBef>
                          <a:spcPts val="0"/>
                        </a:spcBef>
                        <a:spcAft>
                          <a:spcPts val="0"/>
                        </a:spcAft>
                      </a:pPr>
                      <a:r>
                        <a:rPr lang="en-US" sz="1600" kern="1200" dirty="0">
                          <a:solidFill>
                            <a:schemeClr val="tx1"/>
                          </a:solidFill>
                          <a:latin typeface="Sanserif"/>
                          <a:ea typeface="+mn-ea"/>
                          <a:cs typeface="+mn-cs"/>
                        </a:rPr>
                        <a:t>PRESIDENT </a:t>
                      </a:r>
                    </a:p>
                  </a:txBody>
                  <a:tcPr marL="68580" marR="68580" marT="0" marB="0" anchor="b">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0"/>
                        </a:spcBef>
                        <a:spcAft>
                          <a:spcPts val="0"/>
                        </a:spcAft>
                      </a:pPr>
                      <a:r>
                        <a:rPr lang="en-US" sz="1600" kern="1200" dirty="0">
                          <a:solidFill>
                            <a:schemeClr val="tx1"/>
                          </a:solidFill>
                          <a:latin typeface="Sanserif"/>
                          <a:ea typeface="+mn-ea"/>
                          <a:cs typeface="+mn-cs"/>
                        </a:rPr>
                        <a:t>NUMBER OF WOMEN CABINET MEMBERS </a:t>
                      </a:r>
                    </a:p>
                  </a:txBody>
                  <a:tcPr marL="68580" marR="68580" marT="0" marB="0" anchor="b">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0"/>
                        </a:spcBef>
                        <a:spcAft>
                          <a:spcPts val="0"/>
                        </a:spcAft>
                      </a:pPr>
                      <a:r>
                        <a:rPr lang="en-US" sz="1600" kern="1200" dirty="0">
                          <a:solidFill>
                            <a:schemeClr val="tx1"/>
                          </a:solidFill>
                          <a:latin typeface="Sanserif"/>
                          <a:ea typeface="+mn-ea"/>
                          <a:cs typeface="+mn-cs"/>
                        </a:rPr>
                        <a:t>NUMBER OF MINORITY CABINET MEMBERS </a:t>
                      </a:r>
                    </a:p>
                  </a:txBody>
                  <a:tcPr marL="68580" marR="68580" marT="0" marB="0" anchor="b">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0"/>
                        </a:spcBef>
                        <a:spcAft>
                          <a:spcPts val="0"/>
                        </a:spcAft>
                      </a:pPr>
                      <a:r>
                        <a:rPr lang="en-US" sz="1600" kern="1200" dirty="0">
                          <a:solidFill>
                            <a:schemeClr val="tx1"/>
                          </a:solidFill>
                          <a:latin typeface="Sanserif"/>
                          <a:ea typeface="+mn-ea"/>
                          <a:cs typeface="+mn-cs"/>
                        </a:rPr>
                        <a:t>TENURE </a:t>
                      </a:r>
                    </a:p>
                  </a:txBody>
                  <a:tcPr marL="68580" marR="68580" marT="0" marB="0" anchor="b">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FE8B6"/>
                    </a:solidFill>
                  </a:tcPr>
                </a:tc>
                <a:extLst>
                  <a:ext uri="{0D108BD9-81ED-4DB2-BD59-A6C34878D82A}">
                    <a16:rowId xmlns:a16="http://schemas.microsoft.com/office/drawing/2014/main" val="1422527108"/>
                  </a:ext>
                </a:extLst>
              </a:tr>
              <a:tr h="275645">
                <a:tc>
                  <a:txBody>
                    <a:bodyPr/>
                    <a:lstStyle/>
                    <a:p>
                      <a:pPr marL="0" marR="0">
                        <a:spcBef>
                          <a:spcPts val="300"/>
                        </a:spcBef>
                        <a:spcAft>
                          <a:spcPts val="0"/>
                        </a:spcAft>
                      </a:pPr>
                      <a:r>
                        <a:rPr lang="en-US" sz="1400" kern="1200" dirty="0">
                          <a:solidFill>
                            <a:schemeClr val="dk1"/>
                          </a:solidFill>
                          <a:latin typeface="Sanserif"/>
                          <a:ea typeface="+mn-ea"/>
                          <a:cs typeface="+mn-cs"/>
                        </a:rPr>
                        <a:t>Trump</a:t>
                      </a:r>
                    </a:p>
                  </a:txBody>
                  <a:tcPr marL="68580" marR="68580" marT="0" marB="0" anchor="ctr">
                    <a:lnL w="12700" cmpd="sng">
                      <a:noFill/>
                    </a:lnL>
                    <a:lnR w="12700" cmpd="sng">
                      <a:noFill/>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6</a:t>
                      </a:r>
                    </a:p>
                  </a:txBody>
                  <a:tcPr marL="68580" marR="68580" marT="0" marB="0" anchor="ctr">
                    <a:lnL w="12700" cmpd="sng">
                      <a:noFill/>
                    </a:lnL>
                    <a:lnR w="12700" cmpd="sng">
                      <a:noFill/>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4</a:t>
                      </a:r>
                    </a:p>
                  </a:txBody>
                  <a:tcPr marL="68580" marR="68580" marT="0" marB="0" anchor="ctr">
                    <a:lnL w="12700" cmpd="sng">
                      <a:noFill/>
                    </a:lnL>
                    <a:lnR w="12700" cmpd="sng">
                      <a:noFill/>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2017 to 2021</a:t>
                      </a:r>
                    </a:p>
                  </a:txBody>
                  <a:tcPr marL="68580" marR="68580" marT="0" marB="0" anchor="ctr">
                    <a:lnL w="12700" cmpd="sng">
                      <a:noFill/>
                    </a:lnL>
                    <a:lnR w="12700" cmpd="sng">
                      <a:noFill/>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extLst>
                  <a:ext uri="{0D108BD9-81ED-4DB2-BD59-A6C34878D82A}">
                    <a16:rowId xmlns:a16="http://schemas.microsoft.com/office/drawing/2014/main" val="2627806003"/>
                  </a:ext>
                </a:extLst>
              </a:tr>
              <a:tr h="275645">
                <a:tc>
                  <a:txBody>
                    <a:bodyPr/>
                    <a:lstStyle/>
                    <a:p>
                      <a:pPr marL="0" marR="0">
                        <a:spcBef>
                          <a:spcPts val="300"/>
                        </a:spcBef>
                        <a:spcAft>
                          <a:spcPts val="0"/>
                        </a:spcAft>
                      </a:pPr>
                      <a:r>
                        <a:rPr lang="en-US" sz="1400" kern="1200" dirty="0">
                          <a:solidFill>
                            <a:schemeClr val="dk1"/>
                          </a:solidFill>
                          <a:latin typeface="Sanserif"/>
                          <a:ea typeface="+mn-ea"/>
                          <a:cs typeface="+mn-cs"/>
                        </a:rPr>
                        <a:t>Obama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14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15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2009 to 2017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extLst>
                  <a:ext uri="{0D108BD9-81ED-4DB2-BD59-A6C34878D82A}">
                    <a16:rowId xmlns:a16="http://schemas.microsoft.com/office/drawing/2014/main" val="599301801"/>
                  </a:ext>
                </a:extLst>
              </a:tr>
              <a:tr h="275645">
                <a:tc>
                  <a:txBody>
                    <a:bodyPr/>
                    <a:lstStyle/>
                    <a:p>
                      <a:pPr marL="0" marR="0">
                        <a:spcBef>
                          <a:spcPts val="300"/>
                        </a:spcBef>
                        <a:spcAft>
                          <a:spcPts val="0"/>
                        </a:spcAft>
                      </a:pPr>
                      <a:r>
                        <a:rPr lang="en-US" sz="1400" kern="1200" dirty="0">
                          <a:solidFill>
                            <a:schemeClr val="dk1"/>
                          </a:solidFill>
                          <a:latin typeface="Sanserif"/>
                          <a:ea typeface="+mn-ea"/>
                          <a:cs typeface="+mn-cs"/>
                        </a:rPr>
                        <a:t>G. W. Bush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7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10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2001 to 2009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extLst>
                  <a:ext uri="{0D108BD9-81ED-4DB2-BD59-A6C34878D82A}">
                    <a16:rowId xmlns:a16="http://schemas.microsoft.com/office/drawing/2014/main" val="1457560520"/>
                  </a:ext>
                </a:extLst>
              </a:tr>
              <a:tr h="275645">
                <a:tc>
                  <a:txBody>
                    <a:bodyPr/>
                    <a:lstStyle/>
                    <a:p>
                      <a:pPr marL="0" marR="0">
                        <a:spcBef>
                          <a:spcPts val="300"/>
                        </a:spcBef>
                        <a:spcAft>
                          <a:spcPts val="0"/>
                        </a:spcAft>
                      </a:pPr>
                      <a:r>
                        <a:rPr lang="en-US" sz="1400" kern="1200" dirty="0">
                          <a:solidFill>
                            <a:schemeClr val="dk1"/>
                          </a:solidFill>
                          <a:latin typeface="Sanserif"/>
                          <a:ea typeface="+mn-ea"/>
                          <a:cs typeface="+mn-cs"/>
                        </a:rPr>
                        <a:t>Clinton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13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11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1993 to 2001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extLst>
                  <a:ext uri="{0D108BD9-81ED-4DB2-BD59-A6C34878D82A}">
                    <a16:rowId xmlns:a16="http://schemas.microsoft.com/office/drawing/2014/main" val="1193856774"/>
                  </a:ext>
                </a:extLst>
              </a:tr>
              <a:tr h="275645">
                <a:tc>
                  <a:txBody>
                    <a:bodyPr/>
                    <a:lstStyle/>
                    <a:p>
                      <a:pPr marL="0" marR="0">
                        <a:spcBef>
                          <a:spcPts val="300"/>
                        </a:spcBef>
                        <a:spcAft>
                          <a:spcPts val="0"/>
                        </a:spcAft>
                      </a:pPr>
                      <a:r>
                        <a:rPr lang="en-US" sz="1400" kern="1200" dirty="0">
                          <a:solidFill>
                            <a:schemeClr val="dk1"/>
                          </a:solidFill>
                          <a:latin typeface="Sanserif"/>
                          <a:ea typeface="+mn-ea"/>
                          <a:cs typeface="+mn-cs"/>
                        </a:rPr>
                        <a:t>G. H. W. Bush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4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3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1989 to 1993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extLst>
                  <a:ext uri="{0D108BD9-81ED-4DB2-BD59-A6C34878D82A}">
                    <a16:rowId xmlns:a16="http://schemas.microsoft.com/office/drawing/2014/main" val="2424890094"/>
                  </a:ext>
                </a:extLst>
              </a:tr>
              <a:tr h="275645">
                <a:tc>
                  <a:txBody>
                    <a:bodyPr/>
                    <a:lstStyle/>
                    <a:p>
                      <a:pPr marL="0" marR="0">
                        <a:spcBef>
                          <a:spcPts val="300"/>
                        </a:spcBef>
                        <a:spcAft>
                          <a:spcPts val="0"/>
                        </a:spcAft>
                      </a:pPr>
                      <a:r>
                        <a:rPr lang="en-US" sz="1400" kern="1200" dirty="0">
                          <a:solidFill>
                            <a:schemeClr val="dk1"/>
                          </a:solidFill>
                          <a:latin typeface="Sanserif"/>
                          <a:ea typeface="+mn-ea"/>
                          <a:cs typeface="+mn-cs"/>
                        </a:rPr>
                        <a:t>Reagan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4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2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1981 to 1989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extLst>
                  <a:ext uri="{0D108BD9-81ED-4DB2-BD59-A6C34878D82A}">
                    <a16:rowId xmlns:a16="http://schemas.microsoft.com/office/drawing/2014/main" val="689558176"/>
                  </a:ext>
                </a:extLst>
              </a:tr>
              <a:tr h="275645">
                <a:tc>
                  <a:txBody>
                    <a:bodyPr/>
                    <a:lstStyle/>
                    <a:p>
                      <a:pPr marL="0" marR="0">
                        <a:spcBef>
                          <a:spcPts val="300"/>
                        </a:spcBef>
                        <a:spcAft>
                          <a:spcPts val="0"/>
                        </a:spcAft>
                      </a:pPr>
                      <a:r>
                        <a:rPr lang="en-US" sz="1400" kern="1200" dirty="0">
                          <a:solidFill>
                            <a:schemeClr val="dk1"/>
                          </a:solidFill>
                          <a:latin typeface="Sanserif"/>
                          <a:ea typeface="+mn-ea"/>
                          <a:cs typeface="+mn-cs"/>
                        </a:rPr>
                        <a:t>Carter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4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1977 to 1981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extLst>
                  <a:ext uri="{0D108BD9-81ED-4DB2-BD59-A6C34878D82A}">
                    <a16:rowId xmlns:a16="http://schemas.microsoft.com/office/drawing/2014/main" val="1129084338"/>
                  </a:ext>
                </a:extLst>
              </a:tr>
              <a:tr h="275645">
                <a:tc>
                  <a:txBody>
                    <a:bodyPr/>
                    <a:lstStyle/>
                    <a:p>
                      <a:pPr marL="0" marR="0">
                        <a:spcBef>
                          <a:spcPts val="300"/>
                        </a:spcBef>
                        <a:spcAft>
                          <a:spcPts val="0"/>
                        </a:spcAft>
                      </a:pPr>
                      <a:r>
                        <a:rPr lang="en-US" sz="1400" kern="1200" dirty="0">
                          <a:solidFill>
                            <a:schemeClr val="dk1"/>
                          </a:solidFill>
                          <a:latin typeface="Sanserif"/>
                          <a:ea typeface="+mn-ea"/>
                          <a:cs typeface="+mn-cs"/>
                        </a:rPr>
                        <a:t>Ford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1974 to 1977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extLst>
                  <a:ext uri="{0D108BD9-81ED-4DB2-BD59-A6C34878D82A}">
                    <a16:rowId xmlns:a16="http://schemas.microsoft.com/office/drawing/2014/main" val="3500382273"/>
                  </a:ext>
                </a:extLst>
              </a:tr>
              <a:tr h="275645">
                <a:tc>
                  <a:txBody>
                    <a:bodyPr/>
                    <a:lstStyle/>
                    <a:p>
                      <a:pPr marL="0" marR="0">
                        <a:spcBef>
                          <a:spcPts val="300"/>
                        </a:spcBef>
                        <a:spcAft>
                          <a:spcPts val="0"/>
                        </a:spcAft>
                      </a:pPr>
                      <a:r>
                        <a:rPr lang="en-US" sz="1400" kern="1200" dirty="0">
                          <a:solidFill>
                            <a:schemeClr val="dk1"/>
                          </a:solidFill>
                          <a:latin typeface="Sanserif"/>
                          <a:ea typeface="+mn-ea"/>
                          <a:cs typeface="+mn-cs"/>
                        </a:rPr>
                        <a:t>Nixon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0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0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1969 to 1974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extLst>
                  <a:ext uri="{0D108BD9-81ED-4DB2-BD59-A6C34878D82A}">
                    <a16:rowId xmlns:a16="http://schemas.microsoft.com/office/drawing/2014/main" val="1249322908"/>
                  </a:ext>
                </a:extLst>
              </a:tr>
              <a:tr h="275645">
                <a:tc>
                  <a:txBody>
                    <a:bodyPr/>
                    <a:lstStyle/>
                    <a:p>
                      <a:pPr marL="0" marR="0">
                        <a:spcBef>
                          <a:spcPts val="300"/>
                        </a:spcBef>
                        <a:spcAft>
                          <a:spcPts val="0"/>
                        </a:spcAft>
                      </a:pPr>
                      <a:r>
                        <a:rPr lang="en-US" sz="1400" kern="1200" dirty="0">
                          <a:solidFill>
                            <a:schemeClr val="dk1"/>
                          </a:solidFill>
                          <a:latin typeface="Sanserif"/>
                          <a:ea typeface="+mn-ea"/>
                          <a:cs typeface="+mn-cs"/>
                        </a:rPr>
                        <a:t>Johnson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0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1963 to 1969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extLst>
                  <a:ext uri="{0D108BD9-81ED-4DB2-BD59-A6C34878D82A}">
                    <a16:rowId xmlns:a16="http://schemas.microsoft.com/office/drawing/2014/main" val="2593129227"/>
                  </a:ext>
                </a:extLst>
              </a:tr>
              <a:tr h="275645">
                <a:tc>
                  <a:txBody>
                    <a:bodyPr/>
                    <a:lstStyle/>
                    <a:p>
                      <a:pPr marL="0" marR="0">
                        <a:spcBef>
                          <a:spcPts val="300"/>
                        </a:spcBef>
                        <a:spcAft>
                          <a:spcPts val="0"/>
                        </a:spcAft>
                      </a:pPr>
                      <a:r>
                        <a:rPr lang="en-US" sz="1400" kern="1200" dirty="0">
                          <a:solidFill>
                            <a:schemeClr val="dk1"/>
                          </a:solidFill>
                          <a:latin typeface="Sanserif"/>
                          <a:ea typeface="+mn-ea"/>
                          <a:cs typeface="+mn-cs"/>
                        </a:rPr>
                        <a:t>Kennedy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0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0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1961 to 1963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extLst>
                  <a:ext uri="{0D108BD9-81ED-4DB2-BD59-A6C34878D82A}">
                    <a16:rowId xmlns:a16="http://schemas.microsoft.com/office/drawing/2014/main" val="1953839595"/>
                  </a:ext>
                </a:extLst>
              </a:tr>
              <a:tr h="275645">
                <a:tc>
                  <a:txBody>
                    <a:bodyPr/>
                    <a:lstStyle/>
                    <a:p>
                      <a:pPr marL="0" marR="0">
                        <a:spcBef>
                          <a:spcPts val="300"/>
                        </a:spcBef>
                        <a:spcAft>
                          <a:spcPts val="0"/>
                        </a:spcAft>
                      </a:pPr>
                      <a:r>
                        <a:rPr lang="en-US" sz="1400" kern="1200" dirty="0">
                          <a:solidFill>
                            <a:schemeClr val="dk1"/>
                          </a:solidFill>
                          <a:latin typeface="Sanserif"/>
                          <a:ea typeface="+mn-ea"/>
                          <a:cs typeface="+mn-cs"/>
                        </a:rPr>
                        <a:t>Eisenhower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0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1953 to 1961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extLst>
                  <a:ext uri="{0D108BD9-81ED-4DB2-BD59-A6C34878D82A}">
                    <a16:rowId xmlns:a16="http://schemas.microsoft.com/office/drawing/2014/main" val="1590384357"/>
                  </a:ext>
                </a:extLst>
              </a:tr>
              <a:tr h="275645">
                <a:tc>
                  <a:txBody>
                    <a:bodyPr/>
                    <a:lstStyle/>
                    <a:p>
                      <a:pPr marL="0" marR="0">
                        <a:spcBef>
                          <a:spcPts val="300"/>
                        </a:spcBef>
                        <a:spcAft>
                          <a:spcPts val="0"/>
                        </a:spcAft>
                      </a:pPr>
                      <a:r>
                        <a:rPr lang="en-US" sz="1400" kern="1200" dirty="0">
                          <a:solidFill>
                            <a:schemeClr val="dk1"/>
                          </a:solidFill>
                          <a:latin typeface="Sanserif"/>
                          <a:ea typeface="+mn-ea"/>
                          <a:cs typeface="+mn-cs"/>
                        </a:rPr>
                        <a:t>Truman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0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0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1945 to 1953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8B6"/>
                    </a:solidFill>
                  </a:tcPr>
                </a:tc>
                <a:extLst>
                  <a:ext uri="{0D108BD9-81ED-4DB2-BD59-A6C34878D82A}">
                    <a16:rowId xmlns:a16="http://schemas.microsoft.com/office/drawing/2014/main" val="237434755"/>
                  </a:ext>
                </a:extLst>
              </a:tr>
              <a:tr h="275645">
                <a:tc>
                  <a:txBody>
                    <a:bodyPr/>
                    <a:lstStyle/>
                    <a:p>
                      <a:pPr marL="0" marR="0">
                        <a:spcBef>
                          <a:spcPts val="300"/>
                        </a:spcBef>
                        <a:spcAft>
                          <a:spcPts val="0"/>
                        </a:spcAft>
                      </a:pPr>
                      <a:r>
                        <a:rPr lang="en-US" sz="1400" kern="1200" dirty="0">
                          <a:solidFill>
                            <a:schemeClr val="dk1"/>
                          </a:solidFill>
                          <a:latin typeface="Sanserif"/>
                          <a:ea typeface="+mn-ea"/>
                          <a:cs typeface="+mn-cs"/>
                        </a:rPr>
                        <a:t>F. Roosevelt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0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8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1933 to 1945 </a:t>
                      </a:r>
                    </a:p>
                  </a:txBody>
                  <a:tcPr marL="68580" marR="68580" marT="0" marB="0" anchor="ct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8B6"/>
                    </a:solidFill>
                  </a:tcPr>
                </a:tc>
                <a:extLst>
                  <a:ext uri="{0D108BD9-81ED-4DB2-BD59-A6C34878D82A}">
                    <a16:rowId xmlns:a16="http://schemas.microsoft.com/office/drawing/2014/main" val="2210569495"/>
                  </a:ext>
                </a:extLst>
              </a:tr>
            </a:tbl>
          </a:graphicData>
        </a:graphic>
      </p:graphicFrame>
      <p:sp>
        <p:nvSpPr>
          <p:cNvPr id="6" name="Text Placeholder 4">
            <a:extLst>
              <a:ext uri="{FF2B5EF4-FFF2-40B4-BE49-F238E27FC236}">
                <a16:creationId xmlns:a16="http://schemas.microsoft.com/office/drawing/2014/main" id="{E637C740-7CA0-49B3-BAF1-93955F6FB3C4}"/>
              </a:ext>
            </a:extLst>
          </p:cNvPr>
          <p:cNvSpPr>
            <a:spLocks noGrp="1"/>
          </p:cNvSpPr>
          <p:nvPr>
            <p:ph type="body" sz="quarter" idx="19"/>
          </p:nvPr>
        </p:nvSpPr>
        <p:spPr>
          <a:xfrm>
            <a:off x="3762270" y="6172200"/>
            <a:ext cx="5410200" cy="371645"/>
          </a:xfrm>
        </p:spPr>
        <p:txBody>
          <a:bodyPr/>
          <a:lstStyle/>
          <a:p>
            <a:pPr algn="l"/>
            <a:r>
              <a:rPr lang="en-US" sz="800" b="1" dirty="0">
                <a:solidFill>
                  <a:schemeClr val="tx1"/>
                </a:solidFill>
                <a:latin typeface="Sanserif"/>
              </a:rPr>
              <a:t>SOURCES</a:t>
            </a:r>
            <a:r>
              <a:rPr lang="en-US" sz="800" dirty="0">
                <a:solidFill>
                  <a:schemeClr val="tx1"/>
                </a:solidFill>
                <a:latin typeface="Sanserif"/>
              </a:rPr>
              <a:t>: Brigid C. Harrison, Women in American Politics: An Introduction (Belmont, CA: Wadsworth Publishing, 2003); the Center for the American Woman and Politics, National Information Bank on Women in Public Office, Eagleton Institute of Politics, Rutgers University.</a:t>
            </a:r>
          </a:p>
        </p:txBody>
      </p:sp>
      <p:sp>
        <p:nvSpPr>
          <p:cNvPr id="7" name="Slide Number Placeholder 5">
            <a:extLst>
              <a:ext uri="{FF2B5EF4-FFF2-40B4-BE49-F238E27FC236}">
                <a16:creationId xmlns:a16="http://schemas.microsoft.com/office/drawing/2014/main" id="{39C21C3A-DF74-4B0A-A278-67296B266DCF}"/>
              </a:ext>
            </a:extLst>
          </p:cNvPr>
          <p:cNvSpPr>
            <a:spLocks noGrp="1"/>
          </p:cNvSpPr>
          <p:nvPr>
            <p:ph type="sldNum" sz="quarter" idx="10"/>
          </p:nvPr>
        </p:nvSpPr>
        <p:spPr/>
        <p:txBody>
          <a:bodyPr/>
          <a:lstStyle/>
          <a:p>
            <a:fld id="{68151E55-6873-49E2-B8D5-2F265E6F1973}" type="slidenum">
              <a:rPr lang="en-US" smtClean="0">
                <a:latin typeface="Sanserif"/>
              </a:rPr>
              <a:pPr/>
              <a:t>20</a:t>
            </a:fld>
            <a:endParaRPr lang="en-US" dirty="0">
              <a:latin typeface="Sanserif"/>
            </a:endParaRPr>
          </a:p>
        </p:txBody>
      </p:sp>
    </p:spTree>
    <p:extLst>
      <p:ext uri="{BB962C8B-B14F-4D97-AF65-F5344CB8AC3E}">
        <p14:creationId xmlns:p14="http://schemas.microsoft.com/office/powerpoint/2010/main" val="1373679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39263AC-5A7F-4686-9A17-00EEF2BC0864}"/>
              </a:ext>
            </a:extLst>
          </p:cNvPr>
          <p:cNvSpPr>
            <a:spLocks noGrp="1"/>
          </p:cNvSpPr>
          <p:nvPr>
            <p:ph type="title"/>
          </p:nvPr>
        </p:nvSpPr>
        <p:spPr>
          <a:xfrm>
            <a:off x="1989106" y="290112"/>
            <a:ext cx="4991100" cy="1233888"/>
          </a:xfrm>
        </p:spPr>
        <p:txBody>
          <a:bodyPr>
            <a:normAutofit/>
          </a:bodyPr>
          <a:lstStyle/>
          <a:p>
            <a:r>
              <a:rPr lang="en-US" altLang="en-US" dirty="0">
                <a:solidFill>
                  <a:srgbClr val="C30C20"/>
                </a:solidFill>
                <a:latin typeface="Sanserif"/>
                <a:cs typeface="Arial" charset="0"/>
              </a:rPr>
              <a:t>The Executive Office of the President</a:t>
            </a:r>
            <a:endParaRPr lang="en-IN" dirty="0">
              <a:latin typeface="Sanserif"/>
            </a:endParaRPr>
          </a:p>
        </p:txBody>
      </p:sp>
      <p:sp>
        <p:nvSpPr>
          <p:cNvPr id="11" name="Content Placeholder 2">
            <a:extLst>
              <a:ext uri="{FF2B5EF4-FFF2-40B4-BE49-F238E27FC236}">
                <a16:creationId xmlns:a16="http://schemas.microsoft.com/office/drawing/2014/main" id="{6998B822-59A9-4C8C-9096-27178DE5F675}"/>
              </a:ext>
            </a:extLst>
          </p:cNvPr>
          <p:cNvSpPr>
            <a:spLocks noGrp="1"/>
          </p:cNvSpPr>
          <p:nvPr>
            <p:ph sz="quarter" idx="20"/>
          </p:nvPr>
        </p:nvSpPr>
        <p:spPr>
          <a:xfrm>
            <a:off x="342900" y="1524000"/>
            <a:ext cx="8283512" cy="4800600"/>
          </a:xfrm>
        </p:spPr>
        <p:txBody>
          <a:bodyPr/>
          <a:lstStyle/>
          <a:p>
            <a:pPr lvl="0" defTabSz="457200">
              <a:spcBef>
                <a:spcPts val="2400"/>
              </a:spcBef>
              <a:spcAft>
                <a:spcPts val="0"/>
              </a:spcAft>
            </a:pPr>
            <a:r>
              <a:rPr lang="en-US" altLang="en-US" dirty="0">
                <a:solidFill>
                  <a:prstClr val="black"/>
                </a:solidFill>
                <a:latin typeface="Sanserif"/>
                <a:cs typeface="+mn-cs"/>
              </a:rPr>
              <a:t>Offices, councils, and boards that compose the </a:t>
            </a:r>
            <a:r>
              <a:rPr lang="en-US" altLang="en-US" b="1" dirty="0">
                <a:solidFill>
                  <a:prstClr val="black"/>
                </a:solidFill>
                <a:latin typeface="Sanserif"/>
                <a:cs typeface="+mn-cs"/>
              </a:rPr>
              <a:t>Executive Office of the President (EOP) </a:t>
            </a:r>
            <a:r>
              <a:rPr lang="en-US" altLang="en-US" dirty="0">
                <a:solidFill>
                  <a:prstClr val="black"/>
                </a:solidFill>
                <a:latin typeface="Sanserif"/>
                <a:cs typeface="+mn-cs"/>
              </a:rPr>
              <a:t>help the president carry out the day-to-day responsibilities of the presidency.</a:t>
            </a:r>
          </a:p>
          <a:p>
            <a:pPr marL="285750" lvl="1" indent="-285750" defTabSz="457200">
              <a:spcBef>
                <a:spcPct val="20000"/>
              </a:spcBef>
              <a:spcAft>
                <a:spcPts val="0"/>
              </a:spcAft>
            </a:pPr>
            <a:r>
              <a:rPr lang="en-US" altLang="en-US" dirty="0">
                <a:solidFill>
                  <a:prstClr val="black"/>
                </a:solidFill>
                <a:latin typeface="Sanserif"/>
                <a:cs typeface="+mn-cs"/>
              </a:rPr>
              <a:t>Similarly assist the First Lady and the vice president in their official activities.</a:t>
            </a:r>
          </a:p>
          <a:p>
            <a:pPr lvl="0" defTabSz="457200">
              <a:spcBef>
                <a:spcPts val="2400"/>
              </a:spcBef>
              <a:spcAft>
                <a:spcPts val="0"/>
              </a:spcAft>
            </a:pPr>
            <a:r>
              <a:rPr lang="en-US" altLang="en-US" dirty="0">
                <a:solidFill>
                  <a:prstClr val="black"/>
                </a:solidFill>
                <a:latin typeface="Sanserif"/>
                <a:cs typeface="+mn-cs"/>
              </a:rPr>
              <a:t>EOP also coordinates policies among different agencies and departments.</a:t>
            </a:r>
          </a:p>
        </p:txBody>
      </p:sp>
      <p:sp>
        <p:nvSpPr>
          <p:cNvPr id="7" name="Slide Number Placeholder 3">
            <a:extLst>
              <a:ext uri="{FF2B5EF4-FFF2-40B4-BE49-F238E27FC236}">
                <a16:creationId xmlns:a16="http://schemas.microsoft.com/office/drawing/2014/main" id="{4A44307D-B6D9-49F4-A750-6BD8CC46DC59}"/>
              </a:ext>
            </a:extLst>
          </p:cNvPr>
          <p:cNvSpPr>
            <a:spLocks noGrp="1"/>
          </p:cNvSpPr>
          <p:nvPr>
            <p:ph type="sldNum" sz="quarter" idx="10"/>
          </p:nvPr>
        </p:nvSpPr>
        <p:spPr/>
        <p:txBody>
          <a:bodyPr/>
          <a:lstStyle/>
          <a:p>
            <a:fld id="{68151E55-6873-49E2-B8D5-2F265E6F1973}" type="slidenum">
              <a:rPr lang="en-US" smtClean="0">
                <a:latin typeface="Sanserif"/>
              </a:rPr>
              <a:pPr/>
              <a:t>21</a:t>
            </a:fld>
            <a:endParaRPr lang="en-US" dirty="0">
              <a:latin typeface="Sanserif"/>
            </a:endParaRPr>
          </a:p>
        </p:txBody>
      </p:sp>
    </p:spTree>
    <p:extLst>
      <p:ext uri="{BB962C8B-B14F-4D97-AF65-F5344CB8AC3E}">
        <p14:creationId xmlns:p14="http://schemas.microsoft.com/office/powerpoint/2010/main" val="2626058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E2565C5-2723-49C6-B3D5-9E4886557E06}"/>
              </a:ext>
            </a:extLst>
          </p:cNvPr>
          <p:cNvSpPr>
            <a:spLocks noGrp="1"/>
          </p:cNvSpPr>
          <p:nvPr>
            <p:ph type="title"/>
          </p:nvPr>
        </p:nvSpPr>
        <p:spPr/>
        <p:txBody>
          <a:bodyPr/>
          <a:lstStyle/>
          <a:p>
            <a:r>
              <a:rPr lang="en-US" altLang="en-US" dirty="0">
                <a:solidFill>
                  <a:srgbClr val="C30C20"/>
                </a:solidFill>
                <a:latin typeface="Sanserif"/>
                <a:cs typeface="Arial" charset="0"/>
              </a:rPr>
              <a:t>The White House Office</a:t>
            </a:r>
            <a:endParaRPr lang="en-IN" dirty="0">
              <a:latin typeface="Sanserif"/>
            </a:endParaRPr>
          </a:p>
        </p:txBody>
      </p:sp>
      <p:sp>
        <p:nvSpPr>
          <p:cNvPr id="11" name="Content Placeholder 2">
            <a:extLst>
              <a:ext uri="{FF2B5EF4-FFF2-40B4-BE49-F238E27FC236}">
                <a16:creationId xmlns:a16="http://schemas.microsoft.com/office/drawing/2014/main" id="{0408444A-459C-4B2E-972C-2043AC8F87D1}"/>
              </a:ext>
            </a:extLst>
          </p:cNvPr>
          <p:cNvSpPr>
            <a:spLocks noGrp="1"/>
          </p:cNvSpPr>
          <p:nvPr>
            <p:ph sz="quarter" idx="20"/>
          </p:nvPr>
        </p:nvSpPr>
        <p:spPr/>
        <p:txBody>
          <a:bodyPr/>
          <a:lstStyle/>
          <a:p>
            <a:pPr lvl="0" defTabSz="457200">
              <a:spcBef>
                <a:spcPts val="2400"/>
              </a:spcBef>
              <a:spcAft>
                <a:spcPts val="0"/>
              </a:spcAft>
            </a:pPr>
            <a:r>
              <a:rPr lang="en-US" altLang="en-US" b="1" dirty="0">
                <a:solidFill>
                  <a:prstClr val="black"/>
                </a:solidFill>
                <a:latin typeface="Sanserif"/>
                <a:cs typeface="+mn-cs"/>
              </a:rPr>
              <a:t>White House Office (WHO) </a:t>
            </a:r>
            <a:r>
              <a:rPr lang="en-US" altLang="en-US" dirty="0">
                <a:solidFill>
                  <a:prstClr val="black"/>
                </a:solidFill>
                <a:latin typeface="Sanserif"/>
                <a:cs typeface="+mn-cs"/>
              </a:rPr>
              <a:t>staff members develop policies favored by the presidential administration and protect the president’s legal and political interests.</a:t>
            </a:r>
          </a:p>
          <a:p>
            <a:pPr lvl="0" defTabSz="457200">
              <a:spcBef>
                <a:spcPts val="2400"/>
              </a:spcBef>
              <a:spcAft>
                <a:spcPts val="0"/>
              </a:spcAft>
            </a:pPr>
            <a:r>
              <a:rPr lang="en-US" altLang="en-US" dirty="0">
                <a:solidFill>
                  <a:prstClr val="black"/>
                </a:solidFill>
                <a:latin typeface="Sanserif"/>
                <a:cs typeface="+mn-cs"/>
              </a:rPr>
              <a:t>Key WHO staff include:</a:t>
            </a:r>
          </a:p>
          <a:p>
            <a:pPr marL="285750" lvl="1" indent="-285750" defTabSz="457200">
              <a:spcBef>
                <a:spcPts val="576"/>
              </a:spcBef>
              <a:spcAft>
                <a:spcPts val="0"/>
              </a:spcAft>
            </a:pPr>
            <a:r>
              <a:rPr lang="en-US" altLang="en-US" b="1" dirty="0">
                <a:solidFill>
                  <a:prstClr val="black"/>
                </a:solidFill>
                <a:latin typeface="Sanserif"/>
                <a:cs typeface="+mn-cs"/>
              </a:rPr>
              <a:t>Chief of staff </a:t>
            </a:r>
            <a:r>
              <a:rPr lang="en-US" altLang="en-US" dirty="0">
                <a:solidFill>
                  <a:prstClr val="black"/>
                </a:solidFill>
                <a:latin typeface="Sanserif"/>
                <a:cs typeface="+mn-cs"/>
              </a:rPr>
              <a:t>(presidential adviser and WHO manager).</a:t>
            </a:r>
          </a:p>
          <a:p>
            <a:pPr marL="285750" lvl="1" indent="-285750" defTabSz="457200">
              <a:spcBef>
                <a:spcPct val="20000"/>
              </a:spcBef>
              <a:spcAft>
                <a:spcPts val="0"/>
              </a:spcAft>
            </a:pPr>
            <a:r>
              <a:rPr lang="en-US" altLang="en-US" b="1" dirty="0">
                <a:solidFill>
                  <a:prstClr val="black"/>
                </a:solidFill>
                <a:latin typeface="Sanserif"/>
                <a:cs typeface="+mn-cs"/>
              </a:rPr>
              <a:t>Press secretary </a:t>
            </a:r>
            <a:r>
              <a:rPr lang="en-US" altLang="en-US" dirty="0">
                <a:solidFill>
                  <a:prstClr val="black"/>
                </a:solidFill>
                <a:latin typeface="Sanserif"/>
                <a:cs typeface="+mn-cs"/>
              </a:rPr>
              <a:t>(spokesperson to the media).</a:t>
            </a:r>
          </a:p>
          <a:p>
            <a:pPr marL="285750" lvl="1" indent="-285750" defTabSz="457200">
              <a:spcBef>
                <a:spcPct val="20000"/>
              </a:spcBef>
              <a:spcAft>
                <a:spcPts val="0"/>
              </a:spcAft>
            </a:pPr>
            <a:r>
              <a:rPr lang="en-US" altLang="en-US" b="1" dirty="0">
                <a:solidFill>
                  <a:prstClr val="black"/>
                </a:solidFill>
                <a:latin typeface="Sanserif"/>
                <a:cs typeface="+mn-cs"/>
              </a:rPr>
              <a:t>White House counsel </a:t>
            </a:r>
            <a:r>
              <a:rPr lang="en-US" altLang="en-US" dirty="0">
                <a:solidFill>
                  <a:prstClr val="black"/>
                </a:solidFill>
                <a:latin typeface="Sanserif"/>
                <a:cs typeface="+mn-cs"/>
              </a:rPr>
              <a:t>(lawyer).</a:t>
            </a:r>
          </a:p>
          <a:p>
            <a:pPr lvl="0" defTabSz="457200">
              <a:spcBef>
                <a:spcPts val="2400"/>
              </a:spcBef>
              <a:spcAft>
                <a:spcPts val="0"/>
              </a:spcAft>
            </a:pPr>
            <a:r>
              <a:rPr lang="en-US" dirty="0">
                <a:solidFill>
                  <a:prstClr val="black"/>
                </a:solidFill>
                <a:latin typeface="Sanserif"/>
                <a:cs typeface="+mn-cs"/>
              </a:rPr>
              <a:t>President’s secretary and appointments secretary are also influential WHO employees.</a:t>
            </a:r>
            <a:endParaRPr lang="en-US" altLang="en-US" dirty="0">
              <a:solidFill>
                <a:prstClr val="black"/>
              </a:solidFill>
              <a:latin typeface="Sanserif"/>
              <a:cs typeface="+mn-cs"/>
            </a:endParaRPr>
          </a:p>
        </p:txBody>
      </p:sp>
      <p:sp>
        <p:nvSpPr>
          <p:cNvPr id="7" name="Slide Number Placeholder 3">
            <a:extLst>
              <a:ext uri="{FF2B5EF4-FFF2-40B4-BE49-F238E27FC236}">
                <a16:creationId xmlns:a16="http://schemas.microsoft.com/office/drawing/2014/main" id="{BBB90A31-138B-4093-AD0C-3F0EA85315CD}"/>
              </a:ext>
            </a:extLst>
          </p:cNvPr>
          <p:cNvSpPr>
            <a:spLocks noGrp="1"/>
          </p:cNvSpPr>
          <p:nvPr>
            <p:ph type="sldNum" sz="quarter" idx="10"/>
          </p:nvPr>
        </p:nvSpPr>
        <p:spPr/>
        <p:txBody>
          <a:bodyPr/>
          <a:lstStyle/>
          <a:p>
            <a:fld id="{68151E55-6873-49E2-B8D5-2F265E6F1973}" type="slidenum">
              <a:rPr lang="en-US" smtClean="0">
                <a:latin typeface="Sanserif"/>
              </a:rPr>
              <a:pPr/>
              <a:t>22</a:t>
            </a:fld>
            <a:endParaRPr lang="en-US" dirty="0">
              <a:latin typeface="Sanserif"/>
            </a:endParaRPr>
          </a:p>
        </p:txBody>
      </p:sp>
    </p:spTree>
    <p:extLst>
      <p:ext uri="{BB962C8B-B14F-4D97-AF65-F5344CB8AC3E}">
        <p14:creationId xmlns:p14="http://schemas.microsoft.com/office/powerpoint/2010/main" val="3115081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2A8DF7D-180A-4C8B-8E89-1B1FEA04CF8F}"/>
              </a:ext>
            </a:extLst>
          </p:cNvPr>
          <p:cNvSpPr>
            <a:spLocks noGrp="1"/>
          </p:cNvSpPr>
          <p:nvPr>
            <p:ph type="title"/>
          </p:nvPr>
        </p:nvSpPr>
        <p:spPr/>
        <p:txBody>
          <a:bodyPr/>
          <a:lstStyle/>
          <a:p>
            <a:r>
              <a:rPr lang="en-US" altLang="en-US" dirty="0">
                <a:solidFill>
                  <a:srgbClr val="C30C20"/>
                </a:solidFill>
                <a:latin typeface="Sanserif"/>
                <a:cs typeface="+mj-cs"/>
              </a:rPr>
              <a:t>National Security Council</a:t>
            </a:r>
            <a:endParaRPr lang="en-IN" dirty="0">
              <a:latin typeface="Sanserif"/>
            </a:endParaRPr>
          </a:p>
        </p:txBody>
      </p:sp>
      <p:sp>
        <p:nvSpPr>
          <p:cNvPr id="11" name="Content Placeholder 2">
            <a:extLst>
              <a:ext uri="{FF2B5EF4-FFF2-40B4-BE49-F238E27FC236}">
                <a16:creationId xmlns:a16="http://schemas.microsoft.com/office/drawing/2014/main" id="{9474F717-0FDA-49B3-838E-94268559733F}"/>
              </a:ext>
            </a:extLst>
          </p:cNvPr>
          <p:cNvSpPr>
            <a:spLocks noGrp="1"/>
          </p:cNvSpPr>
          <p:nvPr>
            <p:ph sz="quarter" idx="20"/>
          </p:nvPr>
        </p:nvSpPr>
        <p:spPr>
          <a:xfrm>
            <a:off x="342900" y="1524000"/>
            <a:ext cx="8343900" cy="4800600"/>
          </a:xfrm>
        </p:spPr>
        <p:txBody>
          <a:bodyPr/>
          <a:lstStyle/>
          <a:p>
            <a:pPr lvl="0" defTabSz="457200">
              <a:spcBef>
                <a:spcPts val="2400"/>
              </a:spcBef>
              <a:spcAft>
                <a:spcPts val="0"/>
              </a:spcAft>
            </a:pPr>
            <a:r>
              <a:rPr lang="en-US" altLang="en-US" b="1" dirty="0">
                <a:solidFill>
                  <a:prstClr val="black"/>
                </a:solidFill>
                <a:latin typeface="Sanserif"/>
                <a:cs typeface="+mn-cs"/>
              </a:rPr>
              <a:t>National Security Council (NSC) </a:t>
            </a:r>
            <a:r>
              <a:rPr lang="en-US" altLang="en-US" dirty="0">
                <a:solidFill>
                  <a:prstClr val="black"/>
                </a:solidFill>
                <a:latin typeface="Sanserif"/>
                <a:cs typeface="+mn-cs"/>
              </a:rPr>
              <a:t>advises presidents on key national security and foreign policy decisions and assists in the implementation of those decisions.</a:t>
            </a:r>
          </a:p>
          <a:p>
            <a:pPr lvl="0" defTabSz="457200">
              <a:spcBef>
                <a:spcPts val="2400"/>
              </a:spcBef>
              <a:spcAft>
                <a:spcPts val="0"/>
              </a:spcAft>
            </a:pPr>
            <a:r>
              <a:rPr lang="en-US" altLang="en-US" dirty="0">
                <a:solidFill>
                  <a:prstClr val="black"/>
                </a:solidFill>
                <a:latin typeface="Sanserif"/>
                <a:cs typeface="+mn-cs"/>
              </a:rPr>
              <a:t>President officially chairs the NSC.</a:t>
            </a:r>
          </a:p>
          <a:p>
            <a:pPr lvl="0" defTabSz="457200">
              <a:spcBef>
                <a:spcPts val="2400"/>
              </a:spcBef>
              <a:spcAft>
                <a:spcPts val="0"/>
              </a:spcAft>
            </a:pPr>
            <a:r>
              <a:rPr lang="en-US" altLang="en-US" dirty="0">
                <a:solidFill>
                  <a:prstClr val="black"/>
                </a:solidFill>
                <a:latin typeface="Sanserif"/>
                <a:cs typeface="+mn-cs"/>
              </a:rPr>
              <a:t>Other regular members include the vice president, the secretary of defense, the secretary of state, the secretary of the treasury, and the assistant to the president for national security affairs—often called the </a:t>
            </a:r>
            <a:r>
              <a:rPr lang="en-US" altLang="en-US" b="1" dirty="0">
                <a:solidFill>
                  <a:prstClr val="black"/>
                </a:solidFill>
                <a:latin typeface="Sanserif"/>
                <a:cs typeface="+mn-cs"/>
              </a:rPr>
              <a:t>National Security Advisor</a:t>
            </a:r>
            <a:r>
              <a:rPr lang="en-US" altLang="en-US" dirty="0">
                <a:solidFill>
                  <a:prstClr val="black"/>
                </a:solidFill>
                <a:latin typeface="Sanserif"/>
                <a:cs typeface="+mn-cs"/>
              </a:rPr>
              <a:t>.</a:t>
            </a:r>
          </a:p>
        </p:txBody>
      </p:sp>
      <p:sp>
        <p:nvSpPr>
          <p:cNvPr id="7" name="Slide Number Placeholder 3">
            <a:extLst>
              <a:ext uri="{FF2B5EF4-FFF2-40B4-BE49-F238E27FC236}">
                <a16:creationId xmlns:a16="http://schemas.microsoft.com/office/drawing/2014/main" id="{EB6E7D22-D98E-454B-8A78-62E8A886C822}"/>
              </a:ext>
            </a:extLst>
          </p:cNvPr>
          <p:cNvSpPr>
            <a:spLocks noGrp="1"/>
          </p:cNvSpPr>
          <p:nvPr>
            <p:ph type="sldNum" sz="quarter" idx="10"/>
          </p:nvPr>
        </p:nvSpPr>
        <p:spPr/>
        <p:txBody>
          <a:bodyPr/>
          <a:lstStyle/>
          <a:p>
            <a:fld id="{68151E55-6873-49E2-B8D5-2F265E6F1973}" type="slidenum">
              <a:rPr lang="en-US" smtClean="0">
                <a:latin typeface="Sanserif"/>
              </a:rPr>
              <a:pPr/>
              <a:t>23</a:t>
            </a:fld>
            <a:endParaRPr lang="en-US" dirty="0">
              <a:latin typeface="Sanserif"/>
            </a:endParaRPr>
          </a:p>
        </p:txBody>
      </p:sp>
    </p:spTree>
    <p:extLst>
      <p:ext uri="{BB962C8B-B14F-4D97-AF65-F5344CB8AC3E}">
        <p14:creationId xmlns:p14="http://schemas.microsoft.com/office/powerpoint/2010/main" val="382826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0CACD7C-AF8F-4B20-912C-25D8057E93F4}"/>
              </a:ext>
            </a:extLst>
          </p:cNvPr>
          <p:cNvSpPr>
            <a:spLocks noGrp="1"/>
          </p:cNvSpPr>
          <p:nvPr>
            <p:ph type="title"/>
          </p:nvPr>
        </p:nvSpPr>
        <p:spPr/>
        <p:txBody>
          <a:bodyPr/>
          <a:lstStyle/>
          <a:p>
            <a:r>
              <a:rPr lang="en-US" altLang="en-US" dirty="0">
                <a:solidFill>
                  <a:srgbClr val="C30C20"/>
                </a:solidFill>
                <a:latin typeface="Sanserif"/>
                <a:cs typeface="+mj-cs"/>
              </a:rPr>
              <a:t>Office of Management and Budget</a:t>
            </a:r>
            <a:endParaRPr lang="en-IN" dirty="0">
              <a:latin typeface="Sanserif"/>
            </a:endParaRPr>
          </a:p>
        </p:txBody>
      </p:sp>
      <p:sp>
        <p:nvSpPr>
          <p:cNvPr id="11" name="Content Placeholder 2">
            <a:extLst>
              <a:ext uri="{FF2B5EF4-FFF2-40B4-BE49-F238E27FC236}">
                <a16:creationId xmlns:a16="http://schemas.microsoft.com/office/drawing/2014/main" id="{33E851DC-9D38-4944-A166-D559F5E96C40}"/>
              </a:ext>
            </a:extLst>
          </p:cNvPr>
          <p:cNvSpPr>
            <a:spLocks noGrp="1"/>
          </p:cNvSpPr>
          <p:nvPr>
            <p:ph sz="quarter" idx="20"/>
          </p:nvPr>
        </p:nvSpPr>
        <p:spPr>
          <a:xfrm>
            <a:off x="342900" y="1524000"/>
            <a:ext cx="8343900" cy="4800600"/>
          </a:xfrm>
        </p:spPr>
        <p:txBody>
          <a:bodyPr/>
          <a:lstStyle/>
          <a:p>
            <a:pPr lvl="0" defTabSz="457200">
              <a:spcBef>
                <a:spcPts val="2400"/>
              </a:spcBef>
              <a:spcAft>
                <a:spcPts val="0"/>
              </a:spcAft>
            </a:pPr>
            <a:r>
              <a:rPr lang="en-US" altLang="en-US" dirty="0">
                <a:solidFill>
                  <a:prstClr val="black"/>
                </a:solidFill>
                <a:latin typeface="Sanserif"/>
                <a:cs typeface="+mn-cs"/>
              </a:rPr>
              <a:t>Chief responsibility of the </a:t>
            </a:r>
            <a:r>
              <a:rPr lang="en-US" altLang="en-US" b="1" dirty="0">
                <a:solidFill>
                  <a:prstClr val="black"/>
                </a:solidFill>
                <a:latin typeface="Sanserif"/>
                <a:cs typeface="+mn-cs"/>
              </a:rPr>
              <a:t>Office of Management and Budget (OMB) </a:t>
            </a:r>
            <a:r>
              <a:rPr lang="en-US" altLang="en-US" dirty="0">
                <a:solidFill>
                  <a:prstClr val="black"/>
                </a:solidFill>
                <a:latin typeface="Sanserif"/>
                <a:cs typeface="+mn-cs"/>
              </a:rPr>
              <a:t>is to create the president’s annual budget, submitted to Congress each January.</a:t>
            </a:r>
          </a:p>
          <a:p>
            <a:pPr lvl="0" defTabSz="457200">
              <a:spcBef>
                <a:spcPts val="2400"/>
              </a:spcBef>
              <a:spcAft>
                <a:spcPts val="0"/>
              </a:spcAft>
            </a:pPr>
            <a:r>
              <a:rPr lang="en-US" dirty="0">
                <a:solidFill>
                  <a:prstClr val="black"/>
                </a:solidFill>
                <a:latin typeface="Sanserif"/>
                <a:cs typeface="+mn-cs"/>
              </a:rPr>
              <a:t>Director of the OMB, a presidential appointee, has a staff of about six hundred career civil servants.</a:t>
            </a:r>
            <a:endParaRPr lang="en-US" altLang="en-US" dirty="0">
              <a:solidFill>
                <a:prstClr val="black"/>
              </a:solidFill>
              <a:latin typeface="Sanserif"/>
              <a:cs typeface="+mn-cs"/>
            </a:endParaRPr>
          </a:p>
          <a:p>
            <a:pPr lvl="0" defTabSz="457200">
              <a:spcBef>
                <a:spcPts val="2400"/>
              </a:spcBef>
              <a:spcAft>
                <a:spcPts val="0"/>
              </a:spcAft>
            </a:pPr>
            <a:r>
              <a:rPr lang="en-US" altLang="en-US" dirty="0">
                <a:solidFill>
                  <a:prstClr val="black"/>
                </a:solidFill>
                <a:latin typeface="Sanserif"/>
                <a:cs typeface="+mn-cs"/>
              </a:rPr>
              <a:t>Once Congress approves the budget, the OMB manages the budget’s execution by federal departments and agencies.</a:t>
            </a:r>
          </a:p>
        </p:txBody>
      </p:sp>
      <p:sp>
        <p:nvSpPr>
          <p:cNvPr id="7" name="Slide Number Placeholder 3">
            <a:extLst>
              <a:ext uri="{FF2B5EF4-FFF2-40B4-BE49-F238E27FC236}">
                <a16:creationId xmlns:a16="http://schemas.microsoft.com/office/drawing/2014/main" id="{C4097DB0-F325-4A45-B490-8B9EB851F28A}"/>
              </a:ext>
            </a:extLst>
          </p:cNvPr>
          <p:cNvSpPr>
            <a:spLocks noGrp="1"/>
          </p:cNvSpPr>
          <p:nvPr>
            <p:ph type="sldNum" sz="quarter" idx="10"/>
          </p:nvPr>
        </p:nvSpPr>
        <p:spPr/>
        <p:txBody>
          <a:bodyPr/>
          <a:lstStyle/>
          <a:p>
            <a:fld id="{68151E55-6873-49E2-B8D5-2F265E6F1973}" type="slidenum">
              <a:rPr lang="en-US" smtClean="0">
                <a:latin typeface="Sanserif"/>
              </a:rPr>
              <a:pPr/>
              <a:t>24</a:t>
            </a:fld>
            <a:endParaRPr lang="en-US" dirty="0">
              <a:latin typeface="Sanserif"/>
            </a:endParaRPr>
          </a:p>
        </p:txBody>
      </p:sp>
    </p:spTree>
    <p:extLst>
      <p:ext uri="{BB962C8B-B14F-4D97-AF65-F5344CB8AC3E}">
        <p14:creationId xmlns:p14="http://schemas.microsoft.com/office/powerpoint/2010/main" val="1084039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4F43166-A232-4C26-BCDE-83F9EE9CCDDE}"/>
              </a:ext>
            </a:extLst>
          </p:cNvPr>
          <p:cNvSpPr>
            <a:spLocks noGrp="1"/>
          </p:cNvSpPr>
          <p:nvPr>
            <p:ph type="title"/>
          </p:nvPr>
        </p:nvSpPr>
        <p:spPr/>
        <p:txBody>
          <a:bodyPr/>
          <a:lstStyle/>
          <a:p>
            <a:r>
              <a:rPr lang="en-US" altLang="en-US" dirty="0">
                <a:solidFill>
                  <a:srgbClr val="C30C20"/>
                </a:solidFill>
                <a:latin typeface="Sanserif"/>
                <a:cs typeface="+mj-cs"/>
              </a:rPr>
              <a:t>Presidential Succession</a:t>
            </a:r>
            <a:endParaRPr lang="en-IN" dirty="0">
              <a:latin typeface="Sanserif"/>
            </a:endParaRPr>
          </a:p>
        </p:txBody>
      </p:sp>
      <p:sp>
        <p:nvSpPr>
          <p:cNvPr id="11" name="Content Placeholder 2">
            <a:extLst>
              <a:ext uri="{FF2B5EF4-FFF2-40B4-BE49-F238E27FC236}">
                <a16:creationId xmlns:a16="http://schemas.microsoft.com/office/drawing/2014/main" id="{7CCAC1A6-E362-4417-A7F4-159443C9EDA4}"/>
              </a:ext>
            </a:extLst>
          </p:cNvPr>
          <p:cNvSpPr>
            <a:spLocks noGrp="1"/>
          </p:cNvSpPr>
          <p:nvPr>
            <p:ph sz="quarter" idx="20"/>
          </p:nvPr>
        </p:nvSpPr>
        <p:spPr>
          <a:xfrm>
            <a:off x="342900" y="1524000"/>
            <a:ext cx="8283512" cy="4800600"/>
          </a:xfrm>
        </p:spPr>
        <p:txBody>
          <a:bodyPr/>
          <a:lstStyle/>
          <a:p>
            <a:pPr lvl="0" defTabSz="457200">
              <a:spcBef>
                <a:spcPts val="2400"/>
              </a:spcBef>
              <a:spcAft>
                <a:spcPts val="0"/>
              </a:spcAft>
            </a:pPr>
            <a:r>
              <a:rPr lang="en-US" altLang="en-US" dirty="0">
                <a:solidFill>
                  <a:prstClr val="black"/>
                </a:solidFill>
                <a:latin typeface="Sanserif"/>
                <a:cs typeface="+mn-cs"/>
              </a:rPr>
              <a:t>Presidential succession is determined by the Presidential Succession Law of 1947.</a:t>
            </a:r>
          </a:p>
          <a:p>
            <a:pPr lvl="0" defTabSz="457200">
              <a:spcBef>
                <a:spcPts val="2400"/>
              </a:spcBef>
              <a:spcAft>
                <a:spcPts val="0"/>
              </a:spcAft>
            </a:pPr>
            <a:r>
              <a:rPr lang="en-US" altLang="en-US" dirty="0">
                <a:solidFill>
                  <a:prstClr val="black"/>
                </a:solidFill>
                <a:latin typeface="Sanserif"/>
                <a:cs typeface="+mn-cs"/>
              </a:rPr>
              <a:t>But sometimes incapacitation other than death prevents presidents from fulfilling their duties.</a:t>
            </a:r>
          </a:p>
          <a:p>
            <a:pPr lvl="0" defTabSz="457200">
              <a:spcBef>
                <a:spcPts val="2400"/>
              </a:spcBef>
              <a:spcAft>
                <a:spcPts val="0"/>
              </a:spcAft>
            </a:pPr>
            <a:r>
              <a:rPr lang="en-US" altLang="en-US" dirty="0">
                <a:solidFill>
                  <a:prstClr val="black"/>
                </a:solidFill>
                <a:latin typeface="Sanserif"/>
                <a:cs typeface="+mn-cs"/>
              </a:rPr>
              <a:t>In such cases, the Twenty-Fifth Amendment, ratified in 1967, determines the course of action.</a:t>
            </a:r>
          </a:p>
        </p:txBody>
      </p:sp>
      <p:sp>
        <p:nvSpPr>
          <p:cNvPr id="7" name="Slide Number Placeholder 3">
            <a:extLst>
              <a:ext uri="{FF2B5EF4-FFF2-40B4-BE49-F238E27FC236}">
                <a16:creationId xmlns:a16="http://schemas.microsoft.com/office/drawing/2014/main" id="{59591D36-EB5F-4940-B1A2-2520AE050D67}"/>
              </a:ext>
            </a:extLst>
          </p:cNvPr>
          <p:cNvSpPr>
            <a:spLocks noGrp="1"/>
          </p:cNvSpPr>
          <p:nvPr>
            <p:ph type="sldNum" sz="quarter" idx="10"/>
          </p:nvPr>
        </p:nvSpPr>
        <p:spPr/>
        <p:txBody>
          <a:bodyPr/>
          <a:lstStyle/>
          <a:p>
            <a:fld id="{68151E55-6873-49E2-B8D5-2F265E6F1973}" type="slidenum">
              <a:rPr lang="en-US" smtClean="0">
                <a:latin typeface="Sanserif"/>
              </a:rPr>
              <a:pPr/>
              <a:t>25</a:t>
            </a:fld>
            <a:endParaRPr lang="en-US" dirty="0">
              <a:latin typeface="Sanserif"/>
            </a:endParaRPr>
          </a:p>
        </p:txBody>
      </p:sp>
    </p:spTree>
    <p:extLst>
      <p:ext uri="{BB962C8B-B14F-4D97-AF65-F5344CB8AC3E}">
        <p14:creationId xmlns:p14="http://schemas.microsoft.com/office/powerpoint/2010/main" val="2583099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EAC8EC0-1265-4570-8ECF-85C415BB2D54}"/>
              </a:ext>
            </a:extLst>
          </p:cNvPr>
          <p:cNvSpPr>
            <a:spLocks noGrp="1"/>
          </p:cNvSpPr>
          <p:nvPr>
            <p:ph type="title"/>
          </p:nvPr>
        </p:nvSpPr>
        <p:spPr/>
        <p:txBody>
          <a:bodyPr/>
          <a:lstStyle/>
          <a:p>
            <a:r>
              <a:rPr lang="en-US" altLang="en-US" dirty="0">
                <a:solidFill>
                  <a:srgbClr val="C30C20"/>
                </a:solidFill>
                <a:latin typeface="Sanserif"/>
                <a:cs typeface="Arial" charset="0"/>
              </a:rPr>
              <a:t>When the President Dies in Office</a:t>
            </a:r>
            <a:endParaRPr lang="en-IN" dirty="0">
              <a:latin typeface="Sanserif"/>
            </a:endParaRPr>
          </a:p>
        </p:txBody>
      </p:sp>
      <p:sp>
        <p:nvSpPr>
          <p:cNvPr id="11" name="Content Placeholder 2">
            <a:extLst>
              <a:ext uri="{FF2B5EF4-FFF2-40B4-BE49-F238E27FC236}">
                <a16:creationId xmlns:a16="http://schemas.microsoft.com/office/drawing/2014/main" id="{2EE76274-2744-4A5C-819E-2DDF9D79634C}"/>
              </a:ext>
            </a:extLst>
          </p:cNvPr>
          <p:cNvSpPr>
            <a:spLocks noGrp="1"/>
          </p:cNvSpPr>
          <p:nvPr>
            <p:ph sz="quarter" idx="20"/>
          </p:nvPr>
        </p:nvSpPr>
        <p:spPr>
          <a:xfrm>
            <a:off x="342900" y="1524000"/>
            <a:ext cx="8343900" cy="4800600"/>
          </a:xfrm>
        </p:spPr>
        <p:txBody>
          <a:bodyPr/>
          <a:lstStyle/>
          <a:p>
            <a:pPr lvl="0" defTabSz="457200">
              <a:spcBef>
                <a:spcPts val="2400"/>
              </a:spcBef>
              <a:spcAft>
                <a:spcPts val="0"/>
              </a:spcAft>
            </a:pPr>
            <a:r>
              <a:rPr lang="en-US" altLang="en-US" dirty="0">
                <a:solidFill>
                  <a:prstClr val="black"/>
                </a:solidFill>
                <a:latin typeface="Sanserif"/>
                <a:cs typeface="+mn-cs"/>
              </a:rPr>
              <a:t>When the president dies, the course of action is clear in most cases: the vice president assumes the presidency.</a:t>
            </a:r>
          </a:p>
          <a:p>
            <a:pPr lvl="0" defTabSz="457200">
              <a:spcBef>
                <a:spcPts val="2400"/>
              </a:spcBef>
              <a:spcAft>
                <a:spcPts val="0"/>
              </a:spcAft>
            </a:pPr>
            <a:r>
              <a:rPr lang="en-US" altLang="en-US" dirty="0">
                <a:solidFill>
                  <a:prstClr val="black"/>
                </a:solidFill>
                <a:latin typeface="Sanserif"/>
                <a:cs typeface="+mn-cs"/>
              </a:rPr>
              <a:t>Presidential Succession Law of 1947 determines presidential succession if the vice president also dies or is unable to govern.</a:t>
            </a:r>
          </a:p>
        </p:txBody>
      </p:sp>
      <p:sp>
        <p:nvSpPr>
          <p:cNvPr id="7" name="Slide Number Placeholder 3">
            <a:extLst>
              <a:ext uri="{FF2B5EF4-FFF2-40B4-BE49-F238E27FC236}">
                <a16:creationId xmlns:a16="http://schemas.microsoft.com/office/drawing/2014/main" id="{A2783ADC-D871-4DF7-B057-ED97E4D5A744}"/>
              </a:ext>
            </a:extLst>
          </p:cNvPr>
          <p:cNvSpPr>
            <a:spLocks noGrp="1"/>
          </p:cNvSpPr>
          <p:nvPr>
            <p:ph type="sldNum" sz="quarter" idx="10"/>
          </p:nvPr>
        </p:nvSpPr>
        <p:spPr/>
        <p:txBody>
          <a:bodyPr/>
          <a:lstStyle/>
          <a:p>
            <a:fld id="{68151E55-6873-49E2-B8D5-2F265E6F1973}" type="slidenum">
              <a:rPr lang="en-US" smtClean="0">
                <a:latin typeface="Sanserif"/>
              </a:rPr>
              <a:pPr/>
              <a:t>26</a:t>
            </a:fld>
            <a:endParaRPr lang="en-US" dirty="0">
              <a:latin typeface="Sanserif"/>
            </a:endParaRPr>
          </a:p>
        </p:txBody>
      </p:sp>
    </p:spTree>
    <p:extLst>
      <p:ext uri="{BB962C8B-B14F-4D97-AF65-F5344CB8AC3E}">
        <p14:creationId xmlns:p14="http://schemas.microsoft.com/office/powerpoint/2010/main" val="308234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859FD3EB-D656-4E07-98EC-B8D7750693F5}"/>
              </a:ext>
            </a:extLst>
          </p:cNvPr>
          <p:cNvSpPr>
            <a:spLocks noGrp="1"/>
          </p:cNvSpPr>
          <p:nvPr>
            <p:ph type="title"/>
          </p:nvPr>
        </p:nvSpPr>
        <p:spPr>
          <a:xfrm>
            <a:off x="342646" y="-76200"/>
            <a:ext cx="8460000" cy="1143000"/>
          </a:xfrm>
        </p:spPr>
        <p:txBody>
          <a:bodyPr/>
          <a:lstStyle/>
          <a:p>
            <a:r>
              <a:rPr lang="en-US" sz="2400" b="1" dirty="0">
                <a:solidFill>
                  <a:srgbClr val="C30C20"/>
                </a:solidFill>
                <a:latin typeface="Sanserif"/>
                <a:cs typeface="+mj-cs"/>
              </a:rPr>
              <a:t>Table 13.2 </a:t>
            </a:r>
            <a:r>
              <a:rPr lang="en-US" sz="2400" b="1" dirty="0">
                <a:solidFill>
                  <a:prstClr val="black"/>
                </a:solidFill>
                <a:latin typeface="Sanserif"/>
                <a:cs typeface="+mj-cs"/>
              </a:rPr>
              <a:t>The Line of Presidential Succession</a:t>
            </a:r>
            <a:endParaRPr lang="en-IN" dirty="0">
              <a:latin typeface="Sanserif"/>
            </a:endParaRPr>
          </a:p>
        </p:txBody>
      </p:sp>
      <p:sp>
        <p:nvSpPr>
          <p:cNvPr id="22" name="Content Placeholder 2" hidden="1">
            <a:extLst>
              <a:ext uri="{FF2B5EF4-FFF2-40B4-BE49-F238E27FC236}">
                <a16:creationId xmlns:a16="http://schemas.microsoft.com/office/drawing/2014/main" id="{EAD58DA3-F6AA-49BF-9B65-FE250555C4BC}"/>
              </a:ext>
            </a:extLst>
          </p:cNvPr>
          <p:cNvSpPr>
            <a:spLocks noGrp="1"/>
          </p:cNvSpPr>
          <p:nvPr>
            <p:ph idx="13"/>
          </p:nvPr>
        </p:nvSpPr>
        <p:spPr>
          <a:xfrm>
            <a:off x="2743200" y="1905000"/>
            <a:ext cx="3200400" cy="1066800"/>
          </a:xfrm>
        </p:spPr>
        <p:txBody>
          <a:bodyPr>
            <a:normAutofit/>
          </a:bodyPr>
          <a:lstStyle/>
          <a:p>
            <a:r>
              <a:rPr lang="en-IN" sz="2200" dirty="0">
                <a:latin typeface="Sanserif"/>
              </a:rPr>
              <a:t>Table summarizes the line of presidential succession. </a:t>
            </a:r>
          </a:p>
        </p:txBody>
      </p:sp>
      <p:graphicFrame>
        <p:nvGraphicFramePr>
          <p:cNvPr id="9" name="Table 3">
            <a:extLst>
              <a:ext uri="{FF2B5EF4-FFF2-40B4-BE49-F238E27FC236}">
                <a16:creationId xmlns:a16="http://schemas.microsoft.com/office/drawing/2014/main" id="{469607D4-A0C0-4579-8E80-1946A3D0331D}"/>
              </a:ext>
            </a:extLst>
          </p:cNvPr>
          <p:cNvGraphicFramePr>
            <a:graphicFrameLocks noGrp="1"/>
          </p:cNvGraphicFramePr>
          <p:nvPr>
            <p:extLst>
              <p:ext uri="{D42A27DB-BD31-4B8C-83A1-F6EECF244321}">
                <p14:modId xmlns:p14="http://schemas.microsoft.com/office/powerpoint/2010/main" val="567347895"/>
              </p:ext>
            </p:extLst>
          </p:nvPr>
        </p:nvGraphicFramePr>
        <p:xfrm>
          <a:off x="2133600" y="838200"/>
          <a:ext cx="4343400" cy="5515356"/>
        </p:xfrm>
        <a:graphic>
          <a:graphicData uri="http://schemas.openxmlformats.org/drawingml/2006/table">
            <a:tbl>
              <a:tblPr firstRow="1" bandRow="1">
                <a:tableStyleId>{5C22544A-7EE6-4342-B048-85BDC9FD1C3A}</a:tableStyleId>
              </a:tblPr>
              <a:tblGrid>
                <a:gridCol w="4343400">
                  <a:extLst>
                    <a:ext uri="{9D8B030D-6E8A-4147-A177-3AD203B41FA5}">
                      <a16:colId xmlns:a16="http://schemas.microsoft.com/office/drawing/2014/main" val="2589017027"/>
                    </a:ext>
                  </a:extLst>
                </a:gridCol>
              </a:tblGrid>
              <a:tr h="370840">
                <a:tc>
                  <a:txBody>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600" b="0" i="0" u="none" strike="noStrike" kern="1200" cap="none" spc="0" normalizeH="0" baseline="0" noProof="0" dirty="0">
                          <a:ln>
                            <a:noFill/>
                          </a:ln>
                          <a:solidFill>
                            <a:prstClr val="black"/>
                          </a:solidFill>
                          <a:effectLst/>
                          <a:uLnTx/>
                          <a:uFillTx/>
                          <a:latin typeface="Sanserif"/>
                          <a:ea typeface="+mn-ea"/>
                          <a:cs typeface="+mn-cs"/>
                        </a:rPr>
                        <a:t>(1) Vice president</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600" b="0" i="0" u="none" strike="noStrike" kern="1200" cap="none" spc="0" normalizeH="0" baseline="0" noProof="0" dirty="0">
                          <a:ln>
                            <a:noFill/>
                          </a:ln>
                          <a:solidFill>
                            <a:prstClr val="black"/>
                          </a:solidFill>
                          <a:effectLst/>
                          <a:uLnTx/>
                          <a:uFillTx/>
                          <a:latin typeface="Sanserif"/>
                          <a:ea typeface="+mn-ea"/>
                          <a:cs typeface="+mn-cs"/>
                        </a:rPr>
                        <a:t>(2) Speaker of the House of Representatives</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600" b="0" i="0" u="none" strike="noStrike" kern="1200" cap="none" spc="0" normalizeH="0" baseline="0" noProof="0" dirty="0">
                          <a:ln>
                            <a:noFill/>
                          </a:ln>
                          <a:solidFill>
                            <a:prstClr val="black"/>
                          </a:solidFill>
                          <a:effectLst/>
                          <a:uLnTx/>
                          <a:uFillTx/>
                          <a:latin typeface="Sanserif"/>
                          <a:ea typeface="+mn-ea"/>
                          <a:cs typeface="+mn-cs"/>
                        </a:rPr>
                        <a:t>(3) President pro </a:t>
                      </a:r>
                      <a:r>
                        <a:rPr kumimoji="0" lang="en-US" sz="1600" b="0" i="0" u="none" strike="noStrike" kern="1200" cap="none" spc="0" normalizeH="0" baseline="0" noProof="0" dirty="0" err="1">
                          <a:ln>
                            <a:noFill/>
                          </a:ln>
                          <a:solidFill>
                            <a:prstClr val="black"/>
                          </a:solidFill>
                          <a:effectLst/>
                          <a:uLnTx/>
                          <a:uFillTx/>
                          <a:latin typeface="Sanserif"/>
                          <a:ea typeface="+mn-ea"/>
                          <a:cs typeface="+mn-cs"/>
                        </a:rPr>
                        <a:t>tem</a:t>
                      </a:r>
                      <a:r>
                        <a:rPr kumimoji="0" lang="en-US" sz="1600" b="0" i="0" u="none" strike="noStrike" kern="1200" cap="none" spc="0" normalizeH="0" baseline="0" noProof="0" dirty="0">
                          <a:ln>
                            <a:noFill/>
                          </a:ln>
                          <a:solidFill>
                            <a:prstClr val="black"/>
                          </a:solidFill>
                          <a:effectLst/>
                          <a:uLnTx/>
                          <a:uFillTx/>
                          <a:latin typeface="Sanserif"/>
                          <a:ea typeface="+mn-ea"/>
                          <a:cs typeface="+mn-cs"/>
                        </a:rPr>
                        <a:t> of the Senate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600" b="0" i="0" u="none" strike="noStrike" kern="1200" cap="none" spc="0" normalizeH="0" baseline="0" noProof="0" dirty="0">
                          <a:ln>
                            <a:noFill/>
                          </a:ln>
                          <a:solidFill>
                            <a:prstClr val="black"/>
                          </a:solidFill>
                          <a:effectLst/>
                          <a:uLnTx/>
                          <a:uFillTx/>
                          <a:latin typeface="Sanserif"/>
                          <a:ea typeface="+mn-ea"/>
                          <a:cs typeface="+mn-cs"/>
                        </a:rPr>
                        <a:t>(4) Secretary of state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600" b="0" i="0" u="none" strike="noStrike" kern="1200" cap="none" spc="0" normalizeH="0" baseline="0" noProof="0" dirty="0">
                          <a:ln>
                            <a:noFill/>
                          </a:ln>
                          <a:solidFill>
                            <a:prstClr val="black"/>
                          </a:solidFill>
                          <a:effectLst/>
                          <a:uLnTx/>
                          <a:uFillTx/>
                          <a:latin typeface="Sanserif"/>
                          <a:ea typeface="+mn-ea"/>
                          <a:cs typeface="+mn-cs"/>
                        </a:rPr>
                        <a:t>(5) Secretary of the treasury</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600" b="0" i="0" u="none" strike="noStrike" kern="1200" cap="none" spc="0" normalizeH="0" baseline="0" noProof="0" dirty="0">
                          <a:ln>
                            <a:noFill/>
                          </a:ln>
                          <a:solidFill>
                            <a:prstClr val="black"/>
                          </a:solidFill>
                          <a:effectLst/>
                          <a:uLnTx/>
                          <a:uFillTx/>
                          <a:latin typeface="Sanserif"/>
                          <a:ea typeface="+mn-ea"/>
                          <a:cs typeface="+mn-cs"/>
                        </a:rPr>
                        <a:t>(6) Secretary of defense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600" b="0" i="0" u="none" strike="noStrike" kern="1200" cap="none" spc="0" normalizeH="0" baseline="0" noProof="0" dirty="0">
                          <a:ln>
                            <a:noFill/>
                          </a:ln>
                          <a:solidFill>
                            <a:prstClr val="black"/>
                          </a:solidFill>
                          <a:effectLst/>
                          <a:uLnTx/>
                          <a:uFillTx/>
                          <a:latin typeface="Sanserif"/>
                          <a:ea typeface="+mn-ea"/>
                          <a:cs typeface="+mn-cs"/>
                        </a:rPr>
                        <a:t>(7) Attorney general</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600" b="0" i="0" u="none" strike="noStrike" kern="1200" cap="none" spc="0" normalizeH="0" baseline="0" noProof="0" dirty="0">
                          <a:ln>
                            <a:noFill/>
                          </a:ln>
                          <a:solidFill>
                            <a:prstClr val="black"/>
                          </a:solidFill>
                          <a:effectLst/>
                          <a:uLnTx/>
                          <a:uFillTx/>
                          <a:latin typeface="Sanserif"/>
                          <a:ea typeface="+mn-ea"/>
                          <a:cs typeface="+mn-cs"/>
                        </a:rPr>
                        <a:t>(8) Secretary of the interior</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600" b="0" i="0" u="none" strike="noStrike" kern="1200" cap="none" spc="0" normalizeH="0" baseline="0" noProof="0" dirty="0">
                          <a:ln>
                            <a:noFill/>
                          </a:ln>
                          <a:solidFill>
                            <a:prstClr val="black"/>
                          </a:solidFill>
                          <a:effectLst/>
                          <a:uLnTx/>
                          <a:uFillTx/>
                          <a:latin typeface="Sanserif"/>
                          <a:ea typeface="+mn-ea"/>
                          <a:cs typeface="+mn-cs"/>
                        </a:rPr>
                        <a:t>(9) Secretary of agriculture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600" b="0" i="0" u="none" strike="noStrike" kern="1200" cap="none" spc="0" normalizeH="0" baseline="0" noProof="0" dirty="0">
                          <a:ln>
                            <a:noFill/>
                          </a:ln>
                          <a:solidFill>
                            <a:prstClr val="black"/>
                          </a:solidFill>
                          <a:effectLst/>
                          <a:uLnTx/>
                          <a:uFillTx/>
                          <a:latin typeface="Sanserif"/>
                          <a:ea typeface="+mn-ea"/>
                          <a:cs typeface="+mn-cs"/>
                        </a:rPr>
                        <a:t>(10) Secretary of commerce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600" b="0" i="0" u="none" strike="noStrike" kern="1200" cap="none" spc="0" normalizeH="0" baseline="0" noProof="0" dirty="0">
                          <a:ln>
                            <a:noFill/>
                          </a:ln>
                          <a:solidFill>
                            <a:prstClr val="black"/>
                          </a:solidFill>
                          <a:effectLst/>
                          <a:uLnTx/>
                          <a:uFillTx/>
                          <a:latin typeface="Sanserif"/>
                          <a:ea typeface="+mn-ea"/>
                          <a:cs typeface="+mn-cs"/>
                        </a:rPr>
                        <a:t>(11) Secretary of labor</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600" b="0" i="0" u="none" strike="noStrike" kern="1200" cap="none" spc="0" normalizeH="0" baseline="0" noProof="0" dirty="0">
                          <a:ln>
                            <a:noFill/>
                          </a:ln>
                          <a:solidFill>
                            <a:prstClr val="black"/>
                          </a:solidFill>
                          <a:effectLst/>
                          <a:uLnTx/>
                          <a:uFillTx/>
                          <a:latin typeface="Sanserif"/>
                          <a:ea typeface="+mn-ea"/>
                          <a:cs typeface="+mn-cs"/>
                        </a:rPr>
                        <a:t>(12) Secretary of health and human services</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600" b="0" i="0" u="none" strike="noStrike" kern="1200" cap="none" spc="0" normalizeH="0" baseline="0" noProof="0" dirty="0">
                          <a:ln>
                            <a:noFill/>
                          </a:ln>
                          <a:solidFill>
                            <a:prstClr val="black"/>
                          </a:solidFill>
                          <a:effectLst/>
                          <a:uLnTx/>
                          <a:uFillTx/>
                          <a:latin typeface="Sanserif"/>
                          <a:ea typeface="+mn-ea"/>
                          <a:cs typeface="+mn-cs"/>
                        </a:rPr>
                        <a:t>(13) Secretary of housing and urban development</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600" b="0" i="0" u="none" strike="noStrike" kern="1200" cap="none" spc="0" normalizeH="0" baseline="0" noProof="0" dirty="0">
                          <a:ln>
                            <a:noFill/>
                          </a:ln>
                          <a:solidFill>
                            <a:prstClr val="black"/>
                          </a:solidFill>
                          <a:effectLst/>
                          <a:uLnTx/>
                          <a:uFillTx/>
                          <a:latin typeface="Sanserif"/>
                          <a:ea typeface="+mn-ea"/>
                          <a:cs typeface="+mn-cs"/>
                        </a:rPr>
                        <a:t>(14) Secretary of transportation</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600" b="0" i="0" u="none" strike="noStrike" kern="1200" cap="none" spc="0" normalizeH="0" baseline="0" noProof="0" dirty="0">
                          <a:ln>
                            <a:noFill/>
                          </a:ln>
                          <a:solidFill>
                            <a:prstClr val="black"/>
                          </a:solidFill>
                          <a:effectLst/>
                          <a:uLnTx/>
                          <a:uFillTx/>
                          <a:latin typeface="Sanserif"/>
                          <a:ea typeface="+mn-ea"/>
                          <a:cs typeface="+mn-cs"/>
                        </a:rPr>
                        <a:t>(15) Secretary of energy</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600" b="0" i="0" u="none" strike="noStrike" kern="1200" cap="none" spc="0" normalizeH="0" baseline="0" noProof="0" dirty="0">
                          <a:ln>
                            <a:noFill/>
                          </a:ln>
                          <a:solidFill>
                            <a:prstClr val="black"/>
                          </a:solidFill>
                          <a:effectLst/>
                          <a:uLnTx/>
                          <a:uFillTx/>
                          <a:latin typeface="Sanserif"/>
                          <a:ea typeface="+mn-ea"/>
                          <a:cs typeface="+mn-cs"/>
                        </a:rPr>
                        <a:t>(16) Secretary of education</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600" b="0" i="0" u="none" strike="noStrike" kern="1200" cap="none" spc="0" normalizeH="0" baseline="0" noProof="0" dirty="0">
                          <a:ln>
                            <a:noFill/>
                          </a:ln>
                          <a:solidFill>
                            <a:prstClr val="black"/>
                          </a:solidFill>
                          <a:effectLst/>
                          <a:uLnTx/>
                          <a:uFillTx/>
                          <a:latin typeface="Sanserif"/>
                          <a:ea typeface="+mn-ea"/>
                          <a:cs typeface="+mn-cs"/>
                        </a:rPr>
                        <a:t>(17) Secretary of veterans affairs</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600" b="0" i="0" u="none" strike="noStrike" kern="1200" cap="none" spc="0" normalizeH="0" baseline="0" noProof="0" dirty="0">
                          <a:ln>
                            <a:noFill/>
                          </a:ln>
                          <a:solidFill>
                            <a:prstClr val="black"/>
                          </a:solidFill>
                          <a:effectLst/>
                          <a:uLnTx/>
                          <a:uFillTx/>
                          <a:latin typeface="Sanserif"/>
                          <a:ea typeface="+mn-ea"/>
                          <a:cs typeface="+mn-cs"/>
                        </a:rPr>
                        <a:t>(18) Secretary of homeland security</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IN" sz="1350" b="1" i="0" u="none" strike="noStrike" kern="1200" cap="none" spc="0" normalizeH="0" baseline="0" noProof="0" dirty="0">
                        <a:ln>
                          <a:noFill/>
                        </a:ln>
                        <a:solidFill>
                          <a:srgbClr val="FFFFFF"/>
                        </a:solidFill>
                        <a:effectLst/>
                        <a:uLnTx/>
                        <a:uFillTx/>
                        <a:latin typeface="+mn-lt"/>
                        <a:ea typeface="+mn-ea"/>
                        <a:cs typeface="+mn-cs"/>
                      </a:endParaRPr>
                    </a:p>
                  </a:txBody>
                  <a:tcPr>
                    <a:solidFill>
                      <a:srgbClr val="FFE8B6"/>
                    </a:solidFill>
                  </a:tcPr>
                </a:tc>
                <a:extLst>
                  <a:ext uri="{0D108BD9-81ED-4DB2-BD59-A6C34878D82A}">
                    <a16:rowId xmlns:a16="http://schemas.microsoft.com/office/drawing/2014/main" val="3829509055"/>
                  </a:ext>
                </a:extLst>
              </a:tr>
            </a:tbl>
          </a:graphicData>
        </a:graphic>
      </p:graphicFrame>
      <p:sp>
        <p:nvSpPr>
          <p:cNvPr id="7" name="Slide Number Placeholder 4">
            <a:extLst>
              <a:ext uri="{FF2B5EF4-FFF2-40B4-BE49-F238E27FC236}">
                <a16:creationId xmlns:a16="http://schemas.microsoft.com/office/drawing/2014/main" id="{235E7CB8-23C6-41A9-A4F7-C547E24EE0EF}"/>
              </a:ext>
            </a:extLst>
          </p:cNvPr>
          <p:cNvSpPr>
            <a:spLocks noGrp="1"/>
          </p:cNvSpPr>
          <p:nvPr>
            <p:ph type="sldNum" sz="quarter" idx="10"/>
          </p:nvPr>
        </p:nvSpPr>
        <p:spPr/>
        <p:txBody>
          <a:bodyPr/>
          <a:lstStyle/>
          <a:p>
            <a:fld id="{68151E55-6873-49E2-B8D5-2F265E6F1973}" type="slidenum">
              <a:rPr lang="en-US" smtClean="0">
                <a:latin typeface="Sanserif"/>
              </a:rPr>
              <a:pPr/>
              <a:t>27</a:t>
            </a:fld>
            <a:endParaRPr lang="en-US" dirty="0">
              <a:latin typeface="Sanserif"/>
            </a:endParaRPr>
          </a:p>
        </p:txBody>
      </p:sp>
    </p:spTree>
    <p:extLst>
      <p:ext uri="{BB962C8B-B14F-4D97-AF65-F5344CB8AC3E}">
        <p14:creationId xmlns:p14="http://schemas.microsoft.com/office/powerpoint/2010/main" val="2541483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5F2001D-C45E-4DFA-AFF8-5D215AF79045}"/>
              </a:ext>
            </a:extLst>
          </p:cNvPr>
          <p:cNvSpPr>
            <a:spLocks noGrp="1"/>
          </p:cNvSpPr>
          <p:nvPr>
            <p:ph type="title"/>
          </p:nvPr>
        </p:nvSpPr>
        <p:spPr>
          <a:xfrm>
            <a:off x="971550" y="280968"/>
            <a:ext cx="7200900" cy="1233888"/>
          </a:xfrm>
        </p:spPr>
        <p:txBody>
          <a:bodyPr>
            <a:normAutofit/>
          </a:bodyPr>
          <a:lstStyle/>
          <a:p>
            <a:r>
              <a:rPr lang="en-US" altLang="en-US" dirty="0">
                <a:solidFill>
                  <a:srgbClr val="C30C20"/>
                </a:solidFill>
                <a:latin typeface="Sanserif"/>
                <a:cs typeface="+mj-cs"/>
              </a:rPr>
              <a:t>When the President Cannot Serve: The Twenty-Fifth Amendment</a:t>
            </a:r>
            <a:endParaRPr lang="en-IN" dirty="0">
              <a:latin typeface="Sanserif"/>
            </a:endParaRPr>
          </a:p>
        </p:txBody>
      </p:sp>
      <p:sp>
        <p:nvSpPr>
          <p:cNvPr id="11" name="Content Placeholder 2">
            <a:extLst>
              <a:ext uri="{FF2B5EF4-FFF2-40B4-BE49-F238E27FC236}">
                <a16:creationId xmlns:a16="http://schemas.microsoft.com/office/drawing/2014/main" id="{478991F4-8952-4CEB-BF67-2D8EFC81FA4F}"/>
              </a:ext>
            </a:extLst>
          </p:cNvPr>
          <p:cNvSpPr>
            <a:spLocks noGrp="1"/>
          </p:cNvSpPr>
          <p:nvPr>
            <p:ph sz="quarter" idx="20"/>
          </p:nvPr>
        </p:nvSpPr>
        <p:spPr>
          <a:xfrm>
            <a:off x="342900" y="1524000"/>
            <a:ext cx="8343900" cy="4800600"/>
          </a:xfrm>
        </p:spPr>
        <p:txBody>
          <a:bodyPr>
            <a:normAutofit lnSpcReduction="10000"/>
          </a:bodyPr>
          <a:lstStyle/>
          <a:p>
            <a:pPr lvl="0" defTabSz="457200">
              <a:spcBef>
                <a:spcPts val="2400"/>
              </a:spcBef>
              <a:spcAft>
                <a:spcPts val="0"/>
              </a:spcAft>
            </a:pPr>
            <a:r>
              <a:rPr lang="en-US" altLang="en-US" dirty="0">
                <a:solidFill>
                  <a:prstClr val="black"/>
                </a:solidFill>
                <a:latin typeface="Sanserif"/>
                <a:cs typeface="+mn-cs"/>
              </a:rPr>
              <a:t>If a president believes he or she is unable to carry out the duties of the office, the president must notify Congress, and the vice president becomes the acting president until the president can resume authority.</a:t>
            </a:r>
          </a:p>
          <a:p>
            <a:pPr lvl="0" defTabSz="457200">
              <a:spcBef>
                <a:spcPts val="2400"/>
              </a:spcBef>
              <a:spcAft>
                <a:spcPts val="0"/>
              </a:spcAft>
            </a:pPr>
            <a:r>
              <a:rPr lang="en-US" altLang="en-US" dirty="0">
                <a:solidFill>
                  <a:prstClr val="black"/>
                </a:solidFill>
                <a:latin typeface="Sanserif"/>
                <a:cs typeface="+mn-cs"/>
              </a:rPr>
              <a:t>If the president is incapable of notifying Congress, the VP and a majority of the cabinet notify Congress, and the VP becomes the acting president.</a:t>
            </a:r>
          </a:p>
          <a:p>
            <a:pPr lvl="0" defTabSz="457200">
              <a:spcBef>
                <a:spcPts val="2400"/>
              </a:spcBef>
              <a:spcAft>
                <a:spcPts val="0"/>
              </a:spcAft>
            </a:pPr>
            <a:r>
              <a:rPr lang="en-US" altLang="en-US" dirty="0">
                <a:solidFill>
                  <a:prstClr val="black"/>
                </a:solidFill>
                <a:latin typeface="Sanserif"/>
                <a:cs typeface="+mn-cs"/>
              </a:rPr>
              <a:t>If a question arises as to whether the president is fit to reassume the duties of office, a two-thirds vote of Congress allows the acting president to remain.</a:t>
            </a:r>
          </a:p>
        </p:txBody>
      </p:sp>
      <p:sp>
        <p:nvSpPr>
          <p:cNvPr id="7" name="Slide Number Placeholder 3">
            <a:extLst>
              <a:ext uri="{FF2B5EF4-FFF2-40B4-BE49-F238E27FC236}">
                <a16:creationId xmlns:a16="http://schemas.microsoft.com/office/drawing/2014/main" id="{99FFEF95-F553-4BA7-893D-8FF784792A61}"/>
              </a:ext>
            </a:extLst>
          </p:cNvPr>
          <p:cNvSpPr>
            <a:spLocks noGrp="1"/>
          </p:cNvSpPr>
          <p:nvPr>
            <p:ph type="sldNum" sz="quarter" idx="10"/>
          </p:nvPr>
        </p:nvSpPr>
        <p:spPr/>
        <p:txBody>
          <a:bodyPr/>
          <a:lstStyle/>
          <a:p>
            <a:fld id="{68151E55-6873-49E2-B8D5-2F265E6F1973}" type="slidenum">
              <a:rPr lang="en-US" smtClean="0">
                <a:latin typeface="Sanserif"/>
              </a:rPr>
              <a:pPr/>
              <a:t>28</a:t>
            </a:fld>
            <a:endParaRPr lang="en-US" dirty="0">
              <a:latin typeface="Sanserif"/>
            </a:endParaRPr>
          </a:p>
        </p:txBody>
      </p:sp>
    </p:spTree>
    <p:extLst>
      <p:ext uri="{BB962C8B-B14F-4D97-AF65-F5344CB8AC3E}">
        <p14:creationId xmlns:p14="http://schemas.microsoft.com/office/powerpoint/2010/main" val="4122181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81498BC-5433-4E4C-B58A-4838AD57D4EE}"/>
              </a:ext>
            </a:extLst>
          </p:cNvPr>
          <p:cNvSpPr>
            <a:spLocks noGrp="1"/>
          </p:cNvSpPr>
          <p:nvPr>
            <p:ph type="title"/>
          </p:nvPr>
        </p:nvSpPr>
        <p:spPr/>
        <p:txBody>
          <a:bodyPr/>
          <a:lstStyle/>
          <a:p>
            <a:r>
              <a:rPr lang="en-US" altLang="en-US" dirty="0">
                <a:solidFill>
                  <a:srgbClr val="C30C20"/>
                </a:solidFill>
                <a:latin typeface="Sanserif"/>
                <a:cs typeface="+mj-cs"/>
              </a:rPr>
              <a:t>Sources of Presidential Power</a:t>
            </a:r>
            <a:endParaRPr lang="en-IN" dirty="0">
              <a:latin typeface="Sanserif"/>
            </a:endParaRPr>
          </a:p>
        </p:txBody>
      </p:sp>
      <p:sp>
        <p:nvSpPr>
          <p:cNvPr id="11" name="Content Placeholder 2">
            <a:extLst>
              <a:ext uri="{FF2B5EF4-FFF2-40B4-BE49-F238E27FC236}">
                <a16:creationId xmlns:a16="http://schemas.microsoft.com/office/drawing/2014/main" id="{FF2B0FAA-F091-404D-AA7B-F4024AAD54B7}"/>
              </a:ext>
            </a:extLst>
          </p:cNvPr>
          <p:cNvSpPr>
            <a:spLocks noGrp="1"/>
          </p:cNvSpPr>
          <p:nvPr>
            <p:ph sz="quarter" idx="20"/>
          </p:nvPr>
        </p:nvSpPr>
        <p:spPr>
          <a:xfrm>
            <a:off x="342900" y="1524000"/>
            <a:ext cx="8191500" cy="4800600"/>
          </a:xfrm>
        </p:spPr>
        <p:txBody>
          <a:bodyPr/>
          <a:lstStyle/>
          <a:p>
            <a:pPr lvl="0" defTabSz="457200">
              <a:spcBef>
                <a:spcPts val="2400"/>
              </a:spcBef>
              <a:spcAft>
                <a:spcPts val="0"/>
              </a:spcAft>
            </a:pPr>
            <a:r>
              <a:rPr lang="en-US" altLang="en-US" dirty="0">
                <a:solidFill>
                  <a:prstClr val="black"/>
                </a:solidFill>
                <a:latin typeface="Sanserif"/>
                <a:cs typeface="+mn-cs"/>
              </a:rPr>
              <a:t>Framers granted the president both </a:t>
            </a:r>
            <a:r>
              <a:rPr lang="en-US" altLang="en-US" i="1" dirty="0">
                <a:solidFill>
                  <a:prstClr val="black"/>
                </a:solidFill>
                <a:latin typeface="Sanserif"/>
                <a:cs typeface="+mn-cs"/>
              </a:rPr>
              <a:t>expressed powers </a:t>
            </a:r>
            <a:r>
              <a:rPr lang="en-US" altLang="en-US" dirty="0">
                <a:solidFill>
                  <a:prstClr val="black"/>
                </a:solidFill>
                <a:latin typeface="Sanserif"/>
                <a:cs typeface="+mn-cs"/>
              </a:rPr>
              <a:t>and </a:t>
            </a:r>
            <a:r>
              <a:rPr lang="en-US" altLang="en-US" i="1" dirty="0">
                <a:solidFill>
                  <a:prstClr val="black"/>
                </a:solidFill>
                <a:latin typeface="Sanserif"/>
                <a:cs typeface="+mn-cs"/>
              </a:rPr>
              <a:t>inherent powers </a:t>
            </a:r>
            <a:r>
              <a:rPr lang="en-US" altLang="en-US" dirty="0">
                <a:solidFill>
                  <a:prstClr val="black"/>
                </a:solidFill>
                <a:latin typeface="Sanserif"/>
                <a:cs typeface="+mn-cs"/>
              </a:rPr>
              <a:t>in the Constitution.</a:t>
            </a:r>
          </a:p>
          <a:p>
            <a:pPr lvl="0" defTabSz="457200">
              <a:spcBef>
                <a:spcPts val="2400"/>
              </a:spcBef>
              <a:spcAft>
                <a:spcPts val="0"/>
              </a:spcAft>
            </a:pPr>
            <a:r>
              <a:rPr lang="en-US" altLang="en-US" dirty="0">
                <a:solidFill>
                  <a:prstClr val="black"/>
                </a:solidFill>
                <a:latin typeface="Sanserif"/>
                <a:cs typeface="+mn-cs"/>
              </a:rPr>
              <a:t>Congress grants presidents additional powers, called </a:t>
            </a:r>
            <a:r>
              <a:rPr lang="en-US" altLang="en-US" i="1" dirty="0">
                <a:solidFill>
                  <a:prstClr val="black"/>
                </a:solidFill>
                <a:latin typeface="Sanserif"/>
                <a:cs typeface="+mn-cs"/>
              </a:rPr>
              <a:t>statutory powers, </a:t>
            </a:r>
            <a:r>
              <a:rPr lang="en-US" altLang="en-US" dirty="0">
                <a:solidFill>
                  <a:prstClr val="black"/>
                </a:solidFill>
                <a:latin typeface="Sanserif"/>
                <a:cs typeface="+mn-cs"/>
              </a:rPr>
              <a:t>through congressional action.</a:t>
            </a:r>
          </a:p>
          <a:p>
            <a:pPr lvl="0" defTabSz="457200">
              <a:spcBef>
                <a:spcPts val="2400"/>
              </a:spcBef>
              <a:spcAft>
                <a:spcPts val="0"/>
              </a:spcAft>
            </a:pPr>
            <a:r>
              <a:rPr lang="en-US" altLang="en-US" dirty="0">
                <a:solidFill>
                  <a:prstClr val="black"/>
                </a:solidFill>
                <a:latin typeface="Sanserif"/>
                <a:cs typeface="+mn-cs"/>
              </a:rPr>
              <a:t>Additional presidential powers have emerged over time, such as emergency powers and informal powers bestowed through electoral mandate, presidential popularity, or unified public opinion on a particular issue or course of action.</a:t>
            </a:r>
          </a:p>
        </p:txBody>
      </p:sp>
      <p:sp>
        <p:nvSpPr>
          <p:cNvPr id="7" name="Slide Number Placeholder 3">
            <a:extLst>
              <a:ext uri="{FF2B5EF4-FFF2-40B4-BE49-F238E27FC236}">
                <a16:creationId xmlns:a16="http://schemas.microsoft.com/office/drawing/2014/main" id="{EC1AAB29-0CE6-49F6-96A0-E2BE40AF54E0}"/>
              </a:ext>
            </a:extLst>
          </p:cNvPr>
          <p:cNvSpPr>
            <a:spLocks noGrp="1"/>
          </p:cNvSpPr>
          <p:nvPr>
            <p:ph type="sldNum" sz="quarter" idx="10"/>
          </p:nvPr>
        </p:nvSpPr>
        <p:spPr/>
        <p:txBody>
          <a:bodyPr/>
          <a:lstStyle/>
          <a:p>
            <a:fld id="{68151E55-6873-49E2-B8D5-2F265E6F1973}" type="slidenum">
              <a:rPr lang="en-US" smtClean="0">
                <a:latin typeface="Sanserif"/>
              </a:rPr>
              <a:pPr/>
              <a:t>29</a:t>
            </a:fld>
            <a:endParaRPr lang="en-US" dirty="0">
              <a:latin typeface="Sanserif"/>
            </a:endParaRPr>
          </a:p>
        </p:txBody>
      </p:sp>
    </p:spTree>
    <p:extLst>
      <p:ext uri="{BB962C8B-B14F-4D97-AF65-F5344CB8AC3E}">
        <p14:creationId xmlns:p14="http://schemas.microsoft.com/office/powerpoint/2010/main" val="784895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61D8359-605C-44D6-A67C-6697E380B9BD}"/>
              </a:ext>
            </a:extLst>
          </p:cNvPr>
          <p:cNvSpPr>
            <a:spLocks noGrp="1"/>
          </p:cNvSpPr>
          <p:nvPr>
            <p:ph type="title"/>
          </p:nvPr>
        </p:nvSpPr>
        <p:spPr>
          <a:xfrm>
            <a:off x="1162050" y="0"/>
            <a:ext cx="6819900" cy="1233888"/>
          </a:xfrm>
        </p:spPr>
        <p:txBody>
          <a:bodyPr>
            <a:normAutofit/>
          </a:bodyPr>
          <a:lstStyle/>
          <a:p>
            <a:r>
              <a:rPr lang="en-US" altLang="en-US" dirty="0">
                <a:solidFill>
                  <a:srgbClr val="C30C20"/>
                </a:solidFill>
                <a:latin typeface="Sanserif"/>
                <a:cs typeface="+mj-cs"/>
              </a:rPr>
              <a:t>Presidential Roles and Responsibilities</a:t>
            </a:r>
            <a:endParaRPr lang="en-IN" dirty="0">
              <a:latin typeface="Sanserif"/>
            </a:endParaRPr>
          </a:p>
        </p:txBody>
      </p:sp>
      <p:sp>
        <p:nvSpPr>
          <p:cNvPr id="11" name="Content Placeholder 2">
            <a:extLst>
              <a:ext uri="{FF2B5EF4-FFF2-40B4-BE49-F238E27FC236}">
                <a16:creationId xmlns:a16="http://schemas.microsoft.com/office/drawing/2014/main" id="{1A2D4E0F-F071-488C-B474-5DA467587DCA}"/>
              </a:ext>
            </a:extLst>
          </p:cNvPr>
          <p:cNvSpPr>
            <a:spLocks noGrp="1"/>
          </p:cNvSpPr>
          <p:nvPr>
            <p:ph sz="quarter" idx="20"/>
          </p:nvPr>
        </p:nvSpPr>
        <p:spPr/>
        <p:txBody>
          <a:bodyPr>
            <a:normAutofit lnSpcReduction="10000"/>
          </a:bodyPr>
          <a:lstStyle/>
          <a:p>
            <a:pPr lvl="0" defTabSz="457200">
              <a:spcBef>
                <a:spcPts val="2400"/>
              </a:spcBef>
              <a:spcAft>
                <a:spcPts val="0"/>
              </a:spcAft>
            </a:pPr>
            <a:r>
              <a:rPr lang="en-US" dirty="0">
                <a:solidFill>
                  <a:prstClr val="black"/>
                </a:solidFill>
                <a:latin typeface="Sanserif"/>
                <a:cs typeface="+mn-cs"/>
              </a:rPr>
              <a:t>Newly elected presidents quickly discover that the presidential office requires a variety of functions to be performed each day.</a:t>
            </a:r>
            <a:endParaRPr lang="en-US" altLang="en-US" dirty="0">
              <a:solidFill>
                <a:prstClr val="black"/>
              </a:solidFill>
              <a:latin typeface="Sanserif"/>
              <a:cs typeface="+mn-cs"/>
            </a:endParaRPr>
          </a:p>
          <a:p>
            <a:pPr lvl="0" defTabSz="457200">
              <a:spcBef>
                <a:spcPts val="2400"/>
              </a:spcBef>
              <a:spcAft>
                <a:spcPts val="0"/>
              </a:spcAft>
            </a:pPr>
            <a:r>
              <a:rPr lang="en-US" altLang="en-US" dirty="0">
                <a:solidFill>
                  <a:prstClr val="black"/>
                </a:solidFill>
                <a:latin typeface="Sanserif"/>
                <a:cs typeface="+mn-cs"/>
              </a:rPr>
              <a:t>Many are closely related to their constitutionally prescribed duties, including commander in chief of the U.S. armed forces and other duties related to the president’s role as chief diplomat.</a:t>
            </a:r>
          </a:p>
          <a:p>
            <a:pPr lvl="0" defTabSz="457200">
              <a:spcBef>
                <a:spcPts val="2400"/>
              </a:spcBef>
              <a:spcAft>
                <a:spcPts val="0"/>
              </a:spcAft>
            </a:pPr>
            <a:r>
              <a:rPr lang="en-US" altLang="en-US" dirty="0">
                <a:solidFill>
                  <a:prstClr val="black"/>
                </a:solidFill>
                <a:latin typeface="Sanserif"/>
                <a:cs typeface="+mn-cs"/>
              </a:rPr>
              <a:t>Presidents must also conduct the “politics” of the job, interacting with Congress and serving as leader of their party.</a:t>
            </a:r>
          </a:p>
        </p:txBody>
      </p:sp>
      <p:sp>
        <p:nvSpPr>
          <p:cNvPr id="7" name="Slide Number Placeholder 3">
            <a:extLst>
              <a:ext uri="{FF2B5EF4-FFF2-40B4-BE49-F238E27FC236}">
                <a16:creationId xmlns:a16="http://schemas.microsoft.com/office/drawing/2014/main" id="{AD7DE27A-737B-483B-8E5B-342E1234BB76}"/>
              </a:ext>
            </a:extLst>
          </p:cNvPr>
          <p:cNvSpPr>
            <a:spLocks noGrp="1"/>
          </p:cNvSpPr>
          <p:nvPr>
            <p:ph type="sldNum" sz="quarter" idx="10"/>
          </p:nvPr>
        </p:nvSpPr>
        <p:spPr/>
        <p:txBody>
          <a:bodyPr/>
          <a:lstStyle/>
          <a:p>
            <a:fld id="{68151E55-6873-49E2-B8D5-2F265E6F1973}" type="slidenum">
              <a:rPr lang="en-US" smtClean="0">
                <a:latin typeface="Sanserif"/>
              </a:rPr>
              <a:pPr/>
              <a:t>3</a:t>
            </a:fld>
            <a:endParaRPr lang="en-US" dirty="0">
              <a:latin typeface="Sanserif"/>
            </a:endParaRPr>
          </a:p>
        </p:txBody>
      </p:sp>
    </p:spTree>
    <p:extLst>
      <p:ext uri="{BB962C8B-B14F-4D97-AF65-F5344CB8AC3E}">
        <p14:creationId xmlns:p14="http://schemas.microsoft.com/office/powerpoint/2010/main" val="295568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E16689D-17C6-4F75-9379-4229EC5D9FA5}"/>
              </a:ext>
            </a:extLst>
          </p:cNvPr>
          <p:cNvSpPr>
            <a:spLocks noGrp="1"/>
          </p:cNvSpPr>
          <p:nvPr>
            <p:ph type="title"/>
          </p:nvPr>
        </p:nvSpPr>
        <p:spPr/>
        <p:txBody>
          <a:bodyPr/>
          <a:lstStyle/>
          <a:p>
            <a:r>
              <a:rPr lang="en-US" altLang="en-US" dirty="0">
                <a:solidFill>
                  <a:srgbClr val="C30C20"/>
                </a:solidFill>
                <a:latin typeface="Sanserif"/>
                <a:cs typeface="Arial" charset="0"/>
              </a:rPr>
              <a:t>The Constitution: Expressed Powers </a:t>
            </a:r>
            <a:r>
              <a:rPr lang="en-US" altLang="en-US" sz="1600" dirty="0">
                <a:solidFill>
                  <a:srgbClr val="C30C20"/>
                </a:solidFill>
                <a:latin typeface="Sanserif"/>
                <a:cs typeface="Arial" charset="0"/>
              </a:rPr>
              <a:t>1</a:t>
            </a:r>
            <a:endParaRPr lang="en-IN" dirty="0">
              <a:latin typeface="Sanserif"/>
            </a:endParaRPr>
          </a:p>
        </p:txBody>
      </p:sp>
      <p:sp>
        <p:nvSpPr>
          <p:cNvPr id="11" name="Content Placeholder 2">
            <a:extLst>
              <a:ext uri="{FF2B5EF4-FFF2-40B4-BE49-F238E27FC236}">
                <a16:creationId xmlns:a16="http://schemas.microsoft.com/office/drawing/2014/main" id="{4A6F87B2-4421-4076-9E1C-7336D75E74EC}"/>
              </a:ext>
            </a:extLst>
          </p:cNvPr>
          <p:cNvSpPr>
            <a:spLocks noGrp="1"/>
          </p:cNvSpPr>
          <p:nvPr>
            <p:ph sz="quarter" idx="20"/>
          </p:nvPr>
        </p:nvSpPr>
        <p:spPr>
          <a:xfrm>
            <a:off x="342900" y="1524000"/>
            <a:ext cx="8182282" cy="4800600"/>
          </a:xfrm>
        </p:spPr>
        <p:txBody>
          <a:bodyPr/>
          <a:lstStyle/>
          <a:p>
            <a:pPr lvl="0" defTabSz="457200">
              <a:spcBef>
                <a:spcPts val="2400"/>
              </a:spcBef>
              <a:spcAft>
                <a:spcPts val="0"/>
              </a:spcAft>
            </a:pPr>
            <a:r>
              <a:rPr lang="en-US" altLang="en-US" dirty="0">
                <a:solidFill>
                  <a:prstClr val="black"/>
                </a:solidFill>
                <a:latin typeface="Sanserif"/>
                <a:cs typeface="+mn-cs"/>
              </a:rPr>
              <a:t>Primary source of presidential power comes from the Constitution in the form of the </a:t>
            </a:r>
            <a:r>
              <a:rPr lang="en-US" altLang="en-US" b="1" dirty="0">
                <a:solidFill>
                  <a:prstClr val="black"/>
                </a:solidFill>
                <a:latin typeface="Sanserif"/>
                <a:cs typeface="+mn-cs"/>
              </a:rPr>
              <a:t>expressed powers</a:t>
            </a:r>
            <a:r>
              <a:rPr lang="en-US" altLang="en-US" dirty="0">
                <a:solidFill>
                  <a:prstClr val="black"/>
                </a:solidFill>
                <a:latin typeface="Sanserif"/>
                <a:cs typeface="+mn-cs"/>
              </a:rPr>
              <a:t>, which are those enumerated in the Constitution.</a:t>
            </a:r>
          </a:p>
          <a:p>
            <a:pPr lvl="0" defTabSz="457200">
              <a:spcBef>
                <a:spcPts val="2400"/>
              </a:spcBef>
              <a:spcAft>
                <a:spcPts val="0"/>
              </a:spcAft>
            </a:pPr>
            <a:r>
              <a:rPr lang="en-US" altLang="en-US" dirty="0">
                <a:solidFill>
                  <a:prstClr val="black"/>
                </a:solidFill>
                <a:latin typeface="Sanserif"/>
                <a:cs typeface="+mn-cs"/>
              </a:rPr>
              <a:t>Expressed powers outlined in the Constitution provide a framework for presidential responsibilities and an outline of presidential power.</a:t>
            </a:r>
          </a:p>
        </p:txBody>
      </p:sp>
      <p:sp>
        <p:nvSpPr>
          <p:cNvPr id="7" name="Slide Number Placeholder 3">
            <a:extLst>
              <a:ext uri="{FF2B5EF4-FFF2-40B4-BE49-F238E27FC236}">
                <a16:creationId xmlns:a16="http://schemas.microsoft.com/office/drawing/2014/main" id="{882B1D22-B1ED-47D5-BABD-8EC7220FB442}"/>
              </a:ext>
            </a:extLst>
          </p:cNvPr>
          <p:cNvSpPr>
            <a:spLocks noGrp="1"/>
          </p:cNvSpPr>
          <p:nvPr>
            <p:ph type="sldNum" sz="quarter" idx="10"/>
          </p:nvPr>
        </p:nvSpPr>
        <p:spPr/>
        <p:txBody>
          <a:bodyPr/>
          <a:lstStyle/>
          <a:p>
            <a:fld id="{68151E55-6873-49E2-B8D5-2F265E6F1973}" type="slidenum">
              <a:rPr lang="en-US" smtClean="0">
                <a:latin typeface="Sanserif"/>
              </a:rPr>
              <a:pPr/>
              <a:t>30</a:t>
            </a:fld>
            <a:endParaRPr lang="en-US" dirty="0">
              <a:latin typeface="Sanserif"/>
            </a:endParaRPr>
          </a:p>
        </p:txBody>
      </p:sp>
    </p:spTree>
    <p:extLst>
      <p:ext uri="{BB962C8B-B14F-4D97-AF65-F5344CB8AC3E}">
        <p14:creationId xmlns:p14="http://schemas.microsoft.com/office/powerpoint/2010/main" val="2029154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6BE2873-1596-4EBB-A4C8-CD8387007C5B}"/>
              </a:ext>
            </a:extLst>
          </p:cNvPr>
          <p:cNvSpPr>
            <a:spLocks noGrp="1"/>
          </p:cNvSpPr>
          <p:nvPr>
            <p:ph type="title"/>
          </p:nvPr>
        </p:nvSpPr>
        <p:spPr/>
        <p:txBody>
          <a:bodyPr/>
          <a:lstStyle/>
          <a:p>
            <a:r>
              <a:rPr lang="en-US" altLang="en-US" dirty="0">
                <a:solidFill>
                  <a:srgbClr val="C30C20"/>
                </a:solidFill>
                <a:latin typeface="Sanserif"/>
                <a:cs typeface="Arial" charset="0"/>
              </a:rPr>
              <a:t>The Constitution: Expressed Powers </a:t>
            </a:r>
            <a:r>
              <a:rPr lang="en-US" altLang="en-US" sz="1600" dirty="0">
                <a:solidFill>
                  <a:srgbClr val="C30C20"/>
                </a:solidFill>
                <a:latin typeface="Sanserif"/>
                <a:cs typeface="Arial" charset="0"/>
              </a:rPr>
              <a:t>2</a:t>
            </a:r>
            <a:endParaRPr lang="en-IN" dirty="0">
              <a:latin typeface="Sanserif"/>
            </a:endParaRPr>
          </a:p>
        </p:txBody>
      </p:sp>
      <p:sp>
        <p:nvSpPr>
          <p:cNvPr id="11" name="Content Placeholder 2">
            <a:extLst>
              <a:ext uri="{FF2B5EF4-FFF2-40B4-BE49-F238E27FC236}">
                <a16:creationId xmlns:a16="http://schemas.microsoft.com/office/drawing/2014/main" id="{72EAF2C8-3EDD-4E4F-B21F-418086F70FBE}"/>
              </a:ext>
            </a:extLst>
          </p:cNvPr>
          <p:cNvSpPr>
            <a:spLocks noGrp="1"/>
          </p:cNvSpPr>
          <p:nvPr>
            <p:ph sz="quarter" idx="20"/>
          </p:nvPr>
        </p:nvSpPr>
        <p:spPr/>
        <p:txBody>
          <a:bodyPr/>
          <a:lstStyle/>
          <a:p>
            <a:pPr lvl="0" defTabSz="457200">
              <a:spcBef>
                <a:spcPts val="2400"/>
              </a:spcBef>
              <a:spcAft>
                <a:spcPts val="0"/>
              </a:spcAft>
            </a:pPr>
            <a:r>
              <a:rPr lang="en-US" dirty="0">
                <a:solidFill>
                  <a:prstClr val="black"/>
                </a:solidFill>
                <a:latin typeface="Sanserif"/>
                <a:cs typeface="+mn-cs"/>
              </a:rPr>
              <a:t>Article II, Sections 2 and 3.</a:t>
            </a:r>
          </a:p>
          <a:p>
            <a:pPr marL="285750" lvl="1" indent="-285750" defTabSz="457200">
              <a:spcBef>
                <a:spcPct val="20000"/>
              </a:spcBef>
              <a:spcAft>
                <a:spcPts val="0"/>
              </a:spcAft>
            </a:pPr>
            <a:r>
              <a:rPr lang="en-US" dirty="0">
                <a:solidFill>
                  <a:prstClr val="black"/>
                </a:solidFill>
                <a:latin typeface="Sanserif"/>
                <a:cs typeface="+mn-cs"/>
              </a:rPr>
              <a:t>Commander in chief of the armed forces.</a:t>
            </a:r>
          </a:p>
          <a:p>
            <a:pPr marL="285750" lvl="1" indent="-285750" defTabSz="457200">
              <a:spcBef>
                <a:spcPct val="20000"/>
              </a:spcBef>
              <a:spcAft>
                <a:spcPts val="0"/>
              </a:spcAft>
            </a:pPr>
            <a:r>
              <a:rPr lang="en-US" dirty="0">
                <a:solidFill>
                  <a:prstClr val="black"/>
                </a:solidFill>
                <a:latin typeface="Sanserif"/>
                <a:cs typeface="+mn-cs"/>
              </a:rPr>
              <a:t>Appoint executive department heads, ambassadors, Supreme Court justices, people to fill recess vacancies, etc.</a:t>
            </a:r>
          </a:p>
          <a:p>
            <a:pPr marL="285750" lvl="1" indent="-285750" defTabSz="457200">
              <a:spcBef>
                <a:spcPct val="20000"/>
              </a:spcBef>
              <a:spcAft>
                <a:spcPts val="0"/>
              </a:spcAft>
            </a:pPr>
            <a:r>
              <a:rPr lang="en-US" dirty="0">
                <a:solidFill>
                  <a:prstClr val="black"/>
                </a:solidFill>
                <a:latin typeface="Sanserif"/>
                <a:cs typeface="+mn-cs"/>
              </a:rPr>
              <a:t>Grant pardons, except in cases of impeachment.</a:t>
            </a:r>
          </a:p>
          <a:p>
            <a:pPr marL="285750" lvl="1" indent="-285750" defTabSz="457200">
              <a:spcBef>
                <a:spcPct val="20000"/>
              </a:spcBef>
              <a:spcAft>
                <a:spcPts val="0"/>
              </a:spcAft>
            </a:pPr>
            <a:r>
              <a:rPr lang="en-US" dirty="0">
                <a:solidFill>
                  <a:prstClr val="black"/>
                </a:solidFill>
                <a:latin typeface="Sanserif"/>
                <a:cs typeface="+mn-cs"/>
              </a:rPr>
              <a:t>Enter into treaties, with two-thirds consent of the Senate.</a:t>
            </a:r>
          </a:p>
          <a:p>
            <a:pPr marL="285750" lvl="1" indent="-285750" defTabSz="457200">
              <a:spcBef>
                <a:spcPct val="20000"/>
              </a:spcBef>
              <a:spcAft>
                <a:spcPts val="0"/>
              </a:spcAft>
            </a:pPr>
            <a:r>
              <a:rPr lang="en-US" dirty="0">
                <a:solidFill>
                  <a:prstClr val="black"/>
                </a:solidFill>
                <a:latin typeface="Sanserif"/>
                <a:cs typeface="+mn-cs"/>
              </a:rPr>
              <a:t>Give the State of the Union address to Congress.</a:t>
            </a:r>
          </a:p>
          <a:p>
            <a:pPr marL="285750" lvl="1" indent="-285750" defTabSz="457200">
              <a:spcBef>
                <a:spcPct val="20000"/>
              </a:spcBef>
              <a:spcAft>
                <a:spcPts val="0"/>
              </a:spcAft>
            </a:pPr>
            <a:r>
              <a:rPr lang="en-US" dirty="0">
                <a:solidFill>
                  <a:prstClr val="black"/>
                </a:solidFill>
                <a:latin typeface="Sanserif"/>
                <a:cs typeface="+mn-cs"/>
              </a:rPr>
              <a:t>Convene the Congress.</a:t>
            </a:r>
          </a:p>
          <a:p>
            <a:pPr marL="285750" lvl="1" indent="-285750" defTabSz="457200">
              <a:spcBef>
                <a:spcPct val="20000"/>
              </a:spcBef>
              <a:spcAft>
                <a:spcPts val="0"/>
              </a:spcAft>
            </a:pPr>
            <a:r>
              <a:rPr lang="en-US" dirty="0">
                <a:solidFill>
                  <a:prstClr val="black"/>
                </a:solidFill>
                <a:latin typeface="Sanserif"/>
                <a:cs typeface="+mn-cs"/>
              </a:rPr>
              <a:t>Receive ambassadors of other nations.</a:t>
            </a:r>
          </a:p>
          <a:p>
            <a:pPr marL="285750" lvl="1" indent="-285750" defTabSz="457200">
              <a:spcBef>
                <a:spcPct val="20000"/>
              </a:spcBef>
              <a:spcAft>
                <a:spcPts val="0"/>
              </a:spcAft>
            </a:pPr>
            <a:r>
              <a:rPr lang="en-US" dirty="0">
                <a:solidFill>
                  <a:prstClr val="black"/>
                </a:solidFill>
                <a:latin typeface="Sanserif"/>
                <a:cs typeface="+mn-cs"/>
              </a:rPr>
              <a:t>Commission all officers of the United States.</a:t>
            </a:r>
            <a:endParaRPr lang="en-US" altLang="en-US" sz="6200" dirty="0">
              <a:solidFill>
                <a:prstClr val="black"/>
              </a:solidFill>
              <a:latin typeface="Sanserif"/>
              <a:cs typeface="+mn-cs"/>
            </a:endParaRPr>
          </a:p>
        </p:txBody>
      </p:sp>
      <p:sp>
        <p:nvSpPr>
          <p:cNvPr id="7" name="Slide Number Placeholder 3">
            <a:extLst>
              <a:ext uri="{FF2B5EF4-FFF2-40B4-BE49-F238E27FC236}">
                <a16:creationId xmlns:a16="http://schemas.microsoft.com/office/drawing/2014/main" id="{92343651-C9AF-49EF-AC01-8AA244DDEF75}"/>
              </a:ext>
            </a:extLst>
          </p:cNvPr>
          <p:cNvSpPr>
            <a:spLocks noGrp="1"/>
          </p:cNvSpPr>
          <p:nvPr>
            <p:ph type="sldNum" sz="quarter" idx="10"/>
          </p:nvPr>
        </p:nvSpPr>
        <p:spPr/>
        <p:txBody>
          <a:bodyPr/>
          <a:lstStyle/>
          <a:p>
            <a:fld id="{68151E55-6873-49E2-B8D5-2F265E6F1973}" type="slidenum">
              <a:rPr lang="en-US" smtClean="0">
                <a:latin typeface="Sanserif"/>
              </a:rPr>
              <a:pPr/>
              <a:t>31</a:t>
            </a:fld>
            <a:endParaRPr lang="en-US" dirty="0">
              <a:latin typeface="Sanserif"/>
            </a:endParaRPr>
          </a:p>
        </p:txBody>
      </p:sp>
    </p:spTree>
    <p:extLst>
      <p:ext uri="{BB962C8B-B14F-4D97-AF65-F5344CB8AC3E}">
        <p14:creationId xmlns:p14="http://schemas.microsoft.com/office/powerpoint/2010/main" val="21172628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ABAB3C8-86D9-4AB0-9A03-72F28997317E}"/>
              </a:ext>
            </a:extLst>
          </p:cNvPr>
          <p:cNvSpPr>
            <a:spLocks noGrp="1"/>
          </p:cNvSpPr>
          <p:nvPr>
            <p:ph type="title"/>
          </p:nvPr>
        </p:nvSpPr>
        <p:spPr/>
        <p:txBody>
          <a:bodyPr/>
          <a:lstStyle/>
          <a:p>
            <a:r>
              <a:rPr lang="en-US" altLang="en-US" dirty="0">
                <a:solidFill>
                  <a:srgbClr val="C30C20"/>
                </a:solidFill>
                <a:latin typeface="Sanserif"/>
                <a:cs typeface="Arial" charset="0"/>
              </a:rPr>
              <a:t>The Constitution: Inherent Powers</a:t>
            </a:r>
            <a:endParaRPr lang="en-IN" dirty="0">
              <a:latin typeface="Sanserif"/>
            </a:endParaRPr>
          </a:p>
        </p:txBody>
      </p:sp>
      <p:sp>
        <p:nvSpPr>
          <p:cNvPr id="11" name="Content Placeholder 2">
            <a:extLst>
              <a:ext uri="{FF2B5EF4-FFF2-40B4-BE49-F238E27FC236}">
                <a16:creationId xmlns:a16="http://schemas.microsoft.com/office/drawing/2014/main" id="{E3786ABF-50DD-4EA8-A34C-28960AB9502D}"/>
              </a:ext>
            </a:extLst>
          </p:cNvPr>
          <p:cNvSpPr>
            <a:spLocks noGrp="1"/>
          </p:cNvSpPr>
          <p:nvPr>
            <p:ph sz="quarter" idx="20"/>
          </p:nvPr>
        </p:nvSpPr>
        <p:spPr>
          <a:xfrm>
            <a:off x="342900" y="1524000"/>
            <a:ext cx="8343900" cy="4800600"/>
          </a:xfrm>
        </p:spPr>
        <p:txBody>
          <a:bodyPr/>
          <a:lstStyle/>
          <a:p>
            <a:pPr lvl="0" defTabSz="457200">
              <a:spcBef>
                <a:spcPts val="2400"/>
              </a:spcBef>
              <a:spcAft>
                <a:spcPts val="0"/>
              </a:spcAft>
            </a:pPr>
            <a:r>
              <a:rPr lang="en-US" altLang="en-US" b="1" dirty="0">
                <a:solidFill>
                  <a:prstClr val="black"/>
                </a:solidFill>
                <a:latin typeface="Sanserif"/>
                <a:cs typeface="+mn-cs"/>
              </a:rPr>
              <a:t>Take care clause </a:t>
            </a:r>
            <a:r>
              <a:rPr lang="en-US" altLang="en-US" dirty="0">
                <a:solidFill>
                  <a:prstClr val="black"/>
                </a:solidFill>
                <a:latin typeface="Sanserif"/>
                <a:cs typeface="+mn-cs"/>
              </a:rPr>
              <a:t>states that “the executive Power shall be vested in a President of the United States of America” and that the president “shall take Care that the Laws be faithfully executed.”</a:t>
            </a:r>
          </a:p>
          <a:p>
            <a:pPr lvl="0" defTabSz="457200">
              <a:spcBef>
                <a:spcPts val="2400"/>
              </a:spcBef>
              <a:spcAft>
                <a:spcPts val="0"/>
              </a:spcAft>
            </a:pPr>
            <a:r>
              <a:rPr lang="en-US" altLang="en-US" dirty="0">
                <a:solidFill>
                  <a:prstClr val="black"/>
                </a:solidFill>
                <a:latin typeface="Sanserif"/>
                <a:cs typeface="+mn-cs"/>
              </a:rPr>
              <a:t>On the basis of that clause, presidents throughout U.S. history have asserted various </a:t>
            </a:r>
            <a:r>
              <a:rPr lang="en-US" altLang="en-US" b="1" dirty="0">
                <a:solidFill>
                  <a:prstClr val="black"/>
                </a:solidFill>
                <a:latin typeface="Sanserif"/>
                <a:cs typeface="+mn-cs"/>
              </a:rPr>
              <a:t>inherent powers</a:t>
            </a:r>
            <a:r>
              <a:rPr lang="en-US" altLang="en-US" dirty="0">
                <a:solidFill>
                  <a:prstClr val="black"/>
                </a:solidFill>
                <a:latin typeface="Sanserif"/>
                <a:cs typeface="+mn-cs"/>
              </a:rPr>
              <a:t>,</a:t>
            </a:r>
            <a:r>
              <a:rPr lang="en-US" altLang="en-US" b="1" dirty="0">
                <a:solidFill>
                  <a:prstClr val="black"/>
                </a:solidFill>
                <a:latin typeface="Sanserif"/>
                <a:cs typeface="+mn-cs"/>
              </a:rPr>
              <a:t> </a:t>
            </a:r>
            <a:r>
              <a:rPr lang="en-US" altLang="en-US" dirty="0">
                <a:solidFill>
                  <a:prstClr val="black"/>
                </a:solidFill>
                <a:latin typeface="Sanserif"/>
                <a:cs typeface="+mn-cs"/>
              </a:rPr>
              <a:t>which are powers that are not expressly granted by the Constitution but are inferred.</a:t>
            </a:r>
          </a:p>
        </p:txBody>
      </p:sp>
      <p:sp>
        <p:nvSpPr>
          <p:cNvPr id="7" name="Slide Number Placeholder 3">
            <a:extLst>
              <a:ext uri="{FF2B5EF4-FFF2-40B4-BE49-F238E27FC236}">
                <a16:creationId xmlns:a16="http://schemas.microsoft.com/office/drawing/2014/main" id="{6D5E84AC-CBD9-40F4-A80D-0FF46D9E9F9A}"/>
              </a:ext>
            </a:extLst>
          </p:cNvPr>
          <p:cNvSpPr>
            <a:spLocks noGrp="1"/>
          </p:cNvSpPr>
          <p:nvPr>
            <p:ph type="sldNum" sz="quarter" idx="10"/>
          </p:nvPr>
        </p:nvSpPr>
        <p:spPr/>
        <p:txBody>
          <a:bodyPr/>
          <a:lstStyle/>
          <a:p>
            <a:fld id="{68151E55-6873-49E2-B8D5-2F265E6F1973}" type="slidenum">
              <a:rPr lang="en-US" smtClean="0">
                <a:latin typeface="Sanserif"/>
              </a:rPr>
              <a:pPr/>
              <a:t>32</a:t>
            </a:fld>
            <a:endParaRPr lang="en-US" dirty="0">
              <a:latin typeface="Sanserif"/>
            </a:endParaRPr>
          </a:p>
        </p:txBody>
      </p:sp>
    </p:spTree>
    <p:extLst>
      <p:ext uri="{BB962C8B-B14F-4D97-AF65-F5344CB8AC3E}">
        <p14:creationId xmlns:p14="http://schemas.microsoft.com/office/powerpoint/2010/main" val="1783474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2CEFE5-1868-4067-9943-CDE582B407D4}"/>
              </a:ext>
            </a:extLst>
          </p:cNvPr>
          <p:cNvSpPr>
            <a:spLocks noGrp="1"/>
          </p:cNvSpPr>
          <p:nvPr>
            <p:ph type="title"/>
          </p:nvPr>
        </p:nvSpPr>
        <p:spPr/>
        <p:txBody>
          <a:bodyPr/>
          <a:lstStyle/>
          <a:p>
            <a:r>
              <a:rPr lang="en-US" altLang="en-US" dirty="0">
                <a:solidFill>
                  <a:srgbClr val="C30C20"/>
                </a:solidFill>
                <a:latin typeface="Sanserif"/>
                <a:cs typeface="Arial" charset="0"/>
              </a:rPr>
              <a:t>Statutory Powers</a:t>
            </a:r>
            <a:endParaRPr lang="en-IN" dirty="0">
              <a:latin typeface="Sanserif"/>
            </a:endParaRPr>
          </a:p>
        </p:txBody>
      </p:sp>
      <p:sp>
        <p:nvSpPr>
          <p:cNvPr id="11" name="Content Placeholder 2">
            <a:extLst>
              <a:ext uri="{FF2B5EF4-FFF2-40B4-BE49-F238E27FC236}">
                <a16:creationId xmlns:a16="http://schemas.microsoft.com/office/drawing/2014/main" id="{BFF70790-13C6-4709-926B-2CD3932D651F}"/>
              </a:ext>
            </a:extLst>
          </p:cNvPr>
          <p:cNvSpPr>
            <a:spLocks noGrp="1"/>
          </p:cNvSpPr>
          <p:nvPr>
            <p:ph sz="quarter" idx="20"/>
          </p:nvPr>
        </p:nvSpPr>
        <p:spPr>
          <a:xfrm>
            <a:off x="342900" y="1524000"/>
            <a:ext cx="8343900" cy="4800600"/>
          </a:xfrm>
        </p:spPr>
        <p:txBody>
          <a:bodyPr/>
          <a:lstStyle/>
          <a:p>
            <a:pPr lvl="0" defTabSz="457200">
              <a:spcBef>
                <a:spcPts val="2400"/>
              </a:spcBef>
              <a:spcAft>
                <a:spcPts val="0"/>
              </a:spcAft>
            </a:pPr>
            <a:r>
              <a:rPr lang="en-US" altLang="en-US" dirty="0">
                <a:solidFill>
                  <a:prstClr val="black"/>
                </a:solidFill>
                <a:latin typeface="Sanserif"/>
                <a:cs typeface="+mn-cs"/>
              </a:rPr>
              <a:t>Constitution’s expressed and inherent powers provided a foundation for presidential power that has evolved over time.</a:t>
            </a:r>
          </a:p>
          <a:p>
            <a:pPr lvl="0" defTabSz="457200">
              <a:spcBef>
                <a:spcPts val="2400"/>
              </a:spcBef>
              <a:spcAft>
                <a:spcPts val="0"/>
              </a:spcAft>
            </a:pPr>
            <a:r>
              <a:rPr lang="en-US" altLang="en-US" dirty="0">
                <a:solidFill>
                  <a:prstClr val="black"/>
                </a:solidFill>
                <a:latin typeface="Sanserif"/>
                <a:cs typeface="+mn-cs"/>
              </a:rPr>
              <a:t>Those powers have been supplemented by </a:t>
            </a:r>
            <a:r>
              <a:rPr lang="en-US" altLang="en-US" b="1" dirty="0">
                <a:solidFill>
                  <a:prstClr val="black"/>
                </a:solidFill>
                <a:latin typeface="Sanserif"/>
                <a:cs typeface="+mn-cs"/>
              </a:rPr>
              <a:t>statutory powers</a:t>
            </a:r>
            <a:r>
              <a:rPr lang="en-US" altLang="en-US" dirty="0">
                <a:solidFill>
                  <a:prstClr val="black"/>
                </a:solidFill>
                <a:latin typeface="Sanserif"/>
                <a:cs typeface="+mn-cs"/>
              </a:rPr>
              <a:t>—powers explicitly granted to presidents by congressional action.</a:t>
            </a:r>
          </a:p>
        </p:txBody>
      </p:sp>
      <p:sp>
        <p:nvSpPr>
          <p:cNvPr id="7" name="Slide Number Placeholder 3">
            <a:extLst>
              <a:ext uri="{FF2B5EF4-FFF2-40B4-BE49-F238E27FC236}">
                <a16:creationId xmlns:a16="http://schemas.microsoft.com/office/drawing/2014/main" id="{9CBC8549-CB4D-42EC-8D4A-DB378536684D}"/>
              </a:ext>
            </a:extLst>
          </p:cNvPr>
          <p:cNvSpPr>
            <a:spLocks noGrp="1"/>
          </p:cNvSpPr>
          <p:nvPr>
            <p:ph type="sldNum" sz="quarter" idx="10"/>
          </p:nvPr>
        </p:nvSpPr>
        <p:spPr/>
        <p:txBody>
          <a:bodyPr/>
          <a:lstStyle/>
          <a:p>
            <a:fld id="{68151E55-6873-49E2-B8D5-2F265E6F1973}" type="slidenum">
              <a:rPr lang="en-US" smtClean="0">
                <a:latin typeface="Sanserif"/>
              </a:rPr>
              <a:pPr/>
              <a:t>33</a:t>
            </a:fld>
            <a:endParaRPr lang="en-US" dirty="0">
              <a:latin typeface="Sanserif"/>
            </a:endParaRPr>
          </a:p>
        </p:txBody>
      </p:sp>
    </p:spTree>
    <p:extLst>
      <p:ext uri="{BB962C8B-B14F-4D97-AF65-F5344CB8AC3E}">
        <p14:creationId xmlns:p14="http://schemas.microsoft.com/office/powerpoint/2010/main" val="186521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03661DD-955A-4993-BD5F-0BFB00ECE451}"/>
              </a:ext>
            </a:extLst>
          </p:cNvPr>
          <p:cNvSpPr>
            <a:spLocks noGrp="1"/>
          </p:cNvSpPr>
          <p:nvPr>
            <p:ph type="title"/>
          </p:nvPr>
        </p:nvSpPr>
        <p:spPr/>
        <p:txBody>
          <a:bodyPr/>
          <a:lstStyle/>
          <a:p>
            <a:r>
              <a:rPr lang="en-US" altLang="en-US" dirty="0">
                <a:solidFill>
                  <a:srgbClr val="C30C20"/>
                </a:solidFill>
                <a:latin typeface="Sanserif"/>
                <a:cs typeface="Arial" charset="0"/>
              </a:rPr>
              <a:t>Special Presidential Powers</a:t>
            </a:r>
            <a:endParaRPr lang="en-IN" dirty="0">
              <a:latin typeface="Sanserif"/>
            </a:endParaRPr>
          </a:p>
        </p:txBody>
      </p:sp>
      <p:sp>
        <p:nvSpPr>
          <p:cNvPr id="11" name="Content Placeholder 2">
            <a:extLst>
              <a:ext uri="{FF2B5EF4-FFF2-40B4-BE49-F238E27FC236}">
                <a16:creationId xmlns:a16="http://schemas.microsoft.com/office/drawing/2014/main" id="{53209A6B-913A-46ED-A899-4EF19BEA3035}"/>
              </a:ext>
            </a:extLst>
          </p:cNvPr>
          <p:cNvSpPr>
            <a:spLocks noGrp="1"/>
          </p:cNvSpPr>
          <p:nvPr>
            <p:ph sz="quarter" idx="20"/>
          </p:nvPr>
        </p:nvSpPr>
        <p:spPr>
          <a:xfrm>
            <a:off x="342900" y="1524000"/>
            <a:ext cx="8283512" cy="4800600"/>
          </a:xfrm>
        </p:spPr>
        <p:txBody>
          <a:bodyPr/>
          <a:lstStyle/>
          <a:p>
            <a:pPr lvl="0" defTabSz="457200">
              <a:spcBef>
                <a:spcPts val="2400"/>
              </a:spcBef>
              <a:spcAft>
                <a:spcPts val="0"/>
              </a:spcAft>
            </a:pPr>
            <a:r>
              <a:rPr lang="en-US" altLang="en-US" dirty="0">
                <a:solidFill>
                  <a:prstClr val="black"/>
                </a:solidFill>
                <a:latin typeface="Sanserif"/>
                <a:cs typeface="+mn-cs"/>
              </a:rPr>
              <a:t>Presidents also have special powers that have evolved from various sources, including the Constitution, Supreme Court decisions, and congressional statutes.</a:t>
            </a:r>
          </a:p>
          <a:p>
            <a:pPr lvl="0" defTabSz="457200">
              <a:spcBef>
                <a:spcPts val="2400"/>
              </a:spcBef>
              <a:spcAft>
                <a:spcPts val="0"/>
              </a:spcAft>
            </a:pPr>
            <a:r>
              <a:rPr lang="en-US" altLang="en-US" dirty="0">
                <a:solidFill>
                  <a:prstClr val="black"/>
                </a:solidFill>
                <a:latin typeface="Sanserif"/>
                <a:cs typeface="+mn-cs"/>
              </a:rPr>
              <a:t>These powers, which numerous presidents have exercised, have come to be regarded as accepted powers and privileges of the presidency.</a:t>
            </a:r>
          </a:p>
          <a:p>
            <a:pPr lvl="0" defTabSz="457200">
              <a:spcBef>
                <a:spcPts val="2400"/>
              </a:spcBef>
              <a:spcAft>
                <a:spcPts val="0"/>
              </a:spcAft>
            </a:pPr>
            <a:r>
              <a:rPr lang="en-US" altLang="en-US" dirty="0">
                <a:solidFill>
                  <a:prstClr val="black"/>
                </a:solidFill>
                <a:latin typeface="Sanserif"/>
                <a:cs typeface="+mn-cs"/>
              </a:rPr>
              <a:t>They include </a:t>
            </a:r>
            <a:r>
              <a:rPr lang="en-US" altLang="en-US" i="1" dirty="0">
                <a:solidFill>
                  <a:prstClr val="black"/>
                </a:solidFill>
                <a:latin typeface="Sanserif"/>
                <a:cs typeface="+mn-cs"/>
              </a:rPr>
              <a:t>executive orders</a:t>
            </a:r>
            <a:r>
              <a:rPr lang="en-US" altLang="en-US" dirty="0">
                <a:solidFill>
                  <a:prstClr val="black"/>
                </a:solidFill>
                <a:latin typeface="Sanserif"/>
                <a:cs typeface="+mn-cs"/>
              </a:rPr>
              <a:t>,</a:t>
            </a:r>
            <a:r>
              <a:rPr lang="en-US" altLang="en-US" i="1" dirty="0">
                <a:solidFill>
                  <a:prstClr val="black"/>
                </a:solidFill>
                <a:latin typeface="Sanserif"/>
                <a:cs typeface="+mn-cs"/>
              </a:rPr>
              <a:t> emergency powers</a:t>
            </a:r>
            <a:r>
              <a:rPr lang="en-US" altLang="en-US" dirty="0">
                <a:solidFill>
                  <a:prstClr val="black"/>
                </a:solidFill>
                <a:latin typeface="Sanserif"/>
                <a:cs typeface="+mn-cs"/>
              </a:rPr>
              <a:t>, and </a:t>
            </a:r>
            <a:r>
              <a:rPr lang="en-US" altLang="en-US" i="1" dirty="0">
                <a:solidFill>
                  <a:prstClr val="black"/>
                </a:solidFill>
                <a:latin typeface="Sanserif"/>
                <a:cs typeface="+mn-cs"/>
              </a:rPr>
              <a:t>executive privilege.</a:t>
            </a:r>
            <a:endParaRPr lang="en-US" altLang="en-US" dirty="0">
              <a:solidFill>
                <a:prstClr val="black"/>
              </a:solidFill>
              <a:latin typeface="Sanserif"/>
              <a:cs typeface="+mn-cs"/>
            </a:endParaRPr>
          </a:p>
        </p:txBody>
      </p:sp>
      <p:sp>
        <p:nvSpPr>
          <p:cNvPr id="7" name="Slide Number Placeholder 3">
            <a:extLst>
              <a:ext uri="{FF2B5EF4-FFF2-40B4-BE49-F238E27FC236}">
                <a16:creationId xmlns:a16="http://schemas.microsoft.com/office/drawing/2014/main" id="{FF779808-24E5-4C3E-A8C3-31F1329FA162}"/>
              </a:ext>
            </a:extLst>
          </p:cNvPr>
          <p:cNvSpPr>
            <a:spLocks noGrp="1"/>
          </p:cNvSpPr>
          <p:nvPr>
            <p:ph type="sldNum" sz="quarter" idx="10"/>
          </p:nvPr>
        </p:nvSpPr>
        <p:spPr/>
        <p:txBody>
          <a:bodyPr/>
          <a:lstStyle/>
          <a:p>
            <a:fld id="{68151E55-6873-49E2-B8D5-2F265E6F1973}" type="slidenum">
              <a:rPr lang="en-US" smtClean="0">
                <a:latin typeface="Sanserif"/>
              </a:rPr>
              <a:pPr/>
              <a:t>34</a:t>
            </a:fld>
            <a:endParaRPr lang="en-US" dirty="0">
              <a:latin typeface="Sanserif"/>
            </a:endParaRPr>
          </a:p>
        </p:txBody>
      </p:sp>
    </p:spTree>
    <p:extLst>
      <p:ext uri="{BB962C8B-B14F-4D97-AF65-F5344CB8AC3E}">
        <p14:creationId xmlns:p14="http://schemas.microsoft.com/office/powerpoint/2010/main" val="18200170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24856DC-98ED-46AD-B0A0-FA3E44BFBE49}"/>
              </a:ext>
            </a:extLst>
          </p:cNvPr>
          <p:cNvSpPr>
            <a:spLocks noGrp="1"/>
          </p:cNvSpPr>
          <p:nvPr>
            <p:ph type="title"/>
          </p:nvPr>
        </p:nvSpPr>
        <p:spPr/>
        <p:txBody>
          <a:bodyPr/>
          <a:lstStyle/>
          <a:p>
            <a:r>
              <a:rPr lang="en-US" altLang="en-US" dirty="0">
                <a:solidFill>
                  <a:srgbClr val="C30C20"/>
                </a:solidFill>
                <a:latin typeface="Sanserif"/>
                <a:cs typeface="Arial" charset="0"/>
              </a:rPr>
              <a:t>Executive Orders</a:t>
            </a:r>
            <a:endParaRPr lang="en-IN" dirty="0">
              <a:latin typeface="Sanserif"/>
            </a:endParaRPr>
          </a:p>
        </p:txBody>
      </p:sp>
      <p:sp>
        <p:nvSpPr>
          <p:cNvPr id="11" name="Content Placeholder 2">
            <a:extLst>
              <a:ext uri="{FF2B5EF4-FFF2-40B4-BE49-F238E27FC236}">
                <a16:creationId xmlns:a16="http://schemas.microsoft.com/office/drawing/2014/main" id="{1EF6B75F-8EBB-4FBF-BA99-BEA82EF8C283}"/>
              </a:ext>
            </a:extLst>
          </p:cNvPr>
          <p:cNvSpPr>
            <a:spLocks noGrp="1"/>
          </p:cNvSpPr>
          <p:nvPr>
            <p:ph sz="quarter" idx="20"/>
          </p:nvPr>
        </p:nvSpPr>
        <p:spPr/>
        <p:txBody>
          <a:bodyPr/>
          <a:lstStyle/>
          <a:p>
            <a:pPr lvl="0" defTabSz="457200">
              <a:spcBef>
                <a:spcPts val="2400"/>
              </a:spcBef>
              <a:spcAft>
                <a:spcPts val="0"/>
              </a:spcAft>
            </a:pPr>
            <a:r>
              <a:rPr lang="en-US" altLang="en-US" dirty="0">
                <a:solidFill>
                  <a:prstClr val="black"/>
                </a:solidFill>
                <a:latin typeface="Sanserif"/>
                <a:cs typeface="+mn-cs"/>
              </a:rPr>
              <a:t>President has the power to issue </a:t>
            </a:r>
            <a:r>
              <a:rPr lang="en-US" altLang="en-US" b="1" dirty="0">
                <a:solidFill>
                  <a:prstClr val="black"/>
                </a:solidFill>
                <a:latin typeface="Sanserif"/>
                <a:cs typeface="+mn-cs"/>
              </a:rPr>
              <a:t>executive orders </a:t>
            </a:r>
            <a:r>
              <a:rPr lang="en-US" altLang="en-US" dirty="0">
                <a:solidFill>
                  <a:prstClr val="black"/>
                </a:solidFill>
                <a:latin typeface="Sanserif"/>
                <a:cs typeface="+mn-cs"/>
              </a:rPr>
              <a:t>that have the force of law.</a:t>
            </a:r>
          </a:p>
          <a:p>
            <a:pPr lvl="0" defTabSz="457200">
              <a:spcBef>
                <a:spcPts val="2400"/>
              </a:spcBef>
              <a:spcAft>
                <a:spcPts val="0"/>
              </a:spcAft>
            </a:pPr>
            <a:r>
              <a:rPr lang="en-US" altLang="en-US" dirty="0">
                <a:solidFill>
                  <a:prstClr val="black"/>
                </a:solidFill>
                <a:latin typeface="Sanserif"/>
                <a:cs typeface="+mn-cs"/>
              </a:rPr>
              <a:t>In general, executive orders:</a:t>
            </a:r>
          </a:p>
          <a:p>
            <a:pPr marL="285750" lvl="1" indent="-285750" defTabSz="457200">
              <a:spcBef>
                <a:spcPct val="20000"/>
              </a:spcBef>
              <a:spcAft>
                <a:spcPts val="0"/>
              </a:spcAft>
            </a:pPr>
            <a:r>
              <a:rPr lang="en-US" altLang="en-US" dirty="0">
                <a:solidFill>
                  <a:prstClr val="black"/>
                </a:solidFill>
                <a:latin typeface="Sanserif"/>
                <a:cs typeface="+mn-cs"/>
              </a:rPr>
              <a:t>Direct the enforcement of congressional statutes or Supreme Court rulings.</a:t>
            </a:r>
          </a:p>
          <a:p>
            <a:pPr marL="285750" lvl="1" indent="-285750" defTabSz="457200">
              <a:spcBef>
                <a:spcPct val="20000"/>
              </a:spcBef>
              <a:spcAft>
                <a:spcPts val="0"/>
              </a:spcAft>
            </a:pPr>
            <a:r>
              <a:rPr lang="en-US" altLang="en-US" dirty="0">
                <a:solidFill>
                  <a:prstClr val="black"/>
                </a:solidFill>
                <a:latin typeface="Sanserif"/>
                <a:cs typeface="+mn-cs"/>
              </a:rPr>
              <a:t>Enforce specific provisions of the Constitution.</a:t>
            </a:r>
          </a:p>
          <a:p>
            <a:pPr marL="285750" lvl="1" indent="-285750" defTabSz="457200">
              <a:spcBef>
                <a:spcPct val="20000"/>
              </a:spcBef>
              <a:spcAft>
                <a:spcPts val="0"/>
              </a:spcAft>
            </a:pPr>
            <a:r>
              <a:rPr lang="en-US" altLang="en-US" dirty="0">
                <a:solidFill>
                  <a:prstClr val="black"/>
                </a:solidFill>
                <a:latin typeface="Sanserif"/>
                <a:cs typeface="+mn-cs"/>
              </a:rPr>
              <a:t>Guide the administration of treaties with foreign governments.</a:t>
            </a:r>
          </a:p>
          <a:p>
            <a:pPr marL="285750" lvl="1" indent="-285750" defTabSz="457200">
              <a:spcBef>
                <a:spcPct val="20000"/>
              </a:spcBef>
              <a:spcAft>
                <a:spcPts val="0"/>
              </a:spcAft>
            </a:pPr>
            <a:r>
              <a:rPr lang="en-US" altLang="en-US" dirty="0">
                <a:solidFill>
                  <a:prstClr val="black"/>
                </a:solidFill>
                <a:latin typeface="Sanserif"/>
                <a:cs typeface="+mn-cs"/>
              </a:rPr>
              <a:t>Create or change the regulatory guidelines or practices of an executive department or agency.</a:t>
            </a:r>
          </a:p>
        </p:txBody>
      </p:sp>
      <p:sp>
        <p:nvSpPr>
          <p:cNvPr id="7" name="Slide Number Placeholder 3">
            <a:extLst>
              <a:ext uri="{FF2B5EF4-FFF2-40B4-BE49-F238E27FC236}">
                <a16:creationId xmlns:a16="http://schemas.microsoft.com/office/drawing/2014/main" id="{B8013D38-49F3-47BD-9E5B-61C5E4C00DAB}"/>
              </a:ext>
            </a:extLst>
          </p:cNvPr>
          <p:cNvSpPr>
            <a:spLocks noGrp="1"/>
          </p:cNvSpPr>
          <p:nvPr>
            <p:ph type="sldNum" sz="quarter" idx="10"/>
          </p:nvPr>
        </p:nvSpPr>
        <p:spPr/>
        <p:txBody>
          <a:bodyPr/>
          <a:lstStyle/>
          <a:p>
            <a:fld id="{68151E55-6873-49E2-B8D5-2F265E6F1973}" type="slidenum">
              <a:rPr lang="en-US" smtClean="0">
                <a:latin typeface="Sanserif"/>
              </a:rPr>
              <a:pPr/>
              <a:t>35</a:t>
            </a:fld>
            <a:endParaRPr lang="en-US" dirty="0">
              <a:latin typeface="Sanserif"/>
            </a:endParaRPr>
          </a:p>
        </p:txBody>
      </p:sp>
    </p:spTree>
    <p:extLst>
      <p:ext uri="{BB962C8B-B14F-4D97-AF65-F5344CB8AC3E}">
        <p14:creationId xmlns:p14="http://schemas.microsoft.com/office/powerpoint/2010/main" val="2502480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7963DDB-5163-45B8-92A7-F75BAD8B3FBD}"/>
              </a:ext>
            </a:extLst>
          </p:cNvPr>
          <p:cNvSpPr>
            <a:spLocks noGrp="1"/>
          </p:cNvSpPr>
          <p:nvPr>
            <p:ph type="title"/>
          </p:nvPr>
        </p:nvSpPr>
        <p:spPr/>
        <p:txBody>
          <a:bodyPr/>
          <a:lstStyle/>
          <a:p>
            <a:r>
              <a:rPr lang="en-US" altLang="en-US" dirty="0">
                <a:solidFill>
                  <a:srgbClr val="C30C20"/>
                </a:solidFill>
                <a:latin typeface="Sanserif"/>
                <a:cs typeface="Arial" charset="0"/>
              </a:rPr>
              <a:t>Emergency Powers</a:t>
            </a:r>
            <a:endParaRPr lang="en-IN" dirty="0">
              <a:latin typeface="Sanserif"/>
            </a:endParaRPr>
          </a:p>
        </p:txBody>
      </p:sp>
      <p:sp>
        <p:nvSpPr>
          <p:cNvPr id="11" name="Content Placeholder 2">
            <a:extLst>
              <a:ext uri="{FF2B5EF4-FFF2-40B4-BE49-F238E27FC236}">
                <a16:creationId xmlns:a16="http://schemas.microsoft.com/office/drawing/2014/main" id="{459C2819-2502-4FA1-93BF-064CCEC2BD15}"/>
              </a:ext>
            </a:extLst>
          </p:cNvPr>
          <p:cNvSpPr>
            <a:spLocks noGrp="1"/>
          </p:cNvSpPr>
          <p:nvPr>
            <p:ph sz="quarter" idx="20"/>
          </p:nvPr>
        </p:nvSpPr>
        <p:spPr/>
        <p:txBody>
          <a:bodyPr/>
          <a:lstStyle/>
          <a:p>
            <a:pPr lvl="0" defTabSz="457200">
              <a:spcBef>
                <a:spcPts val="2400"/>
              </a:spcBef>
              <a:spcAft>
                <a:spcPts val="0"/>
              </a:spcAft>
            </a:pPr>
            <a:r>
              <a:rPr lang="en-US" altLang="en-US" dirty="0">
                <a:solidFill>
                  <a:prstClr val="black"/>
                </a:solidFill>
                <a:latin typeface="Sanserif"/>
                <a:cs typeface="+mn-cs"/>
              </a:rPr>
              <a:t>Broad powers that a president exercises during times of national crisis have been invoked by presidents since Abraham Lincoln’s claim to </a:t>
            </a:r>
            <a:r>
              <a:rPr lang="en-US" altLang="en-US" b="1" dirty="0">
                <a:solidFill>
                  <a:prstClr val="black"/>
                </a:solidFill>
                <a:latin typeface="Sanserif"/>
                <a:cs typeface="+mn-cs"/>
              </a:rPr>
              <a:t>emergency powers </a:t>
            </a:r>
            <a:r>
              <a:rPr lang="en-US" altLang="en-US" dirty="0">
                <a:solidFill>
                  <a:prstClr val="black"/>
                </a:solidFill>
                <a:latin typeface="Sanserif"/>
                <a:cs typeface="+mn-cs"/>
              </a:rPr>
              <a:t>during the Civil War.</a:t>
            </a:r>
          </a:p>
          <a:p>
            <a:pPr lvl="0" defTabSz="457200">
              <a:spcBef>
                <a:spcPts val="2400"/>
              </a:spcBef>
              <a:spcAft>
                <a:spcPts val="0"/>
              </a:spcAft>
            </a:pPr>
            <a:r>
              <a:rPr lang="en-US" altLang="en-US" dirty="0">
                <a:solidFill>
                  <a:prstClr val="black"/>
                </a:solidFill>
                <a:latin typeface="Sanserif"/>
                <a:cs typeface="+mn-cs"/>
              </a:rPr>
              <a:t>In 1936, the U.S. Supreme Court acknowledged the existence of presidential emergency powers in </a:t>
            </a:r>
            <a:r>
              <a:rPr lang="en-US" altLang="en-US" i="1" dirty="0">
                <a:solidFill>
                  <a:prstClr val="black"/>
                </a:solidFill>
                <a:latin typeface="Sanserif"/>
                <a:cs typeface="+mn-cs"/>
              </a:rPr>
              <a:t>United States v. Curtiss-Wright Export Corp.</a:t>
            </a:r>
            <a:endParaRPr lang="en-US" altLang="en-US" dirty="0">
              <a:solidFill>
                <a:prstClr val="black"/>
              </a:solidFill>
              <a:latin typeface="Sanserif"/>
              <a:cs typeface="+mn-cs"/>
            </a:endParaRPr>
          </a:p>
        </p:txBody>
      </p:sp>
      <p:sp>
        <p:nvSpPr>
          <p:cNvPr id="7" name="Slide Number Placeholder 3">
            <a:extLst>
              <a:ext uri="{FF2B5EF4-FFF2-40B4-BE49-F238E27FC236}">
                <a16:creationId xmlns:a16="http://schemas.microsoft.com/office/drawing/2014/main" id="{77C2C2DC-6F4C-4B41-A4C5-C6DEE1B82EBB}"/>
              </a:ext>
            </a:extLst>
          </p:cNvPr>
          <p:cNvSpPr>
            <a:spLocks noGrp="1"/>
          </p:cNvSpPr>
          <p:nvPr>
            <p:ph type="sldNum" sz="quarter" idx="10"/>
          </p:nvPr>
        </p:nvSpPr>
        <p:spPr/>
        <p:txBody>
          <a:bodyPr/>
          <a:lstStyle/>
          <a:p>
            <a:fld id="{68151E55-6873-49E2-B8D5-2F265E6F1973}" type="slidenum">
              <a:rPr lang="en-US" smtClean="0">
                <a:latin typeface="Sanserif"/>
              </a:rPr>
              <a:pPr/>
              <a:t>36</a:t>
            </a:fld>
            <a:endParaRPr lang="en-US" dirty="0">
              <a:latin typeface="Sanserif"/>
            </a:endParaRPr>
          </a:p>
        </p:txBody>
      </p:sp>
    </p:spTree>
    <p:extLst>
      <p:ext uri="{BB962C8B-B14F-4D97-AF65-F5344CB8AC3E}">
        <p14:creationId xmlns:p14="http://schemas.microsoft.com/office/powerpoint/2010/main" val="12823524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C5B638B-114E-4E66-BC53-2F7B3883A34C}"/>
              </a:ext>
            </a:extLst>
          </p:cNvPr>
          <p:cNvSpPr>
            <a:spLocks noGrp="1"/>
          </p:cNvSpPr>
          <p:nvPr>
            <p:ph type="title"/>
          </p:nvPr>
        </p:nvSpPr>
        <p:spPr/>
        <p:txBody>
          <a:bodyPr/>
          <a:lstStyle/>
          <a:p>
            <a:r>
              <a:rPr lang="en-US" altLang="en-US" dirty="0">
                <a:solidFill>
                  <a:srgbClr val="C30C20"/>
                </a:solidFill>
                <a:latin typeface="Sanserif"/>
                <a:cs typeface="+mj-cs"/>
              </a:rPr>
              <a:t>Executive Privilege</a:t>
            </a:r>
            <a:endParaRPr lang="en-IN" dirty="0">
              <a:latin typeface="Sanserif"/>
            </a:endParaRPr>
          </a:p>
        </p:txBody>
      </p:sp>
      <p:sp>
        <p:nvSpPr>
          <p:cNvPr id="11" name="Content Placeholder 2">
            <a:extLst>
              <a:ext uri="{FF2B5EF4-FFF2-40B4-BE49-F238E27FC236}">
                <a16:creationId xmlns:a16="http://schemas.microsoft.com/office/drawing/2014/main" id="{CCE02D17-84A5-4285-B2A0-DC49D1B1DB6C}"/>
              </a:ext>
            </a:extLst>
          </p:cNvPr>
          <p:cNvSpPr>
            <a:spLocks noGrp="1"/>
          </p:cNvSpPr>
          <p:nvPr>
            <p:ph sz="quarter" idx="20"/>
          </p:nvPr>
        </p:nvSpPr>
        <p:spPr>
          <a:xfrm>
            <a:off x="342900" y="1524000"/>
            <a:ext cx="8283512" cy="4800600"/>
          </a:xfrm>
        </p:spPr>
        <p:txBody>
          <a:bodyPr/>
          <a:lstStyle/>
          <a:p>
            <a:pPr lvl="0" defTabSz="457200">
              <a:spcBef>
                <a:spcPts val="2400"/>
              </a:spcBef>
              <a:spcAft>
                <a:spcPts val="0"/>
              </a:spcAft>
            </a:pPr>
            <a:r>
              <a:rPr lang="en-US" altLang="en-US" dirty="0">
                <a:solidFill>
                  <a:prstClr val="black"/>
                </a:solidFill>
                <a:latin typeface="Sanserif"/>
                <a:cs typeface="+mn-cs"/>
              </a:rPr>
              <a:t>Presidents also can </a:t>
            </a:r>
            <a:r>
              <a:rPr lang="en-US" altLang="en-US" b="1" dirty="0">
                <a:solidFill>
                  <a:prstClr val="black"/>
                </a:solidFill>
                <a:latin typeface="Sanserif"/>
                <a:cs typeface="+mn-cs"/>
              </a:rPr>
              <a:t>executive privilege</a:t>
            </a:r>
            <a:r>
              <a:rPr lang="en-US" altLang="en-US" dirty="0">
                <a:solidFill>
                  <a:prstClr val="black"/>
                </a:solidFill>
                <a:latin typeface="Sanserif"/>
                <a:cs typeface="+mn-cs"/>
              </a:rPr>
              <a:t>, the authority of the president and other executive officials to refuse to disclose information concerning confidential conversations or national security to Congress or the courts.</a:t>
            </a:r>
          </a:p>
          <a:p>
            <a:pPr lvl="0" defTabSz="457200">
              <a:spcBef>
                <a:spcPts val="2400"/>
              </a:spcBef>
              <a:spcAft>
                <a:spcPts val="0"/>
              </a:spcAft>
            </a:pPr>
            <a:r>
              <a:rPr lang="en-US" altLang="en-US" dirty="0">
                <a:solidFill>
                  <a:prstClr val="black"/>
                </a:solidFill>
                <a:latin typeface="Sanserif"/>
                <a:cs typeface="+mn-cs"/>
              </a:rPr>
              <a:t>In general, the courts have allowed executive privilege in cases where a clear issue of separation of powers exists.</a:t>
            </a:r>
          </a:p>
          <a:p>
            <a:pPr marL="285750" lvl="1" indent="-285750" defTabSz="457200">
              <a:spcBef>
                <a:spcPct val="20000"/>
              </a:spcBef>
              <a:spcAft>
                <a:spcPts val="0"/>
              </a:spcAft>
            </a:pPr>
            <a:r>
              <a:rPr lang="en-US" altLang="en-US" dirty="0">
                <a:solidFill>
                  <a:prstClr val="black"/>
                </a:solidFill>
                <a:latin typeface="Sanserif"/>
                <a:cs typeface="+mn-cs"/>
              </a:rPr>
              <a:t>Courts have tended to limit its use when exercised in an effort to prevent the revelation of misdeeds by the executive branch.</a:t>
            </a:r>
          </a:p>
        </p:txBody>
      </p:sp>
      <p:sp>
        <p:nvSpPr>
          <p:cNvPr id="7" name="Slide Number Placeholder 3">
            <a:extLst>
              <a:ext uri="{FF2B5EF4-FFF2-40B4-BE49-F238E27FC236}">
                <a16:creationId xmlns:a16="http://schemas.microsoft.com/office/drawing/2014/main" id="{E89FCB38-59F3-4D53-BD0E-B0C3E0566EB5}"/>
              </a:ext>
            </a:extLst>
          </p:cNvPr>
          <p:cNvSpPr>
            <a:spLocks noGrp="1"/>
          </p:cNvSpPr>
          <p:nvPr>
            <p:ph type="sldNum" sz="quarter" idx="10"/>
          </p:nvPr>
        </p:nvSpPr>
        <p:spPr/>
        <p:txBody>
          <a:bodyPr/>
          <a:lstStyle/>
          <a:p>
            <a:fld id="{68151E55-6873-49E2-B8D5-2F265E6F1973}" type="slidenum">
              <a:rPr lang="en-US" smtClean="0">
                <a:latin typeface="Sanserif"/>
              </a:rPr>
              <a:pPr/>
              <a:t>37</a:t>
            </a:fld>
            <a:endParaRPr lang="en-US" dirty="0">
              <a:latin typeface="Sanserif"/>
            </a:endParaRPr>
          </a:p>
        </p:txBody>
      </p:sp>
    </p:spTree>
    <p:extLst>
      <p:ext uri="{BB962C8B-B14F-4D97-AF65-F5344CB8AC3E}">
        <p14:creationId xmlns:p14="http://schemas.microsoft.com/office/powerpoint/2010/main" val="1414812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172B7-7952-4498-A987-0AC4A464CB1A}"/>
              </a:ext>
            </a:extLst>
          </p:cNvPr>
          <p:cNvSpPr>
            <a:spLocks noGrp="1"/>
          </p:cNvSpPr>
          <p:nvPr>
            <p:ph type="title"/>
          </p:nvPr>
        </p:nvSpPr>
        <p:spPr>
          <a:xfrm>
            <a:off x="1238250" y="274984"/>
            <a:ext cx="6667500" cy="1249016"/>
          </a:xfrm>
        </p:spPr>
        <p:txBody>
          <a:bodyPr>
            <a:normAutofit/>
          </a:bodyPr>
          <a:lstStyle/>
          <a:p>
            <a:r>
              <a:rPr lang="en-US" altLang="en-US" dirty="0">
                <a:solidFill>
                  <a:srgbClr val="C30C20"/>
                </a:solidFill>
                <a:latin typeface="Sanserif"/>
                <a:cs typeface="+mj-cs"/>
              </a:rPr>
              <a:t>The People as a Source of Presidential Power</a:t>
            </a:r>
            <a:endParaRPr lang="en-IN" dirty="0">
              <a:latin typeface="Sanserif"/>
            </a:endParaRPr>
          </a:p>
        </p:txBody>
      </p:sp>
      <p:sp>
        <p:nvSpPr>
          <p:cNvPr id="11" name="Content Placeholder 2">
            <a:extLst>
              <a:ext uri="{FF2B5EF4-FFF2-40B4-BE49-F238E27FC236}">
                <a16:creationId xmlns:a16="http://schemas.microsoft.com/office/drawing/2014/main" id="{6A842FD1-BC00-4836-9C12-A5F2928FC8A9}"/>
              </a:ext>
            </a:extLst>
          </p:cNvPr>
          <p:cNvSpPr>
            <a:spLocks noGrp="1"/>
          </p:cNvSpPr>
          <p:nvPr>
            <p:ph sz="quarter" idx="20"/>
          </p:nvPr>
        </p:nvSpPr>
        <p:spPr/>
        <p:txBody>
          <a:bodyPr/>
          <a:lstStyle/>
          <a:p>
            <a:pPr lvl="0" defTabSz="457200">
              <a:spcBef>
                <a:spcPts val="2400"/>
              </a:spcBef>
              <a:spcAft>
                <a:spcPts val="0"/>
              </a:spcAft>
            </a:pPr>
            <a:r>
              <a:rPr lang="en-US" altLang="en-US" dirty="0">
                <a:solidFill>
                  <a:prstClr val="black"/>
                </a:solidFill>
                <a:latin typeface="Sanserif"/>
                <a:cs typeface="+mn-cs"/>
              </a:rPr>
              <a:t>Presidents’ ability to wield their power, to control the political agenda, and to get things done typically is a function of political skill, charisma, and what political scientist Richard Neustadt has called “the power to persuade.”</a:t>
            </a:r>
          </a:p>
        </p:txBody>
      </p:sp>
      <p:sp>
        <p:nvSpPr>
          <p:cNvPr id="7" name="Slide Number Placeholder 3">
            <a:extLst>
              <a:ext uri="{FF2B5EF4-FFF2-40B4-BE49-F238E27FC236}">
                <a16:creationId xmlns:a16="http://schemas.microsoft.com/office/drawing/2014/main" id="{8F2D1B88-66FA-4084-B7C7-E5174D29997C}"/>
              </a:ext>
            </a:extLst>
          </p:cNvPr>
          <p:cNvSpPr>
            <a:spLocks noGrp="1"/>
          </p:cNvSpPr>
          <p:nvPr>
            <p:ph type="sldNum" sz="quarter" idx="10"/>
          </p:nvPr>
        </p:nvSpPr>
        <p:spPr/>
        <p:txBody>
          <a:bodyPr/>
          <a:lstStyle/>
          <a:p>
            <a:fld id="{68151E55-6873-49E2-B8D5-2F265E6F1973}" type="slidenum">
              <a:rPr lang="en-US" smtClean="0">
                <a:latin typeface="Sanserif"/>
              </a:rPr>
              <a:pPr/>
              <a:t>38</a:t>
            </a:fld>
            <a:endParaRPr lang="en-US" dirty="0">
              <a:latin typeface="Sanserif"/>
            </a:endParaRPr>
          </a:p>
        </p:txBody>
      </p:sp>
    </p:spTree>
    <p:extLst>
      <p:ext uri="{BB962C8B-B14F-4D97-AF65-F5344CB8AC3E}">
        <p14:creationId xmlns:p14="http://schemas.microsoft.com/office/powerpoint/2010/main" val="24162761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620968F-31AB-451F-9C0C-3D6294F38FDD}"/>
              </a:ext>
            </a:extLst>
          </p:cNvPr>
          <p:cNvSpPr>
            <a:spLocks noGrp="1"/>
          </p:cNvSpPr>
          <p:nvPr>
            <p:ph type="title"/>
          </p:nvPr>
        </p:nvSpPr>
        <p:spPr/>
        <p:txBody>
          <a:bodyPr/>
          <a:lstStyle/>
          <a:p>
            <a:r>
              <a:rPr lang="en-US" altLang="en-US" dirty="0">
                <a:solidFill>
                  <a:srgbClr val="C30C20"/>
                </a:solidFill>
                <a:latin typeface="Sanserif"/>
                <a:cs typeface="+mj-cs"/>
              </a:rPr>
              <a:t>The President and the Bully Pulpit</a:t>
            </a:r>
            <a:endParaRPr lang="en-IN" dirty="0">
              <a:latin typeface="Sanserif"/>
            </a:endParaRPr>
          </a:p>
        </p:txBody>
      </p:sp>
      <p:sp>
        <p:nvSpPr>
          <p:cNvPr id="11" name="Content Placeholder 2">
            <a:extLst>
              <a:ext uri="{FF2B5EF4-FFF2-40B4-BE49-F238E27FC236}">
                <a16:creationId xmlns:a16="http://schemas.microsoft.com/office/drawing/2014/main" id="{BD3AB36F-AF5C-4BCD-AF34-17025F010CAB}"/>
              </a:ext>
            </a:extLst>
          </p:cNvPr>
          <p:cNvSpPr>
            <a:spLocks noGrp="1"/>
          </p:cNvSpPr>
          <p:nvPr>
            <p:ph sz="quarter" idx="20"/>
          </p:nvPr>
        </p:nvSpPr>
        <p:spPr>
          <a:xfrm>
            <a:off x="342900" y="1524000"/>
            <a:ext cx="8283512" cy="4800600"/>
          </a:xfrm>
        </p:spPr>
        <p:txBody>
          <a:bodyPr/>
          <a:lstStyle/>
          <a:p>
            <a:pPr lvl="0" defTabSz="457200">
              <a:spcBef>
                <a:spcPts val="2400"/>
              </a:spcBef>
              <a:spcAft>
                <a:spcPts val="0"/>
              </a:spcAft>
            </a:pPr>
            <a:r>
              <a:rPr lang="en-US" altLang="en-US" dirty="0">
                <a:solidFill>
                  <a:prstClr val="black"/>
                </a:solidFill>
                <a:latin typeface="Sanserif"/>
                <a:cs typeface="+mn-cs"/>
              </a:rPr>
              <a:t>Modern presidents work to persuade the public on a virtually continuous basis.</a:t>
            </a:r>
          </a:p>
          <a:p>
            <a:pPr lvl="0" defTabSz="457200">
              <a:spcBef>
                <a:spcPts val="2400"/>
              </a:spcBef>
              <a:spcAft>
                <a:spcPts val="0"/>
              </a:spcAft>
            </a:pPr>
            <a:r>
              <a:rPr lang="en-US" altLang="en-US" dirty="0">
                <a:solidFill>
                  <a:prstClr val="black"/>
                </a:solidFill>
                <a:latin typeface="Sanserif"/>
                <a:cs typeface="+mn-cs"/>
              </a:rPr>
              <a:t>In these efforts, they exploit the power of their office, using the presidency as a forum from which to speak out on any matter—and to have their views listened to.</a:t>
            </a:r>
          </a:p>
          <a:p>
            <a:pPr lvl="0" defTabSz="457200">
              <a:spcBef>
                <a:spcPts val="2400"/>
              </a:spcBef>
              <a:spcAft>
                <a:spcPts val="0"/>
              </a:spcAft>
            </a:pPr>
            <a:r>
              <a:rPr lang="en-US" altLang="en-US" dirty="0">
                <a:solidFill>
                  <a:prstClr val="black"/>
                </a:solidFill>
                <a:latin typeface="Sanserif"/>
                <a:cs typeface="+mn-cs"/>
              </a:rPr>
              <a:t>Richard Neustadt argues that the modern institution of the presidency is weak and that presidents in fact must rely on public and congressional support in order to enact their agendas.</a:t>
            </a:r>
          </a:p>
        </p:txBody>
      </p:sp>
      <p:sp>
        <p:nvSpPr>
          <p:cNvPr id="7" name="Slide Number Placeholder 3">
            <a:extLst>
              <a:ext uri="{FF2B5EF4-FFF2-40B4-BE49-F238E27FC236}">
                <a16:creationId xmlns:a16="http://schemas.microsoft.com/office/drawing/2014/main" id="{7D31DE0E-237A-4F3C-ADA5-C3400D626549}"/>
              </a:ext>
            </a:extLst>
          </p:cNvPr>
          <p:cNvSpPr>
            <a:spLocks noGrp="1"/>
          </p:cNvSpPr>
          <p:nvPr>
            <p:ph type="sldNum" sz="quarter" idx="10"/>
          </p:nvPr>
        </p:nvSpPr>
        <p:spPr/>
        <p:txBody>
          <a:bodyPr/>
          <a:lstStyle/>
          <a:p>
            <a:fld id="{68151E55-6873-49E2-B8D5-2F265E6F1973}" type="slidenum">
              <a:rPr lang="en-US" smtClean="0">
                <a:latin typeface="Sanserif"/>
              </a:rPr>
              <a:pPr/>
              <a:t>39</a:t>
            </a:fld>
            <a:endParaRPr lang="en-US" dirty="0">
              <a:latin typeface="Sanserif"/>
            </a:endParaRPr>
          </a:p>
        </p:txBody>
      </p:sp>
    </p:spTree>
    <p:extLst>
      <p:ext uri="{BB962C8B-B14F-4D97-AF65-F5344CB8AC3E}">
        <p14:creationId xmlns:p14="http://schemas.microsoft.com/office/powerpoint/2010/main" val="1179993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C093909-1638-414D-B164-B090A3C22A67}"/>
              </a:ext>
            </a:extLst>
          </p:cNvPr>
          <p:cNvSpPr>
            <a:spLocks noGrp="1"/>
          </p:cNvSpPr>
          <p:nvPr>
            <p:ph type="title"/>
          </p:nvPr>
        </p:nvSpPr>
        <p:spPr>
          <a:xfrm>
            <a:off x="342900" y="198784"/>
            <a:ext cx="8458200" cy="1233888"/>
          </a:xfrm>
        </p:spPr>
        <p:txBody>
          <a:bodyPr>
            <a:normAutofit/>
          </a:bodyPr>
          <a:lstStyle/>
          <a:p>
            <a:r>
              <a:rPr lang="en-US" altLang="en-US" dirty="0">
                <a:solidFill>
                  <a:srgbClr val="C30C20"/>
                </a:solidFill>
                <a:latin typeface="Sanserif"/>
                <a:cs typeface="Arial" charset="0"/>
              </a:rPr>
              <a:t>The President’s Role in Congressional Agenda Setting </a:t>
            </a:r>
            <a:r>
              <a:rPr lang="en-US" altLang="en-US" sz="1600" dirty="0">
                <a:solidFill>
                  <a:srgbClr val="C30C20"/>
                </a:solidFill>
                <a:latin typeface="Sanserif"/>
                <a:cs typeface="Arial" charset="0"/>
              </a:rPr>
              <a:t>1</a:t>
            </a:r>
            <a:endParaRPr lang="en-IN" dirty="0">
              <a:latin typeface="Sanserif"/>
            </a:endParaRPr>
          </a:p>
        </p:txBody>
      </p:sp>
      <p:sp>
        <p:nvSpPr>
          <p:cNvPr id="11" name="Content Placeholder 2">
            <a:extLst>
              <a:ext uri="{FF2B5EF4-FFF2-40B4-BE49-F238E27FC236}">
                <a16:creationId xmlns:a16="http://schemas.microsoft.com/office/drawing/2014/main" id="{53A019CC-0C53-4507-B3CD-0B1E39C38AE3}"/>
              </a:ext>
            </a:extLst>
          </p:cNvPr>
          <p:cNvSpPr>
            <a:spLocks noGrp="1"/>
          </p:cNvSpPr>
          <p:nvPr>
            <p:ph sz="quarter" idx="20"/>
          </p:nvPr>
        </p:nvSpPr>
        <p:spPr/>
        <p:txBody>
          <a:bodyPr/>
          <a:lstStyle/>
          <a:p>
            <a:pPr lvl="0" defTabSz="457200">
              <a:spcBef>
                <a:spcPts val="2400"/>
              </a:spcBef>
              <a:spcAft>
                <a:spcPts val="0"/>
              </a:spcAft>
            </a:pPr>
            <a:r>
              <a:rPr lang="en-US" altLang="en-US" dirty="0">
                <a:solidFill>
                  <a:prstClr val="black"/>
                </a:solidFill>
                <a:latin typeface="Sanserif"/>
                <a:cs typeface="+mn-cs"/>
              </a:rPr>
              <a:t>Presidents can influence Congress by lobbying its members to support or oppose pending legislation and by defining the congressional agenda in the annual presidential State of the Union message.</a:t>
            </a:r>
          </a:p>
          <a:p>
            <a:pPr lvl="0" defTabSz="457200">
              <a:spcBef>
                <a:spcPts val="2400"/>
              </a:spcBef>
              <a:spcAft>
                <a:spcPts val="0"/>
              </a:spcAft>
            </a:pPr>
            <a:r>
              <a:rPr lang="en-US" altLang="en-US" dirty="0">
                <a:solidFill>
                  <a:prstClr val="black"/>
                </a:solidFill>
                <a:latin typeface="Sanserif"/>
                <a:cs typeface="+mn-cs"/>
              </a:rPr>
              <a:t>Presidents submit the budget for the entire federal government to Congress annually.</a:t>
            </a:r>
          </a:p>
          <a:p>
            <a:pPr lvl="0" defTabSz="457200">
              <a:spcBef>
                <a:spcPts val="2400"/>
              </a:spcBef>
              <a:spcAft>
                <a:spcPts val="0"/>
              </a:spcAft>
            </a:pPr>
            <a:r>
              <a:rPr lang="en-US" altLang="en-US" dirty="0">
                <a:solidFill>
                  <a:prstClr val="black"/>
                </a:solidFill>
                <a:latin typeface="Sanserif"/>
                <a:cs typeface="+mn-cs"/>
              </a:rPr>
              <a:t>One of the most important legislative tools at a president’s disposal is the authority either to sign legislation into law or to veto it.</a:t>
            </a:r>
          </a:p>
        </p:txBody>
      </p:sp>
      <p:sp>
        <p:nvSpPr>
          <p:cNvPr id="7" name="Slide Number Placeholder 3">
            <a:extLst>
              <a:ext uri="{FF2B5EF4-FFF2-40B4-BE49-F238E27FC236}">
                <a16:creationId xmlns:a16="http://schemas.microsoft.com/office/drawing/2014/main" id="{0F7BC27D-D16D-46B1-B910-4475D40002A1}"/>
              </a:ext>
            </a:extLst>
          </p:cNvPr>
          <p:cNvSpPr>
            <a:spLocks noGrp="1"/>
          </p:cNvSpPr>
          <p:nvPr>
            <p:ph type="sldNum" sz="quarter" idx="10"/>
          </p:nvPr>
        </p:nvSpPr>
        <p:spPr/>
        <p:txBody>
          <a:bodyPr/>
          <a:lstStyle/>
          <a:p>
            <a:fld id="{68151E55-6873-49E2-B8D5-2F265E6F1973}" type="slidenum">
              <a:rPr lang="en-US" smtClean="0">
                <a:latin typeface="Sanserif"/>
              </a:rPr>
              <a:pPr/>
              <a:t>4</a:t>
            </a:fld>
            <a:endParaRPr lang="en-US" dirty="0">
              <a:latin typeface="Sanserif"/>
            </a:endParaRPr>
          </a:p>
        </p:txBody>
      </p:sp>
    </p:spTree>
    <p:extLst>
      <p:ext uri="{BB962C8B-B14F-4D97-AF65-F5344CB8AC3E}">
        <p14:creationId xmlns:p14="http://schemas.microsoft.com/office/powerpoint/2010/main" val="15037410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E9EB60-8301-4AC5-AF37-B002DBD52342}"/>
              </a:ext>
            </a:extLst>
          </p:cNvPr>
          <p:cNvSpPr>
            <a:spLocks noGrp="1"/>
          </p:cNvSpPr>
          <p:nvPr>
            <p:ph type="title"/>
          </p:nvPr>
        </p:nvSpPr>
        <p:spPr/>
        <p:txBody>
          <a:bodyPr/>
          <a:lstStyle/>
          <a:p>
            <a:r>
              <a:rPr lang="en-US" altLang="en-US" dirty="0">
                <a:solidFill>
                  <a:srgbClr val="C30C20"/>
                </a:solidFill>
                <a:latin typeface="Sanserif"/>
                <a:cs typeface="+mj-cs"/>
              </a:rPr>
              <a:t>The President and Public Approval</a:t>
            </a:r>
            <a:endParaRPr lang="en-IN" dirty="0">
              <a:latin typeface="Sanserif"/>
            </a:endParaRPr>
          </a:p>
        </p:txBody>
      </p:sp>
      <p:sp>
        <p:nvSpPr>
          <p:cNvPr id="11" name="Content Placeholder 2">
            <a:extLst>
              <a:ext uri="{FF2B5EF4-FFF2-40B4-BE49-F238E27FC236}">
                <a16:creationId xmlns:a16="http://schemas.microsoft.com/office/drawing/2014/main" id="{62FA61D5-D05D-4725-A772-72F5E67FB987}"/>
              </a:ext>
            </a:extLst>
          </p:cNvPr>
          <p:cNvSpPr>
            <a:spLocks noGrp="1"/>
          </p:cNvSpPr>
          <p:nvPr>
            <p:ph sz="quarter" idx="20"/>
          </p:nvPr>
        </p:nvSpPr>
        <p:spPr/>
        <p:txBody>
          <a:bodyPr>
            <a:normAutofit lnSpcReduction="10000"/>
          </a:bodyPr>
          <a:lstStyle/>
          <a:p>
            <a:pPr lvl="0" defTabSz="457200">
              <a:spcBef>
                <a:spcPts val="2400"/>
              </a:spcBef>
              <a:spcAft>
                <a:spcPts val="0"/>
              </a:spcAft>
            </a:pPr>
            <a:r>
              <a:rPr lang="en-US" altLang="en-US" b="1" dirty="0">
                <a:solidFill>
                  <a:prstClr val="black"/>
                </a:solidFill>
                <a:latin typeface="Sanserif"/>
                <a:cs typeface="+mn-cs"/>
              </a:rPr>
              <a:t>Approval ratings </a:t>
            </a:r>
            <a:r>
              <a:rPr lang="en-US" altLang="en-US" dirty="0">
                <a:solidFill>
                  <a:prstClr val="black"/>
                </a:solidFill>
                <a:latin typeface="Sanserif"/>
                <a:cs typeface="+mn-cs"/>
              </a:rPr>
              <a:t>are the percentage of survey respondents who say that they “approve” or “strongly approve” of the president’s performance.</a:t>
            </a:r>
          </a:p>
          <a:p>
            <a:pPr lvl="0" defTabSz="457200">
              <a:spcBef>
                <a:spcPts val="2400"/>
              </a:spcBef>
              <a:spcAft>
                <a:spcPts val="0"/>
              </a:spcAft>
            </a:pPr>
            <a:r>
              <a:rPr lang="en-US" altLang="en-US" dirty="0">
                <a:solidFill>
                  <a:prstClr val="black"/>
                </a:solidFill>
                <a:latin typeface="Sanserif"/>
                <a:cs typeface="+mn-cs"/>
              </a:rPr>
              <a:t>High ratings help the chief executive to achieve his goals by demonstrating the people’s support of the presidential agenda.</a:t>
            </a:r>
          </a:p>
          <a:p>
            <a:pPr lvl="0" defTabSz="457200">
              <a:spcBef>
                <a:spcPts val="2400"/>
              </a:spcBef>
              <a:spcAft>
                <a:spcPts val="0"/>
              </a:spcAft>
            </a:pPr>
            <a:r>
              <a:rPr lang="en-US" altLang="en-US" dirty="0">
                <a:solidFill>
                  <a:prstClr val="black"/>
                </a:solidFill>
                <a:latin typeface="Sanserif"/>
                <a:cs typeface="+mn-cs"/>
              </a:rPr>
              <a:t>Times when approval ratings can be especially high:</a:t>
            </a:r>
          </a:p>
          <a:p>
            <a:pPr marL="285750" lvl="1" indent="-285750" defTabSz="457200">
              <a:spcBef>
                <a:spcPct val="20000"/>
              </a:spcBef>
              <a:spcAft>
                <a:spcPts val="0"/>
              </a:spcAft>
            </a:pPr>
            <a:r>
              <a:rPr lang="en-US" altLang="en-US" b="1" dirty="0">
                <a:solidFill>
                  <a:prstClr val="black"/>
                </a:solidFill>
                <a:latin typeface="Sanserif"/>
                <a:cs typeface="+mn-cs"/>
              </a:rPr>
              <a:t>Honeymoon period</a:t>
            </a:r>
            <a:r>
              <a:rPr lang="en-US" altLang="en-US" dirty="0">
                <a:solidFill>
                  <a:prstClr val="black"/>
                </a:solidFill>
                <a:latin typeface="Sanserif"/>
                <a:cs typeface="+mn-cs"/>
              </a:rPr>
              <a:t> early in a president’s first term.</a:t>
            </a:r>
            <a:endParaRPr lang="en-US" altLang="en-US" b="1" dirty="0">
              <a:solidFill>
                <a:prstClr val="black"/>
              </a:solidFill>
              <a:latin typeface="Sanserif"/>
              <a:cs typeface="+mn-cs"/>
            </a:endParaRPr>
          </a:p>
          <a:p>
            <a:pPr marL="285750" lvl="1" indent="-285750" defTabSz="457200">
              <a:spcBef>
                <a:spcPct val="20000"/>
              </a:spcBef>
              <a:spcAft>
                <a:spcPts val="0"/>
              </a:spcAft>
            </a:pPr>
            <a:r>
              <a:rPr lang="en-US" altLang="en-US" b="1" dirty="0">
                <a:solidFill>
                  <a:prstClr val="black"/>
                </a:solidFill>
                <a:latin typeface="Sanserif"/>
                <a:cs typeface="+mn-cs"/>
              </a:rPr>
              <a:t>Rally ’round the flag effect</a:t>
            </a:r>
            <a:r>
              <a:rPr lang="en-US" altLang="en-US" dirty="0">
                <a:solidFill>
                  <a:prstClr val="black"/>
                </a:solidFill>
                <a:latin typeface="Sanserif"/>
                <a:cs typeface="+mn-cs"/>
              </a:rPr>
              <a:t> during short-term </a:t>
            </a:r>
            <a:br>
              <a:rPr lang="en-US" altLang="en-US" dirty="0">
                <a:solidFill>
                  <a:prstClr val="black"/>
                </a:solidFill>
                <a:latin typeface="Sanserif"/>
                <a:cs typeface="+mn-cs"/>
              </a:rPr>
            </a:br>
            <a:r>
              <a:rPr lang="en-US" altLang="en-US" dirty="0">
                <a:solidFill>
                  <a:prstClr val="black"/>
                </a:solidFill>
                <a:latin typeface="Sanserif"/>
                <a:cs typeface="+mn-cs"/>
              </a:rPr>
              <a:t>military action.</a:t>
            </a:r>
            <a:endParaRPr lang="en-US" altLang="en-US" b="1" dirty="0">
              <a:solidFill>
                <a:prstClr val="black"/>
              </a:solidFill>
              <a:latin typeface="Sanserif"/>
              <a:cs typeface="+mn-cs"/>
            </a:endParaRPr>
          </a:p>
        </p:txBody>
      </p:sp>
      <p:sp>
        <p:nvSpPr>
          <p:cNvPr id="7" name="Slide Number Placeholder 3">
            <a:extLst>
              <a:ext uri="{FF2B5EF4-FFF2-40B4-BE49-F238E27FC236}">
                <a16:creationId xmlns:a16="http://schemas.microsoft.com/office/drawing/2014/main" id="{8BA48612-40C4-4063-93ED-6B58D583C8B3}"/>
              </a:ext>
            </a:extLst>
          </p:cNvPr>
          <p:cNvSpPr>
            <a:spLocks noGrp="1"/>
          </p:cNvSpPr>
          <p:nvPr>
            <p:ph type="sldNum" sz="quarter" idx="10"/>
          </p:nvPr>
        </p:nvSpPr>
        <p:spPr/>
        <p:txBody>
          <a:bodyPr/>
          <a:lstStyle/>
          <a:p>
            <a:fld id="{68151E55-6873-49E2-B8D5-2F265E6F1973}" type="slidenum">
              <a:rPr lang="en-US" smtClean="0">
                <a:latin typeface="Sanserif"/>
              </a:rPr>
              <a:pPr/>
              <a:t>40</a:t>
            </a:fld>
            <a:endParaRPr lang="en-US" dirty="0">
              <a:latin typeface="Sanserif"/>
            </a:endParaRPr>
          </a:p>
        </p:txBody>
      </p:sp>
    </p:spTree>
    <p:extLst>
      <p:ext uri="{BB962C8B-B14F-4D97-AF65-F5344CB8AC3E}">
        <p14:creationId xmlns:p14="http://schemas.microsoft.com/office/powerpoint/2010/main" val="5159591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44289E9-8C9C-4178-BA27-F32D19FF9F02}"/>
              </a:ext>
            </a:extLst>
          </p:cNvPr>
          <p:cNvSpPr>
            <a:spLocks noGrp="1"/>
          </p:cNvSpPr>
          <p:nvPr>
            <p:ph type="title"/>
          </p:nvPr>
        </p:nvSpPr>
        <p:spPr>
          <a:xfrm>
            <a:off x="1981200" y="4267200"/>
            <a:ext cx="6210554" cy="1143000"/>
          </a:xfrm>
        </p:spPr>
        <p:txBody>
          <a:bodyPr/>
          <a:lstStyle/>
          <a:p>
            <a:pPr algn="l"/>
            <a:r>
              <a:rPr lang="en-US" sz="2400" b="1" dirty="0">
                <a:solidFill>
                  <a:srgbClr val="C30C20"/>
                </a:solidFill>
                <a:latin typeface="Sanserif"/>
                <a:cs typeface="+mj-cs"/>
              </a:rPr>
              <a:t>Figure 13.3 </a:t>
            </a:r>
            <a:r>
              <a:rPr lang="en-US" sz="2400" b="1" dirty="0">
                <a:solidFill>
                  <a:prstClr val="black"/>
                </a:solidFill>
                <a:latin typeface="Sanserif"/>
                <a:cs typeface="+mj-cs"/>
              </a:rPr>
              <a:t>Approval of President Donald Trump Varies from State to State</a:t>
            </a:r>
            <a:endParaRPr lang="en-IN" dirty="0">
              <a:latin typeface="Sanserif"/>
            </a:endParaRPr>
          </a:p>
        </p:txBody>
      </p:sp>
      <p:pic>
        <p:nvPicPr>
          <p:cNvPr id="17" name="Picture 2" descr="Choropleth map of United States shows approval of president Donald Trump varied from state to state.">
            <a:extLst>
              <a:ext uri="{FF2B5EF4-FFF2-40B4-BE49-F238E27FC236}">
                <a16:creationId xmlns:a16="http://schemas.microsoft.com/office/drawing/2014/main" id="{B7768BCD-3D0E-40B3-8FC0-E36A9DC973DB}"/>
              </a:ext>
            </a:extLst>
          </p:cNvPr>
          <p:cNvPicPr>
            <a:picLocks noGrp="1" noChangeAspect="1"/>
          </p:cNvPicPr>
          <p:nvPr>
            <p:ph idx="1"/>
          </p:nvPr>
        </p:nvPicPr>
        <p:blipFill rotWithShape="1">
          <a:blip r:embed="rId2" cstate="hqprint">
            <a:extLst>
              <a:ext uri="{28A0092B-C50C-407E-A947-70E740481C1C}">
                <a14:useLocalDpi xmlns:a14="http://schemas.microsoft.com/office/drawing/2010/main" val="0"/>
              </a:ext>
            </a:extLst>
          </a:blip>
          <a:srcRect l="-8484" r="-8484"/>
          <a:stretch/>
        </p:blipFill>
        <p:spPr>
          <a:xfrm>
            <a:off x="1574643" y="234818"/>
            <a:ext cx="5996300" cy="4184782"/>
          </a:xfrm>
        </p:spPr>
      </p:pic>
      <p:sp>
        <p:nvSpPr>
          <p:cNvPr id="14" name="Content Placeholder 3">
            <a:extLst>
              <a:ext uri="{FF2B5EF4-FFF2-40B4-BE49-F238E27FC236}">
                <a16:creationId xmlns:a16="http://schemas.microsoft.com/office/drawing/2014/main" id="{8F5337E5-F43C-4497-A8E7-2E94B9B50DC8}"/>
              </a:ext>
            </a:extLst>
          </p:cNvPr>
          <p:cNvSpPr>
            <a:spLocks noGrp="1"/>
          </p:cNvSpPr>
          <p:nvPr>
            <p:ph idx="13"/>
          </p:nvPr>
        </p:nvSpPr>
        <p:spPr>
          <a:xfrm>
            <a:off x="2057400" y="5486400"/>
            <a:ext cx="5753354" cy="762000"/>
          </a:xfrm>
        </p:spPr>
        <p:txBody>
          <a:bodyPr/>
          <a:lstStyle/>
          <a:p>
            <a:pPr lvl="0" defTabSz="457200">
              <a:spcBef>
                <a:spcPct val="20000"/>
              </a:spcBef>
              <a:spcAft>
                <a:spcPts val="0"/>
              </a:spcAft>
            </a:pPr>
            <a:r>
              <a:rPr lang="en-US" sz="1400" dirty="0">
                <a:solidFill>
                  <a:prstClr val="black"/>
                </a:solidFill>
                <a:latin typeface="Sanserif"/>
                <a:cs typeface="+mn-cs"/>
              </a:rPr>
              <a:t>In 2020, Trump’s approval rating varied greatly from state to state. For example, only 29 percent of Vermonters approved of the president’s job performance, but 61 percent of West Virginians did. </a:t>
            </a:r>
          </a:p>
        </p:txBody>
      </p:sp>
      <p:sp>
        <p:nvSpPr>
          <p:cNvPr id="16" name="Text Placeholder 4">
            <a:extLst>
              <a:ext uri="{FF2B5EF4-FFF2-40B4-BE49-F238E27FC236}">
                <a16:creationId xmlns:a16="http://schemas.microsoft.com/office/drawing/2014/main" id="{0A216C0C-9E92-4BDC-B539-9374BA472527}"/>
              </a:ext>
            </a:extLst>
          </p:cNvPr>
          <p:cNvSpPr>
            <a:spLocks noGrp="1"/>
          </p:cNvSpPr>
          <p:nvPr>
            <p:ph sz="quarter" idx="20"/>
          </p:nvPr>
        </p:nvSpPr>
        <p:spPr/>
        <p:txBody>
          <a:bodyPr/>
          <a:lstStyle/>
          <a:p>
            <a:r>
              <a:rPr lang="en-US" noProof="1">
                <a:latin typeface="Sanserif"/>
                <a:hlinkClick r:id="rId3" action="ppaction://hlinksldjump"/>
              </a:rPr>
              <a:t>Access the text alternative for slide images.</a:t>
            </a:r>
            <a:endParaRPr lang="en-US" noProof="1">
              <a:latin typeface="Sanserif"/>
            </a:endParaRPr>
          </a:p>
        </p:txBody>
      </p:sp>
      <p:sp>
        <p:nvSpPr>
          <p:cNvPr id="15" name="Text Placeholder 5">
            <a:extLst>
              <a:ext uri="{FF2B5EF4-FFF2-40B4-BE49-F238E27FC236}">
                <a16:creationId xmlns:a16="http://schemas.microsoft.com/office/drawing/2014/main" id="{ECDAEE8F-5AE6-4D00-A073-E821C4070113}"/>
              </a:ext>
            </a:extLst>
          </p:cNvPr>
          <p:cNvSpPr>
            <a:spLocks noGrp="1"/>
          </p:cNvSpPr>
          <p:nvPr>
            <p:ph type="body" sz="quarter" idx="19"/>
          </p:nvPr>
        </p:nvSpPr>
        <p:spPr/>
        <p:txBody>
          <a:bodyPr/>
          <a:lstStyle/>
          <a:p>
            <a:r>
              <a:rPr lang="en-US" b="1" dirty="0">
                <a:latin typeface="Sanserif"/>
              </a:rPr>
              <a:t>SOURCE</a:t>
            </a:r>
            <a:r>
              <a:rPr lang="en-US" dirty="0">
                <a:latin typeface="Sanserif"/>
              </a:rPr>
              <a:t>: Gallup</a:t>
            </a:r>
          </a:p>
        </p:txBody>
      </p:sp>
      <p:sp>
        <p:nvSpPr>
          <p:cNvPr id="7" name="Slide Number Placeholder 6">
            <a:extLst>
              <a:ext uri="{FF2B5EF4-FFF2-40B4-BE49-F238E27FC236}">
                <a16:creationId xmlns:a16="http://schemas.microsoft.com/office/drawing/2014/main" id="{822D22E1-8914-4F6F-8865-3D3D8B642112}"/>
              </a:ext>
            </a:extLst>
          </p:cNvPr>
          <p:cNvSpPr>
            <a:spLocks noGrp="1"/>
          </p:cNvSpPr>
          <p:nvPr>
            <p:ph type="sldNum" sz="quarter" idx="10"/>
          </p:nvPr>
        </p:nvSpPr>
        <p:spPr/>
        <p:txBody>
          <a:bodyPr/>
          <a:lstStyle/>
          <a:p>
            <a:fld id="{68151E55-6873-49E2-B8D5-2F265E6F1973}" type="slidenum">
              <a:rPr lang="en-US" smtClean="0">
                <a:latin typeface="Sanserif"/>
              </a:rPr>
              <a:pPr/>
              <a:t>41</a:t>
            </a:fld>
            <a:endParaRPr lang="en-US" dirty="0">
              <a:latin typeface="Sanserif"/>
            </a:endParaRPr>
          </a:p>
        </p:txBody>
      </p:sp>
    </p:spTree>
    <p:extLst>
      <p:ext uri="{BB962C8B-B14F-4D97-AF65-F5344CB8AC3E}">
        <p14:creationId xmlns:p14="http://schemas.microsoft.com/office/powerpoint/2010/main" val="14682411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AA784AC-45C5-4197-9CB8-B27F5944B62F}"/>
              </a:ext>
            </a:extLst>
          </p:cNvPr>
          <p:cNvSpPr>
            <a:spLocks noGrp="1"/>
          </p:cNvSpPr>
          <p:nvPr>
            <p:ph type="title"/>
          </p:nvPr>
        </p:nvSpPr>
        <p:spPr>
          <a:xfrm>
            <a:off x="1085850" y="290112"/>
            <a:ext cx="6972300" cy="1233888"/>
          </a:xfrm>
        </p:spPr>
        <p:txBody>
          <a:bodyPr>
            <a:normAutofit/>
          </a:bodyPr>
          <a:lstStyle/>
          <a:p>
            <a:r>
              <a:rPr lang="en-US" dirty="0">
                <a:solidFill>
                  <a:srgbClr val="C30C20"/>
                </a:solidFill>
                <a:latin typeface="Sanserif"/>
                <a:cs typeface="+mj-cs"/>
              </a:rPr>
              <a:t>Technology and the </a:t>
            </a:r>
            <a:r>
              <a:rPr lang="en-US" altLang="en-US" dirty="0">
                <a:solidFill>
                  <a:srgbClr val="C30C20"/>
                </a:solidFill>
                <a:latin typeface="Sanserif"/>
                <a:cs typeface="Arial" charset="0"/>
              </a:rPr>
              <a:t>Media as Tools of Presidential Influence</a:t>
            </a:r>
            <a:endParaRPr lang="en-IN" dirty="0">
              <a:latin typeface="Sanserif"/>
            </a:endParaRPr>
          </a:p>
        </p:txBody>
      </p:sp>
      <p:sp>
        <p:nvSpPr>
          <p:cNvPr id="11" name="Content Placeholder 2">
            <a:extLst>
              <a:ext uri="{FF2B5EF4-FFF2-40B4-BE49-F238E27FC236}">
                <a16:creationId xmlns:a16="http://schemas.microsoft.com/office/drawing/2014/main" id="{1FD62867-7D31-458E-B210-D115377F5760}"/>
              </a:ext>
            </a:extLst>
          </p:cNvPr>
          <p:cNvSpPr>
            <a:spLocks noGrp="1"/>
          </p:cNvSpPr>
          <p:nvPr>
            <p:ph sz="quarter" idx="20"/>
          </p:nvPr>
        </p:nvSpPr>
        <p:spPr/>
        <p:txBody>
          <a:bodyPr/>
          <a:lstStyle/>
          <a:p>
            <a:pPr lvl="0" defTabSz="457200">
              <a:spcBef>
                <a:spcPts val="2400"/>
              </a:spcBef>
              <a:spcAft>
                <a:spcPts val="0"/>
              </a:spcAft>
            </a:pPr>
            <a:r>
              <a:rPr lang="en-US" altLang="en-US" dirty="0">
                <a:solidFill>
                  <a:prstClr val="black"/>
                </a:solidFill>
                <a:latin typeface="Sanserif"/>
                <a:cs typeface="+mn-cs"/>
              </a:rPr>
              <a:t>Modern presidents rely heavily on technology and the mass media to convey their message to the people.</a:t>
            </a:r>
          </a:p>
          <a:p>
            <a:pPr lvl="0" defTabSz="457200">
              <a:spcBef>
                <a:spcPts val="2400"/>
              </a:spcBef>
              <a:spcAft>
                <a:spcPts val="0"/>
              </a:spcAft>
            </a:pPr>
            <a:r>
              <a:rPr lang="en-US" altLang="en-US" dirty="0">
                <a:solidFill>
                  <a:prstClr val="black"/>
                </a:solidFill>
                <a:latin typeface="Sanserif"/>
                <a:cs typeface="+mn-cs"/>
              </a:rPr>
              <a:t>For every president, technology and the media can be used as tools of influence, as the expertise of the White House communications office can “spin” news in a favorable light for the administration.</a:t>
            </a:r>
          </a:p>
        </p:txBody>
      </p:sp>
      <p:sp>
        <p:nvSpPr>
          <p:cNvPr id="7" name="Slide Number Placeholder 3">
            <a:extLst>
              <a:ext uri="{FF2B5EF4-FFF2-40B4-BE49-F238E27FC236}">
                <a16:creationId xmlns:a16="http://schemas.microsoft.com/office/drawing/2014/main" id="{B8B5FA3F-875F-4500-8ED7-A8CE9B5A7CED}"/>
              </a:ext>
            </a:extLst>
          </p:cNvPr>
          <p:cNvSpPr>
            <a:spLocks noGrp="1"/>
          </p:cNvSpPr>
          <p:nvPr>
            <p:ph type="sldNum" sz="quarter" idx="10"/>
          </p:nvPr>
        </p:nvSpPr>
        <p:spPr/>
        <p:txBody>
          <a:bodyPr/>
          <a:lstStyle/>
          <a:p>
            <a:fld id="{68151E55-6873-49E2-B8D5-2F265E6F1973}" type="slidenum">
              <a:rPr lang="en-US" smtClean="0">
                <a:latin typeface="Sanserif"/>
              </a:rPr>
              <a:pPr/>
              <a:t>42</a:t>
            </a:fld>
            <a:endParaRPr lang="en-US" dirty="0">
              <a:latin typeface="Sanserif"/>
            </a:endParaRPr>
          </a:p>
        </p:txBody>
      </p:sp>
    </p:spTree>
    <p:extLst>
      <p:ext uri="{BB962C8B-B14F-4D97-AF65-F5344CB8AC3E}">
        <p14:creationId xmlns:p14="http://schemas.microsoft.com/office/powerpoint/2010/main" val="37438787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E1BB9BD-347A-4502-AE74-02405B1C076D}"/>
              </a:ext>
            </a:extLst>
          </p:cNvPr>
          <p:cNvSpPr>
            <a:spLocks noGrp="1"/>
          </p:cNvSpPr>
          <p:nvPr>
            <p:ph type="title"/>
          </p:nvPr>
        </p:nvSpPr>
        <p:spPr/>
        <p:txBody>
          <a:bodyPr/>
          <a:lstStyle/>
          <a:p>
            <a:r>
              <a:rPr lang="en-US" altLang="en-US" dirty="0">
                <a:solidFill>
                  <a:srgbClr val="C30C20"/>
                </a:solidFill>
                <a:latin typeface="Sanserif"/>
                <a:cs typeface="+mj-cs"/>
              </a:rPr>
              <a:t>The Evolution of Presidential Power</a:t>
            </a:r>
            <a:endParaRPr lang="en-IN" dirty="0">
              <a:latin typeface="Sanserif"/>
            </a:endParaRPr>
          </a:p>
        </p:txBody>
      </p:sp>
      <p:sp>
        <p:nvSpPr>
          <p:cNvPr id="11" name="Content Placeholder 2">
            <a:extLst>
              <a:ext uri="{FF2B5EF4-FFF2-40B4-BE49-F238E27FC236}">
                <a16:creationId xmlns:a16="http://schemas.microsoft.com/office/drawing/2014/main" id="{67945206-64A3-44B9-9EED-CA72A523AF53}"/>
              </a:ext>
            </a:extLst>
          </p:cNvPr>
          <p:cNvSpPr>
            <a:spLocks noGrp="1"/>
          </p:cNvSpPr>
          <p:nvPr>
            <p:ph sz="quarter" idx="20"/>
          </p:nvPr>
        </p:nvSpPr>
        <p:spPr/>
        <p:txBody>
          <a:bodyPr>
            <a:normAutofit lnSpcReduction="10000"/>
          </a:bodyPr>
          <a:lstStyle/>
          <a:p>
            <a:pPr lvl="0" defTabSz="457200">
              <a:spcBef>
                <a:spcPts val="2400"/>
              </a:spcBef>
              <a:spcAft>
                <a:spcPts val="0"/>
              </a:spcAft>
            </a:pPr>
            <a:r>
              <a:rPr lang="en-US" dirty="0">
                <a:solidFill>
                  <a:prstClr val="black"/>
                </a:solidFill>
                <a:latin typeface="Sanserif"/>
                <a:cs typeface="+mn-cs"/>
              </a:rPr>
              <a:t>Constitutional powers of the presidency have changed little over time, but the power of the presidency has evolved a great deal.</a:t>
            </a:r>
          </a:p>
          <a:p>
            <a:pPr lvl="0" defTabSz="457200">
              <a:spcBef>
                <a:spcPts val="2400"/>
              </a:spcBef>
              <a:spcAft>
                <a:spcPts val="0"/>
              </a:spcAft>
            </a:pPr>
            <a:r>
              <a:rPr lang="en-US" dirty="0">
                <a:solidFill>
                  <a:prstClr val="black"/>
                </a:solidFill>
                <a:latin typeface="Sanserif"/>
                <a:cs typeface="+mn-cs"/>
              </a:rPr>
              <a:t>Skillful use of the power of persuasion, asserting more authority, and the political environment have contributed to the evolution of presidential power.</a:t>
            </a:r>
          </a:p>
          <a:p>
            <a:pPr lvl="0" defTabSz="457200">
              <a:spcBef>
                <a:spcPts val="2400"/>
              </a:spcBef>
              <a:spcAft>
                <a:spcPts val="0"/>
              </a:spcAft>
            </a:pPr>
            <a:r>
              <a:rPr lang="en-US" altLang="en-US" b="1" dirty="0">
                <a:solidFill>
                  <a:prstClr val="black"/>
                </a:solidFill>
                <a:latin typeface="Sanserif"/>
                <a:cs typeface="+mn-cs"/>
              </a:rPr>
              <a:t>Imperial presidency</a:t>
            </a:r>
            <a:r>
              <a:rPr lang="en-US" altLang="en-US" dirty="0">
                <a:solidFill>
                  <a:prstClr val="black"/>
                </a:solidFill>
                <a:latin typeface="Sanserif"/>
                <a:cs typeface="+mn-cs"/>
              </a:rPr>
              <a:t>: the modern executive branch and the enormous political power the office has gained through assertion, the size of the bureaucracy, and the presence of staff loyal to an individual president.</a:t>
            </a:r>
          </a:p>
        </p:txBody>
      </p:sp>
      <p:sp>
        <p:nvSpPr>
          <p:cNvPr id="7" name="Slide Number Placeholder 3">
            <a:extLst>
              <a:ext uri="{FF2B5EF4-FFF2-40B4-BE49-F238E27FC236}">
                <a16:creationId xmlns:a16="http://schemas.microsoft.com/office/drawing/2014/main" id="{AFF39BF9-2D50-4819-B3DD-A6FA2F305D83}"/>
              </a:ext>
            </a:extLst>
          </p:cNvPr>
          <p:cNvSpPr>
            <a:spLocks noGrp="1"/>
          </p:cNvSpPr>
          <p:nvPr>
            <p:ph type="sldNum" sz="quarter" idx="10"/>
          </p:nvPr>
        </p:nvSpPr>
        <p:spPr/>
        <p:txBody>
          <a:bodyPr/>
          <a:lstStyle/>
          <a:p>
            <a:fld id="{68151E55-6873-49E2-B8D5-2F265E6F1973}" type="slidenum">
              <a:rPr lang="en-US" smtClean="0">
                <a:latin typeface="Sanserif"/>
              </a:rPr>
              <a:pPr/>
              <a:t>43</a:t>
            </a:fld>
            <a:endParaRPr lang="en-US" dirty="0">
              <a:latin typeface="Sanserif"/>
            </a:endParaRPr>
          </a:p>
        </p:txBody>
      </p:sp>
    </p:spTree>
    <p:extLst>
      <p:ext uri="{BB962C8B-B14F-4D97-AF65-F5344CB8AC3E}">
        <p14:creationId xmlns:p14="http://schemas.microsoft.com/office/powerpoint/2010/main" val="518212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9860160-D655-4B47-8A83-B84088F3A0CC}"/>
              </a:ext>
            </a:extLst>
          </p:cNvPr>
          <p:cNvSpPr>
            <a:spLocks noGrp="1"/>
          </p:cNvSpPr>
          <p:nvPr>
            <p:ph type="title"/>
          </p:nvPr>
        </p:nvSpPr>
        <p:spPr>
          <a:xfrm>
            <a:off x="571500" y="198784"/>
            <a:ext cx="7658100" cy="1233888"/>
          </a:xfrm>
        </p:spPr>
        <p:txBody>
          <a:bodyPr>
            <a:normAutofit/>
          </a:bodyPr>
          <a:lstStyle/>
          <a:p>
            <a:r>
              <a:rPr lang="en-US" altLang="en-US" dirty="0">
                <a:solidFill>
                  <a:srgbClr val="C30C20"/>
                </a:solidFill>
                <a:latin typeface="Sanserif"/>
                <a:cs typeface="+mj-cs"/>
              </a:rPr>
              <a:t>Early Presidents and the Scope of Presidential Power</a:t>
            </a:r>
            <a:endParaRPr lang="en-IN" dirty="0">
              <a:latin typeface="Sanserif"/>
            </a:endParaRPr>
          </a:p>
        </p:txBody>
      </p:sp>
      <p:sp>
        <p:nvSpPr>
          <p:cNvPr id="11" name="Content Placeholder 2">
            <a:extLst>
              <a:ext uri="{FF2B5EF4-FFF2-40B4-BE49-F238E27FC236}">
                <a16:creationId xmlns:a16="http://schemas.microsoft.com/office/drawing/2014/main" id="{E8D21E24-B3AC-4A44-8472-C0F6F32DC46C}"/>
              </a:ext>
            </a:extLst>
          </p:cNvPr>
          <p:cNvSpPr>
            <a:spLocks noGrp="1"/>
          </p:cNvSpPr>
          <p:nvPr>
            <p:ph sz="quarter" idx="20"/>
          </p:nvPr>
        </p:nvSpPr>
        <p:spPr/>
        <p:txBody>
          <a:bodyPr>
            <a:normAutofit lnSpcReduction="10000"/>
          </a:bodyPr>
          <a:lstStyle/>
          <a:p>
            <a:pPr lvl="0" defTabSz="457200">
              <a:spcBef>
                <a:spcPts val="2400"/>
              </a:spcBef>
              <a:spcAft>
                <a:spcPts val="0"/>
              </a:spcAft>
            </a:pPr>
            <a:r>
              <a:rPr lang="en-US" dirty="0">
                <a:solidFill>
                  <a:prstClr val="black"/>
                </a:solidFill>
                <a:latin typeface="Sanserif"/>
                <a:cs typeface="+mn-cs"/>
              </a:rPr>
              <a:t>Thomas Jefferson broadened the powers of the office despite his Anti-Federalist reluctance.</a:t>
            </a:r>
          </a:p>
          <a:p>
            <a:pPr marL="285750" lvl="1" indent="-285750" defTabSz="457200">
              <a:spcBef>
                <a:spcPct val="20000"/>
              </a:spcBef>
              <a:spcAft>
                <a:spcPts val="0"/>
              </a:spcAft>
            </a:pPr>
            <a:r>
              <a:rPr lang="en-US" dirty="0">
                <a:solidFill>
                  <a:prstClr val="black"/>
                </a:solidFill>
                <a:latin typeface="Sanserif"/>
                <a:cs typeface="+mn-cs"/>
              </a:rPr>
              <a:t>Established the principle of inherent powers.</a:t>
            </a:r>
          </a:p>
          <a:p>
            <a:pPr lvl="0" defTabSz="457200">
              <a:spcBef>
                <a:spcPts val="2400"/>
              </a:spcBef>
              <a:spcAft>
                <a:spcPts val="0"/>
              </a:spcAft>
            </a:pPr>
            <a:r>
              <a:rPr lang="en-US" dirty="0">
                <a:solidFill>
                  <a:prstClr val="black"/>
                </a:solidFill>
                <a:latin typeface="Sanserif"/>
                <a:cs typeface="+mn-cs"/>
              </a:rPr>
              <a:t>Twenty-five years later, Andrew Jackson would also adopt the role of president-as-party-leader.</a:t>
            </a:r>
          </a:p>
          <a:p>
            <a:pPr marL="285750" lvl="1" indent="-285750" defTabSz="457200">
              <a:spcBef>
                <a:spcPct val="20000"/>
              </a:spcBef>
              <a:spcAft>
                <a:spcPts val="0"/>
              </a:spcAft>
            </a:pPr>
            <a:r>
              <a:rPr lang="en-US" dirty="0">
                <a:solidFill>
                  <a:prstClr val="black"/>
                </a:solidFill>
                <a:latin typeface="Sanserif"/>
                <a:cs typeface="+mn-cs"/>
              </a:rPr>
              <a:t>Added an emphasis on populism.</a:t>
            </a:r>
          </a:p>
          <a:p>
            <a:pPr lvl="0" defTabSz="457200">
              <a:spcBef>
                <a:spcPts val="2400"/>
              </a:spcBef>
              <a:spcAft>
                <a:spcPts val="0"/>
              </a:spcAft>
            </a:pPr>
            <a:r>
              <a:rPr lang="en-US" dirty="0">
                <a:solidFill>
                  <a:prstClr val="black"/>
                </a:solidFill>
                <a:latin typeface="Sanserif"/>
                <a:cs typeface="+mn-cs"/>
              </a:rPr>
              <a:t>Franklin Roosevelt’s New Deal dramatically changed people’s views of the role of the federal government.</a:t>
            </a:r>
          </a:p>
          <a:p>
            <a:pPr marL="285750" lvl="1" indent="-285750" defTabSz="457200">
              <a:spcBef>
                <a:spcPct val="20000"/>
              </a:spcBef>
              <a:spcAft>
                <a:spcPts val="0"/>
              </a:spcAft>
            </a:pPr>
            <a:r>
              <a:rPr lang="en-US" dirty="0">
                <a:solidFill>
                  <a:prstClr val="black"/>
                </a:solidFill>
                <a:latin typeface="Sanserif"/>
                <a:cs typeface="+mn-cs"/>
              </a:rPr>
              <a:t>Provider of a “safety net” through popular programs like unemployment insurance and Social Security.</a:t>
            </a:r>
          </a:p>
        </p:txBody>
      </p:sp>
      <p:sp>
        <p:nvSpPr>
          <p:cNvPr id="7" name="Slide Number Placeholder 3">
            <a:extLst>
              <a:ext uri="{FF2B5EF4-FFF2-40B4-BE49-F238E27FC236}">
                <a16:creationId xmlns:a16="http://schemas.microsoft.com/office/drawing/2014/main" id="{1E5A04E0-8F5B-4FAF-8ED3-24462F92201E}"/>
              </a:ext>
            </a:extLst>
          </p:cNvPr>
          <p:cNvSpPr>
            <a:spLocks noGrp="1"/>
          </p:cNvSpPr>
          <p:nvPr>
            <p:ph type="sldNum" sz="quarter" idx="10"/>
          </p:nvPr>
        </p:nvSpPr>
        <p:spPr/>
        <p:txBody>
          <a:bodyPr/>
          <a:lstStyle/>
          <a:p>
            <a:fld id="{68151E55-6873-49E2-B8D5-2F265E6F1973}" type="slidenum">
              <a:rPr lang="en-US" smtClean="0">
                <a:latin typeface="Sanserif"/>
              </a:rPr>
              <a:pPr/>
              <a:t>44</a:t>
            </a:fld>
            <a:endParaRPr lang="en-US" dirty="0">
              <a:latin typeface="Sanserif"/>
            </a:endParaRPr>
          </a:p>
        </p:txBody>
      </p:sp>
    </p:spTree>
    <p:extLst>
      <p:ext uri="{BB962C8B-B14F-4D97-AF65-F5344CB8AC3E}">
        <p14:creationId xmlns:p14="http://schemas.microsoft.com/office/powerpoint/2010/main" val="15162823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F1AFE3D-DE32-4E96-8316-8873EBB999E8}"/>
              </a:ext>
            </a:extLst>
          </p:cNvPr>
          <p:cNvSpPr>
            <a:spLocks noGrp="1"/>
          </p:cNvSpPr>
          <p:nvPr>
            <p:ph type="title"/>
          </p:nvPr>
        </p:nvSpPr>
        <p:spPr>
          <a:xfrm>
            <a:off x="342900" y="198784"/>
            <a:ext cx="8458200" cy="1233888"/>
          </a:xfrm>
        </p:spPr>
        <p:txBody>
          <a:bodyPr>
            <a:normAutofit/>
          </a:bodyPr>
          <a:lstStyle/>
          <a:p>
            <a:r>
              <a:rPr lang="en-US" altLang="en-US" dirty="0">
                <a:solidFill>
                  <a:srgbClr val="C30C20"/>
                </a:solidFill>
                <a:latin typeface="Sanserif"/>
                <a:cs typeface="+mj-cs"/>
              </a:rPr>
              <a:t>The Watershed 1970s: The</a:t>
            </a:r>
            <a:r>
              <a:rPr lang="en-US" altLang="en-US" i="1" dirty="0">
                <a:solidFill>
                  <a:srgbClr val="C30C20"/>
                </a:solidFill>
                <a:latin typeface="Sanserif"/>
                <a:cs typeface="+mj-cs"/>
              </a:rPr>
              <a:t> Pentagon Papers</a:t>
            </a:r>
            <a:r>
              <a:rPr lang="en-US" altLang="en-US" dirty="0">
                <a:solidFill>
                  <a:srgbClr val="C30C20"/>
                </a:solidFill>
                <a:latin typeface="Sanserif"/>
                <a:cs typeface="+mj-cs"/>
              </a:rPr>
              <a:t>, Watergate, and the “Imperial Presidency”</a:t>
            </a:r>
            <a:endParaRPr lang="en-IN" dirty="0">
              <a:latin typeface="Sanserif"/>
            </a:endParaRPr>
          </a:p>
        </p:txBody>
      </p:sp>
      <p:sp>
        <p:nvSpPr>
          <p:cNvPr id="11" name="Content Placeholder 2">
            <a:extLst>
              <a:ext uri="{FF2B5EF4-FFF2-40B4-BE49-F238E27FC236}">
                <a16:creationId xmlns:a16="http://schemas.microsoft.com/office/drawing/2014/main" id="{477A4FFB-2966-4E02-BA08-6969EAC79602}"/>
              </a:ext>
            </a:extLst>
          </p:cNvPr>
          <p:cNvSpPr>
            <a:spLocks noGrp="1"/>
          </p:cNvSpPr>
          <p:nvPr>
            <p:ph sz="quarter" idx="20"/>
          </p:nvPr>
        </p:nvSpPr>
        <p:spPr>
          <a:xfrm>
            <a:off x="342900" y="1524000"/>
            <a:ext cx="8283512" cy="4800600"/>
          </a:xfrm>
        </p:spPr>
        <p:txBody>
          <a:bodyPr/>
          <a:lstStyle/>
          <a:p>
            <a:pPr lvl="0" defTabSz="457200">
              <a:spcBef>
                <a:spcPts val="2400"/>
              </a:spcBef>
              <a:spcAft>
                <a:spcPts val="0"/>
              </a:spcAft>
            </a:pPr>
            <a:r>
              <a:rPr lang="en-US" dirty="0">
                <a:solidFill>
                  <a:prstClr val="black"/>
                </a:solidFill>
                <a:latin typeface="Sanserif"/>
                <a:cs typeface="+mn-cs"/>
              </a:rPr>
              <a:t>Americans’ penchant for strong presidents modeled after Roosevelt diminished drastically in the 1970s through a series of embarrassing and sometimes illegal executive branch scandals.</a:t>
            </a:r>
          </a:p>
          <a:p>
            <a:pPr marL="285750" lvl="1" indent="-285750" defTabSz="457200">
              <a:spcBef>
                <a:spcPct val="20000"/>
              </a:spcBef>
              <a:spcAft>
                <a:spcPts val="0"/>
              </a:spcAft>
            </a:pPr>
            <a:r>
              <a:rPr lang="en-US" i="1" dirty="0">
                <a:solidFill>
                  <a:prstClr val="black"/>
                </a:solidFill>
                <a:latin typeface="Sanserif"/>
                <a:cs typeface="+mn-cs"/>
              </a:rPr>
              <a:t>Pentagon Papers</a:t>
            </a:r>
            <a:r>
              <a:rPr lang="en-US" dirty="0">
                <a:solidFill>
                  <a:prstClr val="black"/>
                </a:solidFill>
                <a:latin typeface="Sanserif"/>
                <a:cs typeface="+mn-cs"/>
              </a:rPr>
              <a:t>: leaked history of the nation’s involvement in Vietnam from Truman to the Nixon administration.</a:t>
            </a:r>
          </a:p>
          <a:p>
            <a:pPr marL="285750" lvl="1" indent="-285750" defTabSz="457200">
              <a:spcBef>
                <a:spcPct val="20000"/>
              </a:spcBef>
              <a:spcAft>
                <a:spcPts val="0"/>
              </a:spcAft>
            </a:pPr>
            <a:r>
              <a:rPr lang="en-US" b="1" dirty="0">
                <a:solidFill>
                  <a:prstClr val="black"/>
                </a:solidFill>
                <a:latin typeface="Sanserif"/>
                <a:cs typeface="+mn-cs"/>
              </a:rPr>
              <a:t>Watergate</a:t>
            </a:r>
            <a:r>
              <a:rPr lang="en-US" dirty="0">
                <a:solidFill>
                  <a:prstClr val="black"/>
                </a:solidFill>
                <a:latin typeface="Sanserif"/>
                <a:cs typeface="+mn-cs"/>
              </a:rPr>
              <a:t>: a scandal involving burglaries and the subsequent cover-up.</a:t>
            </a:r>
          </a:p>
          <a:p>
            <a:pPr lvl="0" defTabSz="457200">
              <a:spcBef>
                <a:spcPts val="2400"/>
              </a:spcBef>
              <a:spcAft>
                <a:spcPts val="0"/>
              </a:spcAft>
            </a:pPr>
            <a:r>
              <a:rPr lang="en-US" dirty="0">
                <a:solidFill>
                  <a:prstClr val="black"/>
                </a:solidFill>
                <a:latin typeface="Sanserif"/>
                <a:cs typeface="+mn-cs"/>
              </a:rPr>
              <a:t>Watergate dramatically demonstrated how enormously the presidency had changed.</a:t>
            </a:r>
          </a:p>
        </p:txBody>
      </p:sp>
      <p:sp>
        <p:nvSpPr>
          <p:cNvPr id="7" name="Slide Number Placeholder 3">
            <a:extLst>
              <a:ext uri="{FF2B5EF4-FFF2-40B4-BE49-F238E27FC236}">
                <a16:creationId xmlns:a16="http://schemas.microsoft.com/office/drawing/2014/main" id="{E00207D3-D3FE-4021-A0F6-66AF19A6F9BD}"/>
              </a:ext>
            </a:extLst>
          </p:cNvPr>
          <p:cNvSpPr>
            <a:spLocks noGrp="1"/>
          </p:cNvSpPr>
          <p:nvPr>
            <p:ph type="sldNum" sz="quarter" idx="10"/>
          </p:nvPr>
        </p:nvSpPr>
        <p:spPr/>
        <p:txBody>
          <a:bodyPr/>
          <a:lstStyle/>
          <a:p>
            <a:fld id="{68151E55-6873-49E2-B8D5-2F265E6F1973}" type="slidenum">
              <a:rPr lang="en-US" smtClean="0">
                <a:latin typeface="Sanserif"/>
              </a:rPr>
              <a:pPr/>
              <a:t>45</a:t>
            </a:fld>
            <a:endParaRPr lang="en-US" dirty="0">
              <a:latin typeface="Sanserif"/>
            </a:endParaRPr>
          </a:p>
        </p:txBody>
      </p:sp>
    </p:spTree>
    <p:extLst>
      <p:ext uri="{BB962C8B-B14F-4D97-AF65-F5344CB8AC3E}">
        <p14:creationId xmlns:p14="http://schemas.microsoft.com/office/powerpoint/2010/main" val="33740039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9EFA8C-E472-4F73-BB25-8C95E1BF77DE}"/>
              </a:ext>
            </a:extLst>
          </p:cNvPr>
          <p:cNvSpPr>
            <a:spLocks noGrp="1"/>
          </p:cNvSpPr>
          <p:nvPr>
            <p:ph type="title"/>
          </p:nvPr>
        </p:nvSpPr>
        <p:spPr/>
        <p:txBody>
          <a:bodyPr/>
          <a:lstStyle/>
          <a:p>
            <a:r>
              <a:rPr lang="en-US" altLang="en-US" dirty="0">
                <a:solidFill>
                  <a:srgbClr val="C30C20"/>
                </a:solidFill>
                <a:latin typeface="Sanserif"/>
                <a:cs typeface="+mj-cs"/>
              </a:rPr>
              <a:t>The Post-Watergate Presidency</a:t>
            </a:r>
            <a:endParaRPr lang="en-IN" dirty="0">
              <a:latin typeface="Sanserif"/>
            </a:endParaRPr>
          </a:p>
        </p:txBody>
      </p:sp>
      <p:sp>
        <p:nvSpPr>
          <p:cNvPr id="11" name="Content Placeholder 2">
            <a:extLst>
              <a:ext uri="{FF2B5EF4-FFF2-40B4-BE49-F238E27FC236}">
                <a16:creationId xmlns:a16="http://schemas.microsoft.com/office/drawing/2014/main" id="{DCE03678-7AC5-412B-B780-5D7A25B1DC2C}"/>
              </a:ext>
            </a:extLst>
          </p:cNvPr>
          <p:cNvSpPr>
            <a:spLocks noGrp="1"/>
          </p:cNvSpPr>
          <p:nvPr>
            <p:ph sz="quarter" idx="20"/>
          </p:nvPr>
        </p:nvSpPr>
        <p:spPr>
          <a:xfrm>
            <a:off x="342900" y="1524000"/>
            <a:ext cx="8343900" cy="4800600"/>
          </a:xfrm>
        </p:spPr>
        <p:txBody>
          <a:bodyPr>
            <a:normAutofit lnSpcReduction="10000"/>
          </a:bodyPr>
          <a:lstStyle/>
          <a:p>
            <a:pPr lvl="0" defTabSz="457200">
              <a:spcBef>
                <a:spcPts val="2400"/>
              </a:spcBef>
              <a:spcAft>
                <a:spcPts val="0"/>
              </a:spcAft>
            </a:pPr>
            <a:r>
              <a:rPr lang="en-US" dirty="0">
                <a:solidFill>
                  <a:prstClr val="black"/>
                </a:solidFill>
                <a:latin typeface="Sanserif"/>
                <a:cs typeface="+mn-cs"/>
              </a:rPr>
              <a:t>Mild-mannered Jimmy Carter, when elected president, was thought to be the antidote to Nixon’s presidency.</a:t>
            </a:r>
          </a:p>
          <a:p>
            <a:pPr marL="285750" lvl="1" indent="-285750" defTabSz="457200">
              <a:spcBef>
                <a:spcPct val="20000"/>
              </a:spcBef>
              <a:spcAft>
                <a:spcPts val="0"/>
              </a:spcAft>
            </a:pPr>
            <a:r>
              <a:rPr lang="en-US" dirty="0">
                <a:solidFill>
                  <a:prstClr val="black"/>
                </a:solidFill>
                <a:latin typeface="Sanserif"/>
                <a:cs typeface="+mn-cs"/>
              </a:rPr>
              <a:t>Many believe Carter didn’t exercise </a:t>
            </a:r>
            <a:r>
              <a:rPr lang="en-US" i="1" dirty="0">
                <a:solidFill>
                  <a:prstClr val="black"/>
                </a:solidFill>
                <a:latin typeface="Sanserif"/>
                <a:cs typeface="+mn-cs"/>
              </a:rPr>
              <a:t>enough</a:t>
            </a:r>
            <a:r>
              <a:rPr lang="en-US" dirty="0">
                <a:solidFill>
                  <a:prstClr val="black"/>
                </a:solidFill>
                <a:latin typeface="Sanserif"/>
                <a:cs typeface="+mn-cs"/>
              </a:rPr>
              <a:t> authority.</a:t>
            </a:r>
          </a:p>
          <a:p>
            <a:pPr lvl="0" defTabSz="457200">
              <a:spcBef>
                <a:spcPts val="1800"/>
              </a:spcBef>
              <a:spcAft>
                <a:spcPts val="0"/>
              </a:spcAft>
            </a:pPr>
            <a:r>
              <a:rPr lang="en-US" dirty="0">
                <a:solidFill>
                  <a:prstClr val="black"/>
                </a:solidFill>
                <a:latin typeface="Sanserif"/>
                <a:cs typeface="+mn-cs"/>
              </a:rPr>
              <a:t>Ronald Reagan had a more powerful presidency.</a:t>
            </a:r>
          </a:p>
          <a:p>
            <a:pPr lvl="0" defTabSz="457200">
              <a:spcBef>
                <a:spcPts val="1800"/>
              </a:spcBef>
              <a:spcAft>
                <a:spcPts val="0"/>
              </a:spcAft>
            </a:pPr>
            <a:r>
              <a:rPr lang="en-US" dirty="0">
                <a:solidFill>
                  <a:prstClr val="black"/>
                </a:solidFill>
                <a:latin typeface="Sanserif"/>
                <a:cs typeface="+mn-cs"/>
              </a:rPr>
              <a:t>George W. Bush administration was best at </a:t>
            </a:r>
            <a:br>
              <a:rPr lang="en-US" dirty="0">
                <a:solidFill>
                  <a:prstClr val="black"/>
                </a:solidFill>
                <a:latin typeface="Sanserif"/>
                <a:cs typeface="+mn-cs"/>
              </a:rPr>
            </a:br>
            <a:r>
              <a:rPr lang="en-US" dirty="0">
                <a:solidFill>
                  <a:prstClr val="black"/>
                </a:solidFill>
                <a:latin typeface="Sanserif"/>
                <a:cs typeface="+mn-cs"/>
              </a:rPr>
              <a:t>re-creating a form of imperial presidency.</a:t>
            </a:r>
          </a:p>
          <a:p>
            <a:pPr marL="285750" lvl="1" indent="-285750" defTabSz="457200">
              <a:spcBef>
                <a:spcPct val="20000"/>
              </a:spcBef>
              <a:spcAft>
                <a:spcPts val="0"/>
              </a:spcAft>
            </a:pPr>
            <a:r>
              <a:rPr lang="en-US" dirty="0">
                <a:solidFill>
                  <a:prstClr val="black"/>
                </a:solidFill>
                <a:latin typeface="Sanserif"/>
                <a:cs typeface="+mn-cs"/>
              </a:rPr>
              <a:t>Terror attacks and activist foreign policy.</a:t>
            </a:r>
          </a:p>
          <a:p>
            <a:pPr lvl="0" defTabSz="457200">
              <a:spcBef>
                <a:spcPts val="1800"/>
              </a:spcBef>
              <a:spcAft>
                <a:spcPts val="0"/>
              </a:spcAft>
            </a:pPr>
            <a:r>
              <a:rPr lang="en-US" dirty="0">
                <a:solidFill>
                  <a:prstClr val="black"/>
                </a:solidFill>
                <a:latin typeface="Sanserif"/>
                <a:cs typeface="+mn-cs"/>
              </a:rPr>
              <a:t>Analysts faulted Barack Obama’s conciliatory, consensus-building nature as an impediment to exercising strong authority.</a:t>
            </a:r>
          </a:p>
        </p:txBody>
      </p:sp>
      <p:sp>
        <p:nvSpPr>
          <p:cNvPr id="5" name="Slide Number Placeholder 3">
            <a:extLst>
              <a:ext uri="{FF2B5EF4-FFF2-40B4-BE49-F238E27FC236}">
                <a16:creationId xmlns:a16="http://schemas.microsoft.com/office/drawing/2014/main" id="{F0FC52E7-60F6-4659-B245-76EE3F98AF80}"/>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Sanserif"/>
              </a:rPr>
              <a:pPr/>
              <a:t>46</a:t>
            </a:fld>
            <a:endParaRPr lang="en-US" dirty="0">
              <a:latin typeface="Sanserif"/>
            </a:endParaRPr>
          </a:p>
        </p:txBody>
      </p:sp>
    </p:spTree>
    <p:extLst>
      <p:ext uri="{BB962C8B-B14F-4D97-AF65-F5344CB8AC3E}">
        <p14:creationId xmlns:p14="http://schemas.microsoft.com/office/powerpoint/2010/main" val="32941973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CAA9D8C-308B-447E-A058-DB6B317D3F01}"/>
              </a:ext>
            </a:extLst>
          </p:cNvPr>
          <p:cNvSpPr>
            <a:spLocks noGrp="1"/>
          </p:cNvSpPr>
          <p:nvPr>
            <p:ph type="title"/>
          </p:nvPr>
        </p:nvSpPr>
        <p:spPr>
          <a:xfrm>
            <a:off x="1752600" y="290112"/>
            <a:ext cx="6210300" cy="1233888"/>
          </a:xfrm>
        </p:spPr>
        <p:txBody>
          <a:bodyPr>
            <a:normAutofit/>
          </a:bodyPr>
          <a:lstStyle/>
          <a:p>
            <a:r>
              <a:rPr lang="en-US" altLang="en-US" dirty="0">
                <a:solidFill>
                  <a:srgbClr val="C30C20"/>
                </a:solidFill>
                <a:latin typeface="Sanserif"/>
                <a:cs typeface="+mj-cs"/>
              </a:rPr>
              <a:t>Impeachment: A Check on Abuses of Presidential Power </a:t>
            </a:r>
            <a:r>
              <a:rPr lang="en-US" altLang="en-US" sz="1600" dirty="0">
                <a:solidFill>
                  <a:srgbClr val="C30C20"/>
                </a:solidFill>
                <a:latin typeface="Sanserif"/>
                <a:cs typeface="+mj-cs"/>
              </a:rPr>
              <a:t>1</a:t>
            </a:r>
            <a:endParaRPr lang="en-IN" dirty="0">
              <a:latin typeface="Sanserif"/>
            </a:endParaRPr>
          </a:p>
        </p:txBody>
      </p:sp>
      <p:sp>
        <p:nvSpPr>
          <p:cNvPr id="11" name="Content Placeholder 2">
            <a:extLst>
              <a:ext uri="{FF2B5EF4-FFF2-40B4-BE49-F238E27FC236}">
                <a16:creationId xmlns:a16="http://schemas.microsoft.com/office/drawing/2014/main" id="{EB1F0DA5-0F68-4CC3-A4F3-94027E5A1247}"/>
              </a:ext>
            </a:extLst>
          </p:cNvPr>
          <p:cNvSpPr>
            <a:spLocks noGrp="1"/>
          </p:cNvSpPr>
          <p:nvPr>
            <p:ph sz="quarter" idx="20"/>
          </p:nvPr>
        </p:nvSpPr>
        <p:spPr>
          <a:xfrm>
            <a:off x="342900" y="1524000"/>
            <a:ext cx="8182282" cy="4800600"/>
          </a:xfrm>
        </p:spPr>
        <p:txBody>
          <a:bodyPr/>
          <a:lstStyle/>
          <a:p>
            <a:pPr lvl="0" defTabSz="457200">
              <a:spcBef>
                <a:spcPts val="2400"/>
              </a:spcBef>
              <a:spcAft>
                <a:spcPts val="0"/>
              </a:spcAft>
            </a:pPr>
            <a:r>
              <a:rPr lang="en-US" altLang="en-US" dirty="0">
                <a:solidFill>
                  <a:prstClr val="black"/>
                </a:solidFill>
                <a:latin typeface="Sanserif"/>
                <a:cs typeface="+mn-cs"/>
              </a:rPr>
              <a:t>Crucial check on presidential power: </a:t>
            </a:r>
            <a:r>
              <a:rPr lang="en-US" altLang="en-US" b="1" dirty="0">
                <a:solidFill>
                  <a:prstClr val="black"/>
                </a:solidFill>
                <a:latin typeface="Sanserif"/>
                <a:cs typeface="+mn-cs"/>
              </a:rPr>
              <a:t>impeachment</a:t>
            </a:r>
            <a:r>
              <a:rPr lang="en-US" altLang="en-US" dirty="0">
                <a:solidFill>
                  <a:prstClr val="black"/>
                </a:solidFill>
                <a:latin typeface="Sanserif"/>
                <a:cs typeface="+mn-cs"/>
              </a:rPr>
              <a:t>.</a:t>
            </a:r>
          </a:p>
          <a:p>
            <a:pPr marL="285750" lvl="1" indent="-285750" defTabSz="457200">
              <a:spcBef>
                <a:spcPct val="20000"/>
              </a:spcBef>
              <a:spcAft>
                <a:spcPts val="0"/>
              </a:spcAft>
            </a:pPr>
            <a:r>
              <a:rPr lang="en-US" altLang="en-US" dirty="0">
                <a:solidFill>
                  <a:prstClr val="black"/>
                </a:solidFill>
                <a:latin typeface="Sanserif"/>
                <a:cs typeface="+mn-cs"/>
              </a:rPr>
              <a:t>Impeachable offenses: “Treason, Bribery, or other high Crimes and Misdemeanors.”</a:t>
            </a:r>
          </a:p>
          <a:p>
            <a:pPr lvl="0" defTabSz="457200">
              <a:spcBef>
                <a:spcPts val="2400"/>
              </a:spcBef>
              <a:spcAft>
                <a:spcPts val="0"/>
              </a:spcAft>
            </a:pPr>
            <a:r>
              <a:rPr lang="en-US" altLang="en-US" dirty="0">
                <a:solidFill>
                  <a:prstClr val="black"/>
                </a:solidFill>
                <a:latin typeface="Sanserif"/>
                <a:cs typeface="+mn-cs"/>
              </a:rPr>
              <a:t>If the House votes to impeach the president, they forward the charges against the president, called the </a:t>
            </a:r>
            <a:r>
              <a:rPr lang="en-US" altLang="en-US" b="1" dirty="0">
                <a:solidFill>
                  <a:prstClr val="black"/>
                </a:solidFill>
                <a:latin typeface="Sanserif"/>
                <a:cs typeface="+mn-cs"/>
              </a:rPr>
              <a:t>articles of impeachment</a:t>
            </a:r>
            <a:r>
              <a:rPr lang="en-US" altLang="en-US" dirty="0">
                <a:solidFill>
                  <a:prstClr val="black"/>
                </a:solidFill>
                <a:latin typeface="Sanserif"/>
                <a:cs typeface="+mn-cs"/>
              </a:rPr>
              <a:t>, to the Senate.</a:t>
            </a:r>
          </a:p>
          <a:p>
            <a:pPr lvl="0" defTabSz="457200">
              <a:spcBef>
                <a:spcPts val="2400"/>
              </a:spcBef>
              <a:spcAft>
                <a:spcPts val="0"/>
              </a:spcAft>
            </a:pPr>
            <a:r>
              <a:rPr lang="en-US" altLang="en-US" dirty="0">
                <a:solidFill>
                  <a:prstClr val="black"/>
                </a:solidFill>
                <a:latin typeface="Sanserif"/>
                <a:cs typeface="+mn-cs"/>
              </a:rPr>
              <a:t>Senate then holds a trial, and if convicted, the president can be removed from office.</a:t>
            </a:r>
          </a:p>
        </p:txBody>
      </p:sp>
      <p:sp>
        <p:nvSpPr>
          <p:cNvPr id="7" name="Slide Number Placeholder 3">
            <a:extLst>
              <a:ext uri="{FF2B5EF4-FFF2-40B4-BE49-F238E27FC236}">
                <a16:creationId xmlns:a16="http://schemas.microsoft.com/office/drawing/2014/main" id="{B01745A5-CA01-48FD-9F15-AB8B3F1616F6}"/>
              </a:ext>
            </a:extLst>
          </p:cNvPr>
          <p:cNvSpPr>
            <a:spLocks noGrp="1"/>
          </p:cNvSpPr>
          <p:nvPr>
            <p:ph type="sldNum" sz="quarter" idx="10"/>
          </p:nvPr>
        </p:nvSpPr>
        <p:spPr/>
        <p:txBody>
          <a:bodyPr/>
          <a:lstStyle/>
          <a:p>
            <a:fld id="{68151E55-6873-49E2-B8D5-2F265E6F1973}" type="slidenum">
              <a:rPr lang="en-US" smtClean="0">
                <a:latin typeface="Sanserif"/>
              </a:rPr>
              <a:pPr/>
              <a:t>47</a:t>
            </a:fld>
            <a:endParaRPr lang="en-US" dirty="0">
              <a:latin typeface="Sanserif"/>
            </a:endParaRPr>
          </a:p>
        </p:txBody>
      </p:sp>
    </p:spTree>
    <p:extLst>
      <p:ext uri="{BB962C8B-B14F-4D97-AF65-F5344CB8AC3E}">
        <p14:creationId xmlns:p14="http://schemas.microsoft.com/office/powerpoint/2010/main" val="40070509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5B4BDD3-78A5-4289-A64E-BC29E7431114}"/>
              </a:ext>
            </a:extLst>
          </p:cNvPr>
          <p:cNvSpPr>
            <a:spLocks noGrp="1"/>
          </p:cNvSpPr>
          <p:nvPr>
            <p:ph type="title"/>
          </p:nvPr>
        </p:nvSpPr>
        <p:spPr>
          <a:xfrm>
            <a:off x="1676400" y="290112"/>
            <a:ext cx="6286500" cy="1233888"/>
          </a:xfrm>
        </p:spPr>
        <p:txBody>
          <a:bodyPr>
            <a:normAutofit/>
          </a:bodyPr>
          <a:lstStyle/>
          <a:p>
            <a:r>
              <a:rPr lang="en-US" altLang="en-US" dirty="0">
                <a:solidFill>
                  <a:srgbClr val="C30C20"/>
                </a:solidFill>
                <a:latin typeface="Sanserif"/>
                <a:cs typeface="+mj-cs"/>
              </a:rPr>
              <a:t>Impeachment: A Check on Abuses of Presidential Power </a:t>
            </a:r>
            <a:r>
              <a:rPr lang="en-US" altLang="en-US" sz="1600" dirty="0">
                <a:solidFill>
                  <a:srgbClr val="C30C20"/>
                </a:solidFill>
                <a:latin typeface="Sanserif"/>
                <a:cs typeface="+mj-cs"/>
              </a:rPr>
              <a:t>2</a:t>
            </a:r>
            <a:endParaRPr lang="en-IN" dirty="0">
              <a:latin typeface="Sanserif"/>
            </a:endParaRPr>
          </a:p>
        </p:txBody>
      </p:sp>
      <p:sp>
        <p:nvSpPr>
          <p:cNvPr id="11" name="Content Placeholder 2">
            <a:extLst>
              <a:ext uri="{FF2B5EF4-FFF2-40B4-BE49-F238E27FC236}">
                <a16:creationId xmlns:a16="http://schemas.microsoft.com/office/drawing/2014/main" id="{AC80C8B6-705E-4686-86CE-D12EFC1EC49A}"/>
              </a:ext>
            </a:extLst>
          </p:cNvPr>
          <p:cNvSpPr>
            <a:spLocks noGrp="1"/>
          </p:cNvSpPr>
          <p:nvPr>
            <p:ph sz="quarter" idx="20"/>
          </p:nvPr>
        </p:nvSpPr>
        <p:spPr>
          <a:xfrm>
            <a:off x="504518" y="1524000"/>
            <a:ext cx="8258482" cy="4800600"/>
          </a:xfrm>
        </p:spPr>
        <p:txBody>
          <a:bodyPr/>
          <a:lstStyle/>
          <a:p>
            <a:pPr lvl="0" defTabSz="457200">
              <a:spcBef>
                <a:spcPts val="2400"/>
              </a:spcBef>
              <a:spcAft>
                <a:spcPts val="0"/>
              </a:spcAft>
            </a:pPr>
            <a:r>
              <a:rPr lang="en-US" altLang="en-US" dirty="0">
                <a:solidFill>
                  <a:prstClr val="black"/>
                </a:solidFill>
                <a:latin typeface="Sanserif"/>
                <a:cs typeface="+mn-cs"/>
              </a:rPr>
              <a:t>Three presidents have been impeached by the House of Representatives.</a:t>
            </a:r>
          </a:p>
          <a:p>
            <a:pPr marL="285750" lvl="1" indent="-285750" defTabSz="457200">
              <a:spcBef>
                <a:spcPct val="20000"/>
              </a:spcBef>
              <a:spcAft>
                <a:spcPts val="0"/>
              </a:spcAft>
            </a:pPr>
            <a:r>
              <a:rPr lang="en-US" altLang="en-US" dirty="0">
                <a:solidFill>
                  <a:prstClr val="black"/>
                </a:solidFill>
                <a:latin typeface="Sanserif"/>
                <a:cs typeface="+mn-cs"/>
              </a:rPr>
              <a:t>Andrew Johnson.</a:t>
            </a:r>
          </a:p>
          <a:p>
            <a:pPr marL="285750" lvl="1" indent="-285750" defTabSz="457200">
              <a:spcBef>
                <a:spcPct val="20000"/>
              </a:spcBef>
              <a:spcAft>
                <a:spcPts val="0"/>
              </a:spcAft>
            </a:pPr>
            <a:r>
              <a:rPr lang="en-US" altLang="en-US" dirty="0">
                <a:solidFill>
                  <a:prstClr val="black"/>
                </a:solidFill>
                <a:latin typeface="Sanserif"/>
                <a:cs typeface="+mn-cs"/>
              </a:rPr>
              <a:t>Bill Clinton.</a:t>
            </a:r>
          </a:p>
          <a:p>
            <a:pPr marL="285750" lvl="1" indent="-285750" defTabSz="457200">
              <a:spcBef>
                <a:spcPct val="20000"/>
              </a:spcBef>
              <a:spcAft>
                <a:spcPts val="0"/>
              </a:spcAft>
            </a:pPr>
            <a:r>
              <a:rPr lang="en-US" altLang="en-US" dirty="0">
                <a:solidFill>
                  <a:prstClr val="black"/>
                </a:solidFill>
                <a:latin typeface="Sanserif"/>
                <a:cs typeface="+mn-cs"/>
              </a:rPr>
              <a:t>Donald Trump.</a:t>
            </a:r>
          </a:p>
          <a:p>
            <a:pPr lvl="0" defTabSz="457200">
              <a:spcBef>
                <a:spcPts val="2400"/>
              </a:spcBef>
              <a:spcAft>
                <a:spcPts val="0"/>
              </a:spcAft>
            </a:pPr>
            <a:r>
              <a:rPr lang="en-US" altLang="en-US" dirty="0">
                <a:solidFill>
                  <a:prstClr val="black"/>
                </a:solidFill>
                <a:latin typeface="Sanserif"/>
                <a:cs typeface="+mn-cs"/>
              </a:rPr>
              <a:t>None have been convicted and removed from office.</a:t>
            </a:r>
          </a:p>
          <a:p>
            <a:pPr lvl="0" defTabSz="457200">
              <a:spcBef>
                <a:spcPts val="2400"/>
              </a:spcBef>
              <a:spcAft>
                <a:spcPts val="0"/>
              </a:spcAft>
            </a:pPr>
            <a:r>
              <a:rPr lang="en-US" altLang="en-US" dirty="0">
                <a:solidFill>
                  <a:prstClr val="black"/>
                </a:solidFill>
                <a:latin typeface="Sanserif"/>
                <a:cs typeface="+mn-cs"/>
              </a:rPr>
              <a:t>Nixon resigned from office to avoid the inevitability of impeachment proceedings in the wake of the Watergate scandal.</a:t>
            </a:r>
          </a:p>
        </p:txBody>
      </p:sp>
      <p:sp>
        <p:nvSpPr>
          <p:cNvPr id="7" name="Slide Number Placeholder 3">
            <a:extLst>
              <a:ext uri="{FF2B5EF4-FFF2-40B4-BE49-F238E27FC236}">
                <a16:creationId xmlns:a16="http://schemas.microsoft.com/office/drawing/2014/main" id="{CD43C13A-D287-476F-9CC4-5447E7228471}"/>
              </a:ext>
            </a:extLst>
          </p:cNvPr>
          <p:cNvSpPr>
            <a:spLocks noGrp="1"/>
          </p:cNvSpPr>
          <p:nvPr>
            <p:ph type="sldNum" sz="quarter" idx="10"/>
          </p:nvPr>
        </p:nvSpPr>
        <p:spPr/>
        <p:txBody>
          <a:bodyPr/>
          <a:lstStyle/>
          <a:p>
            <a:fld id="{68151E55-6873-49E2-B8D5-2F265E6F1973}" type="slidenum">
              <a:rPr lang="en-US" smtClean="0">
                <a:latin typeface="Sanserif"/>
              </a:rPr>
              <a:pPr/>
              <a:t>48</a:t>
            </a:fld>
            <a:endParaRPr lang="en-US" dirty="0">
              <a:latin typeface="Sanserif"/>
            </a:endParaRPr>
          </a:p>
        </p:txBody>
      </p:sp>
    </p:spTree>
    <p:extLst>
      <p:ext uri="{BB962C8B-B14F-4D97-AF65-F5344CB8AC3E}">
        <p14:creationId xmlns:p14="http://schemas.microsoft.com/office/powerpoint/2010/main" val="5902630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103D2EA-6470-4139-8699-23DFE362BEE4}"/>
              </a:ext>
            </a:extLst>
          </p:cNvPr>
          <p:cNvSpPr>
            <a:spLocks noGrp="1"/>
          </p:cNvSpPr>
          <p:nvPr>
            <p:ph type="title"/>
          </p:nvPr>
        </p:nvSpPr>
        <p:spPr/>
        <p:txBody>
          <a:bodyPr/>
          <a:lstStyle/>
          <a:p>
            <a:r>
              <a:rPr lang="en-US" altLang="en-US" dirty="0">
                <a:solidFill>
                  <a:srgbClr val="C30C20"/>
                </a:solidFill>
                <a:latin typeface="Sanserif"/>
                <a:cs typeface="+mj-cs"/>
              </a:rPr>
              <a:t>Women and the Presidency</a:t>
            </a:r>
            <a:endParaRPr lang="en-IN" dirty="0">
              <a:latin typeface="Sanserif"/>
            </a:endParaRPr>
          </a:p>
        </p:txBody>
      </p:sp>
      <p:sp>
        <p:nvSpPr>
          <p:cNvPr id="11" name="Content Placeholder 2">
            <a:extLst>
              <a:ext uri="{FF2B5EF4-FFF2-40B4-BE49-F238E27FC236}">
                <a16:creationId xmlns:a16="http://schemas.microsoft.com/office/drawing/2014/main" id="{9A65E94A-46D2-4C7C-B6E4-E718D7F9F418}"/>
              </a:ext>
            </a:extLst>
          </p:cNvPr>
          <p:cNvSpPr>
            <a:spLocks noGrp="1"/>
          </p:cNvSpPr>
          <p:nvPr>
            <p:ph sz="quarter" idx="20"/>
          </p:nvPr>
        </p:nvSpPr>
        <p:spPr/>
        <p:txBody>
          <a:bodyPr/>
          <a:lstStyle/>
          <a:p>
            <a:pPr lvl="0" defTabSz="457200">
              <a:spcBef>
                <a:spcPts val="2400"/>
              </a:spcBef>
              <a:spcAft>
                <a:spcPts val="0"/>
              </a:spcAft>
            </a:pPr>
            <a:r>
              <a:rPr lang="en-US" dirty="0">
                <a:solidFill>
                  <a:prstClr val="black"/>
                </a:solidFill>
                <a:latin typeface="Sanserif"/>
                <a:cs typeface="+mn-cs"/>
              </a:rPr>
              <a:t>Hillary Clinton’s 2016 candidacy was historic, but her failure to win represents a stark political reality concerning the difficulty of any woman to win the most powerful position in the world.</a:t>
            </a:r>
          </a:p>
          <a:p>
            <a:pPr lvl="0" defTabSz="457200">
              <a:spcBef>
                <a:spcPts val="2400"/>
              </a:spcBef>
              <a:spcAft>
                <a:spcPts val="0"/>
              </a:spcAft>
            </a:pPr>
            <a:r>
              <a:rPr lang="en-US" dirty="0">
                <a:solidFill>
                  <a:prstClr val="black"/>
                </a:solidFill>
                <a:latin typeface="Sanserif"/>
                <a:cs typeface="+mn-cs"/>
              </a:rPr>
              <a:t>Historically, Americans were unwilling to vote for a qualified woman for president, but those times seem to be mostly past.</a:t>
            </a:r>
            <a:endParaRPr lang="en-US" altLang="en-US" dirty="0">
              <a:solidFill>
                <a:prstClr val="black"/>
              </a:solidFill>
              <a:latin typeface="Sanserif"/>
              <a:cs typeface="+mn-cs"/>
            </a:endParaRPr>
          </a:p>
        </p:txBody>
      </p:sp>
      <p:sp>
        <p:nvSpPr>
          <p:cNvPr id="7" name="Slide Number Placeholder 3">
            <a:extLst>
              <a:ext uri="{FF2B5EF4-FFF2-40B4-BE49-F238E27FC236}">
                <a16:creationId xmlns:a16="http://schemas.microsoft.com/office/drawing/2014/main" id="{7D11D792-5F0F-4708-B77A-4774BE793BA1}"/>
              </a:ext>
            </a:extLst>
          </p:cNvPr>
          <p:cNvSpPr>
            <a:spLocks noGrp="1"/>
          </p:cNvSpPr>
          <p:nvPr>
            <p:ph type="sldNum" sz="quarter" idx="10"/>
          </p:nvPr>
        </p:nvSpPr>
        <p:spPr/>
        <p:txBody>
          <a:bodyPr/>
          <a:lstStyle/>
          <a:p>
            <a:fld id="{68151E55-6873-49E2-B8D5-2F265E6F1973}" type="slidenum">
              <a:rPr lang="en-US" smtClean="0">
                <a:latin typeface="Sanserif"/>
              </a:rPr>
              <a:pPr/>
              <a:t>49</a:t>
            </a:fld>
            <a:endParaRPr lang="en-US" dirty="0">
              <a:latin typeface="Sanserif"/>
            </a:endParaRPr>
          </a:p>
        </p:txBody>
      </p:sp>
    </p:spTree>
    <p:extLst>
      <p:ext uri="{BB962C8B-B14F-4D97-AF65-F5344CB8AC3E}">
        <p14:creationId xmlns:p14="http://schemas.microsoft.com/office/powerpoint/2010/main" val="1422964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8B6091D-C8AB-4546-BA52-8EE6574B9EF3}"/>
              </a:ext>
            </a:extLst>
          </p:cNvPr>
          <p:cNvSpPr>
            <a:spLocks noGrp="1"/>
          </p:cNvSpPr>
          <p:nvPr>
            <p:ph type="title"/>
          </p:nvPr>
        </p:nvSpPr>
        <p:spPr/>
        <p:txBody>
          <a:bodyPr/>
          <a:lstStyle/>
          <a:p>
            <a:r>
              <a:rPr lang="en-US" altLang="en-US" dirty="0">
                <a:solidFill>
                  <a:srgbClr val="C30C20"/>
                </a:solidFill>
                <a:latin typeface="Sanserif"/>
                <a:cs typeface="Arial" charset="0"/>
              </a:rPr>
              <a:t>Chief of State</a:t>
            </a:r>
            <a:endParaRPr lang="en-IN" dirty="0">
              <a:latin typeface="Sanserif"/>
            </a:endParaRPr>
          </a:p>
        </p:txBody>
      </p:sp>
      <p:sp>
        <p:nvSpPr>
          <p:cNvPr id="11" name="Content Placeholder 2">
            <a:extLst>
              <a:ext uri="{FF2B5EF4-FFF2-40B4-BE49-F238E27FC236}">
                <a16:creationId xmlns:a16="http://schemas.microsoft.com/office/drawing/2014/main" id="{6A5E2B4F-647A-447F-B2D3-CABF6BC2D7B4}"/>
              </a:ext>
            </a:extLst>
          </p:cNvPr>
          <p:cNvSpPr>
            <a:spLocks noGrp="1"/>
          </p:cNvSpPr>
          <p:nvPr>
            <p:ph sz="quarter" idx="20"/>
          </p:nvPr>
        </p:nvSpPr>
        <p:spPr>
          <a:xfrm>
            <a:off x="342900" y="1524000"/>
            <a:ext cx="8283512" cy="4800600"/>
          </a:xfrm>
        </p:spPr>
        <p:txBody>
          <a:bodyPr/>
          <a:lstStyle/>
          <a:p>
            <a:pPr lvl="0" defTabSz="457200">
              <a:spcBef>
                <a:spcPts val="2400"/>
              </a:spcBef>
              <a:spcAft>
                <a:spcPts val="0"/>
              </a:spcAft>
            </a:pPr>
            <a:r>
              <a:rPr lang="en-US" altLang="en-US" dirty="0">
                <a:solidFill>
                  <a:prstClr val="black"/>
                </a:solidFill>
                <a:latin typeface="Sanserif"/>
                <a:cs typeface="+mn-cs"/>
              </a:rPr>
              <a:t>Function of chief of state is similar to the ceremonial role played by the constitutional monarch in parliamentary systems such as Great Britain’s.</a:t>
            </a:r>
          </a:p>
          <a:p>
            <a:pPr lvl="0" defTabSz="457200">
              <a:spcBef>
                <a:spcPts val="2400"/>
              </a:spcBef>
              <a:spcAft>
                <a:spcPts val="0"/>
              </a:spcAft>
            </a:pPr>
            <a:r>
              <a:rPr lang="en-US" altLang="en-US" dirty="0">
                <a:solidFill>
                  <a:prstClr val="black"/>
                </a:solidFill>
                <a:latin typeface="Sanserif"/>
                <a:cs typeface="+mn-cs"/>
              </a:rPr>
              <a:t>In the United States, the role of symbolic leader of the nation enhances the president’s image and authority and promotes national unity.</a:t>
            </a:r>
          </a:p>
        </p:txBody>
      </p:sp>
      <p:sp>
        <p:nvSpPr>
          <p:cNvPr id="7" name="Slide Number Placeholder 3">
            <a:extLst>
              <a:ext uri="{FF2B5EF4-FFF2-40B4-BE49-F238E27FC236}">
                <a16:creationId xmlns:a16="http://schemas.microsoft.com/office/drawing/2014/main" id="{9D12C7AB-4018-45C8-A84E-2A0C25736EC3}"/>
              </a:ext>
            </a:extLst>
          </p:cNvPr>
          <p:cNvSpPr>
            <a:spLocks noGrp="1"/>
          </p:cNvSpPr>
          <p:nvPr>
            <p:ph type="sldNum" sz="quarter" idx="10"/>
          </p:nvPr>
        </p:nvSpPr>
        <p:spPr/>
        <p:txBody>
          <a:bodyPr/>
          <a:lstStyle/>
          <a:p>
            <a:fld id="{68151E55-6873-49E2-B8D5-2F265E6F1973}" type="slidenum">
              <a:rPr lang="en-US" smtClean="0">
                <a:latin typeface="Sanserif"/>
              </a:rPr>
              <a:pPr/>
              <a:t>5</a:t>
            </a:fld>
            <a:endParaRPr lang="en-US" dirty="0">
              <a:latin typeface="Sanserif"/>
            </a:endParaRPr>
          </a:p>
        </p:txBody>
      </p:sp>
    </p:spTree>
    <p:extLst>
      <p:ext uri="{BB962C8B-B14F-4D97-AF65-F5344CB8AC3E}">
        <p14:creationId xmlns:p14="http://schemas.microsoft.com/office/powerpoint/2010/main" val="21150247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E603-67B3-471B-8FA8-358A359AA67D}"/>
              </a:ext>
            </a:extLst>
          </p:cNvPr>
          <p:cNvSpPr>
            <a:spLocks noGrp="1"/>
          </p:cNvSpPr>
          <p:nvPr>
            <p:ph type="title"/>
          </p:nvPr>
        </p:nvSpPr>
        <p:spPr>
          <a:xfrm>
            <a:off x="2019300" y="3810000"/>
            <a:ext cx="5677154" cy="1143000"/>
          </a:xfrm>
        </p:spPr>
        <p:txBody>
          <a:bodyPr/>
          <a:lstStyle/>
          <a:p>
            <a:pPr algn="l"/>
            <a:r>
              <a:rPr lang="en-US" sz="2400" b="1" dirty="0">
                <a:solidFill>
                  <a:srgbClr val="C30C20"/>
                </a:solidFill>
                <a:latin typeface="Sanserif"/>
                <a:cs typeface="+mj-cs"/>
              </a:rPr>
              <a:t>Figure 13.4 </a:t>
            </a:r>
            <a:r>
              <a:rPr lang="en-US" sz="2400" b="1" dirty="0">
                <a:solidFill>
                  <a:prstClr val="black"/>
                </a:solidFill>
                <a:latin typeface="Sanserif"/>
                <a:cs typeface="+mj-cs"/>
              </a:rPr>
              <a:t>America’s Willingness to Vote for a Woman President</a:t>
            </a:r>
            <a:endParaRPr lang="en-IN" dirty="0">
              <a:latin typeface="Sanserif"/>
            </a:endParaRPr>
          </a:p>
        </p:txBody>
      </p:sp>
      <p:pic>
        <p:nvPicPr>
          <p:cNvPr id="8" name="Picture 2" descr="Line graph showing the percentage of Americans who would or would not be willing to vote for a woman for president, please refer to long description.">
            <a:extLst>
              <a:ext uri="{FF2B5EF4-FFF2-40B4-BE49-F238E27FC236}">
                <a16:creationId xmlns:a16="http://schemas.microsoft.com/office/drawing/2014/main" id="{83F746A4-8DF8-48A9-973D-9F33475EA8E8}"/>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23542" b="-23542"/>
          <a:stretch/>
        </p:blipFill>
        <p:spPr>
          <a:xfrm>
            <a:off x="954343" y="228601"/>
            <a:ext cx="7275257" cy="4299298"/>
          </a:xfrm>
        </p:spPr>
      </p:pic>
      <p:sp>
        <p:nvSpPr>
          <p:cNvPr id="4" name="Content Placeholder 3">
            <a:extLst>
              <a:ext uri="{FF2B5EF4-FFF2-40B4-BE49-F238E27FC236}">
                <a16:creationId xmlns:a16="http://schemas.microsoft.com/office/drawing/2014/main" id="{E5FE65A4-0E2C-49A2-BEF6-088114C7B901}"/>
              </a:ext>
            </a:extLst>
          </p:cNvPr>
          <p:cNvSpPr>
            <a:spLocks noGrp="1"/>
          </p:cNvSpPr>
          <p:nvPr>
            <p:ph idx="13"/>
          </p:nvPr>
        </p:nvSpPr>
        <p:spPr>
          <a:xfrm>
            <a:off x="2019300" y="4961021"/>
            <a:ext cx="5296154" cy="1143000"/>
          </a:xfrm>
        </p:spPr>
        <p:txBody>
          <a:bodyPr>
            <a:normAutofit lnSpcReduction="10000"/>
          </a:bodyPr>
          <a:lstStyle/>
          <a:p>
            <a:pPr lvl="0" defTabSz="457200">
              <a:spcBef>
                <a:spcPct val="20000"/>
              </a:spcBef>
              <a:spcAft>
                <a:spcPts val="0"/>
              </a:spcAft>
            </a:pPr>
            <a:r>
              <a:rPr lang="en-US" sz="1400" dirty="0">
                <a:solidFill>
                  <a:prstClr val="black"/>
                </a:solidFill>
                <a:latin typeface="Sanserif"/>
                <a:cs typeface="+mn-cs"/>
              </a:rPr>
              <a:t>In 1937, only 33 percent of Americans said they would vote for a qualified woman, but the figure has risen steadily. By 2013, 95% were saying they would vote for a female candidate. Small downticks in the past few years may be a result of the unpopularity of Hillary Clinton as the supposed candidate.</a:t>
            </a:r>
          </a:p>
        </p:txBody>
      </p:sp>
      <p:sp>
        <p:nvSpPr>
          <p:cNvPr id="6" name="Text Placeholder 4">
            <a:extLst>
              <a:ext uri="{FF2B5EF4-FFF2-40B4-BE49-F238E27FC236}">
                <a16:creationId xmlns:a16="http://schemas.microsoft.com/office/drawing/2014/main" id="{45E366E1-7FA3-4E7E-8579-FE1D02F4D36D}"/>
              </a:ext>
            </a:extLst>
          </p:cNvPr>
          <p:cNvSpPr>
            <a:spLocks noGrp="1"/>
          </p:cNvSpPr>
          <p:nvPr>
            <p:ph type="body" sz="quarter" idx="19"/>
          </p:nvPr>
        </p:nvSpPr>
        <p:spPr/>
        <p:txBody>
          <a:bodyPr/>
          <a:lstStyle/>
          <a:p>
            <a:r>
              <a:rPr lang="en-US" b="1" dirty="0">
                <a:latin typeface="Sanserif"/>
              </a:rPr>
              <a:t>SOURCES: </a:t>
            </a:r>
            <a:r>
              <a:rPr lang="en-US" dirty="0">
                <a:latin typeface="Sanserif"/>
              </a:rPr>
              <a:t>Roper Center for Public Opinion Research and Gallup</a:t>
            </a:r>
          </a:p>
        </p:txBody>
      </p:sp>
      <p:sp>
        <p:nvSpPr>
          <p:cNvPr id="7" name="Slide Number Placeholder 5">
            <a:extLst>
              <a:ext uri="{FF2B5EF4-FFF2-40B4-BE49-F238E27FC236}">
                <a16:creationId xmlns:a16="http://schemas.microsoft.com/office/drawing/2014/main" id="{3E5D6E11-2770-498A-A309-3DB62A61D278}"/>
              </a:ext>
            </a:extLst>
          </p:cNvPr>
          <p:cNvSpPr>
            <a:spLocks noGrp="1"/>
          </p:cNvSpPr>
          <p:nvPr>
            <p:ph type="sldNum" sz="quarter" idx="10"/>
          </p:nvPr>
        </p:nvSpPr>
        <p:spPr/>
        <p:txBody>
          <a:bodyPr/>
          <a:lstStyle/>
          <a:p>
            <a:fld id="{68151E55-6873-49E2-B8D5-2F265E6F1973}" type="slidenum">
              <a:rPr lang="en-US" smtClean="0">
                <a:latin typeface="Sanserif"/>
              </a:rPr>
              <a:pPr/>
              <a:t>50</a:t>
            </a:fld>
            <a:endParaRPr lang="en-US" dirty="0">
              <a:latin typeface="Sanserif"/>
            </a:endParaRPr>
          </a:p>
        </p:txBody>
      </p:sp>
    </p:spTree>
    <p:extLst>
      <p:ext uri="{BB962C8B-B14F-4D97-AF65-F5344CB8AC3E}">
        <p14:creationId xmlns:p14="http://schemas.microsoft.com/office/powerpoint/2010/main" val="1248982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775F237-24B0-44B6-AD2C-78A0E6F43E07}"/>
              </a:ext>
            </a:extLst>
          </p:cNvPr>
          <p:cNvSpPr>
            <a:spLocks noGrp="1"/>
          </p:cNvSpPr>
          <p:nvPr>
            <p:ph type="title"/>
          </p:nvPr>
        </p:nvSpPr>
        <p:spPr/>
        <p:txBody>
          <a:bodyPr/>
          <a:lstStyle/>
          <a:p>
            <a:r>
              <a:rPr lang="en-US" altLang="en-US" dirty="0">
                <a:solidFill>
                  <a:srgbClr val="C30C20"/>
                </a:solidFill>
                <a:latin typeface="Sanserif"/>
                <a:cs typeface="+mj-cs"/>
              </a:rPr>
              <a:t>The First Lady</a:t>
            </a:r>
            <a:endParaRPr lang="en-IN" dirty="0">
              <a:latin typeface="Sanserif"/>
            </a:endParaRPr>
          </a:p>
        </p:txBody>
      </p:sp>
      <p:sp>
        <p:nvSpPr>
          <p:cNvPr id="11" name="Content Placeholder 2">
            <a:extLst>
              <a:ext uri="{FF2B5EF4-FFF2-40B4-BE49-F238E27FC236}">
                <a16:creationId xmlns:a16="http://schemas.microsoft.com/office/drawing/2014/main" id="{6CAB10E8-743E-44D6-BB63-F46BE13F0E5C}"/>
              </a:ext>
            </a:extLst>
          </p:cNvPr>
          <p:cNvSpPr>
            <a:spLocks noGrp="1"/>
          </p:cNvSpPr>
          <p:nvPr>
            <p:ph sz="quarter" idx="20"/>
          </p:nvPr>
        </p:nvSpPr>
        <p:spPr>
          <a:xfrm>
            <a:off x="342900" y="1524000"/>
            <a:ext cx="8283512" cy="4800600"/>
          </a:xfrm>
        </p:spPr>
        <p:txBody>
          <a:bodyPr/>
          <a:lstStyle/>
          <a:p>
            <a:pPr lvl="0" defTabSz="457200">
              <a:spcBef>
                <a:spcPts val="2400"/>
              </a:spcBef>
              <a:spcAft>
                <a:spcPts val="0"/>
              </a:spcAft>
            </a:pPr>
            <a:r>
              <a:rPr lang="en-US" altLang="en-US" dirty="0">
                <a:solidFill>
                  <a:prstClr val="black"/>
                </a:solidFill>
                <a:latin typeface="Sanserif"/>
                <a:cs typeface="+mn-cs"/>
              </a:rPr>
              <a:t>Much like the presidency itself, the office of the first lady has been defined by its occupants.</a:t>
            </a:r>
          </a:p>
          <a:p>
            <a:pPr lvl="0" defTabSz="457200">
              <a:spcBef>
                <a:spcPts val="2400"/>
              </a:spcBef>
              <a:spcAft>
                <a:spcPts val="0"/>
              </a:spcAft>
            </a:pPr>
            <a:r>
              <a:rPr lang="en-US" altLang="en-US" dirty="0">
                <a:solidFill>
                  <a:prstClr val="black"/>
                </a:solidFill>
                <a:latin typeface="Sanserif"/>
                <a:cs typeface="+mn-cs"/>
              </a:rPr>
              <a:t>Some first ladies have used their proximity to influence policy, while others were more reserved.</a:t>
            </a:r>
          </a:p>
          <a:p>
            <a:pPr lvl="0" defTabSz="457200">
              <a:spcBef>
                <a:spcPts val="2400"/>
              </a:spcBef>
              <a:spcAft>
                <a:spcPts val="0"/>
              </a:spcAft>
            </a:pPr>
            <a:r>
              <a:rPr lang="en-US" dirty="0">
                <a:solidFill>
                  <a:prstClr val="black"/>
                </a:solidFill>
                <a:latin typeface="Sanserif"/>
                <a:cs typeface="+mn-cs"/>
              </a:rPr>
              <a:t>Like the first ladies that came before her, Melania Trump, a modern mother who once worked as a model, is shaping the office to her own personality and her marriage.</a:t>
            </a:r>
            <a:endParaRPr lang="en-US" altLang="en-US" dirty="0">
              <a:solidFill>
                <a:prstClr val="black"/>
              </a:solidFill>
              <a:latin typeface="Sanserif"/>
              <a:cs typeface="+mn-cs"/>
            </a:endParaRPr>
          </a:p>
        </p:txBody>
      </p:sp>
      <p:sp>
        <p:nvSpPr>
          <p:cNvPr id="7" name="Slide Number Placeholder 3">
            <a:extLst>
              <a:ext uri="{FF2B5EF4-FFF2-40B4-BE49-F238E27FC236}">
                <a16:creationId xmlns:a16="http://schemas.microsoft.com/office/drawing/2014/main" id="{8DF653F5-3705-4234-8E12-7260ED33F5A2}"/>
              </a:ext>
            </a:extLst>
          </p:cNvPr>
          <p:cNvSpPr>
            <a:spLocks noGrp="1"/>
          </p:cNvSpPr>
          <p:nvPr>
            <p:ph type="sldNum" sz="quarter" idx="10"/>
          </p:nvPr>
        </p:nvSpPr>
        <p:spPr/>
        <p:txBody>
          <a:bodyPr/>
          <a:lstStyle/>
          <a:p>
            <a:fld id="{68151E55-6873-49E2-B8D5-2F265E6F1973}" type="slidenum">
              <a:rPr lang="en-US" smtClean="0">
                <a:latin typeface="Sanserif"/>
              </a:rPr>
              <a:pPr/>
              <a:t>51</a:t>
            </a:fld>
            <a:endParaRPr lang="en-US" dirty="0">
              <a:latin typeface="Sanserif"/>
            </a:endParaRPr>
          </a:p>
        </p:txBody>
      </p:sp>
    </p:spTree>
    <p:extLst>
      <p:ext uri="{BB962C8B-B14F-4D97-AF65-F5344CB8AC3E}">
        <p14:creationId xmlns:p14="http://schemas.microsoft.com/office/powerpoint/2010/main" val="28188250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F8EABD7-A993-4300-A4B9-422EB6AF220D}"/>
              </a:ext>
            </a:extLst>
          </p:cNvPr>
          <p:cNvSpPr>
            <a:spLocks noGrp="1"/>
          </p:cNvSpPr>
          <p:nvPr>
            <p:ph type="title"/>
          </p:nvPr>
        </p:nvSpPr>
        <p:spPr/>
        <p:txBody>
          <a:bodyPr/>
          <a:lstStyle/>
          <a:p>
            <a:r>
              <a:rPr lang="en-US" dirty="0">
                <a:solidFill>
                  <a:srgbClr val="C30C20"/>
                </a:solidFill>
                <a:latin typeface="Sanserif"/>
                <a:cs typeface="+mj-cs"/>
              </a:rPr>
              <a:t>Review </a:t>
            </a:r>
            <a:r>
              <a:rPr lang="en-US" sz="1600" dirty="0">
                <a:solidFill>
                  <a:srgbClr val="C30C20"/>
                </a:solidFill>
                <a:latin typeface="Sanserif"/>
                <a:cs typeface="+mj-cs"/>
              </a:rPr>
              <a:t>1</a:t>
            </a:r>
            <a:endParaRPr lang="en-IN" dirty="0">
              <a:latin typeface="Sanserif"/>
            </a:endParaRPr>
          </a:p>
        </p:txBody>
      </p:sp>
      <p:sp>
        <p:nvSpPr>
          <p:cNvPr id="11" name="Content Placeholder 2">
            <a:extLst>
              <a:ext uri="{FF2B5EF4-FFF2-40B4-BE49-F238E27FC236}">
                <a16:creationId xmlns:a16="http://schemas.microsoft.com/office/drawing/2014/main" id="{94737CF8-BAEB-4B0A-ABC3-80C74D993FA3}"/>
              </a:ext>
            </a:extLst>
          </p:cNvPr>
          <p:cNvSpPr>
            <a:spLocks noGrp="1"/>
          </p:cNvSpPr>
          <p:nvPr>
            <p:ph sz="quarter" idx="20"/>
          </p:nvPr>
        </p:nvSpPr>
        <p:spPr/>
        <p:txBody>
          <a:bodyPr/>
          <a:lstStyle/>
          <a:p>
            <a:pPr lvl="0" defTabSz="457200">
              <a:spcBef>
                <a:spcPts val="2400"/>
              </a:spcBef>
              <a:spcAft>
                <a:spcPts val="0"/>
              </a:spcAft>
            </a:pPr>
            <a:r>
              <a:rPr lang="en-US" b="1" dirty="0">
                <a:solidFill>
                  <a:prstClr val="black"/>
                </a:solidFill>
                <a:latin typeface="Sanserif"/>
                <a:cs typeface="+mn-cs"/>
              </a:rPr>
              <a:t>Then</a:t>
            </a:r>
            <a:r>
              <a:rPr lang="en-US" dirty="0">
                <a:solidFill>
                  <a:prstClr val="black"/>
                </a:solidFill>
                <a:latin typeface="Sanserif"/>
                <a:cs typeface="+mn-cs"/>
              </a:rPr>
              <a:t>—Presidential power grew over the centuries to “imperial” proportions and then ebbed in the late 20th century in the wake of scandals. </a:t>
            </a:r>
          </a:p>
          <a:p>
            <a:pPr lvl="0" defTabSz="457200">
              <a:spcBef>
                <a:spcPts val="2400"/>
              </a:spcBef>
              <a:spcAft>
                <a:spcPts val="0"/>
              </a:spcAft>
            </a:pPr>
            <a:r>
              <a:rPr lang="en-US" b="1" dirty="0">
                <a:solidFill>
                  <a:prstClr val="black"/>
                </a:solidFill>
                <a:latin typeface="Sanserif"/>
                <a:cs typeface="+mn-cs"/>
              </a:rPr>
              <a:t>Now</a:t>
            </a:r>
            <a:r>
              <a:rPr lang="en-US" dirty="0">
                <a:solidFill>
                  <a:prstClr val="black"/>
                </a:solidFill>
                <a:latin typeface="Sanserif"/>
                <a:cs typeface="+mn-cs"/>
              </a:rPr>
              <a:t>—A new controversial president exercises presidential power in new and unprecedented ways.</a:t>
            </a:r>
          </a:p>
        </p:txBody>
      </p:sp>
      <p:sp>
        <p:nvSpPr>
          <p:cNvPr id="7" name="Slide Number Placeholder 3">
            <a:extLst>
              <a:ext uri="{FF2B5EF4-FFF2-40B4-BE49-F238E27FC236}">
                <a16:creationId xmlns:a16="http://schemas.microsoft.com/office/drawing/2014/main" id="{281F68AD-8652-4A5F-9ECB-E8ABDEC1C5F4}"/>
              </a:ext>
            </a:extLst>
          </p:cNvPr>
          <p:cNvSpPr>
            <a:spLocks noGrp="1"/>
          </p:cNvSpPr>
          <p:nvPr>
            <p:ph type="sldNum" sz="quarter" idx="10"/>
          </p:nvPr>
        </p:nvSpPr>
        <p:spPr/>
        <p:txBody>
          <a:bodyPr/>
          <a:lstStyle/>
          <a:p>
            <a:fld id="{68151E55-6873-49E2-B8D5-2F265E6F1973}" type="slidenum">
              <a:rPr lang="en-US" smtClean="0">
                <a:latin typeface="Sanserif"/>
              </a:rPr>
              <a:pPr/>
              <a:t>52</a:t>
            </a:fld>
            <a:endParaRPr lang="en-US" dirty="0">
              <a:latin typeface="Sanserif"/>
            </a:endParaRPr>
          </a:p>
        </p:txBody>
      </p:sp>
    </p:spTree>
    <p:extLst>
      <p:ext uri="{BB962C8B-B14F-4D97-AF65-F5344CB8AC3E}">
        <p14:creationId xmlns:p14="http://schemas.microsoft.com/office/powerpoint/2010/main" val="30192524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B859438-6B9B-47C2-BCAB-93FEFE7B8D5A}"/>
              </a:ext>
            </a:extLst>
          </p:cNvPr>
          <p:cNvSpPr>
            <a:spLocks noGrp="1"/>
          </p:cNvSpPr>
          <p:nvPr>
            <p:ph type="title"/>
          </p:nvPr>
        </p:nvSpPr>
        <p:spPr/>
        <p:txBody>
          <a:bodyPr/>
          <a:lstStyle/>
          <a:p>
            <a:r>
              <a:rPr lang="en-US" dirty="0">
                <a:solidFill>
                  <a:srgbClr val="C30C20"/>
                </a:solidFill>
                <a:latin typeface="Sanserif"/>
                <a:cs typeface="+mj-cs"/>
              </a:rPr>
              <a:t>Review </a:t>
            </a:r>
            <a:r>
              <a:rPr lang="en-US" sz="1600" dirty="0">
                <a:solidFill>
                  <a:srgbClr val="C30C20"/>
                </a:solidFill>
                <a:latin typeface="Sanserif"/>
                <a:cs typeface="+mj-cs"/>
              </a:rPr>
              <a:t>2</a:t>
            </a:r>
            <a:endParaRPr lang="en-IN" dirty="0">
              <a:latin typeface="Sanserif"/>
            </a:endParaRPr>
          </a:p>
        </p:txBody>
      </p:sp>
      <p:sp>
        <p:nvSpPr>
          <p:cNvPr id="11" name="Content Placeholder 2">
            <a:extLst>
              <a:ext uri="{FF2B5EF4-FFF2-40B4-BE49-F238E27FC236}">
                <a16:creationId xmlns:a16="http://schemas.microsoft.com/office/drawing/2014/main" id="{D90F7479-9CCA-4E25-BB03-53A331FE6B4F}"/>
              </a:ext>
            </a:extLst>
          </p:cNvPr>
          <p:cNvSpPr>
            <a:spLocks noGrp="1"/>
          </p:cNvSpPr>
          <p:nvPr>
            <p:ph sz="quarter" idx="20"/>
          </p:nvPr>
        </p:nvSpPr>
        <p:spPr>
          <a:xfrm>
            <a:off x="342900" y="1524000"/>
            <a:ext cx="8182282" cy="4800600"/>
          </a:xfrm>
        </p:spPr>
        <p:txBody>
          <a:bodyPr/>
          <a:lstStyle/>
          <a:p>
            <a:pPr lvl="0" defTabSz="457200">
              <a:spcBef>
                <a:spcPts val="2400"/>
              </a:spcBef>
              <a:spcAft>
                <a:spcPts val="0"/>
              </a:spcAft>
            </a:pPr>
            <a:r>
              <a:rPr lang="en-US" b="1" dirty="0">
                <a:solidFill>
                  <a:prstClr val="black"/>
                </a:solidFill>
                <a:latin typeface="Sanserif"/>
                <a:cs typeface="+mn-cs"/>
              </a:rPr>
              <a:t>Next:</a:t>
            </a:r>
            <a:endParaRPr lang="en-US" dirty="0">
              <a:solidFill>
                <a:prstClr val="black"/>
              </a:solidFill>
              <a:latin typeface="Sanserif"/>
              <a:cs typeface="+mn-cs"/>
            </a:endParaRPr>
          </a:p>
          <a:p>
            <a:pPr marL="285750" lvl="1" indent="-285750" defTabSz="457200">
              <a:spcBef>
                <a:spcPct val="20000"/>
              </a:spcBef>
              <a:spcAft>
                <a:spcPts val="0"/>
              </a:spcAft>
            </a:pPr>
            <a:r>
              <a:rPr lang="en-US" sz="2600" dirty="0">
                <a:solidFill>
                  <a:prstClr val="black"/>
                </a:solidFill>
                <a:latin typeface="Sanserif"/>
                <a:cs typeface="+mn-cs"/>
              </a:rPr>
              <a:t>Will President Trump unify a divided American electorate?</a:t>
            </a:r>
          </a:p>
          <a:p>
            <a:pPr marL="285750" lvl="1" indent="-285750" defTabSz="457200">
              <a:spcBef>
                <a:spcPct val="20000"/>
              </a:spcBef>
              <a:spcAft>
                <a:spcPts val="0"/>
              </a:spcAft>
            </a:pPr>
            <a:r>
              <a:rPr lang="en-US" sz="2600" dirty="0">
                <a:solidFill>
                  <a:prstClr val="black"/>
                </a:solidFill>
                <a:latin typeface="Sanserif"/>
                <a:cs typeface="+mn-cs"/>
              </a:rPr>
              <a:t>Will future presidents use technology in an unfettered and unfiltered manner?</a:t>
            </a:r>
          </a:p>
          <a:p>
            <a:pPr marL="285750" lvl="1" indent="-285750" defTabSz="457200">
              <a:spcBef>
                <a:spcPct val="20000"/>
              </a:spcBef>
              <a:spcAft>
                <a:spcPts val="0"/>
              </a:spcAft>
            </a:pPr>
            <a:r>
              <a:rPr lang="en-US" sz="2600" dirty="0">
                <a:solidFill>
                  <a:prstClr val="black"/>
                </a:solidFill>
                <a:latin typeface="Sanserif"/>
                <a:cs typeface="+mn-cs"/>
              </a:rPr>
              <a:t>Has President Trump forever changed the presidency, or will it revert to the traditional institution it once was?</a:t>
            </a:r>
          </a:p>
        </p:txBody>
      </p:sp>
      <p:sp>
        <p:nvSpPr>
          <p:cNvPr id="7" name="Slide Number Placeholder 3">
            <a:extLst>
              <a:ext uri="{FF2B5EF4-FFF2-40B4-BE49-F238E27FC236}">
                <a16:creationId xmlns:a16="http://schemas.microsoft.com/office/drawing/2014/main" id="{F84B4E37-2520-4A0E-8028-F8BCCE236187}"/>
              </a:ext>
            </a:extLst>
          </p:cNvPr>
          <p:cNvSpPr>
            <a:spLocks noGrp="1"/>
          </p:cNvSpPr>
          <p:nvPr>
            <p:ph type="sldNum" sz="quarter" idx="10"/>
          </p:nvPr>
        </p:nvSpPr>
        <p:spPr/>
        <p:txBody>
          <a:bodyPr/>
          <a:lstStyle/>
          <a:p>
            <a:fld id="{68151E55-6873-49E2-B8D5-2F265E6F1973}" type="slidenum">
              <a:rPr lang="en-US" smtClean="0">
                <a:latin typeface="Sanserif"/>
              </a:rPr>
              <a:pPr/>
              <a:t>53</a:t>
            </a:fld>
            <a:endParaRPr lang="en-US" dirty="0">
              <a:latin typeface="Sanserif"/>
            </a:endParaRPr>
          </a:p>
        </p:txBody>
      </p:sp>
    </p:spTree>
    <p:extLst>
      <p:ext uri="{BB962C8B-B14F-4D97-AF65-F5344CB8AC3E}">
        <p14:creationId xmlns:p14="http://schemas.microsoft.com/office/powerpoint/2010/main" val="38891551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hidden="1">
            <a:extLst>
              <a:ext uri="{FF2B5EF4-FFF2-40B4-BE49-F238E27FC236}">
                <a16:creationId xmlns:a16="http://schemas.microsoft.com/office/drawing/2014/main" id="{6FAFE509-1B02-466B-8711-2F958D98EFCE}"/>
              </a:ext>
            </a:extLst>
          </p:cNvPr>
          <p:cNvSpPr>
            <a:spLocks noGrp="1"/>
          </p:cNvSpPr>
          <p:nvPr>
            <p:ph type="title"/>
          </p:nvPr>
        </p:nvSpPr>
        <p:spPr/>
        <p:txBody>
          <a:bodyPr>
            <a:normAutofit fontScale="90000"/>
          </a:bodyPr>
          <a:lstStyle/>
          <a:p>
            <a:r>
              <a:rPr lang="en-US" dirty="0"/>
              <a:t>End of Main Content</a:t>
            </a:r>
          </a:p>
        </p:txBody>
      </p:sp>
      <p:sp>
        <p:nvSpPr>
          <p:cNvPr id="6" name="Text Placeholder 2">
            <a:extLst>
              <a:ext uri="{FF2B5EF4-FFF2-40B4-BE49-F238E27FC236}">
                <a16:creationId xmlns:a16="http://schemas.microsoft.com/office/drawing/2014/main" id="{2863B0B8-DE61-4B20-BE87-C203F422F0AD}"/>
              </a:ext>
            </a:extLst>
          </p:cNvPr>
          <p:cNvSpPr txBox="1">
            <a:spLocks/>
          </p:cNvSpPr>
          <p:nvPr/>
        </p:nvSpPr>
        <p:spPr>
          <a:xfrm>
            <a:off x="-8299" y="6457950"/>
            <a:ext cx="9144000" cy="400050"/>
          </a:xfrm>
          <a:prstGeom prst="rect">
            <a:avLst/>
          </a:prstGeom>
        </p:spPr>
        <p:txBody>
          <a:bodyPr anchor="ctr"/>
          <a:lstStyle>
            <a:lvl1pPr marL="0" marR="0" indent="0" algn="ctr" defTabSz="914400" rtl="0" eaLnBrk="1" fontAlgn="auto" latinLnBrk="0" hangingPunct="1">
              <a:lnSpc>
                <a:spcPct val="100000"/>
              </a:lnSpc>
              <a:spcBef>
                <a:spcPts val="0"/>
              </a:spcBef>
              <a:spcAft>
                <a:spcPts val="0"/>
              </a:spcAft>
              <a:buClrTx/>
              <a:buSzTx/>
              <a:buFontTx/>
              <a:buNone/>
              <a:tabLst/>
              <a:defRPr sz="9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92"/>
              </a:spcBef>
            </a:pPr>
            <a:r>
              <a:rPr lang="en-US" sz="800" dirty="0">
                <a:latin typeface="Sanserif"/>
              </a:rPr>
              <a:t>Copyright 2022 © McGraw Hill LLC. All rights reserved. No reproduction or distribution without the prior written consent of McGraw Hill LLC.</a:t>
            </a:r>
          </a:p>
        </p:txBody>
      </p:sp>
    </p:spTree>
    <p:extLst>
      <p:ext uri="{BB962C8B-B14F-4D97-AF65-F5344CB8AC3E}">
        <p14:creationId xmlns:p14="http://schemas.microsoft.com/office/powerpoint/2010/main" val="21046870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2400" noProof="1"/>
              <a:t>Accessibility Content: Text Alternatives for Images</a:t>
            </a:r>
          </a:p>
        </p:txBody>
      </p:sp>
      <p:sp>
        <p:nvSpPr>
          <p:cNvPr id="5" name="Slide Number Placeholder 2"/>
          <p:cNvSpPr>
            <a:spLocks noGrp="1"/>
          </p:cNvSpPr>
          <p:nvPr>
            <p:ph type="sldNum" sz="quarter" idx="10"/>
          </p:nvPr>
        </p:nvSpPr>
        <p:spPr/>
        <p:txBody>
          <a:bodyPr/>
          <a:lstStyle/>
          <a:p>
            <a:fld id="{68151E55-6873-49E2-B8D5-2F265E6F1973}" type="slidenum">
              <a:rPr lang="en-US" smtClean="0">
                <a:latin typeface="Sanserif"/>
              </a:rPr>
              <a:pPr/>
              <a:t>55</a:t>
            </a:fld>
            <a:endParaRPr lang="en-US" dirty="0">
              <a:latin typeface="Sanserif"/>
            </a:endParaRPr>
          </a:p>
        </p:txBody>
      </p:sp>
    </p:spTree>
    <p:extLst>
      <p:ext uri="{BB962C8B-B14F-4D97-AF65-F5344CB8AC3E}">
        <p14:creationId xmlns:p14="http://schemas.microsoft.com/office/powerpoint/2010/main" val="2836913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solidFill>
                  <a:srgbClr val="C30C20"/>
                </a:solidFill>
                <a:latin typeface="Sanserif"/>
              </a:rPr>
              <a:t>Figure 13.1 </a:t>
            </a:r>
            <a:r>
              <a:rPr lang="en-US" dirty="0">
                <a:solidFill>
                  <a:prstClr val="black"/>
                </a:solidFill>
                <a:latin typeface="Sanserif"/>
              </a:rPr>
              <a:t>Presidential Vetoes, 1789 to 2020 – Text Alternative</a:t>
            </a:r>
            <a:endParaRPr lang="en-US" noProof="1">
              <a:solidFill>
                <a:srgbClr val="B40000"/>
              </a:solidFill>
            </a:endParaRPr>
          </a:p>
        </p:txBody>
      </p:sp>
      <p:sp>
        <p:nvSpPr>
          <p:cNvPr id="5" name="Text Placeholder 2"/>
          <p:cNvSpPr>
            <a:spLocks noGrp="1"/>
          </p:cNvSpPr>
          <p:nvPr>
            <p:ph type="body" sz="quarter" idx="11"/>
          </p:nvPr>
        </p:nvSpPr>
        <p:spPr/>
        <p:txBody>
          <a:bodyPr/>
          <a:lstStyle/>
          <a:p>
            <a:r>
              <a:rPr lang="en-US" noProof="1">
                <a:latin typeface="Sanserif"/>
                <a:hlinkClick r:id="rId2" action="ppaction://hlinksldjump"/>
              </a:rPr>
              <a:t>Return to parent-slide containing images.</a:t>
            </a:r>
            <a:endParaRPr lang="en-US" noProof="1">
              <a:latin typeface="Sanserif"/>
            </a:endParaRPr>
          </a:p>
        </p:txBody>
      </p:sp>
      <p:sp>
        <p:nvSpPr>
          <p:cNvPr id="6" name="Content Placeholder 3"/>
          <p:cNvSpPr>
            <a:spLocks noGrp="1"/>
          </p:cNvSpPr>
          <p:nvPr>
            <p:ph sz="quarter" idx="12"/>
          </p:nvPr>
        </p:nvSpPr>
        <p:spPr/>
        <p:txBody>
          <a:bodyPr/>
          <a:lstStyle/>
          <a:p>
            <a:pPr>
              <a:spcAft>
                <a:spcPts val="1800"/>
              </a:spcAft>
            </a:pPr>
            <a:r>
              <a:rPr lang="en-IN" sz="1800" noProof="1">
                <a:latin typeface="Sanserif"/>
              </a:rPr>
              <a:t>Bar graph showing the number of regular vetoes issued by a president  (beginning with George Washington) and the number that were overridden by Congress. Franklin D. Roosevelt has issued more regular vetoes (372) than any other president and only nine were overridden.  President Cleveland comes in second with 304 regular vetoes, while President Truman issued 180.  Eight presidents, including John Adams, Thomas Jefferson and James Garfield, did not issue a single veto during their presidency.</a:t>
            </a:r>
            <a:endParaRPr lang="en-US" sz="1800" noProof="1">
              <a:latin typeface="Sanserif"/>
            </a:endParaRPr>
          </a:p>
        </p:txBody>
      </p:sp>
      <p:sp>
        <p:nvSpPr>
          <p:cNvPr id="7" name="Text Placeholder 4"/>
          <p:cNvSpPr>
            <a:spLocks noGrp="1"/>
          </p:cNvSpPr>
          <p:nvPr>
            <p:ph type="body" sz="quarter" idx="13"/>
          </p:nvPr>
        </p:nvSpPr>
        <p:spPr/>
        <p:txBody>
          <a:bodyPr/>
          <a:lstStyle/>
          <a:p>
            <a:r>
              <a:rPr lang="en-US" noProof="1">
                <a:latin typeface="Sanserif"/>
                <a:hlinkClick r:id="rId2" action="ppaction://hlinksldjump"/>
              </a:rPr>
              <a:t>Return to parent-slide containing images.</a:t>
            </a:r>
            <a:endParaRPr lang="en-US" noProof="1">
              <a:latin typeface="Sanserif"/>
            </a:endParaRPr>
          </a:p>
        </p:txBody>
      </p:sp>
      <p:sp>
        <p:nvSpPr>
          <p:cNvPr id="3" name="Slide Number Placeholder 5"/>
          <p:cNvSpPr>
            <a:spLocks noGrp="1"/>
          </p:cNvSpPr>
          <p:nvPr>
            <p:ph type="sldNum" sz="quarter" idx="10"/>
          </p:nvPr>
        </p:nvSpPr>
        <p:spPr/>
        <p:txBody>
          <a:bodyPr/>
          <a:lstStyle/>
          <a:p>
            <a:fld id="{68151E55-6873-49E2-B8D5-2F265E6F1973}" type="slidenum">
              <a:rPr lang="en-US" smtClean="0">
                <a:latin typeface="Sanserif"/>
              </a:rPr>
              <a:pPr/>
              <a:t>56</a:t>
            </a:fld>
            <a:endParaRPr lang="en-US" dirty="0">
              <a:latin typeface="Sanserif"/>
            </a:endParaRPr>
          </a:p>
        </p:txBody>
      </p:sp>
    </p:spTree>
    <p:extLst>
      <p:ext uri="{BB962C8B-B14F-4D97-AF65-F5344CB8AC3E}">
        <p14:creationId xmlns:p14="http://schemas.microsoft.com/office/powerpoint/2010/main" val="33819497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solidFill>
                  <a:srgbClr val="C30C20"/>
                </a:solidFill>
                <a:latin typeface="Sanserif"/>
              </a:rPr>
              <a:t>Figure 13.2 </a:t>
            </a:r>
            <a:r>
              <a:rPr lang="en-US" dirty="0">
                <a:solidFill>
                  <a:prstClr val="black"/>
                </a:solidFill>
                <a:latin typeface="Sanserif"/>
              </a:rPr>
              <a:t>The Departments of the President’s Cabinet – Text Alternative</a:t>
            </a:r>
            <a:endParaRPr lang="en-US" noProof="1">
              <a:solidFill>
                <a:srgbClr val="B40000"/>
              </a:solidFill>
            </a:endParaRPr>
          </a:p>
        </p:txBody>
      </p:sp>
      <p:sp>
        <p:nvSpPr>
          <p:cNvPr id="5" name="Text Placeholder 2"/>
          <p:cNvSpPr>
            <a:spLocks noGrp="1"/>
          </p:cNvSpPr>
          <p:nvPr>
            <p:ph type="body" sz="quarter" idx="11"/>
          </p:nvPr>
        </p:nvSpPr>
        <p:spPr/>
        <p:txBody>
          <a:bodyPr/>
          <a:lstStyle/>
          <a:p>
            <a:r>
              <a:rPr lang="en-US" noProof="1">
                <a:latin typeface="Sanserif"/>
                <a:hlinkClick r:id="rId2" action="ppaction://hlinksldjump"/>
              </a:rPr>
              <a:t>Return to parent-slide containing images.</a:t>
            </a:r>
            <a:endParaRPr lang="en-US" noProof="1">
              <a:latin typeface="Sanserif"/>
            </a:endParaRPr>
          </a:p>
        </p:txBody>
      </p:sp>
      <p:sp>
        <p:nvSpPr>
          <p:cNvPr id="6" name="Content Placeholder 3"/>
          <p:cNvSpPr>
            <a:spLocks noGrp="1"/>
          </p:cNvSpPr>
          <p:nvPr>
            <p:ph sz="quarter" idx="12"/>
          </p:nvPr>
        </p:nvSpPr>
        <p:spPr/>
        <p:txBody>
          <a:bodyPr/>
          <a:lstStyle/>
          <a:p>
            <a:pPr>
              <a:spcAft>
                <a:spcPts val="1800"/>
              </a:spcAft>
            </a:pPr>
            <a:r>
              <a:rPr lang="en-US" sz="1800" noProof="1">
                <a:latin typeface="Sanserif"/>
              </a:rPr>
              <a:t>The departments are: Department of Justice (www.justice.gov), Department of Agriculture (www.usda.gov), Department of Commerce (www.commerce.gov), Department of Defense (www.defense.gov), Department of Education (www.ed.gov), Department of Energy (www.energy.gov), Department of Health and Human Service (www.hhs.gob), Department of Homeland Security (www.dhs.gov), Department of Homeland Security (www.dhs.gov), Department of Housing and Urban Development (www.hud.gov), Department of Veteran Affairs (www.va.gov). Department of the Interior (www.doi.gov), Department of Transportation (www.dot.gov), Department of the Treasury (www.treasury.gov), and Department of State (www.state.gov).</a:t>
            </a:r>
          </a:p>
        </p:txBody>
      </p:sp>
      <p:sp>
        <p:nvSpPr>
          <p:cNvPr id="7" name="Text Placeholder 4"/>
          <p:cNvSpPr>
            <a:spLocks noGrp="1"/>
          </p:cNvSpPr>
          <p:nvPr>
            <p:ph type="body" sz="quarter" idx="13"/>
          </p:nvPr>
        </p:nvSpPr>
        <p:spPr/>
        <p:txBody>
          <a:bodyPr/>
          <a:lstStyle/>
          <a:p>
            <a:r>
              <a:rPr lang="en-US" noProof="1">
                <a:latin typeface="Sanserif"/>
                <a:hlinkClick r:id="rId2" action="ppaction://hlinksldjump"/>
              </a:rPr>
              <a:t>Return to parent-slide containing images.</a:t>
            </a:r>
            <a:endParaRPr lang="en-US" noProof="1">
              <a:latin typeface="Sanserif"/>
            </a:endParaRPr>
          </a:p>
        </p:txBody>
      </p:sp>
      <p:sp>
        <p:nvSpPr>
          <p:cNvPr id="3" name="Slide Number Placeholder 5"/>
          <p:cNvSpPr>
            <a:spLocks noGrp="1"/>
          </p:cNvSpPr>
          <p:nvPr>
            <p:ph type="sldNum" sz="quarter" idx="10"/>
          </p:nvPr>
        </p:nvSpPr>
        <p:spPr/>
        <p:txBody>
          <a:bodyPr/>
          <a:lstStyle/>
          <a:p>
            <a:fld id="{68151E55-6873-49E2-B8D5-2F265E6F1973}" type="slidenum">
              <a:rPr lang="en-US" smtClean="0">
                <a:latin typeface="Sanserif"/>
              </a:rPr>
              <a:pPr/>
              <a:t>57</a:t>
            </a:fld>
            <a:endParaRPr lang="en-US" dirty="0">
              <a:latin typeface="Sanserif"/>
            </a:endParaRPr>
          </a:p>
        </p:txBody>
      </p:sp>
    </p:spTree>
    <p:extLst>
      <p:ext uri="{BB962C8B-B14F-4D97-AF65-F5344CB8AC3E}">
        <p14:creationId xmlns:p14="http://schemas.microsoft.com/office/powerpoint/2010/main" val="4449930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62906102-863E-49BC-936D-3AA6206509A4}"/>
              </a:ext>
            </a:extLst>
          </p:cNvPr>
          <p:cNvSpPr>
            <a:spLocks noGrp="1"/>
          </p:cNvSpPr>
          <p:nvPr>
            <p:ph type="title"/>
          </p:nvPr>
        </p:nvSpPr>
        <p:spPr/>
        <p:txBody>
          <a:bodyPr/>
          <a:lstStyle/>
          <a:p>
            <a:r>
              <a:rPr lang="en-US" dirty="0">
                <a:solidFill>
                  <a:srgbClr val="C30C20"/>
                </a:solidFill>
                <a:latin typeface="Sanserif"/>
              </a:rPr>
              <a:t>Figure 13.3 </a:t>
            </a:r>
            <a:r>
              <a:rPr lang="en-US" dirty="0">
                <a:solidFill>
                  <a:prstClr val="black"/>
                </a:solidFill>
                <a:latin typeface="Sanserif"/>
              </a:rPr>
              <a:t>Approval of President Donald Trump Varies from State to State – Text Alternative</a:t>
            </a:r>
            <a:endParaRPr lang="en-IN" dirty="0"/>
          </a:p>
        </p:txBody>
      </p:sp>
      <p:sp>
        <p:nvSpPr>
          <p:cNvPr id="18" name="Text Placeholder 2">
            <a:extLst>
              <a:ext uri="{FF2B5EF4-FFF2-40B4-BE49-F238E27FC236}">
                <a16:creationId xmlns:a16="http://schemas.microsoft.com/office/drawing/2014/main" id="{50E872D7-58AF-4715-8C52-66729FB8219C}"/>
              </a:ext>
            </a:extLst>
          </p:cNvPr>
          <p:cNvSpPr>
            <a:spLocks noGrp="1"/>
          </p:cNvSpPr>
          <p:nvPr>
            <p:ph type="body" sz="quarter" idx="11"/>
          </p:nvPr>
        </p:nvSpPr>
        <p:spPr/>
        <p:txBody>
          <a:bodyPr/>
          <a:lstStyle/>
          <a:p>
            <a:r>
              <a:rPr lang="en-US" noProof="1">
                <a:latin typeface="Sanserif"/>
                <a:hlinkClick r:id="rId2" action="ppaction://hlinksldjump"/>
              </a:rPr>
              <a:t>Return to parent-slide containing images.</a:t>
            </a:r>
            <a:endParaRPr lang="en-US" noProof="1">
              <a:latin typeface="Sanserif"/>
            </a:endParaRPr>
          </a:p>
        </p:txBody>
      </p:sp>
      <p:sp>
        <p:nvSpPr>
          <p:cNvPr id="19" name="Content Placeholder 3">
            <a:extLst>
              <a:ext uri="{FF2B5EF4-FFF2-40B4-BE49-F238E27FC236}">
                <a16:creationId xmlns:a16="http://schemas.microsoft.com/office/drawing/2014/main" id="{DCC229C4-F2F6-443A-B8C5-9766371BDC39}"/>
              </a:ext>
            </a:extLst>
          </p:cNvPr>
          <p:cNvSpPr>
            <a:spLocks noGrp="1"/>
          </p:cNvSpPr>
          <p:nvPr>
            <p:ph sz="quarter" idx="12"/>
          </p:nvPr>
        </p:nvSpPr>
        <p:spPr/>
        <p:txBody>
          <a:bodyPr/>
          <a:lstStyle/>
          <a:p>
            <a:r>
              <a:rPr lang="en-IN" sz="1800" dirty="0">
                <a:latin typeface="Sanserif"/>
              </a:rPr>
              <a:t>The provinces are marked for approval in the following categories:</a:t>
            </a:r>
          </a:p>
          <a:p>
            <a:r>
              <a:rPr lang="en-IN" sz="1800" dirty="0">
                <a:latin typeface="Sanserif"/>
              </a:rPr>
              <a:t>The data where net approval is approval minus disapproval is as follows:</a:t>
            </a:r>
          </a:p>
          <a:p>
            <a:r>
              <a:rPr lang="en-IN" sz="1800" dirty="0">
                <a:latin typeface="Sanserif"/>
              </a:rPr>
              <a:t>Negative 100 to negative 50:</a:t>
            </a:r>
          </a:p>
          <a:p>
            <a:r>
              <a:rPr lang="en-IN" sz="1800" dirty="0">
                <a:latin typeface="Sanserif"/>
              </a:rPr>
              <a:t>It includes states of Washington, Oregon, California, Illinois, Vermont, New Hampshire, Massachusetts, Connecticut, Rhode Island, and Maryland.</a:t>
            </a:r>
          </a:p>
          <a:p>
            <a:r>
              <a:rPr lang="en-IN" sz="1800" dirty="0">
                <a:latin typeface="Sanserif"/>
              </a:rPr>
              <a:t>Negative 50 to 0:</a:t>
            </a:r>
          </a:p>
          <a:p>
            <a:r>
              <a:rPr lang="en-IN" sz="1800" dirty="0">
                <a:latin typeface="Sanserif"/>
              </a:rPr>
              <a:t>It includes states of Nevada,  Arizona, Colorado, New Mexico, Hawaii, Minnesota, Iowa, Wisconsin, Michigan, Ohio, Virginia, New York, New Jersey, Delaware, and Maine.</a:t>
            </a:r>
          </a:p>
          <a:p>
            <a:r>
              <a:rPr lang="en-IN" sz="1800" dirty="0">
                <a:latin typeface="Sanserif"/>
              </a:rPr>
              <a:t>0 to 50: </a:t>
            </a:r>
          </a:p>
          <a:p>
            <a:r>
              <a:rPr lang="en-IN" sz="1800" dirty="0">
                <a:latin typeface="Sanserif"/>
              </a:rPr>
              <a:t>It includes states of Montana, Idaho, Utah, Alaska, North Dakota, South Dakota, Nebraska, Kansas, Oklahoma, Texas, Missouri, Arkansas, Louisiana, Indiana, Kentucky, Tennessee, Mississippi, Pennsylvania, Wyoming, North Carolina, South Carolina, Georgia, and Florida.</a:t>
            </a:r>
          </a:p>
          <a:p>
            <a:r>
              <a:rPr lang="en-IN" sz="1800" dirty="0">
                <a:latin typeface="Sanserif"/>
              </a:rPr>
              <a:t>50 to 100:</a:t>
            </a:r>
          </a:p>
          <a:p>
            <a:r>
              <a:rPr lang="en-IN" sz="1800" dirty="0">
                <a:latin typeface="Sanserif"/>
              </a:rPr>
              <a:t>It includes states of Alabama and Wyoming.</a:t>
            </a:r>
          </a:p>
        </p:txBody>
      </p:sp>
      <p:sp>
        <p:nvSpPr>
          <p:cNvPr id="20" name="Text Placeholder 4">
            <a:extLst>
              <a:ext uri="{FF2B5EF4-FFF2-40B4-BE49-F238E27FC236}">
                <a16:creationId xmlns:a16="http://schemas.microsoft.com/office/drawing/2014/main" id="{C993C837-3495-4AAD-BC65-3A9D773BA1F3}"/>
              </a:ext>
            </a:extLst>
          </p:cNvPr>
          <p:cNvSpPr>
            <a:spLocks noGrp="1"/>
          </p:cNvSpPr>
          <p:nvPr>
            <p:ph type="body" sz="quarter" idx="13"/>
          </p:nvPr>
        </p:nvSpPr>
        <p:spPr/>
        <p:txBody>
          <a:bodyPr/>
          <a:lstStyle/>
          <a:p>
            <a:r>
              <a:rPr lang="en-US" noProof="1">
                <a:latin typeface="Sanserif"/>
                <a:hlinkClick r:id="rId2" action="ppaction://hlinksldjump"/>
              </a:rPr>
              <a:t>Return to parent-slide containing images.</a:t>
            </a:r>
            <a:endParaRPr lang="en-US" noProof="1">
              <a:latin typeface="Sanserif"/>
            </a:endParaRPr>
          </a:p>
        </p:txBody>
      </p:sp>
      <p:sp>
        <p:nvSpPr>
          <p:cNvPr id="9" name="Slide Number Placeholder 5">
            <a:extLst>
              <a:ext uri="{FF2B5EF4-FFF2-40B4-BE49-F238E27FC236}">
                <a16:creationId xmlns:a16="http://schemas.microsoft.com/office/drawing/2014/main" id="{D6599F04-2DFB-4A93-923F-2180B1109F84}"/>
              </a:ext>
            </a:extLst>
          </p:cNvPr>
          <p:cNvSpPr>
            <a:spLocks noGrp="1"/>
          </p:cNvSpPr>
          <p:nvPr>
            <p:ph type="sldNum" sz="quarter" idx="10"/>
          </p:nvPr>
        </p:nvSpPr>
        <p:spPr/>
        <p:txBody>
          <a:bodyPr/>
          <a:lstStyle/>
          <a:p>
            <a:fld id="{68151E55-6873-49E2-B8D5-2F265E6F1973}" type="slidenum">
              <a:rPr lang="en-US" smtClean="0">
                <a:latin typeface="Sanserif"/>
              </a:rPr>
              <a:pPr/>
              <a:t>58</a:t>
            </a:fld>
            <a:endParaRPr lang="en-US" dirty="0">
              <a:latin typeface="Sanserif"/>
            </a:endParaRPr>
          </a:p>
        </p:txBody>
      </p:sp>
    </p:spTree>
    <p:extLst>
      <p:ext uri="{BB962C8B-B14F-4D97-AF65-F5344CB8AC3E}">
        <p14:creationId xmlns:p14="http://schemas.microsoft.com/office/powerpoint/2010/main" val="1987651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35E98AF-5A96-49DD-B847-4C4FA79DCFAE}"/>
              </a:ext>
            </a:extLst>
          </p:cNvPr>
          <p:cNvSpPr>
            <a:spLocks noGrp="1"/>
          </p:cNvSpPr>
          <p:nvPr>
            <p:ph type="title"/>
          </p:nvPr>
        </p:nvSpPr>
        <p:spPr>
          <a:xfrm>
            <a:off x="342900" y="198784"/>
            <a:ext cx="8458200" cy="1233888"/>
          </a:xfrm>
        </p:spPr>
        <p:txBody>
          <a:bodyPr>
            <a:normAutofit/>
          </a:bodyPr>
          <a:lstStyle/>
          <a:p>
            <a:r>
              <a:rPr lang="en-US" altLang="en-US" dirty="0">
                <a:solidFill>
                  <a:srgbClr val="C30C20"/>
                </a:solidFill>
                <a:latin typeface="Sanserif"/>
                <a:cs typeface="Arial" charset="0"/>
              </a:rPr>
              <a:t>The President’s Role in Congressional Agenda Setting </a:t>
            </a:r>
            <a:r>
              <a:rPr lang="en-US" altLang="en-US" sz="1600" dirty="0">
                <a:solidFill>
                  <a:srgbClr val="C30C20"/>
                </a:solidFill>
                <a:latin typeface="Sanserif"/>
                <a:cs typeface="Arial" charset="0"/>
              </a:rPr>
              <a:t>2</a:t>
            </a:r>
            <a:endParaRPr lang="en-IN" dirty="0">
              <a:latin typeface="Sanserif"/>
            </a:endParaRPr>
          </a:p>
        </p:txBody>
      </p:sp>
      <p:sp>
        <p:nvSpPr>
          <p:cNvPr id="11" name="Content Placeholder 2">
            <a:extLst>
              <a:ext uri="{FF2B5EF4-FFF2-40B4-BE49-F238E27FC236}">
                <a16:creationId xmlns:a16="http://schemas.microsoft.com/office/drawing/2014/main" id="{458A29D7-CF4B-48E7-A512-34D605232E83}"/>
              </a:ext>
            </a:extLst>
          </p:cNvPr>
          <p:cNvSpPr>
            <a:spLocks noGrp="1"/>
          </p:cNvSpPr>
          <p:nvPr>
            <p:ph sz="quarter" idx="20"/>
          </p:nvPr>
        </p:nvSpPr>
        <p:spPr>
          <a:xfrm>
            <a:off x="342900" y="1524000"/>
            <a:ext cx="8191500" cy="4800600"/>
          </a:xfrm>
        </p:spPr>
        <p:txBody>
          <a:bodyPr/>
          <a:lstStyle/>
          <a:p>
            <a:pPr lvl="0" defTabSz="457200">
              <a:spcBef>
                <a:spcPts val="2400"/>
              </a:spcBef>
              <a:spcAft>
                <a:spcPts val="0"/>
              </a:spcAft>
            </a:pPr>
            <a:r>
              <a:rPr lang="en-US" altLang="en-US" dirty="0">
                <a:solidFill>
                  <a:prstClr val="black"/>
                </a:solidFill>
                <a:latin typeface="Sanserif"/>
                <a:cs typeface="+mn-cs"/>
              </a:rPr>
              <a:t>Modern presidents are generally much more likely to veto legislation than their predecessors were.</a:t>
            </a:r>
          </a:p>
          <a:p>
            <a:pPr lvl="0" defTabSz="457200">
              <a:spcBef>
                <a:spcPts val="2400"/>
              </a:spcBef>
              <a:spcAft>
                <a:spcPts val="0"/>
              </a:spcAft>
            </a:pPr>
            <a:r>
              <a:rPr lang="en-US" altLang="en-US" dirty="0">
                <a:solidFill>
                  <a:prstClr val="black"/>
                </a:solidFill>
                <a:latin typeface="Sanserif"/>
                <a:cs typeface="+mn-cs"/>
              </a:rPr>
              <a:t>Presidents are more likely to exercise veto power when their party isn’t the majority in Congress.</a:t>
            </a:r>
          </a:p>
          <a:p>
            <a:pPr lvl="0" defTabSz="457200">
              <a:spcBef>
                <a:spcPts val="2400"/>
              </a:spcBef>
              <a:spcAft>
                <a:spcPts val="0"/>
              </a:spcAft>
            </a:pPr>
            <a:r>
              <a:rPr lang="en-US" altLang="en-US" dirty="0">
                <a:solidFill>
                  <a:prstClr val="black"/>
                </a:solidFill>
                <a:latin typeface="Sanserif"/>
                <a:cs typeface="+mn-cs"/>
              </a:rPr>
              <a:t>Presidential </a:t>
            </a:r>
            <a:r>
              <a:rPr lang="en-US" altLang="en-US" b="1" dirty="0">
                <a:solidFill>
                  <a:prstClr val="black"/>
                </a:solidFill>
                <a:latin typeface="Sanserif"/>
                <a:cs typeface="+mn-cs"/>
              </a:rPr>
              <a:t>signing statement </a:t>
            </a:r>
            <a:r>
              <a:rPr lang="en-US" altLang="en-US" dirty="0">
                <a:solidFill>
                  <a:prstClr val="black"/>
                </a:solidFill>
                <a:latin typeface="Sanserif"/>
                <a:cs typeface="+mn-cs"/>
              </a:rPr>
              <a:t>is a written message that the president issues upon signing a bill into law.</a:t>
            </a:r>
          </a:p>
        </p:txBody>
      </p:sp>
      <p:sp>
        <p:nvSpPr>
          <p:cNvPr id="7" name="Slide Number Placeholder 3">
            <a:extLst>
              <a:ext uri="{FF2B5EF4-FFF2-40B4-BE49-F238E27FC236}">
                <a16:creationId xmlns:a16="http://schemas.microsoft.com/office/drawing/2014/main" id="{72C3C7EB-7BCC-48D2-A281-2A750D1D4A08}"/>
              </a:ext>
            </a:extLst>
          </p:cNvPr>
          <p:cNvSpPr>
            <a:spLocks noGrp="1"/>
          </p:cNvSpPr>
          <p:nvPr>
            <p:ph type="sldNum" sz="quarter" idx="10"/>
          </p:nvPr>
        </p:nvSpPr>
        <p:spPr/>
        <p:txBody>
          <a:bodyPr/>
          <a:lstStyle/>
          <a:p>
            <a:fld id="{68151E55-6873-49E2-B8D5-2F265E6F1973}" type="slidenum">
              <a:rPr lang="en-US" smtClean="0">
                <a:latin typeface="Sanserif"/>
              </a:rPr>
              <a:pPr/>
              <a:t>6</a:t>
            </a:fld>
            <a:endParaRPr lang="en-US" dirty="0">
              <a:latin typeface="Sanserif"/>
            </a:endParaRPr>
          </a:p>
        </p:txBody>
      </p:sp>
    </p:spTree>
    <p:extLst>
      <p:ext uri="{BB962C8B-B14F-4D97-AF65-F5344CB8AC3E}">
        <p14:creationId xmlns:p14="http://schemas.microsoft.com/office/powerpoint/2010/main" val="3902371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3815C87A-0897-4037-9DBF-1873AA2E4E9B}"/>
              </a:ext>
            </a:extLst>
          </p:cNvPr>
          <p:cNvSpPr>
            <a:spLocks noGrp="1"/>
          </p:cNvSpPr>
          <p:nvPr>
            <p:ph type="title"/>
          </p:nvPr>
        </p:nvSpPr>
        <p:spPr>
          <a:xfrm>
            <a:off x="152400" y="2514600"/>
            <a:ext cx="3886200" cy="1143000"/>
          </a:xfrm>
        </p:spPr>
        <p:txBody>
          <a:bodyPr/>
          <a:lstStyle/>
          <a:p>
            <a:pPr algn="l"/>
            <a:r>
              <a:rPr lang="en-US" sz="2400" b="1" dirty="0">
                <a:solidFill>
                  <a:srgbClr val="C30C20"/>
                </a:solidFill>
                <a:latin typeface="Sanserif"/>
                <a:cs typeface="+mj-cs"/>
              </a:rPr>
              <a:t>Figure 13.1 </a:t>
            </a:r>
            <a:r>
              <a:rPr lang="en-US" sz="2400" b="1" dirty="0">
                <a:solidFill>
                  <a:prstClr val="black"/>
                </a:solidFill>
                <a:latin typeface="Sanserif"/>
                <a:cs typeface="+mj-cs"/>
              </a:rPr>
              <a:t>Presidential Vetoes, 1789 to 2020</a:t>
            </a:r>
            <a:endParaRPr lang="en-IN" dirty="0">
              <a:latin typeface="Sanserif"/>
            </a:endParaRPr>
          </a:p>
        </p:txBody>
      </p:sp>
      <p:sp>
        <p:nvSpPr>
          <p:cNvPr id="19" name="Content Placeholder 2">
            <a:extLst>
              <a:ext uri="{FF2B5EF4-FFF2-40B4-BE49-F238E27FC236}">
                <a16:creationId xmlns:a16="http://schemas.microsoft.com/office/drawing/2014/main" id="{11A5E37F-3D74-45A5-844C-51E9DF8AD1E6}"/>
              </a:ext>
            </a:extLst>
          </p:cNvPr>
          <p:cNvSpPr>
            <a:spLocks noGrp="1"/>
          </p:cNvSpPr>
          <p:nvPr>
            <p:ph idx="1"/>
          </p:nvPr>
        </p:nvSpPr>
        <p:spPr>
          <a:xfrm>
            <a:off x="152400" y="3657600"/>
            <a:ext cx="3276600" cy="1676400"/>
          </a:xfrm>
        </p:spPr>
        <p:txBody>
          <a:bodyPr>
            <a:normAutofit/>
          </a:bodyPr>
          <a:lstStyle/>
          <a:p>
            <a:pPr lvl="0" defTabSz="457200">
              <a:spcBef>
                <a:spcPct val="20000"/>
              </a:spcBef>
              <a:spcAft>
                <a:spcPts val="0"/>
              </a:spcAft>
            </a:pPr>
            <a:r>
              <a:rPr lang="en-US" sz="1400" dirty="0">
                <a:solidFill>
                  <a:prstClr val="black"/>
                </a:solidFill>
                <a:latin typeface="Sanserif"/>
                <a:cs typeface="+mn-cs"/>
              </a:rPr>
              <a:t>Modern presidents are generally much more likely to veto legislation than their predecessors were. One exception was the presidency of Franklin D. Roosevelt. During Roosevelt’s 12-year term, he issued 372 vetoes, or 12 percent of all presidential vetoes. </a:t>
            </a:r>
          </a:p>
        </p:txBody>
      </p:sp>
      <p:pic>
        <p:nvPicPr>
          <p:cNvPr id="23" name="Picture 3" descr="Bar graph of regular vetoes issued by a president and the number that were overridden by Congress. Please refer to long description.">
            <a:extLst>
              <a:ext uri="{FF2B5EF4-FFF2-40B4-BE49-F238E27FC236}">
                <a16:creationId xmlns:a16="http://schemas.microsoft.com/office/drawing/2014/main" id="{24505ABA-479D-480B-A72B-04A2BC9AE410}"/>
              </a:ext>
            </a:extLst>
          </p:cNvPr>
          <p:cNvPicPr>
            <a:picLocks noGrp="1" noChangeAspect="1"/>
          </p:cNvPicPr>
          <p:nvPr>
            <p:ph idx="13"/>
          </p:nvPr>
        </p:nvPicPr>
        <p:blipFill rotWithShape="1">
          <a:blip r:embed="rId2" cstate="print">
            <a:extLst>
              <a:ext uri="{28A0092B-C50C-407E-A947-70E740481C1C}">
                <a14:useLocalDpi xmlns:a14="http://schemas.microsoft.com/office/drawing/2010/main" val="0"/>
              </a:ext>
            </a:extLst>
          </a:blip>
          <a:srcRect l="-2857" r="-4238"/>
          <a:stretch/>
        </p:blipFill>
        <p:spPr>
          <a:xfrm>
            <a:off x="3520857" y="163457"/>
            <a:ext cx="5461395" cy="6161143"/>
          </a:xfrm>
        </p:spPr>
      </p:pic>
      <p:sp>
        <p:nvSpPr>
          <p:cNvPr id="22" name="Content Placeholder 4">
            <a:extLst>
              <a:ext uri="{FF2B5EF4-FFF2-40B4-BE49-F238E27FC236}">
                <a16:creationId xmlns:a16="http://schemas.microsoft.com/office/drawing/2014/main" id="{2C3F8AB0-189E-4024-B75E-4E9699F4E59B}"/>
              </a:ext>
            </a:extLst>
          </p:cNvPr>
          <p:cNvSpPr>
            <a:spLocks noGrp="1"/>
          </p:cNvSpPr>
          <p:nvPr>
            <p:ph sz="quarter" idx="20"/>
          </p:nvPr>
        </p:nvSpPr>
        <p:spPr/>
        <p:txBody>
          <a:bodyPr/>
          <a:lstStyle/>
          <a:p>
            <a:r>
              <a:rPr lang="en-US" noProof="1">
                <a:latin typeface="Sanserif"/>
                <a:hlinkClick r:id="rId3" action="ppaction://hlinksldjump"/>
              </a:rPr>
              <a:t>Access the text alternative for slide images.</a:t>
            </a:r>
          </a:p>
        </p:txBody>
      </p:sp>
      <p:sp>
        <p:nvSpPr>
          <p:cNvPr id="7" name="Slide Number Placeholder 5">
            <a:extLst>
              <a:ext uri="{FF2B5EF4-FFF2-40B4-BE49-F238E27FC236}">
                <a16:creationId xmlns:a16="http://schemas.microsoft.com/office/drawing/2014/main" id="{1C5E252E-6D1C-41BF-9323-735426906DFF}"/>
              </a:ext>
            </a:extLst>
          </p:cNvPr>
          <p:cNvSpPr>
            <a:spLocks noGrp="1"/>
          </p:cNvSpPr>
          <p:nvPr>
            <p:ph type="sldNum" sz="quarter" idx="10"/>
          </p:nvPr>
        </p:nvSpPr>
        <p:spPr/>
        <p:txBody>
          <a:bodyPr/>
          <a:lstStyle/>
          <a:p>
            <a:fld id="{68151E55-6873-49E2-B8D5-2F265E6F1973}" type="slidenum">
              <a:rPr lang="en-US" smtClean="0">
                <a:latin typeface="Sanserif"/>
              </a:rPr>
              <a:pPr/>
              <a:t>7</a:t>
            </a:fld>
            <a:endParaRPr lang="en-US" dirty="0">
              <a:latin typeface="Sanserif"/>
            </a:endParaRPr>
          </a:p>
        </p:txBody>
      </p:sp>
    </p:spTree>
    <p:extLst>
      <p:ext uri="{BB962C8B-B14F-4D97-AF65-F5344CB8AC3E}">
        <p14:creationId xmlns:p14="http://schemas.microsoft.com/office/powerpoint/2010/main" val="3944999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9E620A2-D927-4CE3-B0FC-5928BD9A6F38}"/>
              </a:ext>
            </a:extLst>
          </p:cNvPr>
          <p:cNvSpPr>
            <a:spLocks noGrp="1"/>
          </p:cNvSpPr>
          <p:nvPr>
            <p:ph type="title"/>
          </p:nvPr>
        </p:nvSpPr>
        <p:spPr/>
        <p:txBody>
          <a:bodyPr/>
          <a:lstStyle/>
          <a:p>
            <a:r>
              <a:rPr lang="en-US" altLang="en-US" dirty="0">
                <a:solidFill>
                  <a:srgbClr val="C30C20"/>
                </a:solidFill>
                <a:latin typeface="Sanserif"/>
                <a:cs typeface="+mj-cs"/>
              </a:rPr>
              <a:t>Manager of the Economy </a:t>
            </a:r>
            <a:r>
              <a:rPr lang="en-US" altLang="en-US" sz="1600" dirty="0">
                <a:solidFill>
                  <a:srgbClr val="C30C20"/>
                </a:solidFill>
                <a:latin typeface="Sanserif"/>
                <a:cs typeface="+mj-cs"/>
              </a:rPr>
              <a:t>1</a:t>
            </a:r>
            <a:endParaRPr lang="en-IN" dirty="0">
              <a:latin typeface="Sanserif"/>
            </a:endParaRPr>
          </a:p>
        </p:txBody>
      </p:sp>
      <p:sp>
        <p:nvSpPr>
          <p:cNvPr id="11" name="Content Placeholder 2">
            <a:extLst>
              <a:ext uri="{FF2B5EF4-FFF2-40B4-BE49-F238E27FC236}">
                <a16:creationId xmlns:a16="http://schemas.microsoft.com/office/drawing/2014/main" id="{2B97658D-8478-4900-B276-5951A39B5CF8}"/>
              </a:ext>
            </a:extLst>
          </p:cNvPr>
          <p:cNvSpPr>
            <a:spLocks noGrp="1"/>
          </p:cNvSpPr>
          <p:nvPr>
            <p:ph sz="quarter" idx="20"/>
          </p:nvPr>
        </p:nvSpPr>
        <p:spPr/>
        <p:txBody>
          <a:bodyPr/>
          <a:lstStyle/>
          <a:p>
            <a:pPr lvl="0" defTabSz="457200">
              <a:spcBef>
                <a:spcPts val="2400"/>
              </a:spcBef>
              <a:spcAft>
                <a:spcPts val="0"/>
              </a:spcAft>
            </a:pPr>
            <a:r>
              <a:rPr lang="en-US" altLang="en-US" dirty="0">
                <a:solidFill>
                  <a:prstClr val="black"/>
                </a:solidFill>
                <a:latin typeface="Sanserif"/>
                <a:cs typeface="+mn-cs"/>
              </a:rPr>
              <a:t>Presidents have numerous tools at their disposal </a:t>
            </a:r>
            <a:br>
              <a:rPr lang="en-US" altLang="en-US" dirty="0">
                <a:solidFill>
                  <a:prstClr val="black"/>
                </a:solidFill>
                <a:latin typeface="Sanserif"/>
                <a:cs typeface="+mn-cs"/>
              </a:rPr>
            </a:br>
            <a:r>
              <a:rPr lang="en-US" altLang="en-US" dirty="0">
                <a:solidFill>
                  <a:prstClr val="black"/>
                </a:solidFill>
                <a:latin typeface="Sanserif"/>
                <a:cs typeface="+mn-cs"/>
              </a:rPr>
              <a:t>that powerfully influence the country’s economic performance.</a:t>
            </a:r>
          </a:p>
          <a:p>
            <a:pPr lvl="0" defTabSz="457200">
              <a:spcBef>
                <a:spcPts val="2400"/>
              </a:spcBef>
              <a:spcAft>
                <a:spcPts val="0"/>
              </a:spcAft>
            </a:pPr>
            <a:r>
              <a:rPr lang="en-US" altLang="en-US" dirty="0">
                <a:solidFill>
                  <a:prstClr val="black"/>
                </a:solidFill>
                <a:latin typeface="Sanserif"/>
                <a:cs typeface="+mn-cs"/>
              </a:rPr>
              <a:t>By submitting a budget to Congress, presidents shape where federal tax dollars are spent, and thereby set the economic priorities of the legislative agenda.</a:t>
            </a:r>
          </a:p>
        </p:txBody>
      </p:sp>
      <p:sp>
        <p:nvSpPr>
          <p:cNvPr id="7" name="Slide Number Placeholder 3">
            <a:extLst>
              <a:ext uri="{FF2B5EF4-FFF2-40B4-BE49-F238E27FC236}">
                <a16:creationId xmlns:a16="http://schemas.microsoft.com/office/drawing/2014/main" id="{D208E8B8-6280-49CE-BEE2-59C5A233C4E4}"/>
              </a:ext>
            </a:extLst>
          </p:cNvPr>
          <p:cNvSpPr>
            <a:spLocks noGrp="1"/>
          </p:cNvSpPr>
          <p:nvPr>
            <p:ph type="sldNum" sz="quarter" idx="10"/>
          </p:nvPr>
        </p:nvSpPr>
        <p:spPr/>
        <p:txBody>
          <a:bodyPr/>
          <a:lstStyle/>
          <a:p>
            <a:fld id="{68151E55-6873-49E2-B8D5-2F265E6F1973}" type="slidenum">
              <a:rPr lang="en-US" smtClean="0">
                <a:latin typeface="Sanserif"/>
              </a:rPr>
              <a:pPr/>
              <a:t>8</a:t>
            </a:fld>
            <a:endParaRPr lang="en-US" dirty="0">
              <a:latin typeface="Sanserif"/>
            </a:endParaRPr>
          </a:p>
        </p:txBody>
      </p:sp>
    </p:spTree>
    <p:extLst>
      <p:ext uri="{BB962C8B-B14F-4D97-AF65-F5344CB8AC3E}">
        <p14:creationId xmlns:p14="http://schemas.microsoft.com/office/powerpoint/2010/main" val="3518373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AD17D82-A3EA-4D76-B948-96B997F869DC}"/>
              </a:ext>
            </a:extLst>
          </p:cNvPr>
          <p:cNvSpPr>
            <a:spLocks noGrp="1"/>
          </p:cNvSpPr>
          <p:nvPr>
            <p:ph type="title"/>
          </p:nvPr>
        </p:nvSpPr>
        <p:spPr/>
        <p:txBody>
          <a:bodyPr/>
          <a:lstStyle/>
          <a:p>
            <a:r>
              <a:rPr lang="en-US" altLang="en-US" dirty="0">
                <a:solidFill>
                  <a:srgbClr val="C30C20"/>
                </a:solidFill>
                <a:latin typeface="Sanserif"/>
                <a:cs typeface="+mj-cs"/>
              </a:rPr>
              <a:t>Manager of the Economy </a:t>
            </a:r>
            <a:r>
              <a:rPr lang="en-US" altLang="en-US" sz="1600" dirty="0">
                <a:solidFill>
                  <a:srgbClr val="C30C20"/>
                </a:solidFill>
                <a:latin typeface="Sanserif"/>
                <a:cs typeface="+mj-cs"/>
              </a:rPr>
              <a:t>2</a:t>
            </a:r>
            <a:endParaRPr lang="en-IN" dirty="0">
              <a:latin typeface="Sanserif"/>
            </a:endParaRPr>
          </a:p>
        </p:txBody>
      </p:sp>
      <p:sp>
        <p:nvSpPr>
          <p:cNvPr id="11" name="Content Placeholder 2">
            <a:extLst>
              <a:ext uri="{FF2B5EF4-FFF2-40B4-BE49-F238E27FC236}">
                <a16:creationId xmlns:a16="http://schemas.microsoft.com/office/drawing/2014/main" id="{59025E76-A8FD-4657-9AAD-8BF93CFA44D2}"/>
              </a:ext>
            </a:extLst>
          </p:cNvPr>
          <p:cNvSpPr>
            <a:spLocks noGrp="1"/>
          </p:cNvSpPr>
          <p:nvPr>
            <p:ph sz="quarter" idx="20"/>
          </p:nvPr>
        </p:nvSpPr>
        <p:spPr>
          <a:xfrm>
            <a:off x="342900" y="1524000"/>
            <a:ext cx="8343900" cy="4800600"/>
          </a:xfrm>
        </p:spPr>
        <p:txBody>
          <a:bodyPr/>
          <a:lstStyle/>
          <a:p>
            <a:pPr lvl="0" defTabSz="457200">
              <a:spcBef>
                <a:spcPts val="2400"/>
              </a:spcBef>
              <a:spcAft>
                <a:spcPts val="0"/>
              </a:spcAft>
            </a:pPr>
            <a:r>
              <a:rPr lang="en-US" altLang="en-US" dirty="0">
                <a:solidFill>
                  <a:prstClr val="black"/>
                </a:solidFill>
                <a:latin typeface="Sanserif"/>
                <a:cs typeface="+mn-cs"/>
              </a:rPr>
              <a:t>Presidents also help to establish the regulatory and economic environment in which businesses must operate.</a:t>
            </a:r>
          </a:p>
          <a:p>
            <a:pPr lvl="0" defTabSz="457200">
              <a:spcBef>
                <a:spcPts val="2400"/>
              </a:spcBef>
              <a:spcAft>
                <a:spcPts val="0"/>
              </a:spcAft>
            </a:pPr>
            <a:r>
              <a:rPr lang="en-US" altLang="en-US" dirty="0">
                <a:solidFill>
                  <a:prstClr val="black"/>
                </a:solidFill>
                <a:latin typeface="Sanserif"/>
                <a:cs typeface="+mn-cs"/>
              </a:rPr>
              <a:t>Central in presidents’ oversight of economic performance is the appointment of members of “the Fed” (Federal Reserve Board) and the Fed chair, who play a crucial role in managing the economy.</a:t>
            </a:r>
          </a:p>
        </p:txBody>
      </p:sp>
      <p:sp>
        <p:nvSpPr>
          <p:cNvPr id="7" name="Slide Number Placeholder 3">
            <a:extLst>
              <a:ext uri="{FF2B5EF4-FFF2-40B4-BE49-F238E27FC236}">
                <a16:creationId xmlns:a16="http://schemas.microsoft.com/office/drawing/2014/main" id="{75C81ABD-82ED-4DD6-BC45-5CA5EE87A0BD}"/>
              </a:ext>
            </a:extLst>
          </p:cNvPr>
          <p:cNvSpPr>
            <a:spLocks noGrp="1"/>
          </p:cNvSpPr>
          <p:nvPr>
            <p:ph type="sldNum" sz="quarter" idx="10"/>
          </p:nvPr>
        </p:nvSpPr>
        <p:spPr/>
        <p:txBody>
          <a:bodyPr/>
          <a:lstStyle/>
          <a:p>
            <a:fld id="{68151E55-6873-49E2-B8D5-2F265E6F1973}" type="slidenum">
              <a:rPr lang="en-US" smtClean="0">
                <a:latin typeface="Sanserif"/>
              </a:rPr>
              <a:pPr/>
              <a:t>9</a:t>
            </a:fld>
            <a:endParaRPr lang="en-US" dirty="0">
              <a:latin typeface="Sanserif"/>
            </a:endParaRPr>
          </a:p>
        </p:txBody>
      </p:sp>
    </p:spTree>
    <p:extLst>
      <p:ext uri="{BB962C8B-B14F-4D97-AF65-F5344CB8AC3E}">
        <p14:creationId xmlns:p14="http://schemas.microsoft.com/office/powerpoint/2010/main" val="4821454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SECTOMILLISECCONVERTED" val="1"/>
  <p:tag name="MMPROD_UIDATA" val="&lt;database version=&quot;6.0&quot;&gt;&lt;object type=&quot;1&quot; unique_id=&quot;10001&quot;&gt;&lt;object type=&quot;8&quot; unique_id=&quot;10125&quot;&gt;&lt;/object&gt;&lt;object type=&quot;2&quot; unique_id=&quot;10126&quot;&gt;&lt;object type=&quot;3&quot; unique_id=&quot;10127&quot;&gt;&lt;property id=&quot;20148&quot; value=&quot;5&quot;/&gt;&lt;property id=&quot;20300&quot; value=&quot;Slide 1 - &amp;quot;Chapter 3: Federalism&amp;quot;&quot;/&gt;&lt;property id=&quot;20307&quot; value=&quot;269&quot;/&gt;&lt;/object&gt;&lt;object type=&quot;3&quot; unique_id=&quot;10128&quot;&gt;&lt;property id=&quot;20148&quot; value=&quot;5&quot;/&gt;&lt;property id=&quot;20300&quot; value=&quot;Slide 2 - &amp;quot;Federalism&amp;quot;&quot;/&gt;&lt;property id=&quot;20307&quot; value=&quot;270&quot;/&gt;&lt;/object&gt;&lt;object type=&quot;3&quot; unique_id=&quot;10129&quot;&gt;&lt;property id=&quot;20148&quot; value=&quot;5&quot;/&gt;&lt;property id=&quot;20300&quot; value=&quot;Slide 9 - &amp;quot;Federalism&amp;quot;&quot;/&gt;&lt;property id=&quot;20307&quot; value=&quot;298&quot;/&gt;&lt;/object&gt;&lt;object type=&quot;3&quot; unique_id=&quot;10130&quot;&gt;&lt;property id=&quot;20148&quot; value=&quot;5&quot;/&gt;&lt;property id=&quot;20300&quot; value=&quot;Slide 10 - &amp;quot;Federalism&amp;quot;&quot;/&gt;&lt;property id=&quot;20307&quot; value=&quot;299&quot;/&gt;&lt;/object&gt;&lt;object type=&quot;3&quot; unique_id=&quot;10133&quot;&gt;&lt;property id=&quot;20148&quot; value=&quot;5&quot;/&gt;&lt;property id=&quot;20300&quot; value=&quot;Slide 11 - &amp;quot;Constitutional Distribution &amp;#x0D;&amp;#x0A;of Authority&amp;quot;&quot;/&gt;&lt;property id=&quot;20307&quot; value=&quot;271&quot;/&gt;&lt;/object&gt;&lt;object type=&quot;3&quot; unique_id=&quot;10138&quot;&gt;&lt;property id=&quot;20148&quot; value=&quot;5&quot;/&gt;&lt;property id=&quot;20300&quot; value=&quot;Slide 20 - &amp;quot;The Supreme Court’s Interpretation of the Constitution’s Distribution of Authority&amp;quot;&quot;/&gt;&lt;property id=&quot;20307&quot; value=&quot;288&quot;/&gt;&lt;/object&gt;&lt;object type=&quot;3&quot; unique_id=&quot;10140&quot;&gt;&lt;property id=&quot;20148&quot; value=&quot;5&quot;/&gt;&lt;property id=&quot;20300&quot; value=&quot;Slide 26 - &amp;quot;Evolution of the Federal System&amp;quot;&quot;/&gt;&lt;property id=&quot;20307&quot; value=&quot;295&quot;/&gt;&lt;/object&gt;&lt;object type=&quot;3&quot; unique_id=&quot;10141&quot;&gt;&lt;property id=&quot;20148&quot; value=&quot;5&quot;/&gt;&lt;property id=&quot;20300&quot; value=&quot;Slide 31 - &amp;quot;Federalism&amp;quot;&quot;/&gt;&lt;property id=&quot;20307&quot; value=&quot;300&quot;/&gt;&lt;/object&gt;&lt;object type=&quot;3&quot; unique_id=&quot;10142&quot;&gt;&lt;property id=&quot;20148&quot; value=&quot;5&quot;/&gt;&lt;property id=&quot;20300&quot; value=&quot;Slide 32 - &amp;quot;Constitutional Amendments and the Evolution of Federalism&amp;quot;&quot;/&gt;&lt;property id=&quot;20307&quot; value=&quot;272&quot;/&gt;&lt;/object&gt;&lt;object type=&quot;3&quot; unique_id=&quot;10143&quot;&gt;&lt;property id=&quot;20148&quot; value=&quot;5&quot;/&gt;&lt;property id=&quot;20300&quot; value=&quot;Slide 35 - &amp;quot;Further Evolutionary Landmarks: &amp;#x0D;&amp;#x0A;Grants-in-Aid&amp;quot;&quot;/&gt;&lt;property id=&quot;20307&quot; value=&quot;289&quot;/&gt;&lt;/object&gt;&lt;object type=&quot;3&quot; unique_id=&quot;10145&quot;&gt;&lt;property id=&quot;20148&quot; value=&quot;5&quot;/&gt;&lt;property id=&quot;20300&quot; value=&quot;Slide 3 - &amp;quot;Unitary System&amp;quot;&quot;/&gt;&lt;property id=&quot;20307&quot; value=&quot;301&quot;/&gt;&lt;/object&gt;&lt;object type=&quot;3&quot; unique_id=&quot;10146&quot;&gt;&lt;property id=&quot;20148&quot; value=&quot;5&quot;/&gt;&lt;property id=&quot;20300&quot; value=&quot;Slide 4 - &amp;quot;&amp;#x0D;&amp;#x0A;Confederal System&amp;#x0D;&amp;#x0A;&amp;quot;&quot;/&gt;&lt;property id=&quot;20307&quot; value=&quot;302&quot;/&gt;&lt;/object&gt;&lt;object type=&quot;3&quot; unique_id=&quot;10147&quot;&gt;&lt;property id=&quot;20148&quot; value=&quot;5&quot;/&gt;&lt;property id=&quot;20300&quot; value=&quot;Slide 5 - &amp;quot;&amp;#x0D;&amp;#x0A;Federal System&amp;#x0D;&amp;#x0A;&amp;quot;&quot;/&gt;&lt;property id=&quot;20307&quot; value=&quot;303&quot;/&gt;&lt;/object&gt;&lt;object type=&quot;3&quot; unique_id=&quot;10148&quot;&gt;&lt;property id=&quot;20148&quot; value=&quot;5&quot;/&gt;&lt;property id=&quot;20300&quot; value=&quot;Slide 7 - &amp;quot;What a Federal System Means for Citizens&amp;quot;&quot;/&gt;&lt;property id=&quot;20307&quot; value=&quot;304&quot;/&gt;&lt;/object&gt;&lt;object type=&quot;3&quot; unique_id=&quot;10149&quot;&gt;&lt;property id=&quot;20148&quot; value=&quot;5&quot;/&gt;&lt;property id=&quot;20300&quot; value=&quot;Slide 12 - &amp;quot;&amp;#x0D;&amp;#x0A;Concurrent Sovereign Authority&amp;#x0D;&amp;#x0A;&amp;quot;&quot;/&gt;&lt;property id=&quot;20307&quot; value=&quot;305&quot;/&gt;&lt;/object&gt;&lt;object type=&quot;3&quot; unique_id=&quot;10150&quot;&gt;&lt;property id=&quot;20148&quot; value=&quot;5&quot;/&gt;&lt;property id=&quot;20300&quot; value=&quot;Slide 14 - &amp;quot;&amp;#x0D;&amp;#x0A;National Sovereignty&amp;#x0D;&amp;#x0A;&amp;quot;&quot;/&gt;&lt;property id=&quot;20307&quot; value=&quot;307&quot;/&gt;&lt;/object&gt;&lt;object type=&quot;3&quot; unique_id=&quot;10151&quot;&gt;&lt;property id=&quot;20148&quot; value=&quot;5&quot;/&gt;&lt;property id=&quot;20300&quot; value=&quot;Slide 16 - &amp;quot;&amp;#x0D;&amp;#x0A;The Supremacy Clause&amp;#x0D;&amp;#x0A;&amp;quot;&quot;/&gt;&lt;property id=&quot;20307&quot; value=&quot;306&quot;/&gt;&lt;/object&gt;&lt;object type=&quot;3&quot; unique_id=&quot;10152&quot;&gt;&lt;property id=&quot;20148&quot; value=&quot;5&quot;/&gt;&lt;property id=&quot;20300&quot; value=&quot;Slide 17 - &amp;quot;&amp;#x0D;&amp;#x0A;National Treaties &amp;#x0D;&amp;#x0A;with Indian Nations&amp;#x0D;&amp;#x0A;&amp;quot;&quot;/&gt;&lt;property id=&quot;20307&quot; value=&quot;308&quot;/&gt;&lt;/object&gt;&lt;object type=&quot;3&quot; unique_id=&quot;10153&quot;&gt;&lt;property id=&quot;20148&quot; value=&quot;5&quot;/&gt;&lt;property id=&quot;20300&quot; value=&quot;Slide 18 - &amp;quot;&amp;#x0D;&amp;#x0A;State Sovereignty&amp;#x0D;&amp;#x0A;&amp;quot;&quot;/&gt;&lt;property id=&quot;20307&quot; value=&quot;309&quot;/&gt;&lt;/object&gt;&lt;object type=&quot;3&quot; unique_id=&quot;10154&quot;&gt;&lt;property id=&quot;20148&quot; value=&quot;5&quot;/&gt;&lt;property id=&quot;20300&quot; value=&quot;Slide 21 - &amp;quot;&amp;#x0D;&amp;#x0A;The Power to &amp;#x0D;&amp;#x0A;Regulate Commerce&amp;#x0D;&amp;#x0A;&amp;quot;&quot;/&gt;&lt;property id=&quot;20307&quot; value=&quot;311&quot;/&gt;&lt;/object&gt;&lt;object type=&quot;3&quot; unique_id=&quot;10155&quot;&gt;&lt;property id=&quot;20148&quot; value=&quot;5&quot;/&gt;&lt;property id=&quot;20300&quot; value=&quot;Slide 22 - &amp;quot;&amp;#x0D;&amp;#x0A;The Power to Provide for the General Welfare&amp;#x0D;&amp;#x0A;&amp;quot;&quot;/&gt;&lt;property id=&quot;20307&quot; value=&quot;310&quot;/&gt;&lt;/object&gt;&lt;object type=&quot;3&quot; unique_id=&quot;10156&quot;&gt;&lt;property id=&quot;20148&quot; value=&quot;5&quot;/&gt;&lt;property id=&quot;20300&quot; value=&quot;Slide 24 - &amp;quot;&amp;#x0D;&amp;#x0A;State-to-State Obligations: Horizontal Federalism&amp;#x0D;&amp;#x0A;&amp;quot;&quot;/&gt;&lt;property id=&quot;20307&quot; value=&quot;312&quot;/&gt;&lt;/object&gt;&lt;object type=&quot;3&quot; unique_id=&quot;10157&quot;&gt;&lt;property id=&quot;20148&quot; value=&quot;5&quot;/&gt;&lt;property id=&quot;20300&quot; value=&quot;Slide 25 - &amp;quot;&amp;#x0D;&amp;#x0A;Judicial Federalism&amp;#x0D;&amp;#x0A;&amp;quot;&quot;/&gt;&lt;property id=&quot;20307&quot; value=&quot;313&quot;/&gt;&lt;/object&gt;&lt;object type=&quot;3&quot; unique_id=&quot;10158&quot;&gt;&lt;property id=&quot;20148&quot; value=&quot;5&quot;/&gt;&lt;property id=&quot;20300&quot; value=&quot;Slide 27 - &amp;quot;&amp;#x0D;&amp;#x0A;Dual Federalism&amp;#x0D;&amp;#x0A;&amp;quot;&quot;/&gt;&lt;property id=&quot;20307&quot; value=&quot;314&quot;/&gt;&lt;/object&gt;&lt;object type=&quot;3&quot; unique_id=&quot;10159&quot;&gt;&lt;property id=&quot;20148&quot; value=&quot;5&quot;/&gt;&lt;property id=&quot;20300&quot; value=&quot;Slide 28 - &amp;quot;&amp;#x0D;&amp;#x0A;Cooperative Federalism&amp;#x0D;&amp;#x0A;&amp;quot;&quot;/&gt;&lt;property id=&quot;20307&quot; value=&quot;315&quot;/&gt;&lt;/object&gt;&lt;object type=&quot;3&quot; unique_id=&quot;10160&quot;&gt;&lt;property id=&quot;20148&quot; value=&quot;5&quot;/&gt;&lt;property id=&quot;20300&quot; value=&quot;Slide 29 - &amp;quot;&amp;#x0D;&amp;#x0A;Centralized Federalism&amp;#x0D;&amp;#x0A;&amp;quot;&quot;/&gt;&lt;property id=&quot;20307&quot; value=&quot;316&quot;/&gt;&lt;/object&gt;&lt;object type=&quot;3&quot; unique_id=&quot;10161&quot;&gt;&lt;property id=&quot;20148&quot; value=&quot;5&quot;/&gt;&lt;property id=&quot;20300&quot; value=&quot;Slide 30 - &amp;quot;&amp;#x0D;&amp;#x0A;Conflicted Federalism&amp;#x0D;&amp;#x0A;&amp;quot;&quot;/&gt;&lt;property id=&quot;20307&quot; value=&quot;317&quot;/&gt;&lt;/object&gt;&lt;object type=&quot;3&quot; unique_id=&quot;10162&quot;&gt;&lt;property id=&quot;20148&quot; value=&quot;5&quot;/&gt;&lt;property id=&quot;20300&quot; value=&quot;Slide 36 - &amp;quot;&amp;#x0D;&amp;#x0A;Categorical Grants&amp;#x0D;&amp;#x0A;&amp;quot;&quot;/&gt;&lt;property id=&quot;20307&quot; value=&quot;319&quot;/&gt;&lt;/object&gt;&lt;object type=&quot;3&quot; unique_id=&quot;10163&quot;&gt;&lt;property id=&quot;20148&quot; value=&quot;5&quot;/&gt;&lt;property id=&quot;20300&quot; value=&quot;Slide 37 - &amp;quot;&amp;#x0D;&amp;#x0A;Block Grants&amp;#x0D;&amp;#x0A;&amp;quot;&quot;/&gt;&lt;property id=&quot;20307&quot; value=&quot;318&quot;/&gt;&lt;/object&gt;&lt;object type=&quot;3&quot; unique_id=&quot;10165&quot;&gt;&lt;property id=&quot;20148&quot; value=&quot;5&quot;/&gt;&lt;property id=&quot;20300&quot; value=&quot;Slide 39 - &amp;quot;&amp;#x0D;&amp;#x0A;Preemption&amp;#x0D;&amp;#x0A;&amp;quot;&quot;/&gt;&lt;property id=&quot;20307&quot; value=&quot;320&quot;/&gt;&lt;/object&gt;&lt;object type=&quot;3&quot; unique_id=&quot;10166&quot;&gt;&lt;property id=&quot;20148&quot; value=&quot;5&quot;/&gt;&lt;property id=&quot;20300&quot; value=&quot;Slide 38 - &amp;quot;Mandates&amp;quot;&quot;/&gt;&lt;property id=&quot;20307&quot; value=&quot;322&quot;/&gt;&lt;/object&gt;&lt;object type=&quot;3&quot; unique_id=&quot;10168&quot;&gt;&lt;property id=&quot;20148&quot; value=&quot;5&quot;/&gt;&lt;property id=&quot;20300&quot; value=&quot;Slide 41 - &amp;quot;Today’s Federalism&amp;quot;&quot;/&gt;&lt;property id=&quot;20307&quot; value=&quot;324&quot;/&gt;&lt;/object&gt;&lt;object type=&quot;3&quot; unique_id=&quot;10461&quot;&gt;&lt;property id=&quot;20148&quot; value=&quot;5&quot;/&gt;&lt;property id=&quot;20300&quot; value=&quot;Slide 6&quot;/&gt;&lt;property id=&quot;20307&quot; value=&quot;325&quot;/&gt;&lt;/object&gt;&lt;object type=&quot;3&quot; unique_id=&quot;10462&quot;&gt;&lt;property id=&quot;20148&quot; value=&quot;5&quot;/&gt;&lt;property id=&quot;20300&quot; value=&quot;Slide 8&quot;/&gt;&lt;property id=&quot;20307&quot; value=&quot;326&quot;/&gt;&lt;/object&gt;&lt;object type=&quot;3&quot; unique_id=&quot;10463&quot;&gt;&lt;property id=&quot;20148&quot; value=&quot;5&quot;/&gt;&lt;property id=&quot;20300&quot; value=&quot;Slide 13&quot;/&gt;&lt;property id=&quot;20307&quot; value=&quot;327&quot;/&gt;&lt;/object&gt;&lt;object type=&quot;3&quot; unique_id=&quot;10464&quot;&gt;&lt;property id=&quot;20148&quot; value=&quot;5&quot;/&gt;&lt;property id=&quot;20300&quot; value=&quot;Slide 15&quot;/&gt;&lt;property id=&quot;20307&quot; value=&quot;328&quot;/&gt;&lt;/object&gt;&lt;object type=&quot;3&quot; unique_id=&quot;10465&quot;&gt;&lt;property id=&quot;20148&quot; value=&quot;5&quot;/&gt;&lt;property id=&quot;20300&quot; value=&quot;Slide 19&quot;/&gt;&lt;property id=&quot;20307&quot; value=&quot;329&quot;/&gt;&lt;/object&gt;&lt;object type=&quot;3&quot; unique_id=&quot;10466&quot;&gt;&lt;property id=&quot;20148&quot; value=&quot;5&quot;/&gt;&lt;property id=&quot;20300&quot; value=&quot;Slide 23&quot;/&gt;&lt;property id=&quot;20307&quot; value=&quot;330&quot;/&gt;&lt;/object&gt;&lt;object type=&quot;3&quot; unique_id=&quot;10467&quot;&gt;&lt;property id=&quot;20148&quot; value=&quot;5&quot;/&gt;&lt;property id=&quot;20300&quot; value=&quot;Slide 33 - &amp;quot;Constitutional Amendments and the Evolution of Federalism&amp;quot;&quot;/&gt;&lt;property id=&quot;20307&quot; value=&quot;331&quot;/&gt;&lt;/object&gt;&lt;object type=&quot;3&quot; unique_id=&quot;10468&quot;&gt;&lt;property id=&quot;20148&quot; value=&quot;5&quot;/&gt;&lt;property id=&quot;20300&quot; value=&quot;Slide 34 - &amp;quot;Federal Grants-in-Aid to State and Local Governments (in millions of dollars)&amp;quot;&quot;/&gt;&lt;property id=&quot;20307&quot; value=&quot;332&quot;/&gt;&lt;/object&gt;&lt;object type=&quot;3&quot; unique_id=&quot;10469&quot;&gt;&lt;property id=&quot;20148&quot; value=&quot;5&quot;/&gt;&lt;property id=&quot;20300&quot; value=&quot;Slide 40 - &amp;quot;&amp;#x0D;&amp;#x0A;Preemption&amp;#x0D;&amp;#x0A;&amp;quot;&quot;/&gt;&lt;property id=&quot;20307&quot; value=&quot;333&quot;/&gt;&lt;/object&gt;&lt;/object&gt;&lt;/object&gt;&lt;/database&gt;"/>
</p:tagLst>
</file>

<file path=ppt/theme/theme1.xml><?xml version="1.0" encoding="utf-8"?>
<a:theme xmlns:a="http://schemas.openxmlformats.org/drawingml/2006/main" name="harrison6e_title and end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6_Modified_MHHE_Accessible" id="{E82C14FF-4BDE-4F64-9A68-F6EDA5AFB1BB}" vid="{F737F535-3048-4356-99AF-2805CA228E6B}"/>
    </a:ext>
  </a:ext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arrison6e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84F6219E-3D47-41AC-9893-1108D06AA07D}"/>
    </a:ext>
  </a:extLst>
</a:theme>
</file>

<file path=ppt/theme/theme5.xml><?xml version="1.0" encoding="utf-8"?>
<a:theme xmlns:a="http://schemas.openxmlformats.org/drawingml/2006/main" name="CONTENT PLACEHOLD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6.xml><?xml version="1.0" encoding="utf-8"?>
<a:theme xmlns:a="http://schemas.openxmlformats.org/drawingml/2006/main" name="CHAPTER CLOSING">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AD8FA8EE-38E3-45B4-B8A8-91E7376F22D2}"/>
    </a:ext>
  </a:extLst>
</a:theme>
</file>

<file path=ppt/theme/theme7.xml><?xml version="1.0" encoding="utf-8"?>
<a:theme xmlns:a="http://schemas.openxmlformats.org/drawingml/2006/main" name="1_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59A53402-BF8D-4356-9B02-35501F8B049D}"/>
    </a:ext>
  </a:extLst>
</a:theme>
</file>

<file path=ppt/theme/theme8.xml><?xml version="1.0" encoding="utf-8"?>
<a:theme xmlns:a="http://schemas.openxmlformats.org/drawingml/2006/main" name="APPENDIX CONTENT">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9.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AD8FA8EE-38E3-45B4-B8A8-91E7376F22D2}"/>
    </a:ext>
  </a:extLst>
</a:theme>
</file>

<file path=docProps/app.xml><?xml version="1.0" encoding="utf-8"?>
<Properties xmlns="http://schemas.openxmlformats.org/officeDocument/2006/extended-properties" xmlns:vt="http://schemas.openxmlformats.org/officeDocument/2006/docPropsVTypes">
  <Template>2016_HarrisonADNtx5</Template>
  <TotalTime>6461</TotalTime>
  <Words>4090</Words>
  <Application>Microsoft Office PowerPoint</Application>
  <PresentationFormat>On-screen Show (4:3)</PresentationFormat>
  <Paragraphs>386</Paragraphs>
  <Slides>58</Slides>
  <Notes>2</Notes>
  <HiddenSlides>3</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58</vt:i4>
      </vt:variant>
    </vt:vector>
  </HeadingPairs>
  <TitlesOfParts>
    <vt:vector size="72" baseType="lpstr">
      <vt:lpstr>Arial</vt:lpstr>
      <vt:lpstr>Calibri</vt:lpstr>
      <vt:lpstr>Calibri (Body)</vt:lpstr>
      <vt:lpstr>Sanserif</vt:lpstr>
      <vt:lpstr>Times New Roman</vt:lpstr>
      <vt:lpstr>harrison6e_title and end slides</vt:lpstr>
      <vt:lpstr>harrison6e_appendix</vt:lpstr>
      <vt:lpstr>Red bar footer BODY/MAIN CONTENT</vt:lpstr>
      <vt:lpstr>1_Title Slides Master</vt:lpstr>
      <vt:lpstr>CONTENT PLACEHOLDER</vt:lpstr>
      <vt:lpstr>CHAPTER CLOSING</vt:lpstr>
      <vt:lpstr>1_DividerSlideMaster</vt:lpstr>
      <vt:lpstr>APPENDIX CONTENT</vt:lpstr>
      <vt:lpstr>ClosingMaster</vt:lpstr>
      <vt:lpstr>Chapter 13</vt:lpstr>
      <vt:lpstr>Presidential Elections</vt:lpstr>
      <vt:lpstr>Presidential Roles and Responsibilities</vt:lpstr>
      <vt:lpstr>The President’s Role in Congressional Agenda Setting 1</vt:lpstr>
      <vt:lpstr>Chief of State</vt:lpstr>
      <vt:lpstr>The President’s Role in Congressional Agenda Setting 2</vt:lpstr>
      <vt:lpstr>Figure 13.1 Presidential Vetoes, 1789 to 2020</vt:lpstr>
      <vt:lpstr>Manager of the Economy 1</vt:lpstr>
      <vt:lpstr>Manager of the Economy 2</vt:lpstr>
      <vt:lpstr>Chief Diplomat</vt:lpstr>
      <vt:lpstr>Civilian Leader of the Military</vt:lpstr>
      <vt:lpstr>Party Leader</vt:lpstr>
      <vt:lpstr>Chief Executive</vt:lpstr>
      <vt:lpstr>The President and the Executive Branch</vt:lpstr>
      <vt:lpstr>The Vice President’s Role</vt:lpstr>
      <vt:lpstr>The Vice President’s Job</vt:lpstr>
      <vt:lpstr>Choosing a Vice President</vt:lpstr>
      <vt:lpstr>The Cabinet</vt:lpstr>
      <vt:lpstr>Figure 13.2 The Departments of the President’s Cabinet</vt:lpstr>
      <vt:lpstr>Table 13.1 Women and Minorities Appointed to Presidential Cabinets</vt:lpstr>
      <vt:lpstr>The Executive Office of the President</vt:lpstr>
      <vt:lpstr>The White House Office</vt:lpstr>
      <vt:lpstr>National Security Council</vt:lpstr>
      <vt:lpstr>Office of Management and Budget</vt:lpstr>
      <vt:lpstr>Presidential Succession</vt:lpstr>
      <vt:lpstr>When the President Dies in Office</vt:lpstr>
      <vt:lpstr>Table 13.2 The Line of Presidential Succession</vt:lpstr>
      <vt:lpstr>When the President Cannot Serve: The Twenty-Fifth Amendment</vt:lpstr>
      <vt:lpstr>Sources of Presidential Power</vt:lpstr>
      <vt:lpstr>The Constitution: Expressed Powers 1</vt:lpstr>
      <vt:lpstr>The Constitution: Expressed Powers 2</vt:lpstr>
      <vt:lpstr>The Constitution: Inherent Powers</vt:lpstr>
      <vt:lpstr>Statutory Powers</vt:lpstr>
      <vt:lpstr>Special Presidential Powers</vt:lpstr>
      <vt:lpstr>Executive Orders</vt:lpstr>
      <vt:lpstr>Emergency Powers</vt:lpstr>
      <vt:lpstr>Executive Privilege</vt:lpstr>
      <vt:lpstr>The People as a Source of Presidential Power</vt:lpstr>
      <vt:lpstr>The President and the Bully Pulpit</vt:lpstr>
      <vt:lpstr>The President and Public Approval</vt:lpstr>
      <vt:lpstr>Figure 13.3 Approval of President Donald Trump Varies from State to State</vt:lpstr>
      <vt:lpstr>Technology and the Media as Tools of Presidential Influence</vt:lpstr>
      <vt:lpstr>The Evolution of Presidential Power</vt:lpstr>
      <vt:lpstr>Early Presidents and the Scope of Presidential Power</vt:lpstr>
      <vt:lpstr>The Watershed 1970s: The Pentagon Papers, Watergate, and the “Imperial Presidency”</vt:lpstr>
      <vt:lpstr>The Post-Watergate Presidency</vt:lpstr>
      <vt:lpstr>Impeachment: A Check on Abuses of Presidential Power 1</vt:lpstr>
      <vt:lpstr>Impeachment: A Check on Abuses of Presidential Power 2</vt:lpstr>
      <vt:lpstr>Women and the Presidency</vt:lpstr>
      <vt:lpstr>Figure 13.4 America’s Willingness to Vote for a Woman President</vt:lpstr>
      <vt:lpstr>The First Lady</vt:lpstr>
      <vt:lpstr>Review 1</vt:lpstr>
      <vt:lpstr>Review 2</vt:lpstr>
      <vt:lpstr>End of Main Content</vt:lpstr>
      <vt:lpstr>Accessibility Content: Text Alternatives for Images</vt:lpstr>
      <vt:lpstr>Figure 13.1 Presidential Vetoes, 1789 to 2020 – Text Alternative</vt:lpstr>
      <vt:lpstr>Figure 13.2 The Departments of the President’s Cabinet – Text Alternative</vt:lpstr>
      <vt:lpstr>Figure 13.3 Approval of President Donald Trump Varies from State to State – Text Alternative</vt:lpstr>
    </vt:vector>
  </TitlesOfParts>
  <Company>McGraw-Hill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The Presidency American Democracy Now, 7th edition</dc:title>
  <dc:subject>American Democracy Now, 7e</dc:subject>
  <dc:creator>Brigid Callahan Harrison, Jean Wahl Harris, Michelle D. Deardorff</dc:creator>
  <cp:lastModifiedBy>Herrick, Rebekah</cp:lastModifiedBy>
  <cp:revision>804</cp:revision>
  <dcterms:created xsi:type="dcterms:W3CDTF">2008-10-22T16:53:51Z</dcterms:created>
  <dcterms:modified xsi:type="dcterms:W3CDTF">2022-05-16T01:50:21Z</dcterms:modified>
</cp:coreProperties>
</file>