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373" r:id="rId2"/>
    <p:sldId id="374" r:id="rId3"/>
    <p:sldId id="398" r:id="rId4"/>
    <p:sldId id="377" r:id="rId5"/>
    <p:sldId id="375" r:id="rId6"/>
    <p:sldId id="376" r:id="rId7"/>
    <p:sldId id="403" r:id="rId8"/>
    <p:sldId id="394" r:id="rId9"/>
    <p:sldId id="378" r:id="rId10"/>
    <p:sldId id="381" r:id="rId11"/>
    <p:sldId id="379" r:id="rId12"/>
    <p:sldId id="382" r:id="rId13"/>
    <p:sldId id="380" r:id="rId14"/>
    <p:sldId id="404" r:id="rId15"/>
    <p:sldId id="405" r:id="rId16"/>
    <p:sldId id="406" r:id="rId17"/>
    <p:sldId id="407" r:id="rId18"/>
    <p:sldId id="412" r:id="rId19"/>
    <p:sldId id="383" r:id="rId20"/>
    <p:sldId id="395" r:id="rId21"/>
    <p:sldId id="384" r:id="rId22"/>
    <p:sldId id="385" r:id="rId23"/>
    <p:sldId id="387" r:id="rId24"/>
    <p:sldId id="386" r:id="rId25"/>
    <p:sldId id="413" r:id="rId26"/>
    <p:sldId id="388" r:id="rId27"/>
    <p:sldId id="414" r:id="rId28"/>
    <p:sldId id="415" r:id="rId29"/>
    <p:sldId id="416" r:id="rId30"/>
    <p:sldId id="417" r:id="rId31"/>
    <p:sldId id="396" r:id="rId32"/>
    <p:sldId id="399" r:id="rId33"/>
    <p:sldId id="400" r:id="rId34"/>
    <p:sldId id="397" r:id="rId35"/>
    <p:sldId id="418" r:id="rId36"/>
    <p:sldId id="294" r:id="rId37"/>
    <p:sldId id="408" r:id="rId38"/>
    <p:sldId id="402" r:id="rId39"/>
    <p:sldId id="409" r:id="rId40"/>
    <p:sldId id="410" r:id="rId41"/>
    <p:sldId id="411" r:id="rId42"/>
    <p:sldId id="401" r:id="rId43"/>
    <p:sldId id="419" r:id="rId44"/>
    <p:sldId id="426" r:id="rId45"/>
    <p:sldId id="427" r:id="rId46"/>
    <p:sldId id="428" r:id="rId47"/>
    <p:sldId id="429" r:id="rId48"/>
    <p:sldId id="390" r:id="rId49"/>
    <p:sldId id="391" r:id="rId50"/>
    <p:sldId id="430" r:id="rId51"/>
    <p:sldId id="392" r:id="rId52"/>
    <p:sldId id="431" r:id="rId53"/>
    <p:sldId id="389" r:id="rId54"/>
    <p:sldId id="432" r:id="rId5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1pPr>
    <a:lvl2pPr marL="0" marR="0" indent="3429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2pPr>
    <a:lvl3pPr marL="0" marR="0" indent="6858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3pPr>
    <a:lvl4pPr marL="0" marR="0" indent="10287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4pPr>
    <a:lvl5pPr marL="0" marR="0" indent="13716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5pPr>
    <a:lvl6pPr marL="0" marR="0" indent="17145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6pPr>
    <a:lvl7pPr marL="0" marR="0" indent="20574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7pPr>
    <a:lvl8pPr marL="0" marR="0" indent="24003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8pPr>
    <a:lvl9pPr marL="0" marR="0" indent="27432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33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1589"/>
    <p:restoredTop sz="80702" autoAdjust="0"/>
  </p:normalViewPr>
  <p:slideViewPr>
    <p:cSldViewPr snapToGrid="0" snapToObjects="1">
      <p:cViewPr varScale="1">
        <p:scale>
          <a:sx n="47" d="100"/>
          <a:sy n="47" d="100"/>
        </p:scale>
        <p:origin x="144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453EBA-EDB8-4CC4-8EA6-303D6FCAFE9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FF62214A-5B7B-48BD-AA9E-8CC2A9F2C1F4}">
      <dgm:prSet phldrT="[文本]" custT="1"/>
      <dgm:spPr/>
      <dgm:t>
        <a:bodyPr/>
        <a:lstStyle/>
        <a:p>
          <a:pPr algn="ctr"/>
          <a:r>
            <a:rPr lang="en-US" altLang="zh-CN" sz="4400" b="1" dirty="0">
              <a:latin typeface="Times New Roman" panose="02020603050405020304" pitchFamily="18" charset="0"/>
              <a:cs typeface="Times New Roman" panose="02020603050405020304" pitchFamily="18" charset="0"/>
            </a:rPr>
            <a:t>1</a:t>
          </a:r>
          <a:endParaRPr lang="zh-CN" altLang="en-US" sz="4400" b="1" dirty="0">
            <a:latin typeface="Times New Roman" panose="02020603050405020304" pitchFamily="18" charset="0"/>
            <a:cs typeface="Times New Roman" panose="02020603050405020304" pitchFamily="18" charset="0"/>
          </a:endParaRPr>
        </a:p>
      </dgm:t>
    </dgm:pt>
    <dgm:pt modelId="{525D0D17-63E9-4047-B52A-D29692F688E9}" type="parTrans" cxnId="{89B49D39-FBBC-4A4D-A82D-6EAD966FE646}">
      <dgm:prSet/>
      <dgm:spPr/>
      <dgm:t>
        <a:bodyPr/>
        <a:lstStyle/>
        <a:p>
          <a:endParaRPr lang="zh-CN" altLang="en-US" sz="4000" b="1">
            <a:latin typeface="Times New Roman" panose="02020603050405020304" pitchFamily="18" charset="0"/>
            <a:cs typeface="Times New Roman" panose="02020603050405020304" pitchFamily="18" charset="0"/>
          </a:endParaRPr>
        </a:p>
      </dgm:t>
    </dgm:pt>
    <dgm:pt modelId="{02E1AB84-94D6-40DF-ABDD-09B1EE296259}" type="sibTrans" cxnId="{89B49D39-FBBC-4A4D-A82D-6EAD966FE646}">
      <dgm:prSet/>
      <dgm:spPr/>
      <dgm:t>
        <a:bodyPr/>
        <a:lstStyle/>
        <a:p>
          <a:endParaRPr lang="zh-CN" altLang="en-US" sz="4000" b="1">
            <a:latin typeface="Times New Roman" panose="02020603050405020304" pitchFamily="18" charset="0"/>
            <a:cs typeface="Times New Roman" panose="02020603050405020304" pitchFamily="18" charset="0"/>
          </a:endParaRPr>
        </a:p>
      </dgm:t>
    </dgm:pt>
    <dgm:pt modelId="{286CA2FC-E080-4021-AB23-0FC088C8F18D}">
      <dgm:prSet phldrT="[文本]" custT="1"/>
      <dgm:spPr/>
      <dgm:t>
        <a:bodyPr/>
        <a:lstStyle/>
        <a:p>
          <a:pPr algn="ctr"/>
          <a:r>
            <a:rPr lang="en-US" altLang="zh-CN" sz="4400" b="1" dirty="0">
              <a:latin typeface="Times New Roman" panose="02020603050405020304" pitchFamily="18" charset="0"/>
              <a:cs typeface="Times New Roman" panose="02020603050405020304" pitchFamily="18" charset="0"/>
            </a:rPr>
            <a:t>2</a:t>
          </a:r>
          <a:endParaRPr lang="zh-CN" altLang="en-US" sz="4400" b="1" dirty="0">
            <a:latin typeface="Times New Roman" panose="02020603050405020304" pitchFamily="18" charset="0"/>
            <a:cs typeface="Times New Roman" panose="02020603050405020304" pitchFamily="18" charset="0"/>
          </a:endParaRPr>
        </a:p>
      </dgm:t>
    </dgm:pt>
    <dgm:pt modelId="{C9982A01-DF0A-4351-8384-21E82A1D8C65}" type="parTrans" cxnId="{BB8881A8-D985-437A-A7E8-8156A84A497C}">
      <dgm:prSet/>
      <dgm:spPr/>
      <dgm:t>
        <a:bodyPr/>
        <a:lstStyle/>
        <a:p>
          <a:endParaRPr lang="zh-CN" altLang="en-US" sz="4000" b="1">
            <a:latin typeface="Times New Roman" panose="02020603050405020304" pitchFamily="18" charset="0"/>
            <a:cs typeface="Times New Roman" panose="02020603050405020304" pitchFamily="18" charset="0"/>
          </a:endParaRPr>
        </a:p>
      </dgm:t>
    </dgm:pt>
    <dgm:pt modelId="{B8B727A2-5A89-4836-B753-002EF3F8A83E}" type="sibTrans" cxnId="{BB8881A8-D985-437A-A7E8-8156A84A497C}">
      <dgm:prSet/>
      <dgm:spPr/>
      <dgm:t>
        <a:bodyPr/>
        <a:lstStyle/>
        <a:p>
          <a:endParaRPr lang="zh-CN" altLang="en-US" sz="4000" b="1">
            <a:latin typeface="Times New Roman" panose="02020603050405020304" pitchFamily="18" charset="0"/>
            <a:cs typeface="Times New Roman" panose="02020603050405020304" pitchFamily="18" charset="0"/>
          </a:endParaRPr>
        </a:p>
      </dgm:t>
    </dgm:pt>
    <dgm:pt modelId="{D0D92B84-7BCF-4154-BF65-EA4DDEA91723}">
      <dgm:prSet phldrT="[文本]" custT="1"/>
      <dgm:spPr/>
      <dgm:t>
        <a:bodyPr/>
        <a:lstStyle/>
        <a:p>
          <a:r>
            <a:rPr lang="en-US" sz="4800" b="1" i="0" dirty="0">
              <a:latin typeface="Times New Roman" panose="02020603050405020304" pitchFamily="18" charset="0"/>
              <a:cs typeface="Times New Roman" panose="02020603050405020304" pitchFamily="18" charset="0"/>
            </a:rPr>
            <a:t>Definition of loop structure</a:t>
          </a:r>
          <a:endParaRPr lang="zh-CN" altLang="en-US" sz="4800" b="1" dirty="0">
            <a:latin typeface="Times New Roman" panose="02020603050405020304" pitchFamily="18" charset="0"/>
            <a:cs typeface="Times New Roman" panose="02020603050405020304" pitchFamily="18" charset="0"/>
          </a:endParaRPr>
        </a:p>
      </dgm:t>
    </dgm:pt>
    <dgm:pt modelId="{FD1C9AEE-7977-494A-B22B-1B6EDC4E076C}" type="parTrans" cxnId="{EE38613E-6042-48DC-95BF-03DECA494849}">
      <dgm:prSet/>
      <dgm:spPr/>
      <dgm:t>
        <a:bodyPr/>
        <a:lstStyle/>
        <a:p>
          <a:endParaRPr lang="zh-CN" altLang="en-US" sz="4000" b="1">
            <a:latin typeface="Times New Roman" panose="02020603050405020304" pitchFamily="18" charset="0"/>
            <a:cs typeface="Times New Roman" panose="02020603050405020304" pitchFamily="18" charset="0"/>
          </a:endParaRPr>
        </a:p>
      </dgm:t>
    </dgm:pt>
    <dgm:pt modelId="{2D65B004-F9D7-46E2-B0F6-9B368154D89D}" type="sibTrans" cxnId="{EE38613E-6042-48DC-95BF-03DECA494849}">
      <dgm:prSet/>
      <dgm:spPr/>
      <dgm:t>
        <a:bodyPr/>
        <a:lstStyle/>
        <a:p>
          <a:endParaRPr lang="zh-CN" altLang="en-US" sz="4000" b="1">
            <a:latin typeface="Times New Roman" panose="02020603050405020304" pitchFamily="18" charset="0"/>
            <a:cs typeface="Times New Roman" panose="02020603050405020304" pitchFamily="18" charset="0"/>
          </a:endParaRPr>
        </a:p>
      </dgm:t>
    </dgm:pt>
    <dgm:pt modelId="{F081F64C-4EFF-4155-9D07-E67A3394046A}">
      <dgm:prSet phldrT="[文本]" custT="1"/>
      <dgm:spPr/>
      <dgm:t>
        <a:bodyPr/>
        <a:lstStyle/>
        <a:p>
          <a:r>
            <a:rPr lang="en-US" sz="4800" b="1" i="0" dirty="0">
              <a:latin typeface="Times New Roman" panose="02020603050405020304" pitchFamily="18" charset="0"/>
              <a:cs typeface="Times New Roman" panose="02020603050405020304" pitchFamily="18" charset="0"/>
            </a:rPr>
            <a:t>While loop</a:t>
          </a:r>
          <a:endParaRPr lang="zh-CN" altLang="en-US" sz="4800" b="1" dirty="0">
            <a:latin typeface="Times New Roman" panose="02020603050405020304" pitchFamily="18" charset="0"/>
            <a:cs typeface="Times New Roman" panose="02020603050405020304" pitchFamily="18" charset="0"/>
          </a:endParaRPr>
        </a:p>
      </dgm:t>
    </dgm:pt>
    <dgm:pt modelId="{0C7A3916-4D9E-4E6B-A77F-425783A01848}" type="parTrans" cxnId="{04869D38-DCA2-4A11-95C4-317B369703B6}">
      <dgm:prSet/>
      <dgm:spPr/>
      <dgm:t>
        <a:bodyPr/>
        <a:lstStyle/>
        <a:p>
          <a:endParaRPr lang="zh-CN" altLang="en-US" sz="3600">
            <a:latin typeface="Times New Roman" panose="02020603050405020304" pitchFamily="18" charset="0"/>
            <a:cs typeface="Times New Roman" panose="02020603050405020304" pitchFamily="18" charset="0"/>
          </a:endParaRPr>
        </a:p>
      </dgm:t>
    </dgm:pt>
    <dgm:pt modelId="{F4DAFFC4-5EF6-4445-A266-D72F6DEA4EAA}" type="sibTrans" cxnId="{04869D38-DCA2-4A11-95C4-317B369703B6}">
      <dgm:prSet/>
      <dgm:spPr/>
      <dgm:t>
        <a:bodyPr/>
        <a:lstStyle/>
        <a:p>
          <a:endParaRPr lang="zh-CN" altLang="en-US" sz="3600">
            <a:latin typeface="Times New Roman" panose="02020603050405020304" pitchFamily="18" charset="0"/>
            <a:cs typeface="Times New Roman" panose="02020603050405020304" pitchFamily="18" charset="0"/>
          </a:endParaRPr>
        </a:p>
      </dgm:t>
    </dgm:pt>
    <dgm:pt modelId="{5074BAB7-CA8D-44DD-A03C-FF8DB4AF6907}">
      <dgm:prSet phldrT="[文本]" custT="1"/>
      <dgm:spPr/>
      <dgm:t>
        <a:bodyPr/>
        <a:lstStyle/>
        <a:p>
          <a:r>
            <a:rPr lang="en-US" altLang="zh-CN" sz="4800" b="1" dirty="0">
              <a:latin typeface="Times New Roman" panose="02020603050405020304" pitchFamily="18" charset="0"/>
              <a:cs typeface="Times New Roman" panose="02020603050405020304" pitchFamily="18" charset="0"/>
            </a:rPr>
            <a:t>Do while </a:t>
          </a:r>
          <a:r>
            <a:rPr lang="en-US" sz="4800" b="1" i="0" dirty="0">
              <a:latin typeface="Times New Roman" panose="02020603050405020304" pitchFamily="18" charset="0"/>
              <a:cs typeface="Times New Roman" panose="02020603050405020304" pitchFamily="18" charset="0"/>
            </a:rPr>
            <a:t>loop</a:t>
          </a:r>
          <a:endParaRPr lang="zh-CN" altLang="en-US" sz="4800" b="1" dirty="0">
            <a:latin typeface="Times New Roman" panose="02020603050405020304" pitchFamily="18" charset="0"/>
            <a:cs typeface="Times New Roman" panose="02020603050405020304" pitchFamily="18" charset="0"/>
          </a:endParaRPr>
        </a:p>
      </dgm:t>
    </dgm:pt>
    <dgm:pt modelId="{BF192970-C7CA-4BF6-888B-16AC2ABB4E7F}" type="sibTrans" cxnId="{04BAFDF8-9D94-49E4-B37F-91E4E5ECDB16}">
      <dgm:prSet/>
      <dgm:spPr/>
      <dgm:t>
        <a:bodyPr/>
        <a:lstStyle/>
        <a:p>
          <a:endParaRPr lang="zh-CN" altLang="en-US" sz="3600">
            <a:latin typeface="Times New Roman" panose="02020603050405020304" pitchFamily="18" charset="0"/>
            <a:cs typeface="Times New Roman" panose="02020603050405020304" pitchFamily="18" charset="0"/>
          </a:endParaRPr>
        </a:p>
      </dgm:t>
    </dgm:pt>
    <dgm:pt modelId="{22D670C6-E657-45A4-ABAF-BE6720AF2DB9}" type="parTrans" cxnId="{04BAFDF8-9D94-49E4-B37F-91E4E5ECDB16}">
      <dgm:prSet/>
      <dgm:spPr/>
      <dgm:t>
        <a:bodyPr/>
        <a:lstStyle/>
        <a:p>
          <a:endParaRPr lang="zh-CN" altLang="en-US" sz="3600">
            <a:latin typeface="Times New Roman" panose="02020603050405020304" pitchFamily="18" charset="0"/>
            <a:cs typeface="Times New Roman" panose="02020603050405020304" pitchFamily="18" charset="0"/>
          </a:endParaRPr>
        </a:p>
      </dgm:t>
    </dgm:pt>
    <dgm:pt modelId="{018D762D-288E-4F89-9099-B5C65B6D995E}">
      <dgm:prSet phldrT="[文本]" custT="1"/>
      <dgm:spPr/>
      <dgm:t>
        <a:bodyPr/>
        <a:lstStyle/>
        <a:p>
          <a:pPr algn="ctr"/>
          <a:r>
            <a:rPr lang="en-US" altLang="zh-CN" sz="4800" b="1" dirty="0">
              <a:latin typeface="Times New Roman" panose="02020603050405020304" pitchFamily="18" charset="0"/>
              <a:cs typeface="Times New Roman" panose="02020603050405020304" pitchFamily="18" charset="0"/>
            </a:rPr>
            <a:t>3</a:t>
          </a:r>
          <a:endParaRPr lang="zh-CN" altLang="en-US" sz="4800" b="1" dirty="0">
            <a:latin typeface="Times New Roman" panose="02020603050405020304" pitchFamily="18" charset="0"/>
            <a:cs typeface="Times New Roman" panose="02020603050405020304" pitchFamily="18" charset="0"/>
          </a:endParaRPr>
        </a:p>
      </dgm:t>
    </dgm:pt>
    <dgm:pt modelId="{AEA335F4-6044-48F6-AAEA-D8A6842FDB78}" type="sibTrans" cxnId="{71565037-3146-4C61-ABF8-5DD597076524}">
      <dgm:prSet/>
      <dgm:spPr/>
      <dgm:t>
        <a:bodyPr/>
        <a:lstStyle/>
        <a:p>
          <a:endParaRPr lang="zh-CN" altLang="en-US" sz="3600">
            <a:latin typeface="Times New Roman" panose="02020603050405020304" pitchFamily="18" charset="0"/>
            <a:cs typeface="Times New Roman" panose="02020603050405020304" pitchFamily="18" charset="0"/>
          </a:endParaRPr>
        </a:p>
      </dgm:t>
    </dgm:pt>
    <dgm:pt modelId="{917C34CA-4544-4146-8FC6-CC3F04F3B38F}" type="parTrans" cxnId="{71565037-3146-4C61-ABF8-5DD597076524}">
      <dgm:prSet/>
      <dgm:spPr/>
      <dgm:t>
        <a:bodyPr/>
        <a:lstStyle/>
        <a:p>
          <a:endParaRPr lang="zh-CN" altLang="en-US" sz="3600">
            <a:latin typeface="Times New Roman" panose="02020603050405020304" pitchFamily="18" charset="0"/>
            <a:cs typeface="Times New Roman" panose="02020603050405020304" pitchFamily="18" charset="0"/>
          </a:endParaRPr>
        </a:p>
      </dgm:t>
    </dgm:pt>
    <dgm:pt modelId="{B233DC6B-4BE0-4BED-A652-8E6DB6F33B60}">
      <dgm:prSet phldrT="[文本]" custT="1"/>
      <dgm:spPr/>
      <dgm:t>
        <a:bodyPr/>
        <a:lstStyle/>
        <a:p>
          <a:pPr algn="ctr"/>
          <a:r>
            <a:rPr lang="en-US" altLang="zh-CN" sz="4800" b="1" dirty="0">
              <a:latin typeface="Times New Roman" panose="02020603050405020304" pitchFamily="18" charset="0"/>
              <a:cs typeface="Times New Roman" panose="02020603050405020304" pitchFamily="18" charset="0"/>
            </a:rPr>
            <a:t>4</a:t>
          </a:r>
          <a:endParaRPr lang="zh-CN" altLang="en-US" sz="4800" b="1" dirty="0">
            <a:latin typeface="Times New Roman" panose="02020603050405020304" pitchFamily="18" charset="0"/>
            <a:cs typeface="Times New Roman" panose="02020603050405020304" pitchFamily="18" charset="0"/>
          </a:endParaRPr>
        </a:p>
      </dgm:t>
    </dgm:pt>
    <dgm:pt modelId="{0F3F2F6E-F20F-4C27-8808-B05C18BDBE28}" type="parTrans" cxnId="{3A37F8F4-FAD1-4E0F-B706-25ED595B426D}">
      <dgm:prSet/>
      <dgm:spPr/>
      <dgm:t>
        <a:bodyPr/>
        <a:lstStyle/>
        <a:p>
          <a:endParaRPr lang="zh-CN" altLang="en-US"/>
        </a:p>
      </dgm:t>
    </dgm:pt>
    <dgm:pt modelId="{92A1FD2F-ABD9-452F-B774-8661EEC0A7CE}" type="sibTrans" cxnId="{3A37F8F4-FAD1-4E0F-B706-25ED595B426D}">
      <dgm:prSet/>
      <dgm:spPr/>
      <dgm:t>
        <a:bodyPr/>
        <a:lstStyle/>
        <a:p>
          <a:endParaRPr lang="zh-CN" altLang="en-US"/>
        </a:p>
      </dgm:t>
    </dgm:pt>
    <dgm:pt modelId="{C9340282-5472-476F-AE91-69CCCF10AA3F}">
      <dgm:prSet phldrT="[文本]" custT="1"/>
      <dgm:spPr/>
      <dgm:t>
        <a:bodyPr/>
        <a:lstStyle/>
        <a:p>
          <a:r>
            <a:rPr lang="en-US" altLang="zh-CN" sz="4800" b="1" dirty="0">
              <a:latin typeface="Times New Roman" panose="02020603050405020304" pitchFamily="18" charset="0"/>
              <a:cs typeface="Times New Roman" panose="02020603050405020304" pitchFamily="18" charset="0"/>
            </a:rPr>
            <a:t>For loop</a:t>
          </a:r>
          <a:endParaRPr lang="zh-CN" altLang="en-US" sz="4800" b="1" dirty="0">
            <a:latin typeface="Times New Roman" panose="02020603050405020304" pitchFamily="18" charset="0"/>
            <a:cs typeface="Times New Roman" panose="02020603050405020304" pitchFamily="18" charset="0"/>
          </a:endParaRPr>
        </a:p>
      </dgm:t>
    </dgm:pt>
    <dgm:pt modelId="{03B34716-9489-4477-9FD3-F1CB6E009AD8}" type="sibTrans" cxnId="{91B75B18-46BC-4B48-81D9-57D0C16D436B}">
      <dgm:prSet/>
      <dgm:spPr/>
      <dgm:t>
        <a:bodyPr/>
        <a:lstStyle/>
        <a:p>
          <a:endParaRPr lang="zh-CN" altLang="en-US"/>
        </a:p>
      </dgm:t>
    </dgm:pt>
    <dgm:pt modelId="{AC8037F9-CCB1-4633-9DE3-0DF78342FE68}" type="parTrans" cxnId="{91B75B18-46BC-4B48-81D9-57D0C16D436B}">
      <dgm:prSet/>
      <dgm:spPr/>
      <dgm:t>
        <a:bodyPr/>
        <a:lstStyle/>
        <a:p>
          <a:endParaRPr lang="zh-CN" altLang="en-US"/>
        </a:p>
      </dgm:t>
    </dgm:pt>
    <dgm:pt modelId="{37F7C3CC-73E8-4D4E-8B36-A631B3B7ECFF}" type="pres">
      <dgm:prSet presAssocID="{2A453EBA-EDB8-4CC4-8EA6-303D6FCAFE96}" presName="linear" presStyleCnt="0">
        <dgm:presLayoutVars>
          <dgm:dir/>
          <dgm:animLvl val="lvl"/>
          <dgm:resizeHandles val="exact"/>
        </dgm:presLayoutVars>
      </dgm:prSet>
      <dgm:spPr/>
      <dgm:t>
        <a:bodyPr/>
        <a:lstStyle/>
        <a:p>
          <a:endParaRPr lang="zh-CN" altLang="en-US"/>
        </a:p>
      </dgm:t>
    </dgm:pt>
    <dgm:pt modelId="{AFD5B731-2C62-4B21-9864-9D924FCAAC64}" type="pres">
      <dgm:prSet presAssocID="{FF62214A-5B7B-48BD-AA9E-8CC2A9F2C1F4}" presName="parentLin" presStyleCnt="0"/>
      <dgm:spPr/>
    </dgm:pt>
    <dgm:pt modelId="{98C62065-3C02-4C74-AFBF-EA6DEEBBDE14}" type="pres">
      <dgm:prSet presAssocID="{FF62214A-5B7B-48BD-AA9E-8CC2A9F2C1F4}" presName="parentLeftMargin" presStyleLbl="node1" presStyleIdx="0" presStyleCnt="4"/>
      <dgm:spPr/>
      <dgm:t>
        <a:bodyPr/>
        <a:lstStyle/>
        <a:p>
          <a:endParaRPr lang="zh-CN" altLang="en-US"/>
        </a:p>
      </dgm:t>
    </dgm:pt>
    <dgm:pt modelId="{100C5F70-676D-43E2-B4B7-1CCF500643AB}" type="pres">
      <dgm:prSet presAssocID="{FF62214A-5B7B-48BD-AA9E-8CC2A9F2C1F4}" presName="parentText" presStyleLbl="node1" presStyleIdx="0" presStyleCnt="4" custScaleX="27456" custScaleY="151362">
        <dgm:presLayoutVars>
          <dgm:chMax val="0"/>
          <dgm:bulletEnabled val="1"/>
        </dgm:presLayoutVars>
      </dgm:prSet>
      <dgm:spPr/>
      <dgm:t>
        <a:bodyPr/>
        <a:lstStyle/>
        <a:p>
          <a:endParaRPr lang="zh-CN" altLang="en-US"/>
        </a:p>
      </dgm:t>
    </dgm:pt>
    <dgm:pt modelId="{12BB99FA-30D2-450D-BE95-0DEBD00436E5}" type="pres">
      <dgm:prSet presAssocID="{FF62214A-5B7B-48BD-AA9E-8CC2A9F2C1F4}" presName="negativeSpace" presStyleCnt="0"/>
      <dgm:spPr/>
    </dgm:pt>
    <dgm:pt modelId="{56EF115C-7211-4C30-B57D-21804EC4D652}" type="pres">
      <dgm:prSet presAssocID="{FF62214A-5B7B-48BD-AA9E-8CC2A9F2C1F4}" presName="childText" presStyleLbl="conFgAcc1" presStyleIdx="0" presStyleCnt="4">
        <dgm:presLayoutVars>
          <dgm:bulletEnabled val="1"/>
        </dgm:presLayoutVars>
      </dgm:prSet>
      <dgm:spPr/>
      <dgm:t>
        <a:bodyPr/>
        <a:lstStyle/>
        <a:p>
          <a:endParaRPr lang="zh-CN" altLang="en-US"/>
        </a:p>
      </dgm:t>
    </dgm:pt>
    <dgm:pt modelId="{3908AA72-0A4E-42A9-A7A4-9149A1EA38D1}" type="pres">
      <dgm:prSet presAssocID="{02E1AB84-94D6-40DF-ABDD-09B1EE296259}" presName="spaceBetweenRectangles" presStyleCnt="0"/>
      <dgm:spPr/>
    </dgm:pt>
    <dgm:pt modelId="{A2F55D9B-F666-4ECD-BF95-A82D6B35ABD7}" type="pres">
      <dgm:prSet presAssocID="{286CA2FC-E080-4021-AB23-0FC088C8F18D}" presName="parentLin" presStyleCnt="0"/>
      <dgm:spPr/>
    </dgm:pt>
    <dgm:pt modelId="{22D00996-7B31-4BBB-B477-60CB2641E736}" type="pres">
      <dgm:prSet presAssocID="{286CA2FC-E080-4021-AB23-0FC088C8F18D}" presName="parentLeftMargin" presStyleLbl="node1" presStyleIdx="0" presStyleCnt="4"/>
      <dgm:spPr/>
      <dgm:t>
        <a:bodyPr/>
        <a:lstStyle/>
        <a:p>
          <a:endParaRPr lang="zh-CN" altLang="en-US"/>
        </a:p>
      </dgm:t>
    </dgm:pt>
    <dgm:pt modelId="{39B8AB2B-692F-4968-9A24-B9CAE05BE8AA}" type="pres">
      <dgm:prSet presAssocID="{286CA2FC-E080-4021-AB23-0FC088C8F18D}" presName="parentText" presStyleLbl="node1" presStyleIdx="1" presStyleCnt="4" custScaleX="26992" custScaleY="143182">
        <dgm:presLayoutVars>
          <dgm:chMax val="0"/>
          <dgm:bulletEnabled val="1"/>
        </dgm:presLayoutVars>
      </dgm:prSet>
      <dgm:spPr/>
      <dgm:t>
        <a:bodyPr/>
        <a:lstStyle/>
        <a:p>
          <a:endParaRPr lang="zh-CN" altLang="en-US"/>
        </a:p>
      </dgm:t>
    </dgm:pt>
    <dgm:pt modelId="{CBF3F283-0140-48AD-BF71-E2BA0066BEBB}" type="pres">
      <dgm:prSet presAssocID="{286CA2FC-E080-4021-AB23-0FC088C8F18D}" presName="negativeSpace" presStyleCnt="0"/>
      <dgm:spPr/>
    </dgm:pt>
    <dgm:pt modelId="{32C82E51-014E-4DC6-BECA-61F2B3B90C33}" type="pres">
      <dgm:prSet presAssocID="{286CA2FC-E080-4021-AB23-0FC088C8F18D}" presName="childText" presStyleLbl="conFgAcc1" presStyleIdx="1" presStyleCnt="4">
        <dgm:presLayoutVars>
          <dgm:bulletEnabled val="1"/>
        </dgm:presLayoutVars>
      </dgm:prSet>
      <dgm:spPr/>
      <dgm:t>
        <a:bodyPr/>
        <a:lstStyle/>
        <a:p>
          <a:endParaRPr lang="zh-CN" altLang="en-US"/>
        </a:p>
      </dgm:t>
    </dgm:pt>
    <dgm:pt modelId="{61554BE8-AB8E-43B9-974C-9825D6560918}" type="pres">
      <dgm:prSet presAssocID="{B8B727A2-5A89-4836-B753-002EF3F8A83E}" presName="spaceBetweenRectangles" presStyleCnt="0"/>
      <dgm:spPr/>
    </dgm:pt>
    <dgm:pt modelId="{6436DC7D-F6C4-4774-BF6B-C1CCE77C1F68}" type="pres">
      <dgm:prSet presAssocID="{018D762D-288E-4F89-9099-B5C65B6D995E}" presName="parentLin" presStyleCnt="0"/>
      <dgm:spPr/>
    </dgm:pt>
    <dgm:pt modelId="{878DAFC2-FD7E-4B9A-A4AF-2C078511BC87}" type="pres">
      <dgm:prSet presAssocID="{018D762D-288E-4F89-9099-B5C65B6D995E}" presName="parentLeftMargin" presStyleLbl="node1" presStyleIdx="1" presStyleCnt="4"/>
      <dgm:spPr/>
      <dgm:t>
        <a:bodyPr/>
        <a:lstStyle/>
        <a:p>
          <a:endParaRPr lang="zh-CN" altLang="en-US"/>
        </a:p>
      </dgm:t>
    </dgm:pt>
    <dgm:pt modelId="{9307F850-D86C-474E-A9F4-A0C56795C8B3}" type="pres">
      <dgm:prSet presAssocID="{018D762D-288E-4F89-9099-B5C65B6D995E}" presName="parentText" presStyleLbl="node1" presStyleIdx="2" presStyleCnt="4" custFlipHor="1" custScaleX="28168" custScaleY="138102">
        <dgm:presLayoutVars>
          <dgm:chMax val="0"/>
          <dgm:bulletEnabled val="1"/>
        </dgm:presLayoutVars>
      </dgm:prSet>
      <dgm:spPr/>
      <dgm:t>
        <a:bodyPr/>
        <a:lstStyle/>
        <a:p>
          <a:endParaRPr lang="zh-CN" altLang="en-US"/>
        </a:p>
      </dgm:t>
    </dgm:pt>
    <dgm:pt modelId="{4D3B8EB1-B4A4-4DB0-AA3D-FEDFD142EEE9}" type="pres">
      <dgm:prSet presAssocID="{018D762D-288E-4F89-9099-B5C65B6D995E}" presName="negativeSpace" presStyleCnt="0"/>
      <dgm:spPr/>
    </dgm:pt>
    <dgm:pt modelId="{829D037A-18E2-4A4E-A8FF-D505654131E2}" type="pres">
      <dgm:prSet presAssocID="{018D762D-288E-4F89-9099-B5C65B6D995E}" presName="childText" presStyleLbl="conFgAcc1" presStyleIdx="2" presStyleCnt="4">
        <dgm:presLayoutVars>
          <dgm:bulletEnabled val="1"/>
        </dgm:presLayoutVars>
      </dgm:prSet>
      <dgm:spPr/>
      <dgm:t>
        <a:bodyPr/>
        <a:lstStyle/>
        <a:p>
          <a:endParaRPr lang="zh-CN" altLang="en-US"/>
        </a:p>
      </dgm:t>
    </dgm:pt>
    <dgm:pt modelId="{539C215B-A75E-49EC-BAEB-2E4070212ECB}" type="pres">
      <dgm:prSet presAssocID="{AEA335F4-6044-48F6-AAEA-D8A6842FDB78}" presName="spaceBetweenRectangles" presStyleCnt="0"/>
      <dgm:spPr/>
    </dgm:pt>
    <dgm:pt modelId="{F21162E3-30B6-4D7E-B581-DDAD557F2774}" type="pres">
      <dgm:prSet presAssocID="{B233DC6B-4BE0-4BED-A652-8E6DB6F33B60}" presName="parentLin" presStyleCnt="0"/>
      <dgm:spPr/>
    </dgm:pt>
    <dgm:pt modelId="{4C85BD8D-9A77-4C10-BFF8-76D8D8489F94}" type="pres">
      <dgm:prSet presAssocID="{B233DC6B-4BE0-4BED-A652-8E6DB6F33B60}" presName="parentLeftMargin" presStyleLbl="node1" presStyleIdx="2" presStyleCnt="4"/>
      <dgm:spPr/>
      <dgm:t>
        <a:bodyPr/>
        <a:lstStyle/>
        <a:p>
          <a:endParaRPr lang="zh-CN" altLang="en-US"/>
        </a:p>
      </dgm:t>
    </dgm:pt>
    <dgm:pt modelId="{9A01E28D-AAEC-4B21-AE0F-63E7055E7DF6}" type="pres">
      <dgm:prSet presAssocID="{B233DC6B-4BE0-4BED-A652-8E6DB6F33B60}" presName="parentText" presStyleLbl="node1" presStyleIdx="3" presStyleCnt="4" custScaleX="27343" custScaleY="131538">
        <dgm:presLayoutVars>
          <dgm:chMax val="0"/>
          <dgm:bulletEnabled val="1"/>
        </dgm:presLayoutVars>
      </dgm:prSet>
      <dgm:spPr/>
      <dgm:t>
        <a:bodyPr/>
        <a:lstStyle/>
        <a:p>
          <a:endParaRPr lang="zh-CN" altLang="en-US"/>
        </a:p>
      </dgm:t>
    </dgm:pt>
    <dgm:pt modelId="{E4EDC985-6AE4-4D54-A991-80A83ED734F1}" type="pres">
      <dgm:prSet presAssocID="{B233DC6B-4BE0-4BED-A652-8E6DB6F33B60}" presName="negativeSpace" presStyleCnt="0"/>
      <dgm:spPr/>
    </dgm:pt>
    <dgm:pt modelId="{4C17724E-0371-41BE-AA85-4ACE5809887A}" type="pres">
      <dgm:prSet presAssocID="{B233DC6B-4BE0-4BED-A652-8E6DB6F33B60}" presName="childText" presStyleLbl="conFgAcc1" presStyleIdx="3" presStyleCnt="4">
        <dgm:presLayoutVars>
          <dgm:bulletEnabled val="1"/>
        </dgm:presLayoutVars>
      </dgm:prSet>
      <dgm:spPr/>
      <dgm:t>
        <a:bodyPr/>
        <a:lstStyle/>
        <a:p>
          <a:endParaRPr lang="zh-CN" altLang="en-US"/>
        </a:p>
      </dgm:t>
    </dgm:pt>
  </dgm:ptLst>
  <dgm:cxnLst>
    <dgm:cxn modelId="{6380745F-5714-411A-B7AD-45D1D726DE67}" type="presOf" srcId="{5074BAB7-CA8D-44DD-A03C-FF8DB4AF6907}" destId="{829D037A-18E2-4A4E-A8FF-D505654131E2}" srcOrd="0" destOrd="0" presId="urn:microsoft.com/office/officeart/2005/8/layout/list1"/>
    <dgm:cxn modelId="{89B49D39-FBBC-4A4D-A82D-6EAD966FE646}" srcId="{2A453EBA-EDB8-4CC4-8EA6-303D6FCAFE96}" destId="{FF62214A-5B7B-48BD-AA9E-8CC2A9F2C1F4}" srcOrd="0" destOrd="0" parTransId="{525D0D17-63E9-4047-B52A-D29692F688E9}" sibTransId="{02E1AB84-94D6-40DF-ABDD-09B1EE296259}"/>
    <dgm:cxn modelId="{04869D38-DCA2-4A11-95C4-317B369703B6}" srcId="{286CA2FC-E080-4021-AB23-0FC088C8F18D}" destId="{F081F64C-4EFF-4155-9D07-E67A3394046A}" srcOrd="0" destOrd="0" parTransId="{0C7A3916-4D9E-4E6B-A77F-425783A01848}" sibTransId="{F4DAFFC4-5EF6-4445-A266-D72F6DEA4EAA}"/>
    <dgm:cxn modelId="{91B75B18-46BC-4B48-81D9-57D0C16D436B}" srcId="{B233DC6B-4BE0-4BED-A652-8E6DB6F33B60}" destId="{C9340282-5472-476F-AE91-69CCCF10AA3F}" srcOrd="0" destOrd="0" parTransId="{AC8037F9-CCB1-4633-9DE3-0DF78342FE68}" sibTransId="{03B34716-9489-4477-9FD3-F1CB6E009AD8}"/>
    <dgm:cxn modelId="{669FCD07-096F-4C4B-8300-75E8C2F07B01}" type="presOf" srcId="{286CA2FC-E080-4021-AB23-0FC088C8F18D}" destId="{39B8AB2B-692F-4968-9A24-B9CAE05BE8AA}" srcOrd="1" destOrd="0" presId="urn:microsoft.com/office/officeart/2005/8/layout/list1"/>
    <dgm:cxn modelId="{FEEDBB22-726E-4DE7-A3F1-0F44A7809746}" type="presOf" srcId="{286CA2FC-E080-4021-AB23-0FC088C8F18D}" destId="{22D00996-7B31-4BBB-B477-60CB2641E736}" srcOrd="0" destOrd="0" presId="urn:microsoft.com/office/officeart/2005/8/layout/list1"/>
    <dgm:cxn modelId="{8A3A635E-67BD-4828-9FEC-FF8A91F04ADF}" type="presOf" srcId="{FF62214A-5B7B-48BD-AA9E-8CC2A9F2C1F4}" destId="{98C62065-3C02-4C74-AFBF-EA6DEEBBDE14}" srcOrd="0" destOrd="0" presId="urn:microsoft.com/office/officeart/2005/8/layout/list1"/>
    <dgm:cxn modelId="{A82AD8C6-77EC-4466-BBFC-1907CCA78FA5}" type="presOf" srcId="{B233DC6B-4BE0-4BED-A652-8E6DB6F33B60}" destId="{4C85BD8D-9A77-4C10-BFF8-76D8D8489F94}" srcOrd="0" destOrd="0" presId="urn:microsoft.com/office/officeart/2005/8/layout/list1"/>
    <dgm:cxn modelId="{68FD3F6A-A82B-4833-96D1-1A34704B7B35}" type="presOf" srcId="{018D762D-288E-4F89-9099-B5C65B6D995E}" destId="{878DAFC2-FD7E-4B9A-A4AF-2C078511BC87}" srcOrd="0" destOrd="0" presId="urn:microsoft.com/office/officeart/2005/8/layout/list1"/>
    <dgm:cxn modelId="{3D973A22-C84F-4C9F-B543-E26CB588B74F}" type="presOf" srcId="{018D762D-288E-4F89-9099-B5C65B6D995E}" destId="{9307F850-D86C-474E-A9F4-A0C56795C8B3}" srcOrd="1" destOrd="0" presId="urn:microsoft.com/office/officeart/2005/8/layout/list1"/>
    <dgm:cxn modelId="{12F3882C-9DE3-4499-8113-3D8D4481776B}" type="presOf" srcId="{F081F64C-4EFF-4155-9D07-E67A3394046A}" destId="{32C82E51-014E-4DC6-BECA-61F2B3B90C33}" srcOrd="0" destOrd="0" presId="urn:microsoft.com/office/officeart/2005/8/layout/list1"/>
    <dgm:cxn modelId="{078A1551-7F20-4CE3-92A2-809BF34A0D1B}" type="presOf" srcId="{2A453EBA-EDB8-4CC4-8EA6-303D6FCAFE96}" destId="{37F7C3CC-73E8-4D4E-8B36-A631B3B7ECFF}" srcOrd="0" destOrd="0" presId="urn:microsoft.com/office/officeart/2005/8/layout/list1"/>
    <dgm:cxn modelId="{71565037-3146-4C61-ABF8-5DD597076524}" srcId="{2A453EBA-EDB8-4CC4-8EA6-303D6FCAFE96}" destId="{018D762D-288E-4F89-9099-B5C65B6D995E}" srcOrd="2" destOrd="0" parTransId="{917C34CA-4544-4146-8FC6-CC3F04F3B38F}" sibTransId="{AEA335F4-6044-48F6-AAEA-D8A6842FDB78}"/>
    <dgm:cxn modelId="{EE38613E-6042-48DC-95BF-03DECA494849}" srcId="{FF62214A-5B7B-48BD-AA9E-8CC2A9F2C1F4}" destId="{D0D92B84-7BCF-4154-BF65-EA4DDEA91723}" srcOrd="0" destOrd="0" parTransId="{FD1C9AEE-7977-494A-B22B-1B6EDC4E076C}" sibTransId="{2D65B004-F9D7-46E2-B0F6-9B368154D89D}"/>
    <dgm:cxn modelId="{E2AF12CE-A7A4-43F6-B279-5F72C447154E}" type="presOf" srcId="{D0D92B84-7BCF-4154-BF65-EA4DDEA91723}" destId="{56EF115C-7211-4C30-B57D-21804EC4D652}" srcOrd="0" destOrd="0" presId="urn:microsoft.com/office/officeart/2005/8/layout/list1"/>
    <dgm:cxn modelId="{3A37F8F4-FAD1-4E0F-B706-25ED595B426D}" srcId="{2A453EBA-EDB8-4CC4-8EA6-303D6FCAFE96}" destId="{B233DC6B-4BE0-4BED-A652-8E6DB6F33B60}" srcOrd="3" destOrd="0" parTransId="{0F3F2F6E-F20F-4C27-8808-B05C18BDBE28}" sibTransId="{92A1FD2F-ABD9-452F-B774-8661EEC0A7CE}"/>
    <dgm:cxn modelId="{0808E65B-CCFE-4F7E-B077-6E67A4FBC590}" type="presOf" srcId="{C9340282-5472-476F-AE91-69CCCF10AA3F}" destId="{4C17724E-0371-41BE-AA85-4ACE5809887A}" srcOrd="0" destOrd="0" presId="urn:microsoft.com/office/officeart/2005/8/layout/list1"/>
    <dgm:cxn modelId="{FE22712D-D0F1-4C79-BBAB-3EF5C25500D5}" type="presOf" srcId="{B233DC6B-4BE0-4BED-A652-8E6DB6F33B60}" destId="{9A01E28D-AAEC-4B21-AE0F-63E7055E7DF6}" srcOrd="1" destOrd="0" presId="urn:microsoft.com/office/officeart/2005/8/layout/list1"/>
    <dgm:cxn modelId="{04BAFDF8-9D94-49E4-B37F-91E4E5ECDB16}" srcId="{018D762D-288E-4F89-9099-B5C65B6D995E}" destId="{5074BAB7-CA8D-44DD-A03C-FF8DB4AF6907}" srcOrd="0" destOrd="0" parTransId="{22D670C6-E657-45A4-ABAF-BE6720AF2DB9}" sibTransId="{BF192970-C7CA-4BF6-888B-16AC2ABB4E7F}"/>
    <dgm:cxn modelId="{24A2E4E3-D60B-4E13-80A3-1FEC1C5EA740}" type="presOf" srcId="{FF62214A-5B7B-48BD-AA9E-8CC2A9F2C1F4}" destId="{100C5F70-676D-43E2-B4B7-1CCF500643AB}" srcOrd="1" destOrd="0" presId="urn:microsoft.com/office/officeart/2005/8/layout/list1"/>
    <dgm:cxn modelId="{BB8881A8-D985-437A-A7E8-8156A84A497C}" srcId="{2A453EBA-EDB8-4CC4-8EA6-303D6FCAFE96}" destId="{286CA2FC-E080-4021-AB23-0FC088C8F18D}" srcOrd="1" destOrd="0" parTransId="{C9982A01-DF0A-4351-8384-21E82A1D8C65}" sibTransId="{B8B727A2-5A89-4836-B753-002EF3F8A83E}"/>
    <dgm:cxn modelId="{CDB16BA3-B378-4F88-9D89-1F4C3E8B7AA4}" type="presParOf" srcId="{37F7C3CC-73E8-4D4E-8B36-A631B3B7ECFF}" destId="{AFD5B731-2C62-4B21-9864-9D924FCAAC64}" srcOrd="0" destOrd="0" presId="urn:microsoft.com/office/officeart/2005/8/layout/list1"/>
    <dgm:cxn modelId="{C0995EEB-9A14-419E-9F9E-2C3016452F51}" type="presParOf" srcId="{AFD5B731-2C62-4B21-9864-9D924FCAAC64}" destId="{98C62065-3C02-4C74-AFBF-EA6DEEBBDE14}" srcOrd="0" destOrd="0" presId="urn:microsoft.com/office/officeart/2005/8/layout/list1"/>
    <dgm:cxn modelId="{B7C99665-1D78-470D-8741-41FDBEE281FF}" type="presParOf" srcId="{AFD5B731-2C62-4B21-9864-9D924FCAAC64}" destId="{100C5F70-676D-43E2-B4B7-1CCF500643AB}" srcOrd="1" destOrd="0" presId="urn:microsoft.com/office/officeart/2005/8/layout/list1"/>
    <dgm:cxn modelId="{4C2425E5-32F1-45D2-81DB-23336CEDBCE4}" type="presParOf" srcId="{37F7C3CC-73E8-4D4E-8B36-A631B3B7ECFF}" destId="{12BB99FA-30D2-450D-BE95-0DEBD00436E5}" srcOrd="1" destOrd="0" presId="urn:microsoft.com/office/officeart/2005/8/layout/list1"/>
    <dgm:cxn modelId="{750B250C-76C3-4A61-87CD-573BE1E4E379}" type="presParOf" srcId="{37F7C3CC-73E8-4D4E-8B36-A631B3B7ECFF}" destId="{56EF115C-7211-4C30-B57D-21804EC4D652}" srcOrd="2" destOrd="0" presId="urn:microsoft.com/office/officeart/2005/8/layout/list1"/>
    <dgm:cxn modelId="{57B28AD5-D3A8-4B19-A4AD-FA39EF2EB9E4}" type="presParOf" srcId="{37F7C3CC-73E8-4D4E-8B36-A631B3B7ECFF}" destId="{3908AA72-0A4E-42A9-A7A4-9149A1EA38D1}" srcOrd="3" destOrd="0" presId="urn:microsoft.com/office/officeart/2005/8/layout/list1"/>
    <dgm:cxn modelId="{2766092C-1B99-4208-97F4-400498089439}" type="presParOf" srcId="{37F7C3CC-73E8-4D4E-8B36-A631B3B7ECFF}" destId="{A2F55D9B-F666-4ECD-BF95-A82D6B35ABD7}" srcOrd="4" destOrd="0" presId="urn:microsoft.com/office/officeart/2005/8/layout/list1"/>
    <dgm:cxn modelId="{14D675F9-3250-4AB9-9C76-2A5114C5CF9E}" type="presParOf" srcId="{A2F55D9B-F666-4ECD-BF95-A82D6B35ABD7}" destId="{22D00996-7B31-4BBB-B477-60CB2641E736}" srcOrd="0" destOrd="0" presId="urn:microsoft.com/office/officeart/2005/8/layout/list1"/>
    <dgm:cxn modelId="{D6012AD9-4E65-4B2F-8F37-C15F65B636EE}" type="presParOf" srcId="{A2F55D9B-F666-4ECD-BF95-A82D6B35ABD7}" destId="{39B8AB2B-692F-4968-9A24-B9CAE05BE8AA}" srcOrd="1" destOrd="0" presId="urn:microsoft.com/office/officeart/2005/8/layout/list1"/>
    <dgm:cxn modelId="{A8354278-8E74-4DB8-ABB2-7ABFA67A4EB8}" type="presParOf" srcId="{37F7C3CC-73E8-4D4E-8B36-A631B3B7ECFF}" destId="{CBF3F283-0140-48AD-BF71-E2BA0066BEBB}" srcOrd="5" destOrd="0" presId="urn:microsoft.com/office/officeart/2005/8/layout/list1"/>
    <dgm:cxn modelId="{DB42D5E2-678E-47FE-9720-A804A4F7FB81}" type="presParOf" srcId="{37F7C3CC-73E8-4D4E-8B36-A631B3B7ECFF}" destId="{32C82E51-014E-4DC6-BECA-61F2B3B90C33}" srcOrd="6" destOrd="0" presId="urn:microsoft.com/office/officeart/2005/8/layout/list1"/>
    <dgm:cxn modelId="{B4E50DB9-203B-4491-BD71-708571384D8C}" type="presParOf" srcId="{37F7C3CC-73E8-4D4E-8B36-A631B3B7ECFF}" destId="{61554BE8-AB8E-43B9-974C-9825D6560918}" srcOrd="7" destOrd="0" presId="urn:microsoft.com/office/officeart/2005/8/layout/list1"/>
    <dgm:cxn modelId="{E9C139C4-7ACB-44A2-9897-D0D5441074A6}" type="presParOf" srcId="{37F7C3CC-73E8-4D4E-8B36-A631B3B7ECFF}" destId="{6436DC7D-F6C4-4774-BF6B-C1CCE77C1F68}" srcOrd="8" destOrd="0" presId="urn:microsoft.com/office/officeart/2005/8/layout/list1"/>
    <dgm:cxn modelId="{A2F0FC5A-461E-4585-86D9-F37FA5A66A93}" type="presParOf" srcId="{6436DC7D-F6C4-4774-BF6B-C1CCE77C1F68}" destId="{878DAFC2-FD7E-4B9A-A4AF-2C078511BC87}" srcOrd="0" destOrd="0" presId="urn:microsoft.com/office/officeart/2005/8/layout/list1"/>
    <dgm:cxn modelId="{3E23C99F-4078-4054-9AB8-EE851D9953AF}" type="presParOf" srcId="{6436DC7D-F6C4-4774-BF6B-C1CCE77C1F68}" destId="{9307F850-D86C-474E-A9F4-A0C56795C8B3}" srcOrd="1" destOrd="0" presId="urn:microsoft.com/office/officeart/2005/8/layout/list1"/>
    <dgm:cxn modelId="{5D2A0A2B-DA1D-4188-88A6-EDE118617C68}" type="presParOf" srcId="{37F7C3CC-73E8-4D4E-8B36-A631B3B7ECFF}" destId="{4D3B8EB1-B4A4-4DB0-AA3D-FEDFD142EEE9}" srcOrd="9" destOrd="0" presId="urn:microsoft.com/office/officeart/2005/8/layout/list1"/>
    <dgm:cxn modelId="{9028941A-80B4-4335-8548-FC625EE69782}" type="presParOf" srcId="{37F7C3CC-73E8-4D4E-8B36-A631B3B7ECFF}" destId="{829D037A-18E2-4A4E-A8FF-D505654131E2}" srcOrd="10" destOrd="0" presId="urn:microsoft.com/office/officeart/2005/8/layout/list1"/>
    <dgm:cxn modelId="{74B35370-772F-4696-B8F0-DCA39309A8F9}" type="presParOf" srcId="{37F7C3CC-73E8-4D4E-8B36-A631B3B7ECFF}" destId="{539C215B-A75E-49EC-BAEB-2E4070212ECB}" srcOrd="11" destOrd="0" presId="urn:microsoft.com/office/officeart/2005/8/layout/list1"/>
    <dgm:cxn modelId="{BAC4EDC4-FF54-4DDC-934E-EF283E16AC5B}" type="presParOf" srcId="{37F7C3CC-73E8-4D4E-8B36-A631B3B7ECFF}" destId="{F21162E3-30B6-4D7E-B581-DDAD557F2774}" srcOrd="12" destOrd="0" presId="urn:microsoft.com/office/officeart/2005/8/layout/list1"/>
    <dgm:cxn modelId="{3C129396-605E-4458-A488-DEEEA33B66C6}" type="presParOf" srcId="{F21162E3-30B6-4D7E-B581-DDAD557F2774}" destId="{4C85BD8D-9A77-4C10-BFF8-76D8D8489F94}" srcOrd="0" destOrd="0" presId="urn:microsoft.com/office/officeart/2005/8/layout/list1"/>
    <dgm:cxn modelId="{5420BEFF-F5D6-4912-AB7A-E38B7D40E5A2}" type="presParOf" srcId="{F21162E3-30B6-4D7E-B581-DDAD557F2774}" destId="{9A01E28D-AAEC-4B21-AE0F-63E7055E7DF6}" srcOrd="1" destOrd="0" presId="urn:microsoft.com/office/officeart/2005/8/layout/list1"/>
    <dgm:cxn modelId="{32F85316-64A1-402C-A2FB-72FEAC3760AE}" type="presParOf" srcId="{37F7C3CC-73E8-4D4E-8B36-A631B3B7ECFF}" destId="{E4EDC985-6AE4-4D54-A991-80A83ED734F1}" srcOrd="13" destOrd="0" presId="urn:microsoft.com/office/officeart/2005/8/layout/list1"/>
    <dgm:cxn modelId="{8910D834-5A22-4E59-888F-39B6414571D0}" type="presParOf" srcId="{37F7C3CC-73E8-4D4E-8B36-A631B3B7ECFF}" destId="{4C17724E-0371-41BE-AA85-4ACE5809887A}"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1C0D1E-4343-4787-AC58-768D391DDE6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D6BE0C55-0BBF-462D-BBFE-7CDBFCBAE84D}">
      <dgm:prSet phldrT="[文本]"/>
      <dgm:spPr/>
      <dgm:t>
        <a:bodyPr/>
        <a:lstStyle/>
        <a:p>
          <a:r>
            <a:rPr lang="en-US" altLang="zh-CN" b="1">
              <a:latin typeface="Times New Roman" panose="02020603050405020304" pitchFamily="18" charset="0"/>
              <a:cs typeface="Times New Roman" panose="02020603050405020304" pitchFamily="18" charset="0"/>
            </a:rPr>
            <a:t>Iteration and Repetition</a:t>
          </a:r>
          <a:endParaRPr lang="zh-CN" altLang="en-US">
            <a:latin typeface="Times New Roman" panose="02020603050405020304" pitchFamily="18" charset="0"/>
            <a:cs typeface="Times New Roman" panose="02020603050405020304" pitchFamily="18" charset="0"/>
          </a:endParaRPr>
        </a:p>
      </dgm:t>
    </dgm:pt>
    <dgm:pt modelId="{7099FA6D-9E98-4374-AB4E-BF075766FEF9}" type="parTrans" cxnId="{6093C195-42A0-40D5-8C56-FE6AC7650F33}">
      <dgm:prSet/>
      <dgm:spPr/>
      <dgm:t>
        <a:bodyPr/>
        <a:lstStyle/>
        <a:p>
          <a:endParaRPr lang="zh-CN" altLang="en-US">
            <a:latin typeface="Times New Roman" panose="02020603050405020304" pitchFamily="18" charset="0"/>
            <a:cs typeface="Times New Roman" panose="02020603050405020304" pitchFamily="18" charset="0"/>
          </a:endParaRPr>
        </a:p>
      </dgm:t>
    </dgm:pt>
    <dgm:pt modelId="{651D22D5-8D0A-4A95-99F4-EB9131770451}" type="sibTrans" cxnId="{6093C195-42A0-40D5-8C56-FE6AC7650F33}">
      <dgm:prSet/>
      <dgm:spPr/>
      <dgm:t>
        <a:bodyPr/>
        <a:lstStyle/>
        <a:p>
          <a:endParaRPr lang="zh-CN" altLang="en-US">
            <a:latin typeface="Times New Roman" panose="02020603050405020304" pitchFamily="18" charset="0"/>
            <a:cs typeface="Times New Roman" panose="02020603050405020304" pitchFamily="18" charset="0"/>
          </a:endParaRPr>
        </a:p>
      </dgm:t>
    </dgm:pt>
    <dgm:pt modelId="{B033645B-7AA6-4329-B6A2-BCFC7B1CE520}">
      <dgm:prSet/>
      <dgm:spPr/>
      <dgm:t>
        <a:bodyPr/>
        <a:lstStyle/>
        <a:p>
          <a:r>
            <a:rPr lang="en-US" altLang="zh-CN" b="1" dirty="0">
              <a:latin typeface="Times New Roman" panose="02020603050405020304" pitchFamily="18" charset="0"/>
              <a:cs typeface="Times New Roman" panose="02020603050405020304" pitchFamily="18" charset="0"/>
            </a:rPr>
            <a:t>Loop Condition</a:t>
          </a:r>
          <a:endParaRPr lang="en-US" altLang="zh-CN" dirty="0">
            <a:latin typeface="Times New Roman" panose="02020603050405020304" pitchFamily="18" charset="0"/>
            <a:cs typeface="Times New Roman" panose="02020603050405020304" pitchFamily="18" charset="0"/>
          </a:endParaRPr>
        </a:p>
      </dgm:t>
    </dgm:pt>
    <dgm:pt modelId="{2ABB804D-0919-4D55-B1F1-891B783279FA}" type="parTrans" cxnId="{4E18B5E6-7F6B-4D0B-A060-15B8B472BA17}">
      <dgm:prSet/>
      <dgm:spPr/>
      <dgm:t>
        <a:bodyPr/>
        <a:lstStyle/>
        <a:p>
          <a:endParaRPr lang="zh-CN" altLang="en-US">
            <a:latin typeface="Times New Roman" panose="02020603050405020304" pitchFamily="18" charset="0"/>
            <a:cs typeface="Times New Roman" panose="02020603050405020304" pitchFamily="18" charset="0"/>
          </a:endParaRPr>
        </a:p>
      </dgm:t>
    </dgm:pt>
    <dgm:pt modelId="{CD87576C-80D8-4699-8EDF-562A12EF0DE6}" type="sibTrans" cxnId="{4E18B5E6-7F6B-4D0B-A060-15B8B472BA17}">
      <dgm:prSet/>
      <dgm:spPr/>
      <dgm:t>
        <a:bodyPr/>
        <a:lstStyle/>
        <a:p>
          <a:endParaRPr lang="zh-CN" altLang="en-US">
            <a:latin typeface="Times New Roman" panose="02020603050405020304" pitchFamily="18" charset="0"/>
            <a:cs typeface="Times New Roman" panose="02020603050405020304" pitchFamily="18" charset="0"/>
          </a:endParaRPr>
        </a:p>
      </dgm:t>
    </dgm:pt>
    <dgm:pt modelId="{DB514C78-6949-48C1-8512-ACCF4A4A34DF}">
      <dgm:prSet/>
      <dgm:spPr/>
      <dgm:t>
        <a:bodyPr/>
        <a:lstStyle/>
        <a:p>
          <a:pPr>
            <a:lnSpc>
              <a:spcPts val="3800"/>
            </a:lnSpc>
            <a:spcAft>
              <a:spcPts val="0"/>
            </a:spcAft>
          </a:pPr>
          <a:r>
            <a:rPr lang="en-US" altLang="zh-CN" dirty="0">
              <a:latin typeface="Times New Roman" panose="02020603050405020304" pitchFamily="18" charset="0"/>
              <a:cs typeface="Times New Roman" panose="02020603050405020304" pitchFamily="18" charset="0"/>
            </a:rPr>
            <a:t>The loop condition indicates when the loop should repeat. If the condition is true, the loop will repeat its block of statements. Otherwise, the loop will terminate.</a:t>
          </a:r>
        </a:p>
      </dgm:t>
    </dgm:pt>
    <dgm:pt modelId="{42FFE305-9A51-4E2C-A570-087F7360866F}" type="parTrans" cxnId="{EA513B3A-6DF8-4FB2-A838-4EAEC73DFD4B}">
      <dgm:prSet/>
      <dgm:spPr/>
      <dgm:t>
        <a:bodyPr/>
        <a:lstStyle/>
        <a:p>
          <a:endParaRPr lang="zh-CN" altLang="en-US">
            <a:latin typeface="Times New Roman" panose="02020603050405020304" pitchFamily="18" charset="0"/>
            <a:cs typeface="Times New Roman" panose="02020603050405020304" pitchFamily="18" charset="0"/>
          </a:endParaRPr>
        </a:p>
      </dgm:t>
    </dgm:pt>
    <dgm:pt modelId="{81957C9D-EB54-4576-B160-D24B55E6882A}" type="sibTrans" cxnId="{EA513B3A-6DF8-4FB2-A838-4EAEC73DFD4B}">
      <dgm:prSet/>
      <dgm:spPr/>
      <dgm:t>
        <a:bodyPr/>
        <a:lstStyle/>
        <a:p>
          <a:endParaRPr lang="zh-CN" altLang="en-US">
            <a:latin typeface="Times New Roman" panose="02020603050405020304" pitchFamily="18" charset="0"/>
            <a:cs typeface="Times New Roman" panose="02020603050405020304" pitchFamily="18" charset="0"/>
          </a:endParaRPr>
        </a:p>
      </dgm:t>
    </dgm:pt>
    <dgm:pt modelId="{DB13757C-D400-4BBA-8D1B-2D38E1197278}">
      <dgm:prSet/>
      <dgm:spPr/>
      <dgm:t>
        <a:bodyPr/>
        <a:lstStyle/>
        <a:p>
          <a:pPr>
            <a:lnSpc>
              <a:spcPts val="3800"/>
            </a:lnSpc>
            <a:spcAft>
              <a:spcPts val="0"/>
            </a:spcAft>
          </a:pPr>
          <a:r>
            <a:rPr lang="en-US" altLang="zh-CN" dirty="0">
              <a:latin typeface="Times New Roman" panose="02020603050405020304" pitchFamily="18" charset="0"/>
              <a:cs typeface="Times New Roman" panose="02020603050405020304" pitchFamily="18" charset="0"/>
            </a:rPr>
            <a:t>The terms </a:t>
          </a:r>
          <a:r>
            <a:rPr lang="en-US" altLang="zh-CN" b="1" i="1" dirty="0">
              <a:solidFill>
                <a:srgbClr val="FF0000"/>
              </a:solidFill>
              <a:latin typeface="Times New Roman" panose="02020603050405020304" pitchFamily="18" charset="0"/>
              <a:cs typeface="Times New Roman" panose="02020603050405020304" pitchFamily="18" charset="0"/>
            </a:rPr>
            <a:t>iteration</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 </a:t>
          </a:r>
          <a:r>
            <a:rPr lang="en-US" altLang="zh-CN" b="1" i="1" dirty="0">
              <a:solidFill>
                <a:srgbClr val="FF0000"/>
              </a:solidFill>
              <a:latin typeface="Times New Roman" panose="02020603050405020304" pitchFamily="18" charset="0"/>
              <a:cs typeface="Times New Roman" panose="02020603050405020304" pitchFamily="18" charset="0"/>
            </a:rPr>
            <a:t>repetition</a:t>
          </a:r>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describe the repeated execution of a block of statements. A repetition or iteration structure is a loop statement. It repeats a block of statements </a:t>
          </a:r>
          <a:r>
            <a:rPr lang="en-US" altLang="zh-CN" b="1" i="1" dirty="0">
              <a:solidFill>
                <a:srgbClr val="FF0000"/>
              </a:solidFill>
              <a:latin typeface="Times New Roman" panose="02020603050405020304" pitchFamily="18" charset="0"/>
              <a:cs typeface="Times New Roman" panose="02020603050405020304" pitchFamily="18" charset="0"/>
            </a:rPr>
            <a:t>once</a:t>
          </a:r>
          <a:r>
            <a:rPr lang="en-US" altLang="zh-CN"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 </a:t>
          </a:r>
          <a:r>
            <a:rPr lang="en-US" altLang="zh-CN" b="1" i="1" dirty="0">
              <a:solidFill>
                <a:srgbClr val="FF0000"/>
              </a:solidFill>
              <a:latin typeface="Times New Roman" panose="02020603050405020304" pitchFamily="18" charset="0"/>
              <a:cs typeface="Times New Roman" panose="02020603050405020304" pitchFamily="18" charset="0"/>
            </a:rPr>
            <a:t>multiple times</a:t>
          </a:r>
          <a:r>
            <a:rPr lang="en-US" altLang="zh-CN" dirty="0">
              <a:latin typeface="Times New Roman" panose="02020603050405020304" pitchFamily="18" charset="0"/>
              <a:cs typeface="Times New Roman" panose="02020603050405020304" pitchFamily="18" charset="0"/>
            </a:rPr>
            <a:t> or </a:t>
          </a:r>
          <a:r>
            <a:rPr lang="en-US" altLang="zh-CN" b="1" i="1" dirty="0">
              <a:solidFill>
                <a:srgbClr val="FF0000"/>
              </a:solidFill>
              <a:latin typeface="Times New Roman" panose="02020603050405020304" pitchFamily="18" charset="0"/>
              <a:cs typeface="Times New Roman" panose="02020603050405020304" pitchFamily="18" charset="0"/>
            </a:rPr>
            <a:t>not at all</a:t>
          </a:r>
          <a:r>
            <a:rPr lang="en-US" altLang="zh-CN" dirty="0">
              <a:latin typeface="Times New Roman" panose="02020603050405020304" pitchFamily="18" charset="0"/>
              <a:cs typeface="Times New Roman" panose="02020603050405020304" pitchFamily="18" charset="0"/>
            </a:rPr>
            <a:t>..</a:t>
          </a:r>
        </a:p>
      </dgm:t>
    </dgm:pt>
    <dgm:pt modelId="{CF943C17-0EC8-42F1-BE48-C2DE221183F4}" type="sibTrans" cxnId="{C8ECD4EA-7DC5-4CD9-9A86-9D1D59FE1AE0}">
      <dgm:prSet/>
      <dgm:spPr/>
      <dgm:t>
        <a:bodyPr/>
        <a:lstStyle/>
        <a:p>
          <a:endParaRPr lang="zh-CN" altLang="en-US">
            <a:latin typeface="Times New Roman" panose="02020603050405020304" pitchFamily="18" charset="0"/>
            <a:cs typeface="Times New Roman" panose="02020603050405020304" pitchFamily="18" charset="0"/>
          </a:endParaRPr>
        </a:p>
      </dgm:t>
    </dgm:pt>
    <dgm:pt modelId="{9DC801C7-6C35-42AC-A306-965ED1E25A49}" type="parTrans" cxnId="{C8ECD4EA-7DC5-4CD9-9A86-9D1D59FE1AE0}">
      <dgm:prSet/>
      <dgm:spPr/>
      <dgm:t>
        <a:bodyPr/>
        <a:lstStyle/>
        <a:p>
          <a:endParaRPr lang="zh-CN" altLang="en-US">
            <a:latin typeface="Times New Roman" panose="02020603050405020304" pitchFamily="18" charset="0"/>
            <a:cs typeface="Times New Roman" panose="02020603050405020304" pitchFamily="18" charset="0"/>
          </a:endParaRPr>
        </a:p>
      </dgm:t>
    </dgm:pt>
    <dgm:pt modelId="{A6EFC787-A100-4840-8FA7-A623240A131E}" type="pres">
      <dgm:prSet presAssocID="{341C0D1E-4343-4787-AC58-768D391DDE65}" presName="linear" presStyleCnt="0">
        <dgm:presLayoutVars>
          <dgm:dir/>
          <dgm:animLvl val="lvl"/>
          <dgm:resizeHandles val="exact"/>
        </dgm:presLayoutVars>
      </dgm:prSet>
      <dgm:spPr/>
      <dgm:t>
        <a:bodyPr/>
        <a:lstStyle/>
        <a:p>
          <a:endParaRPr lang="zh-CN" altLang="en-US"/>
        </a:p>
      </dgm:t>
    </dgm:pt>
    <dgm:pt modelId="{46828FDB-A2EB-4AAD-B3D6-CDBB28C2BC30}" type="pres">
      <dgm:prSet presAssocID="{D6BE0C55-0BBF-462D-BBFE-7CDBFCBAE84D}" presName="parentLin" presStyleCnt="0"/>
      <dgm:spPr/>
    </dgm:pt>
    <dgm:pt modelId="{6898B265-3739-46A0-B723-601FC11E20FF}" type="pres">
      <dgm:prSet presAssocID="{D6BE0C55-0BBF-462D-BBFE-7CDBFCBAE84D}" presName="parentLeftMargin" presStyleLbl="node1" presStyleIdx="0" presStyleCnt="2"/>
      <dgm:spPr/>
      <dgm:t>
        <a:bodyPr/>
        <a:lstStyle/>
        <a:p>
          <a:endParaRPr lang="zh-CN" altLang="en-US"/>
        </a:p>
      </dgm:t>
    </dgm:pt>
    <dgm:pt modelId="{46E7F417-2374-4CD4-A93B-1BA9535B3D22}" type="pres">
      <dgm:prSet presAssocID="{D6BE0C55-0BBF-462D-BBFE-7CDBFCBAE84D}" presName="parentText" presStyleLbl="node1" presStyleIdx="0" presStyleCnt="2">
        <dgm:presLayoutVars>
          <dgm:chMax val="0"/>
          <dgm:bulletEnabled val="1"/>
        </dgm:presLayoutVars>
      </dgm:prSet>
      <dgm:spPr/>
      <dgm:t>
        <a:bodyPr/>
        <a:lstStyle/>
        <a:p>
          <a:endParaRPr lang="zh-CN" altLang="en-US"/>
        </a:p>
      </dgm:t>
    </dgm:pt>
    <dgm:pt modelId="{6C363D8C-03C8-4D6F-B6EE-44E47490EC8B}" type="pres">
      <dgm:prSet presAssocID="{D6BE0C55-0BBF-462D-BBFE-7CDBFCBAE84D}" presName="negativeSpace" presStyleCnt="0"/>
      <dgm:spPr/>
    </dgm:pt>
    <dgm:pt modelId="{F85C3F88-DE8B-40F5-AB4F-BFC63E60E49E}" type="pres">
      <dgm:prSet presAssocID="{D6BE0C55-0BBF-462D-BBFE-7CDBFCBAE84D}" presName="childText" presStyleLbl="conFgAcc1" presStyleIdx="0" presStyleCnt="2">
        <dgm:presLayoutVars>
          <dgm:bulletEnabled val="1"/>
        </dgm:presLayoutVars>
      </dgm:prSet>
      <dgm:spPr/>
      <dgm:t>
        <a:bodyPr/>
        <a:lstStyle/>
        <a:p>
          <a:endParaRPr lang="zh-CN" altLang="en-US"/>
        </a:p>
      </dgm:t>
    </dgm:pt>
    <dgm:pt modelId="{C9F3B468-5B18-4986-B98C-778B3A39B9D7}" type="pres">
      <dgm:prSet presAssocID="{651D22D5-8D0A-4A95-99F4-EB9131770451}" presName="spaceBetweenRectangles" presStyleCnt="0"/>
      <dgm:spPr/>
    </dgm:pt>
    <dgm:pt modelId="{AF96CA54-AE70-4BA5-A780-9851FF0F2A0E}" type="pres">
      <dgm:prSet presAssocID="{B033645B-7AA6-4329-B6A2-BCFC7B1CE520}" presName="parentLin" presStyleCnt="0"/>
      <dgm:spPr/>
    </dgm:pt>
    <dgm:pt modelId="{2865DA10-E593-4AEA-B6F9-D200E75E3D71}" type="pres">
      <dgm:prSet presAssocID="{B033645B-7AA6-4329-B6A2-BCFC7B1CE520}" presName="parentLeftMargin" presStyleLbl="node1" presStyleIdx="0" presStyleCnt="2"/>
      <dgm:spPr/>
      <dgm:t>
        <a:bodyPr/>
        <a:lstStyle/>
        <a:p>
          <a:endParaRPr lang="zh-CN" altLang="en-US"/>
        </a:p>
      </dgm:t>
    </dgm:pt>
    <dgm:pt modelId="{41E0C32B-0FCA-4D67-9FB0-C4E30B231B41}" type="pres">
      <dgm:prSet presAssocID="{B033645B-7AA6-4329-B6A2-BCFC7B1CE520}" presName="parentText" presStyleLbl="node1" presStyleIdx="1" presStyleCnt="2">
        <dgm:presLayoutVars>
          <dgm:chMax val="0"/>
          <dgm:bulletEnabled val="1"/>
        </dgm:presLayoutVars>
      </dgm:prSet>
      <dgm:spPr/>
      <dgm:t>
        <a:bodyPr/>
        <a:lstStyle/>
        <a:p>
          <a:endParaRPr lang="zh-CN" altLang="en-US"/>
        </a:p>
      </dgm:t>
    </dgm:pt>
    <dgm:pt modelId="{B1854954-5E8D-4BE6-A819-7F3F6D13DA77}" type="pres">
      <dgm:prSet presAssocID="{B033645B-7AA6-4329-B6A2-BCFC7B1CE520}" presName="negativeSpace" presStyleCnt="0"/>
      <dgm:spPr/>
    </dgm:pt>
    <dgm:pt modelId="{C5EDD47C-332E-4D83-993B-8090390AE61B}" type="pres">
      <dgm:prSet presAssocID="{B033645B-7AA6-4329-B6A2-BCFC7B1CE520}" presName="childText" presStyleLbl="conFgAcc1" presStyleIdx="1" presStyleCnt="2">
        <dgm:presLayoutVars>
          <dgm:bulletEnabled val="1"/>
        </dgm:presLayoutVars>
      </dgm:prSet>
      <dgm:spPr/>
      <dgm:t>
        <a:bodyPr/>
        <a:lstStyle/>
        <a:p>
          <a:endParaRPr lang="zh-CN" altLang="en-US"/>
        </a:p>
      </dgm:t>
    </dgm:pt>
  </dgm:ptLst>
  <dgm:cxnLst>
    <dgm:cxn modelId="{AE696A6D-9D83-4A64-9D9A-4F0D2561F66D}" type="presOf" srcId="{D6BE0C55-0BBF-462D-BBFE-7CDBFCBAE84D}" destId="{6898B265-3739-46A0-B723-601FC11E20FF}" srcOrd="0" destOrd="0" presId="urn:microsoft.com/office/officeart/2005/8/layout/list1"/>
    <dgm:cxn modelId="{DF939147-A932-4064-9030-F333AC52D5A7}" type="presOf" srcId="{DB13757C-D400-4BBA-8D1B-2D38E1197278}" destId="{F85C3F88-DE8B-40F5-AB4F-BFC63E60E49E}" srcOrd="0" destOrd="0" presId="urn:microsoft.com/office/officeart/2005/8/layout/list1"/>
    <dgm:cxn modelId="{5BAF9AA9-A1EA-434D-AD32-93CA55E5F7C8}" type="presOf" srcId="{341C0D1E-4343-4787-AC58-768D391DDE65}" destId="{A6EFC787-A100-4840-8FA7-A623240A131E}" srcOrd="0" destOrd="0" presId="urn:microsoft.com/office/officeart/2005/8/layout/list1"/>
    <dgm:cxn modelId="{7804D965-726B-4EEF-8411-864B2AEE18C0}" type="presOf" srcId="{D6BE0C55-0BBF-462D-BBFE-7CDBFCBAE84D}" destId="{46E7F417-2374-4CD4-A93B-1BA9535B3D22}" srcOrd="1" destOrd="0" presId="urn:microsoft.com/office/officeart/2005/8/layout/list1"/>
    <dgm:cxn modelId="{6093C195-42A0-40D5-8C56-FE6AC7650F33}" srcId="{341C0D1E-4343-4787-AC58-768D391DDE65}" destId="{D6BE0C55-0BBF-462D-BBFE-7CDBFCBAE84D}" srcOrd="0" destOrd="0" parTransId="{7099FA6D-9E98-4374-AB4E-BF075766FEF9}" sibTransId="{651D22D5-8D0A-4A95-99F4-EB9131770451}"/>
    <dgm:cxn modelId="{C8ECD4EA-7DC5-4CD9-9A86-9D1D59FE1AE0}" srcId="{D6BE0C55-0BBF-462D-BBFE-7CDBFCBAE84D}" destId="{DB13757C-D400-4BBA-8D1B-2D38E1197278}" srcOrd="0" destOrd="0" parTransId="{9DC801C7-6C35-42AC-A306-965ED1E25A49}" sibTransId="{CF943C17-0EC8-42F1-BE48-C2DE221183F4}"/>
    <dgm:cxn modelId="{940B9651-03D1-4BB7-873A-AA1E3F87486C}" type="presOf" srcId="{B033645B-7AA6-4329-B6A2-BCFC7B1CE520}" destId="{41E0C32B-0FCA-4D67-9FB0-C4E30B231B41}" srcOrd="1" destOrd="0" presId="urn:microsoft.com/office/officeart/2005/8/layout/list1"/>
    <dgm:cxn modelId="{C405097A-FA63-4D82-AE54-8A238EBC58F9}" type="presOf" srcId="{DB514C78-6949-48C1-8512-ACCF4A4A34DF}" destId="{C5EDD47C-332E-4D83-993B-8090390AE61B}" srcOrd="0" destOrd="0" presId="urn:microsoft.com/office/officeart/2005/8/layout/list1"/>
    <dgm:cxn modelId="{920D3378-1F66-44D8-A65C-50BBA92E9E77}" type="presOf" srcId="{B033645B-7AA6-4329-B6A2-BCFC7B1CE520}" destId="{2865DA10-E593-4AEA-B6F9-D200E75E3D71}" srcOrd="0" destOrd="0" presId="urn:microsoft.com/office/officeart/2005/8/layout/list1"/>
    <dgm:cxn modelId="{EA513B3A-6DF8-4FB2-A838-4EAEC73DFD4B}" srcId="{B033645B-7AA6-4329-B6A2-BCFC7B1CE520}" destId="{DB514C78-6949-48C1-8512-ACCF4A4A34DF}" srcOrd="0" destOrd="0" parTransId="{42FFE305-9A51-4E2C-A570-087F7360866F}" sibTransId="{81957C9D-EB54-4576-B160-D24B55E6882A}"/>
    <dgm:cxn modelId="{4E18B5E6-7F6B-4D0B-A060-15B8B472BA17}" srcId="{341C0D1E-4343-4787-AC58-768D391DDE65}" destId="{B033645B-7AA6-4329-B6A2-BCFC7B1CE520}" srcOrd="1" destOrd="0" parTransId="{2ABB804D-0919-4D55-B1F1-891B783279FA}" sibTransId="{CD87576C-80D8-4699-8EDF-562A12EF0DE6}"/>
    <dgm:cxn modelId="{F2E2629C-1DB7-4A8D-8437-2AEF75B697AD}" type="presParOf" srcId="{A6EFC787-A100-4840-8FA7-A623240A131E}" destId="{46828FDB-A2EB-4AAD-B3D6-CDBB28C2BC30}" srcOrd="0" destOrd="0" presId="urn:microsoft.com/office/officeart/2005/8/layout/list1"/>
    <dgm:cxn modelId="{FBA74E3C-3C6B-43D7-ACA4-77F1CAA82476}" type="presParOf" srcId="{46828FDB-A2EB-4AAD-B3D6-CDBB28C2BC30}" destId="{6898B265-3739-46A0-B723-601FC11E20FF}" srcOrd="0" destOrd="0" presId="urn:microsoft.com/office/officeart/2005/8/layout/list1"/>
    <dgm:cxn modelId="{0D2C070C-B4C5-4FDE-BA0A-841C57A7E24D}" type="presParOf" srcId="{46828FDB-A2EB-4AAD-B3D6-CDBB28C2BC30}" destId="{46E7F417-2374-4CD4-A93B-1BA9535B3D22}" srcOrd="1" destOrd="0" presId="urn:microsoft.com/office/officeart/2005/8/layout/list1"/>
    <dgm:cxn modelId="{A380FF64-BF4D-44DE-B92C-041D3B104F36}" type="presParOf" srcId="{A6EFC787-A100-4840-8FA7-A623240A131E}" destId="{6C363D8C-03C8-4D6F-B6EE-44E47490EC8B}" srcOrd="1" destOrd="0" presId="urn:microsoft.com/office/officeart/2005/8/layout/list1"/>
    <dgm:cxn modelId="{601DA50C-7264-41E0-969C-FF888822AFDE}" type="presParOf" srcId="{A6EFC787-A100-4840-8FA7-A623240A131E}" destId="{F85C3F88-DE8B-40F5-AB4F-BFC63E60E49E}" srcOrd="2" destOrd="0" presId="urn:microsoft.com/office/officeart/2005/8/layout/list1"/>
    <dgm:cxn modelId="{6A3766DD-4CB2-4FA3-A903-EDAD4D1CCE42}" type="presParOf" srcId="{A6EFC787-A100-4840-8FA7-A623240A131E}" destId="{C9F3B468-5B18-4986-B98C-778B3A39B9D7}" srcOrd="3" destOrd="0" presId="urn:microsoft.com/office/officeart/2005/8/layout/list1"/>
    <dgm:cxn modelId="{D134DC53-BF98-4F11-9B42-D3CCEC6F5FF8}" type="presParOf" srcId="{A6EFC787-A100-4840-8FA7-A623240A131E}" destId="{AF96CA54-AE70-4BA5-A780-9851FF0F2A0E}" srcOrd="4" destOrd="0" presId="urn:microsoft.com/office/officeart/2005/8/layout/list1"/>
    <dgm:cxn modelId="{73C41D22-CE6A-45F9-8D6F-62E3425BC95B}" type="presParOf" srcId="{AF96CA54-AE70-4BA5-A780-9851FF0F2A0E}" destId="{2865DA10-E593-4AEA-B6F9-D200E75E3D71}" srcOrd="0" destOrd="0" presId="urn:microsoft.com/office/officeart/2005/8/layout/list1"/>
    <dgm:cxn modelId="{A5E12D88-5A43-4259-B2B6-36C76B0DBFD0}" type="presParOf" srcId="{AF96CA54-AE70-4BA5-A780-9851FF0F2A0E}" destId="{41E0C32B-0FCA-4D67-9FB0-C4E30B231B41}" srcOrd="1" destOrd="0" presId="urn:microsoft.com/office/officeart/2005/8/layout/list1"/>
    <dgm:cxn modelId="{C6712D6D-1808-44D9-918A-53B6CB968B5C}" type="presParOf" srcId="{A6EFC787-A100-4840-8FA7-A623240A131E}" destId="{B1854954-5E8D-4BE6-A819-7F3F6D13DA77}" srcOrd="5" destOrd="0" presId="urn:microsoft.com/office/officeart/2005/8/layout/list1"/>
    <dgm:cxn modelId="{B8F2C6B7-31B7-47DF-9266-9EB8AEB8A7E1}" type="presParOf" srcId="{A6EFC787-A100-4840-8FA7-A623240A131E}" destId="{C5EDD47C-332E-4D83-993B-8090390AE61B}"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996DC0-0943-40DD-A66C-144BAD25B0E6}" type="doc">
      <dgm:prSet loTypeId="urn:microsoft.com/office/officeart/2005/8/layout/list1" loCatId="list" qsTypeId="urn:microsoft.com/office/officeart/2005/8/quickstyle/3d1" qsCatId="3D" csTypeId="urn:microsoft.com/office/officeart/2005/8/colors/accent1_2" csCatId="accent1" phldr="1"/>
      <dgm:spPr/>
      <dgm:t>
        <a:bodyPr/>
        <a:lstStyle/>
        <a:p>
          <a:endParaRPr lang="zh-CN" altLang="en-US"/>
        </a:p>
      </dgm:t>
    </dgm:pt>
    <dgm:pt modelId="{D36F5685-7CAF-43C4-B76B-18E28C42788C}">
      <dgm:prSet phldrT="[文本]" custT="1"/>
      <dgm:spPr/>
      <dgm:t>
        <a:bodyPr/>
        <a:lstStyle/>
        <a:p>
          <a:r>
            <a:rPr lang="en-US" altLang="zh-CN" sz="4400" b="1" dirty="0">
              <a:solidFill>
                <a:schemeClr val="bg1"/>
              </a:solidFill>
            </a:rPr>
            <a:t>Summarize</a:t>
          </a:r>
          <a:endParaRPr lang="zh-CN" altLang="en-US" sz="4400" b="1" dirty="0">
            <a:latin typeface="微软雅黑" pitchFamily="34" charset="-122"/>
            <a:ea typeface="微软雅黑" pitchFamily="34" charset="-122"/>
          </a:endParaRPr>
        </a:p>
      </dgm:t>
    </dgm:pt>
    <dgm:pt modelId="{FDDACA07-EE98-4090-8F3E-E3D3272480EB}" type="parTrans" cxnId="{690C4746-7038-4108-88F9-1366FAE000A0}">
      <dgm:prSet/>
      <dgm:spPr/>
      <dgm:t>
        <a:bodyPr/>
        <a:lstStyle/>
        <a:p>
          <a:endParaRPr lang="zh-CN" altLang="en-US" sz="2800"/>
        </a:p>
      </dgm:t>
    </dgm:pt>
    <dgm:pt modelId="{9AD649D7-D813-4EA3-A90E-581FB8C18648}" type="sibTrans" cxnId="{690C4746-7038-4108-88F9-1366FAE000A0}">
      <dgm:prSet/>
      <dgm:spPr/>
      <dgm:t>
        <a:bodyPr/>
        <a:lstStyle/>
        <a:p>
          <a:endParaRPr lang="zh-CN" altLang="en-US" sz="2800"/>
        </a:p>
      </dgm:t>
    </dgm:pt>
    <dgm:pt modelId="{BAA89599-D441-46C3-877F-5CDC30347973}">
      <dgm:prSet phldrT="[文本]" custT="1"/>
      <dgm:spPr/>
      <dgm:t>
        <a:bodyPr/>
        <a:lstStyle/>
        <a:p>
          <a:pPr>
            <a:lnSpc>
              <a:spcPct val="90000"/>
            </a:lnSpc>
            <a:spcBef>
              <a:spcPts val="1200"/>
            </a:spcBef>
            <a:spcAft>
              <a:spcPts val="600"/>
            </a:spcAft>
          </a:pPr>
          <a:r>
            <a:rPr lang="en-US" altLang="zh-CN" sz="4000" b="1" dirty="0"/>
            <a:t>Loop structure let programs execute</a:t>
          </a:r>
          <a:r>
            <a:rPr lang="en-US" altLang="zh-CN" sz="4000" b="1" dirty="0">
              <a:solidFill>
                <a:schemeClr val="tx1"/>
              </a:solidFill>
            </a:rPr>
            <a:t> a series of instructions that is repeated until a terminating condition is reached.</a:t>
          </a:r>
          <a:endParaRPr lang="zh-CN" altLang="en-US" sz="4000" b="1" dirty="0">
            <a:solidFill>
              <a:schemeClr val="tx1"/>
            </a:solidFill>
          </a:endParaRPr>
        </a:p>
      </dgm:t>
    </dgm:pt>
    <dgm:pt modelId="{9526B4CC-554A-4FE9-BA87-81C835D2F80C}" type="parTrans" cxnId="{A986309B-A807-4A92-A1B1-5A685938D31A}">
      <dgm:prSet/>
      <dgm:spPr/>
      <dgm:t>
        <a:bodyPr/>
        <a:lstStyle/>
        <a:p>
          <a:endParaRPr lang="zh-CN" altLang="en-US" sz="2800"/>
        </a:p>
      </dgm:t>
    </dgm:pt>
    <dgm:pt modelId="{987255CC-ED7D-4279-B1D4-7865E051638D}" type="sibTrans" cxnId="{A986309B-A807-4A92-A1B1-5A685938D31A}">
      <dgm:prSet/>
      <dgm:spPr/>
      <dgm:t>
        <a:bodyPr/>
        <a:lstStyle/>
        <a:p>
          <a:endParaRPr lang="zh-CN" altLang="en-US" sz="2800"/>
        </a:p>
      </dgm:t>
    </dgm:pt>
    <dgm:pt modelId="{7BF27CA7-01F9-40B8-A11D-48EFE0C7757C}">
      <dgm:prSet phldrT="[文本]" custT="1"/>
      <dgm:spPr/>
      <dgm:t>
        <a:bodyPr/>
        <a:lstStyle/>
        <a:p>
          <a:pPr>
            <a:lnSpc>
              <a:spcPct val="100000"/>
            </a:lnSpc>
            <a:spcBef>
              <a:spcPts val="1800"/>
            </a:spcBef>
            <a:spcAft>
              <a:spcPts val="0"/>
            </a:spcAft>
          </a:pPr>
          <a:r>
            <a:rPr lang="en-US" altLang="zh-CN" sz="4000" b="1" dirty="0"/>
            <a:t>The </a:t>
          </a:r>
          <a:r>
            <a:rPr lang="en-US" altLang="zh-CN" sz="4000" b="1" dirty="0">
              <a:solidFill>
                <a:srgbClr val="0000FF"/>
              </a:solidFill>
            </a:rPr>
            <a:t>pre-test</a:t>
          </a:r>
          <a:r>
            <a:rPr lang="en-US" altLang="zh-CN" sz="4000" b="1" dirty="0"/>
            <a:t>  and </a:t>
          </a:r>
          <a:r>
            <a:rPr lang="en-US" altLang="zh-CN" sz="4000" b="1" dirty="0">
              <a:solidFill>
                <a:srgbClr val="0000FF"/>
              </a:solidFill>
            </a:rPr>
            <a:t>post-test</a:t>
          </a:r>
          <a:r>
            <a:rPr lang="en-US" altLang="zh-CN" sz="4000" b="1" dirty="0"/>
            <a:t> structures provide different ways to do this. </a:t>
          </a:r>
          <a:endParaRPr lang="zh-CN" altLang="en-US" sz="4000" b="1" dirty="0">
            <a:solidFill>
              <a:srgbClr val="0000FF"/>
            </a:solidFill>
          </a:endParaRPr>
        </a:p>
      </dgm:t>
    </dgm:pt>
    <dgm:pt modelId="{6A4AAB39-6FAB-45F7-8F27-FAB858BEEB97}" type="parTrans" cxnId="{2305DDE4-D7D2-49F5-ABBB-F5C6F0F727D9}">
      <dgm:prSet/>
      <dgm:spPr/>
      <dgm:t>
        <a:bodyPr/>
        <a:lstStyle/>
        <a:p>
          <a:endParaRPr lang="zh-CN" altLang="en-US"/>
        </a:p>
      </dgm:t>
    </dgm:pt>
    <dgm:pt modelId="{825F5E33-38FC-4570-84F4-CD2A2679E639}" type="sibTrans" cxnId="{2305DDE4-D7D2-49F5-ABBB-F5C6F0F727D9}">
      <dgm:prSet/>
      <dgm:spPr/>
      <dgm:t>
        <a:bodyPr/>
        <a:lstStyle/>
        <a:p>
          <a:endParaRPr lang="zh-CN" altLang="en-US"/>
        </a:p>
      </dgm:t>
    </dgm:pt>
    <dgm:pt modelId="{640B7B5A-A246-4C16-94D2-52B12CEFBCA1}" type="pres">
      <dgm:prSet presAssocID="{84996DC0-0943-40DD-A66C-144BAD25B0E6}" presName="linear" presStyleCnt="0">
        <dgm:presLayoutVars>
          <dgm:dir/>
          <dgm:animLvl val="lvl"/>
          <dgm:resizeHandles val="exact"/>
        </dgm:presLayoutVars>
      </dgm:prSet>
      <dgm:spPr/>
      <dgm:t>
        <a:bodyPr/>
        <a:lstStyle/>
        <a:p>
          <a:endParaRPr lang="zh-CN" altLang="en-US"/>
        </a:p>
      </dgm:t>
    </dgm:pt>
    <dgm:pt modelId="{185BF4BB-F7D5-49B6-9F2F-03F89CD21C7D}" type="pres">
      <dgm:prSet presAssocID="{D36F5685-7CAF-43C4-B76B-18E28C42788C}" presName="parentLin" presStyleCnt="0"/>
      <dgm:spPr/>
    </dgm:pt>
    <dgm:pt modelId="{C678B41C-8D1F-442B-88A3-0172F389B77D}" type="pres">
      <dgm:prSet presAssocID="{D36F5685-7CAF-43C4-B76B-18E28C42788C}" presName="parentLeftMargin" presStyleLbl="node1" presStyleIdx="0" presStyleCnt="1"/>
      <dgm:spPr/>
      <dgm:t>
        <a:bodyPr/>
        <a:lstStyle/>
        <a:p>
          <a:endParaRPr lang="zh-CN" altLang="en-US"/>
        </a:p>
      </dgm:t>
    </dgm:pt>
    <dgm:pt modelId="{D7035768-1FAF-4978-A3AE-3D278D94F27E}" type="pres">
      <dgm:prSet presAssocID="{D36F5685-7CAF-43C4-B76B-18E28C42788C}" presName="parentText" presStyleLbl="node1" presStyleIdx="0" presStyleCnt="1" custScaleY="80560" custLinFactNeighborX="2170" custLinFactNeighborY="-16371">
        <dgm:presLayoutVars>
          <dgm:chMax val="0"/>
          <dgm:bulletEnabled val="1"/>
        </dgm:presLayoutVars>
      </dgm:prSet>
      <dgm:spPr/>
      <dgm:t>
        <a:bodyPr/>
        <a:lstStyle/>
        <a:p>
          <a:endParaRPr lang="zh-CN" altLang="en-US"/>
        </a:p>
      </dgm:t>
    </dgm:pt>
    <dgm:pt modelId="{FFB73ADE-1CCB-4529-9DF1-D8CBD23D7E02}" type="pres">
      <dgm:prSet presAssocID="{D36F5685-7CAF-43C4-B76B-18E28C42788C}" presName="negativeSpace" presStyleCnt="0"/>
      <dgm:spPr/>
    </dgm:pt>
    <dgm:pt modelId="{20FDBCBC-9442-46C7-8C18-3C5E0F8F26B3}" type="pres">
      <dgm:prSet presAssocID="{D36F5685-7CAF-43C4-B76B-18E28C42788C}" presName="childText" presStyleLbl="conFgAcc1" presStyleIdx="0" presStyleCnt="1" custScaleY="110867">
        <dgm:presLayoutVars>
          <dgm:bulletEnabled val="1"/>
        </dgm:presLayoutVars>
      </dgm:prSet>
      <dgm:spPr/>
      <dgm:t>
        <a:bodyPr/>
        <a:lstStyle/>
        <a:p>
          <a:endParaRPr lang="zh-CN" altLang="en-US"/>
        </a:p>
      </dgm:t>
    </dgm:pt>
  </dgm:ptLst>
  <dgm:cxnLst>
    <dgm:cxn modelId="{973BA1E0-FBD6-4267-AC97-34A1D74E9FFE}" type="presOf" srcId="{D36F5685-7CAF-43C4-B76B-18E28C42788C}" destId="{C678B41C-8D1F-442B-88A3-0172F389B77D}" srcOrd="0" destOrd="0" presId="urn:microsoft.com/office/officeart/2005/8/layout/list1"/>
    <dgm:cxn modelId="{A986309B-A807-4A92-A1B1-5A685938D31A}" srcId="{D36F5685-7CAF-43C4-B76B-18E28C42788C}" destId="{BAA89599-D441-46C3-877F-5CDC30347973}" srcOrd="0" destOrd="0" parTransId="{9526B4CC-554A-4FE9-BA87-81C835D2F80C}" sibTransId="{987255CC-ED7D-4279-B1D4-7865E051638D}"/>
    <dgm:cxn modelId="{5DBDDB19-BE25-457B-B243-80707498E415}" type="presOf" srcId="{BAA89599-D441-46C3-877F-5CDC30347973}" destId="{20FDBCBC-9442-46C7-8C18-3C5E0F8F26B3}" srcOrd="0" destOrd="0" presId="urn:microsoft.com/office/officeart/2005/8/layout/list1"/>
    <dgm:cxn modelId="{EF1D8169-4B01-4F4E-B53A-F0ACA26A612E}" type="presOf" srcId="{7BF27CA7-01F9-40B8-A11D-48EFE0C7757C}" destId="{20FDBCBC-9442-46C7-8C18-3C5E0F8F26B3}" srcOrd="0" destOrd="1" presId="urn:microsoft.com/office/officeart/2005/8/layout/list1"/>
    <dgm:cxn modelId="{D10E77FC-A007-4168-9851-C78FFCB915E3}" type="presOf" srcId="{84996DC0-0943-40DD-A66C-144BAD25B0E6}" destId="{640B7B5A-A246-4C16-94D2-52B12CEFBCA1}" srcOrd="0" destOrd="0" presId="urn:microsoft.com/office/officeart/2005/8/layout/list1"/>
    <dgm:cxn modelId="{690C4746-7038-4108-88F9-1366FAE000A0}" srcId="{84996DC0-0943-40DD-A66C-144BAD25B0E6}" destId="{D36F5685-7CAF-43C4-B76B-18E28C42788C}" srcOrd="0" destOrd="0" parTransId="{FDDACA07-EE98-4090-8F3E-E3D3272480EB}" sibTransId="{9AD649D7-D813-4EA3-A90E-581FB8C18648}"/>
    <dgm:cxn modelId="{DD97468C-EDF9-4C92-99A9-239565C1BED7}" type="presOf" srcId="{D36F5685-7CAF-43C4-B76B-18E28C42788C}" destId="{D7035768-1FAF-4978-A3AE-3D278D94F27E}" srcOrd="1" destOrd="0" presId="urn:microsoft.com/office/officeart/2005/8/layout/list1"/>
    <dgm:cxn modelId="{2305DDE4-D7D2-49F5-ABBB-F5C6F0F727D9}" srcId="{D36F5685-7CAF-43C4-B76B-18E28C42788C}" destId="{7BF27CA7-01F9-40B8-A11D-48EFE0C7757C}" srcOrd="1" destOrd="0" parTransId="{6A4AAB39-6FAB-45F7-8F27-FAB858BEEB97}" sibTransId="{825F5E33-38FC-4570-84F4-CD2A2679E639}"/>
    <dgm:cxn modelId="{1215BA08-11DB-40CC-A687-4661F6EECD45}" type="presParOf" srcId="{640B7B5A-A246-4C16-94D2-52B12CEFBCA1}" destId="{185BF4BB-F7D5-49B6-9F2F-03F89CD21C7D}" srcOrd="0" destOrd="0" presId="urn:microsoft.com/office/officeart/2005/8/layout/list1"/>
    <dgm:cxn modelId="{02722927-8E0C-482D-99EE-3113ED572F90}" type="presParOf" srcId="{185BF4BB-F7D5-49B6-9F2F-03F89CD21C7D}" destId="{C678B41C-8D1F-442B-88A3-0172F389B77D}" srcOrd="0" destOrd="0" presId="urn:microsoft.com/office/officeart/2005/8/layout/list1"/>
    <dgm:cxn modelId="{80FBC811-656B-498F-BCAE-16C87FAA9FE4}" type="presParOf" srcId="{185BF4BB-F7D5-49B6-9F2F-03F89CD21C7D}" destId="{D7035768-1FAF-4978-A3AE-3D278D94F27E}" srcOrd="1" destOrd="0" presId="urn:microsoft.com/office/officeart/2005/8/layout/list1"/>
    <dgm:cxn modelId="{33D9C5AB-11FA-45F9-915A-B64C64D2B52C}" type="presParOf" srcId="{640B7B5A-A246-4C16-94D2-52B12CEFBCA1}" destId="{FFB73ADE-1CCB-4529-9DF1-D8CBD23D7E02}" srcOrd="1" destOrd="0" presId="urn:microsoft.com/office/officeart/2005/8/layout/list1"/>
    <dgm:cxn modelId="{AF2D3114-0F8D-4105-A94F-21DB3081E4BB}" type="presParOf" srcId="{640B7B5A-A246-4C16-94D2-52B12CEFBCA1}" destId="{20FDBCBC-9442-46C7-8C18-3C5E0F8F26B3}"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EF115C-7211-4C30-B57D-21804EC4D652}">
      <dsp:nvSpPr>
        <dsp:cNvPr id="0" name=""/>
        <dsp:cNvSpPr/>
      </dsp:nvSpPr>
      <dsp:spPr>
        <a:xfrm>
          <a:off x="0" y="421102"/>
          <a:ext cx="11349366" cy="12789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0837" tIns="291592" rIns="880837" bIns="341376" numCol="1" spcCol="1270" anchor="t" anchorCtr="0">
          <a:noAutofit/>
        </a:bodyPr>
        <a:lstStyle/>
        <a:p>
          <a:pPr marL="285750" lvl="1" indent="-285750" algn="l" defTabSz="2133600">
            <a:lnSpc>
              <a:spcPct val="90000"/>
            </a:lnSpc>
            <a:spcBef>
              <a:spcPct val="0"/>
            </a:spcBef>
            <a:spcAft>
              <a:spcPct val="15000"/>
            </a:spcAft>
            <a:buChar char="••"/>
          </a:pPr>
          <a:r>
            <a:rPr lang="en-US" sz="4800" b="1" i="0" kern="1200" dirty="0">
              <a:latin typeface="Times New Roman" panose="02020603050405020304" pitchFamily="18" charset="0"/>
              <a:cs typeface="Times New Roman" panose="02020603050405020304" pitchFamily="18" charset="0"/>
            </a:rPr>
            <a:t>Definition of loop structure</a:t>
          </a:r>
          <a:endParaRPr lang="zh-CN" altLang="en-US" sz="4800" b="1" kern="1200" dirty="0">
            <a:latin typeface="Times New Roman" panose="02020603050405020304" pitchFamily="18" charset="0"/>
            <a:cs typeface="Times New Roman" panose="02020603050405020304" pitchFamily="18" charset="0"/>
          </a:endParaRPr>
        </a:p>
      </dsp:txBody>
      <dsp:txXfrm>
        <a:off x="0" y="421102"/>
        <a:ext cx="11349366" cy="1278900"/>
      </dsp:txXfrm>
    </dsp:sp>
    <dsp:sp modelId="{100C5F70-676D-43E2-B4B7-1CCF500643AB}">
      <dsp:nvSpPr>
        <dsp:cNvPr id="0" name=""/>
        <dsp:cNvSpPr/>
      </dsp:nvSpPr>
      <dsp:spPr>
        <a:xfrm>
          <a:off x="567468" y="2193"/>
          <a:ext cx="2181257" cy="62554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285" tIns="0" rIns="300285" bIns="0" numCol="1" spcCol="1270" anchor="ctr" anchorCtr="0">
          <a:noAutofit/>
        </a:bodyPr>
        <a:lstStyle/>
        <a:p>
          <a:pPr lvl="0" algn="ctr" defTabSz="1955800">
            <a:lnSpc>
              <a:spcPct val="90000"/>
            </a:lnSpc>
            <a:spcBef>
              <a:spcPct val="0"/>
            </a:spcBef>
            <a:spcAft>
              <a:spcPct val="35000"/>
            </a:spcAft>
          </a:pPr>
          <a:r>
            <a:rPr lang="en-US" altLang="zh-CN" sz="4400" b="1" kern="1200" dirty="0">
              <a:latin typeface="Times New Roman" panose="02020603050405020304" pitchFamily="18" charset="0"/>
              <a:cs typeface="Times New Roman" panose="02020603050405020304" pitchFamily="18" charset="0"/>
            </a:rPr>
            <a:t>1</a:t>
          </a:r>
          <a:endParaRPr lang="zh-CN" altLang="en-US" sz="4400" b="1" kern="1200" dirty="0">
            <a:latin typeface="Times New Roman" panose="02020603050405020304" pitchFamily="18" charset="0"/>
            <a:cs typeface="Times New Roman" panose="02020603050405020304" pitchFamily="18" charset="0"/>
          </a:endParaRPr>
        </a:p>
      </dsp:txBody>
      <dsp:txXfrm>
        <a:off x="598005" y="32730"/>
        <a:ext cx="2120183" cy="564474"/>
      </dsp:txXfrm>
    </dsp:sp>
    <dsp:sp modelId="{32C82E51-014E-4DC6-BECA-61F2B3B90C33}">
      <dsp:nvSpPr>
        <dsp:cNvPr id="0" name=""/>
        <dsp:cNvSpPr/>
      </dsp:nvSpPr>
      <dsp:spPr>
        <a:xfrm>
          <a:off x="0" y="2160705"/>
          <a:ext cx="11349366" cy="12789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0837" tIns="291592" rIns="880837" bIns="341376" numCol="1" spcCol="1270" anchor="t" anchorCtr="0">
          <a:noAutofit/>
        </a:bodyPr>
        <a:lstStyle/>
        <a:p>
          <a:pPr marL="285750" lvl="1" indent="-285750" algn="l" defTabSz="2133600">
            <a:lnSpc>
              <a:spcPct val="90000"/>
            </a:lnSpc>
            <a:spcBef>
              <a:spcPct val="0"/>
            </a:spcBef>
            <a:spcAft>
              <a:spcPct val="15000"/>
            </a:spcAft>
            <a:buChar char="••"/>
          </a:pPr>
          <a:r>
            <a:rPr lang="en-US" sz="4800" b="1" i="0" kern="1200" dirty="0">
              <a:latin typeface="Times New Roman" panose="02020603050405020304" pitchFamily="18" charset="0"/>
              <a:cs typeface="Times New Roman" panose="02020603050405020304" pitchFamily="18" charset="0"/>
            </a:rPr>
            <a:t>While loop</a:t>
          </a:r>
          <a:endParaRPr lang="zh-CN" altLang="en-US" sz="4800" b="1" kern="1200" dirty="0">
            <a:latin typeface="Times New Roman" panose="02020603050405020304" pitchFamily="18" charset="0"/>
            <a:cs typeface="Times New Roman" panose="02020603050405020304" pitchFamily="18" charset="0"/>
          </a:endParaRPr>
        </a:p>
      </dsp:txBody>
      <dsp:txXfrm>
        <a:off x="0" y="2160705"/>
        <a:ext cx="11349366" cy="1278900"/>
      </dsp:txXfrm>
    </dsp:sp>
    <dsp:sp modelId="{39B8AB2B-692F-4968-9A24-B9CAE05BE8AA}">
      <dsp:nvSpPr>
        <dsp:cNvPr id="0" name=""/>
        <dsp:cNvSpPr/>
      </dsp:nvSpPr>
      <dsp:spPr>
        <a:xfrm>
          <a:off x="567468" y="1775602"/>
          <a:ext cx="2144394" cy="59174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285" tIns="0" rIns="300285" bIns="0" numCol="1" spcCol="1270" anchor="ctr" anchorCtr="0">
          <a:noAutofit/>
        </a:bodyPr>
        <a:lstStyle/>
        <a:p>
          <a:pPr lvl="0" algn="ctr" defTabSz="1955800">
            <a:lnSpc>
              <a:spcPct val="90000"/>
            </a:lnSpc>
            <a:spcBef>
              <a:spcPct val="0"/>
            </a:spcBef>
            <a:spcAft>
              <a:spcPct val="35000"/>
            </a:spcAft>
          </a:pPr>
          <a:r>
            <a:rPr lang="en-US" altLang="zh-CN" sz="4400" b="1" kern="1200" dirty="0">
              <a:latin typeface="Times New Roman" panose="02020603050405020304" pitchFamily="18" charset="0"/>
              <a:cs typeface="Times New Roman" panose="02020603050405020304" pitchFamily="18" charset="0"/>
            </a:rPr>
            <a:t>2</a:t>
          </a:r>
          <a:endParaRPr lang="zh-CN" altLang="en-US" sz="4400" b="1" kern="1200" dirty="0">
            <a:latin typeface="Times New Roman" panose="02020603050405020304" pitchFamily="18" charset="0"/>
            <a:cs typeface="Times New Roman" panose="02020603050405020304" pitchFamily="18" charset="0"/>
          </a:endParaRPr>
        </a:p>
      </dsp:txBody>
      <dsp:txXfrm>
        <a:off x="596354" y="1804488"/>
        <a:ext cx="2086622" cy="533970"/>
      </dsp:txXfrm>
    </dsp:sp>
    <dsp:sp modelId="{829D037A-18E2-4A4E-A8FF-D505654131E2}">
      <dsp:nvSpPr>
        <dsp:cNvPr id="0" name=""/>
        <dsp:cNvSpPr/>
      </dsp:nvSpPr>
      <dsp:spPr>
        <a:xfrm>
          <a:off x="0" y="3879313"/>
          <a:ext cx="11349366" cy="12789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0837" tIns="291592" rIns="880837" bIns="341376" numCol="1" spcCol="1270" anchor="t" anchorCtr="0">
          <a:noAutofit/>
        </a:bodyPr>
        <a:lstStyle/>
        <a:p>
          <a:pPr marL="285750" lvl="1" indent="-285750" algn="l" defTabSz="2133600">
            <a:lnSpc>
              <a:spcPct val="90000"/>
            </a:lnSpc>
            <a:spcBef>
              <a:spcPct val="0"/>
            </a:spcBef>
            <a:spcAft>
              <a:spcPct val="15000"/>
            </a:spcAft>
            <a:buChar char="••"/>
          </a:pPr>
          <a:r>
            <a:rPr lang="en-US" altLang="zh-CN" sz="4800" b="1" kern="1200" dirty="0">
              <a:latin typeface="Times New Roman" panose="02020603050405020304" pitchFamily="18" charset="0"/>
              <a:cs typeface="Times New Roman" panose="02020603050405020304" pitchFamily="18" charset="0"/>
            </a:rPr>
            <a:t>Do while </a:t>
          </a:r>
          <a:r>
            <a:rPr lang="en-US" sz="4800" b="1" i="0" kern="1200" dirty="0">
              <a:latin typeface="Times New Roman" panose="02020603050405020304" pitchFamily="18" charset="0"/>
              <a:cs typeface="Times New Roman" panose="02020603050405020304" pitchFamily="18" charset="0"/>
            </a:rPr>
            <a:t>loop</a:t>
          </a:r>
          <a:endParaRPr lang="zh-CN" altLang="en-US" sz="4800" b="1" kern="1200" dirty="0">
            <a:latin typeface="Times New Roman" panose="02020603050405020304" pitchFamily="18" charset="0"/>
            <a:cs typeface="Times New Roman" panose="02020603050405020304" pitchFamily="18" charset="0"/>
          </a:endParaRPr>
        </a:p>
      </dsp:txBody>
      <dsp:txXfrm>
        <a:off x="0" y="3879313"/>
        <a:ext cx="11349366" cy="1278900"/>
      </dsp:txXfrm>
    </dsp:sp>
    <dsp:sp modelId="{9307F850-D86C-474E-A9F4-A0C56795C8B3}">
      <dsp:nvSpPr>
        <dsp:cNvPr id="0" name=""/>
        <dsp:cNvSpPr/>
      </dsp:nvSpPr>
      <dsp:spPr>
        <a:xfrm flipH="1">
          <a:off x="567468" y="3515205"/>
          <a:ext cx="2237822" cy="5707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285" tIns="0" rIns="300285" bIns="0" numCol="1" spcCol="1270" anchor="ctr" anchorCtr="0">
          <a:noAutofit/>
        </a:bodyPr>
        <a:lstStyle/>
        <a:p>
          <a:pPr lvl="0" algn="ctr" defTabSz="2133600">
            <a:lnSpc>
              <a:spcPct val="90000"/>
            </a:lnSpc>
            <a:spcBef>
              <a:spcPct val="0"/>
            </a:spcBef>
            <a:spcAft>
              <a:spcPct val="35000"/>
            </a:spcAft>
          </a:pPr>
          <a:r>
            <a:rPr lang="en-US" altLang="zh-CN" sz="4800" b="1" kern="1200" dirty="0">
              <a:latin typeface="Times New Roman" panose="02020603050405020304" pitchFamily="18" charset="0"/>
              <a:cs typeface="Times New Roman" panose="02020603050405020304" pitchFamily="18" charset="0"/>
            </a:rPr>
            <a:t>3</a:t>
          </a:r>
          <a:endParaRPr lang="zh-CN" altLang="en-US" sz="4800" b="1" kern="1200" dirty="0">
            <a:latin typeface="Times New Roman" panose="02020603050405020304" pitchFamily="18" charset="0"/>
            <a:cs typeface="Times New Roman" panose="02020603050405020304" pitchFamily="18" charset="0"/>
          </a:endParaRPr>
        </a:p>
      </dsp:txBody>
      <dsp:txXfrm>
        <a:off x="595330" y="3543067"/>
        <a:ext cx="2182098" cy="515023"/>
      </dsp:txXfrm>
    </dsp:sp>
    <dsp:sp modelId="{4C17724E-0371-41BE-AA85-4ACE5809887A}">
      <dsp:nvSpPr>
        <dsp:cNvPr id="0" name=""/>
        <dsp:cNvSpPr/>
      </dsp:nvSpPr>
      <dsp:spPr>
        <a:xfrm>
          <a:off x="0" y="5570793"/>
          <a:ext cx="11349366" cy="12789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0837" tIns="291592" rIns="880837" bIns="341376" numCol="1" spcCol="1270" anchor="t" anchorCtr="0">
          <a:noAutofit/>
        </a:bodyPr>
        <a:lstStyle/>
        <a:p>
          <a:pPr marL="285750" lvl="1" indent="-285750" algn="l" defTabSz="2133600">
            <a:lnSpc>
              <a:spcPct val="90000"/>
            </a:lnSpc>
            <a:spcBef>
              <a:spcPct val="0"/>
            </a:spcBef>
            <a:spcAft>
              <a:spcPct val="15000"/>
            </a:spcAft>
            <a:buChar char="••"/>
          </a:pPr>
          <a:r>
            <a:rPr lang="en-US" altLang="zh-CN" sz="4800" b="1" kern="1200" dirty="0">
              <a:latin typeface="Times New Roman" panose="02020603050405020304" pitchFamily="18" charset="0"/>
              <a:cs typeface="Times New Roman" panose="02020603050405020304" pitchFamily="18" charset="0"/>
            </a:rPr>
            <a:t>For loop</a:t>
          </a:r>
          <a:endParaRPr lang="zh-CN" altLang="en-US" sz="4800" b="1" kern="1200" dirty="0">
            <a:latin typeface="Times New Roman" panose="02020603050405020304" pitchFamily="18" charset="0"/>
            <a:cs typeface="Times New Roman" panose="02020603050405020304" pitchFamily="18" charset="0"/>
          </a:endParaRPr>
        </a:p>
      </dsp:txBody>
      <dsp:txXfrm>
        <a:off x="0" y="5570793"/>
        <a:ext cx="11349366" cy="1278900"/>
      </dsp:txXfrm>
    </dsp:sp>
    <dsp:sp modelId="{9A01E28D-AAEC-4B21-AE0F-63E7055E7DF6}">
      <dsp:nvSpPr>
        <dsp:cNvPr id="0" name=""/>
        <dsp:cNvSpPr/>
      </dsp:nvSpPr>
      <dsp:spPr>
        <a:xfrm>
          <a:off x="567468" y="5233813"/>
          <a:ext cx="2172280" cy="5436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285" tIns="0" rIns="300285" bIns="0" numCol="1" spcCol="1270" anchor="ctr" anchorCtr="0">
          <a:noAutofit/>
        </a:bodyPr>
        <a:lstStyle/>
        <a:p>
          <a:pPr lvl="0" algn="ctr" defTabSz="2133600">
            <a:lnSpc>
              <a:spcPct val="90000"/>
            </a:lnSpc>
            <a:spcBef>
              <a:spcPct val="0"/>
            </a:spcBef>
            <a:spcAft>
              <a:spcPct val="35000"/>
            </a:spcAft>
          </a:pPr>
          <a:r>
            <a:rPr lang="en-US" altLang="zh-CN" sz="4800" b="1" kern="1200" dirty="0">
              <a:latin typeface="Times New Roman" panose="02020603050405020304" pitchFamily="18" charset="0"/>
              <a:cs typeface="Times New Roman" panose="02020603050405020304" pitchFamily="18" charset="0"/>
            </a:rPr>
            <a:t>4</a:t>
          </a:r>
          <a:endParaRPr lang="zh-CN" altLang="en-US" sz="4800" b="1" kern="1200" dirty="0">
            <a:latin typeface="Times New Roman" panose="02020603050405020304" pitchFamily="18" charset="0"/>
            <a:cs typeface="Times New Roman" panose="02020603050405020304" pitchFamily="18" charset="0"/>
          </a:endParaRPr>
        </a:p>
      </dsp:txBody>
      <dsp:txXfrm>
        <a:off x="594005" y="5260350"/>
        <a:ext cx="2119206" cy="4905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C3F88-DE8B-40F5-AB4F-BFC63E60E49E}">
      <dsp:nvSpPr>
        <dsp:cNvPr id="0" name=""/>
        <dsp:cNvSpPr/>
      </dsp:nvSpPr>
      <dsp:spPr>
        <a:xfrm>
          <a:off x="0" y="792633"/>
          <a:ext cx="11610197" cy="33736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1080" tIns="708152" rIns="901080" bIns="241808" numCol="1" spcCol="1270" anchor="t" anchorCtr="0">
          <a:noAutofit/>
        </a:bodyPr>
        <a:lstStyle/>
        <a:p>
          <a:pPr marL="285750" lvl="1" indent="-285750" algn="l" defTabSz="1511300">
            <a:lnSpc>
              <a:spcPts val="3800"/>
            </a:lnSpc>
            <a:spcBef>
              <a:spcPct val="0"/>
            </a:spcBef>
            <a:spcAft>
              <a:spcPts val="0"/>
            </a:spcAft>
            <a:buChar char="••"/>
          </a:pPr>
          <a:r>
            <a:rPr lang="en-US" altLang="zh-CN" sz="3400" kern="1200" dirty="0">
              <a:latin typeface="Times New Roman" panose="02020603050405020304" pitchFamily="18" charset="0"/>
              <a:cs typeface="Times New Roman" panose="02020603050405020304" pitchFamily="18" charset="0"/>
            </a:rPr>
            <a:t>The terms </a:t>
          </a:r>
          <a:r>
            <a:rPr lang="en-US" altLang="zh-CN" sz="3400" b="1" i="1" kern="1200" dirty="0">
              <a:solidFill>
                <a:srgbClr val="FF0000"/>
              </a:solidFill>
              <a:latin typeface="Times New Roman" panose="02020603050405020304" pitchFamily="18" charset="0"/>
              <a:cs typeface="Times New Roman" panose="02020603050405020304" pitchFamily="18" charset="0"/>
            </a:rPr>
            <a:t>iteration</a:t>
          </a:r>
          <a:r>
            <a:rPr lang="en-US" altLang="zh-CN" sz="3400" i="1" kern="1200" dirty="0">
              <a:latin typeface="Times New Roman" panose="02020603050405020304" pitchFamily="18" charset="0"/>
              <a:cs typeface="Times New Roman" panose="02020603050405020304" pitchFamily="18" charset="0"/>
            </a:rPr>
            <a:t> </a:t>
          </a:r>
          <a:r>
            <a:rPr lang="en-US" altLang="zh-CN" sz="3400" kern="1200" dirty="0">
              <a:latin typeface="Times New Roman" panose="02020603050405020304" pitchFamily="18" charset="0"/>
              <a:cs typeface="Times New Roman" panose="02020603050405020304" pitchFamily="18" charset="0"/>
            </a:rPr>
            <a:t>and </a:t>
          </a:r>
          <a:r>
            <a:rPr lang="en-US" altLang="zh-CN" sz="3400" b="1" i="1" kern="1200" dirty="0">
              <a:solidFill>
                <a:srgbClr val="FF0000"/>
              </a:solidFill>
              <a:latin typeface="Times New Roman" panose="02020603050405020304" pitchFamily="18" charset="0"/>
              <a:cs typeface="Times New Roman" panose="02020603050405020304" pitchFamily="18" charset="0"/>
            </a:rPr>
            <a:t>repetition</a:t>
          </a:r>
          <a:r>
            <a:rPr lang="en-US" altLang="zh-CN" sz="3400" b="1" kern="1200" dirty="0">
              <a:latin typeface="Times New Roman" panose="02020603050405020304" pitchFamily="18" charset="0"/>
              <a:cs typeface="Times New Roman" panose="02020603050405020304" pitchFamily="18" charset="0"/>
            </a:rPr>
            <a:t> </a:t>
          </a:r>
          <a:r>
            <a:rPr lang="en-US" altLang="zh-CN" sz="3400" kern="1200" dirty="0">
              <a:latin typeface="Times New Roman" panose="02020603050405020304" pitchFamily="18" charset="0"/>
              <a:cs typeface="Times New Roman" panose="02020603050405020304" pitchFamily="18" charset="0"/>
            </a:rPr>
            <a:t>describe the repeated execution of a block of statements. A repetition or iteration structure is a loop statement. It repeats a block of statements </a:t>
          </a:r>
          <a:r>
            <a:rPr lang="en-US" altLang="zh-CN" sz="3400" b="1" i="1" kern="1200" dirty="0">
              <a:solidFill>
                <a:srgbClr val="FF0000"/>
              </a:solidFill>
              <a:latin typeface="Times New Roman" panose="02020603050405020304" pitchFamily="18" charset="0"/>
              <a:cs typeface="Times New Roman" panose="02020603050405020304" pitchFamily="18" charset="0"/>
            </a:rPr>
            <a:t>once</a:t>
          </a:r>
          <a:r>
            <a:rPr lang="en-US" altLang="zh-CN" sz="3400" kern="1200" dirty="0">
              <a:latin typeface="Times New Roman" panose="02020603050405020304" pitchFamily="18" charset="0"/>
              <a:cs typeface="Times New Roman" panose="02020603050405020304" pitchFamily="18" charset="0"/>
            </a:rPr>
            <a:t>,</a:t>
          </a:r>
          <a:r>
            <a:rPr lang="en-US" altLang="zh-CN" sz="3400" b="1" kern="1200" dirty="0">
              <a:latin typeface="Times New Roman" panose="02020603050405020304" pitchFamily="18" charset="0"/>
              <a:cs typeface="Times New Roman" panose="02020603050405020304" pitchFamily="18" charset="0"/>
            </a:rPr>
            <a:t> </a:t>
          </a:r>
          <a:r>
            <a:rPr lang="en-US" altLang="zh-CN" sz="3400" b="1" i="1" kern="1200" dirty="0">
              <a:solidFill>
                <a:srgbClr val="FF0000"/>
              </a:solidFill>
              <a:latin typeface="Times New Roman" panose="02020603050405020304" pitchFamily="18" charset="0"/>
              <a:cs typeface="Times New Roman" panose="02020603050405020304" pitchFamily="18" charset="0"/>
            </a:rPr>
            <a:t>multiple times</a:t>
          </a:r>
          <a:r>
            <a:rPr lang="en-US" altLang="zh-CN" sz="3400" kern="1200" dirty="0">
              <a:latin typeface="Times New Roman" panose="02020603050405020304" pitchFamily="18" charset="0"/>
              <a:cs typeface="Times New Roman" panose="02020603050405020304" pitchFamily="18" charset="0"/>
            </a:rPr>
            <a:t> or </a:t>
          </a:r>
          <a:r>
            <a:rPr lang="en-US" altLang="zh-CN" sz="3400" b="1" i="1" kern="1200" dirty="0">
              <a:solidFill>
                <a:srgbClr val="FF0000"/>
              </a:solidFill>
              <a:latin typeface="Times New Roman" panose="02020603050405020304" pitchFamily="18" charset="0"/>
              <a:cs typeface="Times New Roman" panose="02020603050405020304" pitchFamily="18" charset="0"/>
            </a:rPr>
            <a:t>not at all</a:t>
          </a:r>
          <a:r>
            <a:rPr lang="en-US" altLang="zh-CN" sz="3400" kern="1200" dirty="0">
              <a:latin typeface="Times New Roman" panose="02020603050405020304" pitchFamily="18" charset="0"/>
              <a:cs typeface="Times New Roman" panose="02020603050405020304" pitchFamily="18" charset="0"/>
            </a:rPr>
            <a:t>..</a:t>
          </a:r>
        </a:p>
      </dsp:txBody>
      <dsp:txXfrm>
        <a:off x="0" y="792633"/>
        <a:ext cx="11610197" cy="3373650"/>
      </dsp:txXfrm>
    </dsp:sp>
    <dsp:sp modelId="{46E7F417-2374-4CD4-A93B-1BA9535B3D22}">
      <dsp:nvSpPr>
        <dsp:cNvPr id="0" name=""/>
        <dsp:cNvSpPr/>
      </dsp:nvSpPr>
      <dsp:spPr>
        <a:xfrm>
          <a:off x="580509" y="290793"/>
          <a:ext cx="8127137" cy="10036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7186" tIns="0" rIns="307186" bIns="0" numCol="1" spcCol="1270" anchor="ctr" anchorCtr="0">
          <a:noAutofit/>
        </a:bodyPr>
        <a:lstStyle/>
        <a:p>
          <a:pPr lvl="0" algn="l" defTabSz="1511300">
            <a:lnSpc>
              <a:spcPct val="90000"/>
            </a:lnSpc>
            <a:spcBef>
              <a:spcPct val="0"/>
            </a:spcBef>
            <a:spcAft>
              <a:spcPct val="35000"/>
            </a:spcAft>
          </a:pPr>
          <a:r>
            <a:rPr lang="en-US" altLang="zh-CN" sz="3400" b="1" kern="1200">
              <a:latin typeface="Times New Roman" panose="02020603050405020304" pitchFamily="18" charset="0"/>
              <a:cs typeface="Times New Roman" panose="02020603050405020304" pitchFamily="18" charset="0"/>
            </a:rPr>
            <a:t>Iteration and Repetition</a:t>
          </a:r>
          <a:endParaRPr lang="zh-CN" altLang="en-US" sz="3400" kern="1200">
            <a:latin typeface="Times New Roman" panose="02020603050405020304" pitchFamily="18" charset="0"/>
            <a:cs typeface="Times New Roman" panose="02020603050405020304" pitchFamily="18" charset="0"/>
          </a:endParaRPr>
        </a:p>
      </dsp:txBody>
      <dsp:txXfrm>
        <a:off x="629505" y="339789"/>
        <a:ext cx="8029145" cy="905688"/>
      </dsp:txXfrm>
    </dsp:sp>
    <dsp:sp modelId="{C5EDD47C-332E-4D83-993B-8090390AE61B}">
      <dsp:nvSpPr>
        <dsp:cNvPr id="0" name=""/>
        <dsp:cNvSpPr/>
      </dsp:nvSpPr>
      <dsp:spPr>
        <a:xfrm>
          <a:off x="0" y="4851723"/>
          <a:ext cx="11610197" cy="2409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1080" tIns="708152" rIns="901080" bIns="241808" numCol="1" spcCol="1270" anchor="t" anchorCtr="0">
          <a:noAutofit/>
        </a:bodyPr>
        <a:lstStyle/>
        <a:p>
          <a:pPr marL="285750" lvl="1" indent="-285750" algn="l" defTabSz="1511300">
            <a:lnSpc>
              <a:spcPts val="3800"/>
            </a:lnSpc>
            <a:spcBef>
              <a:spcPct val="0"/>
            </a:spcBef>
            <a:spcAft>
              <a:spcPts val="0"/>
            </a:spcAft>
            <a:buChar char="••"/>
          </a:pPr>
          <a:r>
            <a:rPr lang="en-US" altLang="zh-CN" sz="3400" kern="1200" dirty="0">
              <a:latin typeface="Times New Roman" panose="02020603050405020304" pitchFamily="18" charset="0"/>
              <a:cs typeface="Times New Roman" panose="02020603050405020304" pitchFamily="18" charset="0"/>
            </a:rPr>
            <a:t>The loop condition indicates when the loop should repeat. If the condition is true, the loop will repeat its block of statements. Otherwise, the loop will terminate.</a:t>
          </a:r>
        </a:p>
      </dsp:txBody>
      <dsp:txXfrm>
        <a:off x="0" y="4851723"/>
        <a:ext cx="11610197" cy="2409750"/>
      </dsp:txXfrm>
    </dsp:sp>
    <dsp:sp modelId="{41E0C32B-0FCA-4D67-9FB0-C4E30B231B41}">
      <dsp:nvSpPr>
        <dsp:cNvPr id="0" name=""/>
        <dsp:cNvSpPr/>
      </dsp:nvSpPr>
      <dsp:spPr>
        <a:xfrm>
          <a:off x="580509" y="4349883"/>
          <a:ext cx="8127137" cy="10036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7186" tIns="0" rIns="307186" bIns="0" numCol="1" spcCol="1270" anchor="ctr" anchorCtr="0">
          <a:noAutofit/>
        </a:bodyPr>
        <a:lstStyle/>
        <a:p>
          <a:pPr lvl="0" algn="l" defTabSz="1511300">
            <a:lnSpc>
              <a:spcPct val="90000"/>
            </a:lnSpc>
            <a:spcBef>
              <a:spcPct val="0"/>
            </a:spcBef>
            <a:spcAft>
              <a:spcPct val="35000"/>
            </a:spcAft>
          </a:pPr>
          <a:r>
            <a:rPr lang="en-US" altLang="zh-CN" sz="3400" b="1" kern="1200" dirty="0">
              <a:latin typeface="Times New Roman" panose="02020603050405020304" pitchFamily="18" charset="0"/>
              <a:cs typeface="Times New Roman" panose="02020603050405020304" pitchFamily="18" charset="0"/>
            </a:rPr>
            <a:t>Loop Condition</a:t>
          </a:r>
          <a:endParaRPr lang="en-US" altLang="zh-CN" sz="3400" kern="1200" dirty="0">
            <a:latin typeface="Times New Roman" panose="02020603050405020304" pitchFamily="18" charset="0"/>
            <a:cs typeface="Times New Roman" panose="02020603050405020304" pitchFamily="18" charset="0"/>
          </a:endParaRPr>
        </a:p>
      </dsp:txBody>
      <dsp:txXfrm>
        <a:off x="629505" y="4398879"/>
        <a:ext cx="8029145" cy="9056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FDBCBC-9442-46C7-8C18-3C5E0F8F26B3}">
      <dsp:nvSpPr>
        <dsp:cNvPr id="0" name=""/>
        <dsp:cNvSpPr/>
      </dsp:nvSpPr>
      <dsp:spPr>
        <a:xfrm>
          <a:off x="0" y="1924524"/>
          <a:ext cx="12075988" cy="5561504"/>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2700" rotWithShape="0">
            <a:srgbClr val="000000">
              <a:alpha val="5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37231" tIns="1353820" rIns="937231" bIns="284480" numCol="1" spcCol="1270" anchor="t" anchorCtr="0">
          <a:noAutofit/>
        </a:bodyPr>
        <a:lstStyle/>
        <a:p>
          <a:pPr marL="285750" lvl="1" indent="-285750" algn="l" defTabSz="1778000">
            <a:lnSpc>
              <a:spcPct val="90000"/>
            </a:lnSpc>
            <a:spcBef>
              <a:spcPct val="0"/>
            </a:spcBef>
            <a:spcAft>
              <a:spcPts val="600"/>
            </a:spcAft>
            <a:buChar char="••"/>
          </a:pPr>
          <a:r>
            <a:rPr lang="en-US" altLang="zh-CN" sz="4000" b="1" kern="1200" dirty="0"/>
            <a:t>Loop structure let programs execute</a:t>
          </a:r>
          <a:r>
            <a:rPr lang="en-US" altLang="zh-CN" sz="4000" b="1" kern="1200" dirty="0">
              <a:solidFill>
                <a:schemeClr val="tx1"/>
              </a:solidFill>
            </a:rPr>
            <a:t> a series of instructions that is repeated until a terminating condition is reached.</a:t>
          </a:r>
          <a:endParaRPr lang="zh-CN" altLang="en-US" sz="4000" b="1" kern="1200" dirty="0">
            <a:solidFill>
              <a:schemeClr val="tx1"/>
            </a:solidFill>
          </a:endParaRPr>
        </a:p>
        <a:p>
          <a:pPr marL="285750" lvl="1" indent="-285750" algn="l" defTabSz="1778000">
            <a:lnSpc>
              <a:spcPct val="100000"/>
            </a:lnSpc>
            <a:spcBef>
              <a:spcPct val="0"/>
            </a:spcBef>
            <a:spcAft>
              <a:spcPts val="0"/>
            </a:spcAft>
            <a:buChar char="••"/>
          </a:pPr>
          <a:r>
            <a:rPr lang="en-US" altLang="zh-CN" sz="4000" b="1" kern="1200" dirty="0"/>
            <a:t>The </a:t>
          </a:r>
          <a:r>
            <a:rPr lang="en-US" altLang="zh-CN" sz="4000" b="1" kern="1200" dirty="0">
              <a:solidFill>
                <a:srgbClr val="0000FF"/>
              </a:solidFill>
            </a:rPr>
            <a:t>pre-test</a:t>
          </a:r>
          <a:r>
            <a:rPr lang="en-US" altLang="zh-CN" sz="4000" b="1" kern="1200" dirty="0"/>
            <a:t>  and </a:t>
          </a:r>
          <a:r>
            <a:rPr lang="en-US" altLang="zh-CN" sz="4000" b="1" kern="1200" dirty="0">
              <a:solidFill>
                <a:srgbClr val="0000FF"/>
              </a:solidFill>
            </a:rPr>
            <a:t>post-test</a:t>
          </a:r>
          <a:r>
            <a:rPr lang="en-US" altLang="zh-CN" sz="4000" b="1" kern="1200" dirty="0"/>
            <a:t> structures provide different ways to do this. </a:t>
          </a:r>
          <a:endParaRPr lang="zh-CN" altLang="en-US" sz="4000" b="1" kern="1200" dirty="0">
            <a:solidFill>
              <a:srgbClr val="0000FF"/>
            </a:solidFill>
          </a:endParaRPr>
        </a:p>
      </dsp:txBody>
      <dsp:txXfrm>
        <a:off x="0" y="1924524"/>
        <a:ext cx="12075988" cy="5561504"/>
      </dsp:txXfrm>
    </dsp:sp>
    <dsp:sp modelId="{D7035768-1FAF-4978-A3AE-3D278D94F27E}">
      <dsp:nvSpPr>
        <dsp:cNvPr id="0" name=""/>
        <dsp:cNvSpPr/>
      </dsp:nvSpPr>
      <dsp:spPr>
        <a:xfrm>
          <a:off x="616901" y="1024012"/>
          <a:ext cx="8453191" cy="1545785"/>
        </a:xfrm>
        <a:prstGeom prst="roundRect">
          <a:avLst/>
        </a:prstGeom>
        <a:gradFill rotWithShape="0">
          <a:gsLst>
            <a:gs pos="0">
              <a:schemeClr val="accent1">
                <a:hueOff val="0"/>
                <a:satOff val="0"/>
                <a:lumOff val="0"/>
                <a:alphaOff val="0"/>
                <a:tint val="100000"/>
                <a:shade val="100000"/>
                <a:satMod val="129999"/>
              </a:schemeClr>
            </a:gs>
            <a:gs pos="100000">
              <a:schemeClr val="accent1">
                <a:hueOff val="0"/>
                <a:satOff val="0"/>
                <a:lumOff val="0"/>
                <a:alphaOff val="0"/>
                <a:tint val="50000"/>
                <a:shade val="100000"/>
                <a:satMod val="350000"/>
              </a:schemeClr>
            </a:gs>
          </a:gsLst>
          <a:lin ang="16200000" scaled="0"/>
        </a:gradFill>
        <a:ln>
          <a:noFill/>
        </a:ln>
        <a:effectLst>
          <a:outerShdw blurRad="50800" dist="12700"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19511" tIns="0" rIns="319511" bIns="0" numCol="1" spcCol="1270" anchor="ctr" anchorCtr="0">
          <a:noAutofit/>
        </a:bodyPr>
        <a:lstStyle/>
        <a:p>
          <a:pPr lvl="0" algn="l" defTabSz="1955800">
            <a:lnSpc>
              <a:spcPct val="90000"/>
            </a:lnSpc>
            <a:spcBef>
              <a:spcPct val="0"/>
            </a:spcBef>
            <a:spcAft>
              <a:spcPct val="35000"/>
            </a:spcAft>
          </a:pPr>
          <a:r>
            <a:rPr lang="en-US" altLang="zh-CN" sz="4400" b="1" kern="1200" dirty="0">
              <a:solidFill>
                <a:schemeClr val="bg1"/>
              </a:solidFill>
            </a:rPr>
            <a:t>Summarize</a:t>
          </a:r>
          <a:endParaRPr lang="zh-CN" altLang="en-US" sz="4400" b="1" kern="1200" dirty="0">
            <a:latin typeface="微软雅黑" pitchFamily="34" charset="-122"/>
            <a:ea typeface="微软雅黑" pitchFamily="34" charset="-122"/>
          </a:endParaRPr>
        </a:p>
      </dsp:txBody>
      <dsp:txXfrm>
        <a:off x="692360" y="1099471"/>
        <a:ext cx="8302273" cy="139486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Shape 39"/>
          <p:cNvSpPr>
            <a:spLocks noGrp="1" noRot="1" noChangeAspect="1"/>
          </p:cNvSpPr>
          <p:nvPr>
            <p:ph type="sldImg"/>
          </p:nvPr>
        </p:nvSpPr>
        <p:spPr>
          <a:xfrm>
            <a:off x="1143000" y="685800"/>
            <a:ext cx="4572000" cy="3429000"/>
          </a:xfrm>
          <a:prstGeom prst="rect">
            <a:avLst/>
          </a:prstGeom>
        </p:spPr>
        <p:txBody>
          <a:bodyPr/>
          <a:lstStyle/>
          <a:p>
            <a:endParaRPr/>
          </a:p>
        </p:txBody>
      </p:sp>
      <p:sp>
        <p:nvSpPr>
          <p:cNvPr id="40" name="Shape 4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84200" latinLnBrk="0">
      <a:defRPr sz="2000">
        <a:latin typeface="Lucida Grande"/>
        <a:ea typeface="Lucida Grande"/>
        <a:cs typeface="Lucida Grande"/>
        <a:sym typeface="Lucida Grande"/>
      </a:defRPr>
    </a:lvl1pPr>
    <a:lvl2pPr indent="228600" defTabSz="584200" latinLnBrk="0">
      <a:defRPr sz="2000">
        <a:latin typeface="Lucida Grande"/>
        <a:ea typeface="Lucida Grande"/>
        <a:cs typeface="Lucida Grande"/>
        <a:sym typeface="Lucida Grande"/>
      </a:defRPr>
    </a:lvl2pPr>
    <a:lvl3pPr indent="457200" defTabSz="584200" latinLnBrk="0">
      <a:defRPr sz="2000">
        <a:latin typeface="Lucida Grande"/>
        <a:ea typeface="Lucida Grande"/>
        <a:cs typeface="Lucida Grande"/>
        <a:sym typeface="Lucida Grande"/>
      </a:defRPr>
    </a:lvl3pPr>
    <a:lvl4pPr indent="685800" defTabSz="584200" latinLnBrk="0">
      <a:defRPr sz="2000">
        <a:latin typeface="Lucida Grande"/>
        <a:ea typeface="Lucida Grande"/>
        <a:cs typeface="Lucida Grande"/>
        <a:sym typeface="Lucida Grande"/>
      </a:defRPr>
    </a:lvl4pPr>
    <a:lvl5pPr indent="914400" defTabSz="584200" latinLnBrk="0">
      <a:defRPr sz="2000">
        <a:latin typeface="Lucida Grande"/>
        <a:ea typeface="Lucida Grande"/>
        <a:cs typeface="Lucida Grande"/>
        <a:sym typeface="Lucida Grande"/>
      </a:defRPr>
    </a:lvl5pPr>
    <a:lvl6pPr indent="1143000" defTabSz="584200" latinLnBrk="0">
      <a:defRPr sz="2000">
        <a:latin typeface="Lucida Grande"/>
        <a:ea typeface="Lucida Grande"/>
        <a:cs typeface="Lucida Grande"/>
        <a:sym typeface="Lucida Grande"/>
      </a:defRPr>
    </a:lvl6pPr>
    <a:lvl7pPr indent="1371600" defTabSz="584200" latinLnBrk="0">
      <a:defRPr sz="2000">
        <a:latin typeface="Lucida Grande"/>
        <a:ea typeface="Lucida Grande"/>
        <a:cs typeface="Lucida Grande"/>
        <a:sym typeface="Lucida Grande"/>
      </a:defRPr>
    </a:lvl7pPr>
    <a:lvl8pPr indent="1600200" defTabSz="584200" latinLnBrk="0">
      <a:defRPr sz="2000">
        <a:latin typeface="Lucida Grande"/>
        <a:ea typeface="Lucida Grande"/>
        <a:cs typeface="Lucida Grande"/>
        <a:sym typeface="Lucida Grande"/>
      </a:defRPr>
    </a:lvl8pPr>
    <a:lvl9pPr indent="1828800" defTabSz="584200" latinLnBrk="0">
      <a:defRPr sz="20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584200" rtl="0" eaLnBrk="1" fontAlgn="auto" latinLnBrk="0" hangingPunct="1">
              <a:lnSpc>
                <a:spcPct val="100000"/>
              </a:lnSpc>
              <a:spcBef>
                <a:spcPts val="0"/>
              </a:spcBef>
              <a:spcAft>
                <a:spcPts val="0"/>
              </a:spcAft>
              <a:buClrTx/>
              <a:buSzTx/>
              <a:buFontTx/>
              <a:buNone/>
              <a:tabLst/>
              <a:defRPr/>
            </a:pPr>
            <a:endParaRPr lang="en-US" altLang="zh-CN" sz="2000" dirty="0"/>
          </a:p>
        </p:txBody>
      </p:sp>
    </p:spTree>
    <p:extLst>
      <p:ext uri="{BB962C8B-B14F-4D97-AF65-F5344CB8AC3E}">
        <p14:creationId xmlns:p14="http://schemas.microsoft.com/office/powerpoint/2010/main" val="1468337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7743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061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24849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31406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91304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50790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66617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07539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CB2EA57-58A3-47BA-8CD7-FA4D9D76BD4E}" type="slidenum">
              <a:rPr lang="en-US" altLang="zh-CN" smtClean="0"/>
              <a:pPr/>
              <a:t>47</a:t>
            </a:fld>
            <a:endParaRPr lang="en-US" altLang="zh-CN"/>
          </a:p>
        </p:txBody>
      </p:sp>
    </p:spTree>
    <p:extLst>
      <p:ext uri="{BB962C8B-B14F-4D97-AF65-F5344CB8AC3E}">
        <p14:creationId xmlns:p14="http://schemas.microsoft.com/office/powerpoint/2010/main" val="2752555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3" name="Shape 13"/>
          <p:cNvSpPr>
            <a:spLocks noGrp="1"/>
          </p:cNvSpPr>
          <p:nvPr>
            <p:ph type="title" hasCustomPrompt="1"/>
          </p:nvPr>
        </p:nvSpPr>
        <p:spPr>
          <a:prstGeom prst="rect">
            <a:avLst/>
          </a:prstGeom>
        </p:spPr>
        <p:txBody>
          <a:bodyPr/>
          <a:lstStyle>
            <a:lvl1pPr>
              <a:tabLst>
                <a:tab pos="1257300" algn="l"/>
              </a:tabLst>
            </a:lvl1pPr>
          </a:lstStyle>
          <a:p>
            <a:r>
              <a:t>Title Text</a:t>
            </a:r>
          </a:p>
        </p:txBody>
      </p:sp>
      <p:sp>
        <p:nvSpPr>
          <p:cNvPr id="14" name="Shape 14"/>
          <p:cNvSpPr>
            <a:spLocks noGrp="1"/>
          </p:cNvSpPr>
          <p:nvPr>
            <p:ph type="body" sz="quarter" idx="1" hasCustomPrompt="1"/>
          </p:nvPr>
        </p:nvSpPr>
        <p:spPr>
          <a:prstGeom prst="rect">
            <a:avLst/>
          </a:prstGeom>
        </p:spPr>
        <p:txBody>
          <a:bodyPr/>
          <a:lstStyle>
            <a:lvl1pPr>
              <a:tabLst>
                <a:tab pos="1257300" algn="l"/>
              </a:tabLst>
            </a:lvl1pPr>
            <a:lvl2pPr>
              <a:tabLst>
                <a:tab pos="1257300" algn="l"/>
              </a:tabLst>
            </a:lvl2pPr>
            <a:lvl3pPr>
              <a:tabLst>
                <a:tab pos="1257300" algn="l"/>
              </a:tabLst>
            </a:lvl3pPr>
            <a:lvl4pPr>
              <a:tabLst>
                <a:tab pos="1257300" algn="l"/>
              </a:tabLst>
            </a:lvl4pPr>
            <a:lvl5pPr>
              <a:tabLst>
                <a:tab pos="1257300" algn="l"/>
              </a:tabLst>
            </a:lvl5pPr>
          </a:lstStyle>
          <a:p>
            <a:r>
              <a:t>Body Level One</a:t>
            </a:r>
          </a:p>
          <a:p>
            <a:pPr lvl="1"/>
            <a:r>
              <a:t>Body Level Two</a:t>
            </a:r>
          </a:p>
          <a:p>
            <a:pPr lvl="2"/>
            <a:r>
              <a:t>Body Level Three</a:t>
            </a:r>
          </a:p>
          <a:p>
            <a:pPr lvl="3"/>
            <a:r>
              <a:t>Body Level Four</a:t>
            </a:r>
          </a:p>
          <a:p>
            <a:pPr lvl="4"/>
            <a:r>
              <a:t>Body Level Five</a:t>
            </a:r>
          </a:p>
        </p:txBody>
      </p:sp>
      <p:sp>
        <p:nvSpPr>
          <p:cNvPr id="15" name="Shape 15"/>
          <p:cNvSpPr>
            <a:spLocks noGrp="1"/>
          </p:cNvSpPr>
          <p:nvPr>
            <p:ph type="sldNum" sz="quarter" idx="2"/>
          </p:nvPr>
        </p:nvSpPr>
        <p:spPr>
          <a:prstGeom prst="rect">
            <a:avLst/>
          </a:prstGeom>
        </p:spPr>
        <p:txBody>
          <a:bodyPr/>
          <a:lstStyle>
            <a:lvl1pPr>
              <a:tabLst>
                <a:tab pos="1066800" algn="l"/>
              </a:tabLst>
            </a:lvl1p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2" name="Shape 22"/>
          <p:cNvSpPr>
            <a:spLocks noGrp="1"/>
          </p:cNvSpPr>
          <p:nvPr>
            <p:ph type="title" hasCustomPrompt="1"/>
          </p:nvPr>
        </p:nvSpPr>
        <p:spPr>
          <a:xfrm>
            <a:off x="12700" y="50800"/>
            <a:ext cx="12992100" cy="1524000"/>
          </a:xfrm>
          <a:prstGeom prst="rect">
            <a:avLst/>
          </a:prstGeom>
        </p:spPr>
        <p:txBody>
          <a:bodyPr anchor="ctr"/>
          <a:lstStyle>
            <a:lvl1pPr indent="0">
              <a:tabLst>
                <a:tab pos="1219200" algn="l"/>
              </a:tabLst>
            </a:lvl1pPr>
          </a:lstStyle>
          <a:p>
            <a:r>
              <a:t>Title Text</a:t>
            </a:r>
          </a:p>
        </p:txBody>
      </p:sp>
      <p:sp>
        <p:nvSpPr>
          <p:cNvPr id="23" name="Shape 23"/>
          <p:cNvSpPr>
            <a:spLocks noGrp="1"/>
          </p:cNvSpPr>
          <p:nvPr>
            <p:ph type="body" idx="1" hasCustomPrompt="1"/>
          </p:nvPr>
        </p:nvSpPr>
        <p:spPr>
          <a:xfrm>
            <a:off x="12700" y="1562100"/>
            <a:ext cx="12992100" cy="7581900"/>
          </a:xfrm>
          <a:prstGeom prst="rect">
            <a:avLst/>
          </a:prstGeom>
        </p:spPr>
        <p:txBody>
          <a:bodyPr anchor="ctr"/>
          <a:lstStyle>
            <a:lvl1pPr marL="734695" indent="-480695" algn="l">
              <a:spcBef>
                <a:spcPts val="2600"/>
              </a:spcBef>
              <a:buSzPct val="171000"/>
              <a:buFont typeface="Gill Sans"/>
              <a:buChar char="•"/>
              <a:tabLst>
                <a:tab pos="1587500" algn="l"/>
              </a:tabLst>
            </a:lvl1pPr>
            <a:lvl2pPr marL="1090295" indent="-480695" algn="l">
              <a:spcBef>
                <a:spcPts val="2600"/>
              </a:spcBef>
              <a:buSzPct val="171000"/>
              <a:buFont typeface="Gill Sans"/>
              <a:buChar char="•"/>
              <a:tabLst>
                <a:tab pos="2044700" algn="l"/>
              </a:tabLst>
            </a:lvl2pPr>
            <a:lvl3pPr marL="1433195" indent="-480695" algn="l">
              <a:spcBef>
                <a:spcPts val="2600"/>
              </a:spcBef>
              <a:buSzPct val="171000"/>
              <a:buFont typeface="Gill Sans"/>
              <a:buChar char="•"/>
              <a:tabLst>
                <a:tab pos="2476500" algn="l"/>
              </a:tabLst>
            </a:lvl3pPr>
            <a:lvl4pPr marL="1776095" indent="-480695" algn="l">
              <a:spcBef>
                <a:spcPts val="2600"/>
              </a:spcBef>
              <a:buSzPct val="171000"/>
              <a:buFont typeface="Gill Sans"/>
              <a:buChar char="•"/>
              <a:tabLst>
                <a:tab pos="2921000" algn="l"/>
              </a:tabLst>
            </a:lvl4pPr>
            <a:lvl5pPr marL="2131695" indent="-480695" algn="l">
              <a:spcBef>
                <a:spcPts val="2600"/>
              </a:spcBef>
              <a:buSzPct val="171000"/>
              <a:buFont typeface="Gill Sans"/>
              <a:buChar char="•"/>
              <a:tabLst>
                <a:tab pos="3378200" algn="l"/>
              </a:tabLst>
            </a:lvl5p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prstGeom prst="rect">
            <a:avLst/>
          </a:prstGeom>
        </p:spPr>
        <p:txBody>
          <a:bodyPr/>
          <a:lstStyle>
            <a:lvl1pPr>
              <a:tabLst>
                <a:tab pos="1066800" algn="l"/>
              </a:tabLst>
            </a:lvl1pPr>
          </a:lstStyle>
          <a:p>
            <a:fld id="{86CB4B4D-7CA3-9044-876B-883B54F8677D}" type="slidenum">
              <a:rPr/>
              <a:t>‹#›</a:t>
            </a:fld>
            <a:endParaRPr/>
          </a:p>
        </p:txBody>
      </p:sp>
      <p:cxnSp>
        <p:nvCxnSpPr>
          <p:cNvPr id="5" name="直接连接符 4"/>
          <p:cNvCxnSpPr/>
          <p:nvPr userDrawn="1"/>
        </p:nvCxnSpPr>
        <p:spPr>
          <a:xfrm>
            <a:off x="333632" y="1401459"/>
            <a:ext cx="12109622" cy="12700"/>
          </a:xfrm>
          <a:prstGeom prst="line">
            <a:avLst/>
          </a:prstGeom>
          <a:noFill/>
          <a:ln w="57150" cap="flat">
            <a:solidFill>
              <a:schemeClr val="accent1">
                <a:lumMod val="20000"/>
                <a:lumOff val="80000"/>
              </a:schemeClr>
            </a:solidFill>
            <a:prstDash val="solid"/>
            <a:miter lim="400000"/>
          </a:ln>
        </p:spPr>
        <p:style>
          <a:lnRef idx="0">
            <a:srgbClr val="FFFFFF"/>
          </a:lnRef>
          <a:fillRef idx="0">
            <a:srgbClr val="FFFFFF"/>
          </a:fillRef>
          <a:effectRef idx="0">
            <a:srgbClr val="FFFFFF"/>
          </a:effectRef>
          <a:fontRef idx="none"/>
        </p:style>
      </p:cxn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31" name="Shape 31"/>
          <p:cNvSpPr>
            <a:spLocks noGrp="1"/>
          </p:cNvSpPr>
          <p:nvPr>
            <p:ph type="title" hasCustomPrompt="1"/>
          </p:nvPr>
        </p:nvSpPr>
        <p:spPr>
          <a:xfrm>
            <a:off x="12700" y="50800"/>
            <a:ext cx="12992100" cy="1524000"/>
          </a:xfrm>
          <a:prstGeom prst="rect">
            <a:avLst/>
          </a:prstGeom>
        </p:spPr>
        <p:txBody>
          <a:bodyPr anchor="ctr"/>
          <a:lstStyle>
            <a:lvl1pPr indent="0">
              <a:tabLst>
                <a:tab pos="1219200" algn="l"/>
              </a:tabLst>
            </a:lvl1pPr>
          </a:lstStyle>
          <a:p>
            <a:r>
              <a:t>Title Text</a:t>
            </a:r>
          </a:p>
        </p:txBody>
      </p:sp>
      <p:sp>
        <p:nvSpPr>
          <p:cNvPr id="32" name="Shape 32"/>
          <p:cNvSpPr>
            <a:spLocks noGrp="1"/>
          </p:cNvSpPr>
          <p:nvPr>
            <p:ph type="body" idx="1" hasCustomPrompt="1"/>
          </p:nvPr>
        </p:nvSpPr>
        <p:spPr>
          <a:xfrm>
            <a:off x="12700" y="1562100"/>
            <a:ext cx="12992100" cy="7581900"/>
          </a:xfrm>
          <a:prstGeom prst="rect">
            <a:avLst/>
          </a:prstGeom>
        </p:spPr>
        <p:txBody>
          <a:bodyPr anchor="ctr"/>
          <a:lstStyle>
            <a:lvl1pPr marL="734695" indent="-480695" algn="l">
              <a:spcBef>
                <a:spcPts val="2600"/>
              </a:spcBef>
              <a:buSzPct val="171000"/>
              <a:buFont typeface="Gill Sans"/>
              <a:buChar char="•"/>
              <a:tabLst>
                <a:tab pos="1587500" algn="l"/>
              </a:tabLst>
            </a:lvl1pPr>
            <a:lvl2pPr marL="1090295" indent="-480695" algn="l">
              <a:spcBef>
                <a:spcPts val="2600"/>
              </a:spcBef>
              <a:buSzPct val="171000"/>
              <a:buFont typeface="Gill Sans"/>
              <a:buChar char="•"/>
              <a:tabLst>
                <a:tab pos="2044700" algn="l"/>
              </a:tabLst>
            </a:lvl2pPr>
            <a:lvl3pPr marL="1433195" indent="-480695" algn="l">
              <a:spcBef>
                <a:spcPts val="2600"/>
              </a:spcBef>
              <a:buSzPct val="171000"/>
              <a:buFont typeface="Gill Sans"/>
              <a:buChar char="•"/>
              <a:tabLst>
                <a:tab pos="2476500" algn="l"/>
              </a:tabLst>
            </a:lvl3pPr>
            <a:lvl4pPr marL="1776095" indent="-480695" algn="l">
              <a:spcBef>
                <a:spcPts val="2600"/>
              </a:spcBef>
              <a:buSzPct val="171000"/>
              <a:buFont typeface="Gill Sans"/>
              <a:buChar char="•"/>
              <a:tabLst>
                <a:tab pos="2921000" algn="l"/>
              </a:tabLst>
            </a:lvl4pPr>
            <a:lvl5pPr marL="2131695" indent="-480695" algn="l">
              <a:spcBef>
                <a:spcPts val="2600"/>
              </a:spcBef>
              <a:buSzPct val="171000"/>
              <a:buFont typeface="Gill Sans"/>
              <a:buChar char="•"/>
              <a:tabLst>
                <a:tab pos="3378200" algn="l"/>
              </a:tabLst>
            </a:lvl5pPr>
          </a:lstStyle>
          <a:p>
            <a:r>
              <a:t>Body Level One</a:t>
            </a:r>
          </a:p>
          <a:p>
            <a:pPr lvl="1"/>
            <a:r>
              <a:t>Body Level Two</a:t>
            </a:r>
          </a:p>
          <a:p>
            <a:pPr lvl="2"/>
            <a:r>
              <a:t>Body Level Three</a:t>
            </a:r>
          </a:p>
          <a:p>
            <a:pPr lvl="3"/>
            <a:r>
              <a:t>Body Level Four</a:t>
            </a:r>
          </a:p>
          <a:p>
            <a:pPr lvl="4"/>
            <a:r>
              <a:t>Body Level Five</a:t>
            </a:r>
          </a:p>
        </p:txBody>
      </p:sp>
      <p:sp>
        <p:nvSpPr>
          <p:cNvPr id="33" name="Shape 33"/>
          <p:cNvSpPr>
            <a:spLocks noGrp="1"/>
          </p:cNvSpPr>
          <p:nvPr>
            <p:ph type="sldNum" sz="quarter" idx="2"/>
          </p:nvPr>
        </p:nvSpPr>
        <p:spPr>
          <a:prstGeom prst="rect">
            <a:avLst/>
          </a:prstGeom>
        </p:spPr>
        <p:txBody>
          <a:bodyPr/>
          <a:lstStyle>
            <a:lvl1pPr>
              <a:tabLst>
                <a:tab pos="1066800" algn="l"/>
              </a:tabLst>
            </a:lvl1pPr>
          </a:lstStyle>
          <a:p>
            <a:fld id="{86CB4B4D-7CA3-9044-876B-883B54F8677D}" type="slidenum">
              <a:rPr/>
              <a:t>‹#›</a:t>
            </a:fld>
            <a:endParaRPr/>
          </a:p>
        </p:txBody>
      </p:sp>
      <p:cxnSp>
        <p:nvCxnSpPr>
          <p:cNvPr id="5" name="直接连接符 4"/>
          <p:cNvCxnSpPr/>
          <p:nvPr userDrawn="1"/>
        </p:nvCxnSpPr>
        <p:spPr>
          <a:xfrm>
            <a:off x="333632" y="1401459"/>
            <a:ext cx="12109622" cy="12700"/>
          </a:xfrm>
          <a:prstGeom prst="line">
            <a:avLst/>
          </a:prstGeom>
          <a:noFill/>
          <a:ln w="57150" cap="flat">
            <a:solidFill>
              <a:schemeClr val="accent1">
                <a:lumMod val="20000"/>
                <a:lumOff val="80000"/>
              </a:schemeClr>
            </a:solidFill>
            <a:prstDash val="solid"/>
            <a:miter lim="400000"/>
          </a:ln>
        </p:spPr>
        <p:style>
          <a:lnRef idx="0">
            <a:srgbClr val="FFFFFF"/>
          </a:lnRef>
          <a:fillRef idx="0">
            <a:srgbClr val="FFFFFF"/>
          </a:fillRef>
          <a:effectRef idx="0">
            <a:srgbClr val="FFFFFF"/>
          </a:effectRef>
          <a:fontRef idx="none"/>
        </p:style>
      </p:cxn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436B7D59-AC69-4282-BB8D-F2CAD95443C2}"/>
              </a:ext>
            </a:extLst>
          </p:cNvPr>
          <p:cNvSpPr>
            <a:spLocks noGrp="1" noChangeArrowheads="1"/>
          </p:cNvSpPr>
          <p:nvPr>
            <p:ph type="ftr" sz="quarter" idx="10"/>
          </p:nvPr>
        </p:nvSpPr>
        <p:spPr>
          <a:ln/>
        </p:spPr>
        <p:txBody>
          <a:bodyPr/>
          <a:lstStyle>
            <a:lvl1pPr>
              <a:defRPr/>
            </a:lvl1pPr>
          </a:lstStyle>
          <a:p>
            <a:pPr>
              <a:defRPr/>
            </a:pPr>
            <a:fld id="{E6DAEDD3-2AF1-42BC-818C-5C5654B187B4}" type="slidenum">
              <a:rPr lang="en-US" altLang="ko-KR"/>
              <a:pPr>
                <a:defRPr/>
              </a:pPr>
              <a:t>‹#›</a:t>
            </a:fld>
            <a:endParaRPr lang="en-US" altLang="ko-KR"/>
          </a:p>
        </p:txBody>
      </p:sp>
    </p:spTree>
    <p:extLst>
      <p:ext uri="{BB962C8B-B14F-4D97-AF65-F5344CB8AC3E}">
        <p14:creationId xmlns:p14="http://schemas.microsoft.com/office/powerpoint/2010/main" val="34522433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hape 4"/>
          <p:cNvSpPr>
            <a:spLocks noGrp="1"/>
          </p:cNvSpPr>
          <p:nvPr>
            <p:ph type="title"/>
          </p:nvPr>
        </p:nvSpPr>
        <p:spPr>
          <a:xfrm>
            <a:off x="1270000" y="1638300"/>
            <a:ext cx="10464800" cy="3302000"/>
          </a:xfrm>
          <a:prstGeom prst="rect">
            <a:avLst/>
          </a:prstGeom>
          <a:ln w="12700">
            <a:miter lim="400000"/>
          </a:ln>
        </p:spPr>
        <p:txBody>
          <a:bodyPr lIns="0" tIns="0" rIns="0" bIns="0" anchor="b">
            <a:normAutofit/>
          </a:bodyPr>
          <a:lstStyle>
            <a:lvl1pPr>
              <a:tabLst>
                <a:tab pos="1257300" algn="l"/>
              </a:tabLst>
            </a:lvl1pPr>
          </a:lstStyle>
          <a:p>
            <a:r>
              <a:t>Title Text</a:t>
            </a:r>
          </a:p>
        </p:txBody>
      </p:sp>
      <p:sp>
        <p:nvSpPr>
          <p:cNvPr id="5" name="Shape 5"/>
          <p:cNvSpPr>
            <a:spLocks noGrp="1"/>
          </p:cNvSpPr>
          <p:nvPr>
            <p:ph type="body" idx="1"/>
          </p:nvPr>
        </p:nvSpPr>
        <p:spPr>
          <a:xfrm>
            <a:off x="1270000" y="5029200"/>
            <a:ext cx="10464800" cy="1143000"/>
          </a:xfrm>
          <a:prstGeom prst="rect">
            <a:avLst/>
          </a:prstGeom>
          <a:ln w="12700">
            <a:miter lim="400000"/>
          </a:ln>
        </p:spPr>
        <p:txBody>
          <a:bodyPr lIns="50800" tIns="50800" rIns="50800" bIns="50800">
            <a:normAutofit/>
          </a:bodyPr>
          <a:lstStyle>
            <a:lvl1pPr>
              <a:tabLst>
                <a:tab pos="1257300" algn="l"/>
              </a:tabLst>
            </a:lvl1pPr>
            <a:lvl2pPr>
              <a:tabLst>
                <a:tab pos="1257300" algn="l"/>
              </a:tabLst>
            </a:lvl2pPr>
            <a:lvl3pPr>
              <a:tabLst>
                <a:tab pos="1257300" algn="l"/>
              </a:tabLst>
            </a:lvl3pPr>
            <a:lvl4pPr>
              <a:tabLst>
                <a:tab pos="1257300" algn="l"/>
              </a:tabLst>
            </a:lvl4pPr>
            <a:lvl5pPr>
              <a:tabLst>
                <a:tab pos="1257300" algn="l"/>
              </a:tabLst>
            </a:lvl5pPr>
          </a:lstStyle>
          <a:p>
            <a:r>
              <a:t>Body Level One</a:t>
            </a:r>
          </a:p>
          <a:p>
            <a:pPr lvl="1"/>
            <a:r>
              <a:t>Body Level Two</a:t>
            </a:r>
          </a:p>
          <a:p>
            <a:pPr lvl="2"/>
            <a:r>
              <a:t>Body Level Three</a:t>
            </a:r>
          </a:p>
          <a:p>
            <a:pPr lvl="3"/>
            <a:r>
              <a:t>Body Level Four</a:t>
            </a:r>
          </a:p>
          <a:p>
            <a:pPr lvl="4"/>
            <a:r>
              <a:t>Body Level Five</a:t>
            </a:r>
          </a:p>
        </p:txBody>
      </p:sp>
      <p:sp>
        <p:nvSpPr>
          <p:cNvPr id="6" name="Shape 6"/>
          <p:cNvSpPr>
            <a:spLocks noGrp="1"/>
          </p:cNvSpPr>
          <p:nvPr>
            <p:ph type="sldNum" sz="quarter" idx="2"/>
          </p:nvPr>
        </p:nvSpPr>
        <p:spPr>
          <a:xfrm>
            <a:off x="6350000" y="9321800"/>
            <a:ext cx="292100" cy="317500"/>
          </a:xfrm>
          <a:prstGeom prst="rect">
            <a:avLst/>
          </a:prstGeom>
          <a:ln w="12700">
            <a:miter lim="400000"/>
          </a:ln>
        </p:spPr>
        <p:txBody>
          <a:bodyPr wrap="none" lIns="38100" tIns="38100" rIns="38100" bIns="38100" anchor="ctr">
            <a:normAutofit/>
          </a:bodyPr>
          <a:lstStyle>
            <a:lvl1pPr>
              <a:lnSpc>
                <a:spcPts val="1900"/>
              </a:lnSpc>
              <a:tabLst>
                <a:tab pos="1066800" algn="l"/>
              </a:tabLst>
              <a:defRPr sz="1600"/>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hf hdr="0" ftr="0" dt="0"/>
  <p:txStyles>
    <p:titleStyle>
      <a:lvl1pPr marL="0" marR="0" indent="-127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1pPr>
      <a:lvl2pPr marL="0" marR="0" indent="2159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2pPr>
      <a:lvl3pPr marL="0" marR="0" indent="4445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3pPr>
      <a:lvl4pPr marL="0" marR="0" indent="6731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4pPr>
      <a:lvl5pPr marL="0" marR="0" indent="9017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5pPr>
      <a:lvl6pPr marL="0" marR="0" indent="11303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6pPr>
      <a:lvl7pPr marL="0" marR="0" indent="13589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7pPr>
      <a:lvl8pPr marL="0" marR="0" indent="15875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8pPr>
      <a:lvl9pPr marL="0" marR="0" indent="18161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9pPr>
    </p:titleStyle>
    <p:bodyStyle>
      <a:lvl1pPr marL="0" marR="0" indent="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1pPr>
      <a:lvl2pPr marL="0" marR="0" indent="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2pPr>
      <a:lvl3pPr marL="0" marR="0" indent="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3pPr>
      <a:lvl4pPr marL="0" marR="0" indent="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4pPr>
      <a:lvl5pPr marL="0" marR="0" indent="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5pPr>
      <a:lvl6pPr marL="0" marR="0" indent="3556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6pPr>
      <a:lvl7pPr marL="0" marR="0" indent="7112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7pPr>
      <a:lvl8pPr marL="0" marR="0" indent="10668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8pPr>
      <a:lvl9pPr marL="0" marR="0" indent="14224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9pPr>
    </p:bodyStyle>
    <p:otherStyle>
      <a:lvl1pPr marL="0" marR="0" indent="0" algn="ctr" defTabSz="584200" latinLnBrk="0">
        <a:lnSpc>
          <a:spcPts val="1900"/>
        </a:lnSpc>
        <a:spcBef>
          <a:spcPts val="0"/>
        </a:spcBef>
        <a:spcAft>
          <a:spcPts val="0"/>
        </a:spcAft>
        <a:buClrTx/>
        <a:buSzTx/>
        <a:buFontTx/>
        <a:buNone/>
        <a:tabLst>
          <a:tab pos="1066800" algn="l"/>
        </a:tabLst>
        <a:defRPr sz="1600" b="0" i="0" u="none" strike="noStrike" cap="none" spc="0" baseline="0">
          <a:ln>
            <a:noFill/>
          </a:ln>
          <a:solidFill>
            <a:schemeClr val="tx1"/>
          </a:solidFill>
          <a:uFillTx/>
          <a:latin typeface="+mn-lt"/>
          <a:ea typeface="+mn-ea"/>
          <a:cs typeface="+mn-cs"/>
          <a:sym typeface="Gill Sans"/>
        </a:defRPr>
      </a:lvl1pPr>
      <a:lvl2pPr marL="0" marR="0" indent="228600" algn="ctr" defTabSz="584200" latinLnBrk="0">
        <a:lnSpc>
          <a:spcPts val="1900"/>
        </a:lnSpc>
        <a:spcBef>
          <a:spcPts val="0"/>
        </a:spcBef>
        <a:spcAft>
          <a:spcPts val="0"/>
        </a:spcAft>
        <a:buClrTx/>
        <a:buSzTx/>
        <a:buFontTx/>
        <a:buNone/>
        <a:tabLst>
          <a:tab pos="1066800" algn="l"/>
        </a:tabLst>
        <a:defRPr sz="1600" b="0" i="0" u="none" strike="noStrike" cap="none" spc="0" baseline="0">
          <a:ln>
            <a:noFill/>
          </a:ln>
          <a:solidFill>
            <a:schemeClr val="tx1"/>
          </a:solidFill>
          <a:uFillTx/>
          <a:latin typeface="+mn-lt"/>
          <a:ea typeface="+mn-ea"/>
          <a:cs typeface="+mn-cs"/>
          <a:sym typeface="Gill Sans"/>
        </a:defRPr>
      </a:lvl2pPr>
      <a:lvl3pPr marL="0" marR="0" indent="457200" algn="ctr" defTabSz="584200" latinLnBrk="0">
        <a:lnSpc>
          <a:spcPts val="1900"/>
        </a:lnSpc>
        <a:spcBef>
          <a:spcPts val="0"/>
        </a:spcBef>
        <a:spcAft>
          <a:spcPts val="0"/>
        </a:spcAft>
        <a:buClrTx/>
        <a:buSzTx/>
        <a:buFontTx/>
        <a:buNone/>
        <a:tabLst>
          <a:tab pos="1066800" algn="l"/>
        </a:tabLst>
        <a:defRPr sz="1600" b="0" i="0" u="none" strike="noStrike" cap="none" spc="0" baseline="0">
          <a:ln>
            <a:noFill/>
          </a:ln>
          <a:solidFill>
            <a:schemeClr val="tx1"/>
          </a:solidFill>
          <a:uFillTx/>
          <a:latin typeface="+mn-lt"/>
          <a:ea typeface="+mn-ea"/>
          <a:cs typeface="+mn-cs"/>
          <a:sym typeface="Gill Sans"/>
        </a:defRPr>
      </a:lvl3pPr>
      <a:lvl4pPr marL="0" marR="0" indent="685800" algn="ctr" defTabSz="584200" latinLnBrk="0">
        <a:lnSpc>
          <a:spcPts val="1900"/>
        </a:lnSpc>
        <a:spcBef>
          <a:spcPts val="0"/>
        </a:spcBef>
        <a:spcAft>
          <a:spcPts val="0"/>
        </a:spcAft>
        <a:buClrTx/>
        <a:buSzTx/>
        <a:buFontTx/>
        <a:buNone/>
        <a:tabLst>
          <a:tab pos="1066800" algn="l"/>
        </a:tabLst>
        <a:defRPr sz="1600" b="0" i="0" u="none" strike="noStrike" cap="none" spc="0" baseline="0">
          <a:ln>
            <a:noFill/>
          </a:ln>
          <a:solidFill>
            <a:schemeClr val="tx1"/>
          </a:solidFill>
          <a:uFillTx/>
          <a:latin typeface="+mn-lt"/>
          <a:ea typeface="+mn-ea"/>
          <a:cs typeface="+mn-cs"/>
          <a:sym typeface="Gill Sans"/>
        </a:defRPr>
      </a:lvl4pPr>
      <a:lvl5pPr marL="0" marR="0" indent="914400" algn="ctr" defTabSz="584200" latinLnBrk="0">
        <a:lnSpc>
          <a:spcPts val="1900"/>
        </a:lnSpc>
        <a:spcBef>
          <a:spcPts val="0"/>
        </a:spcBef>
        <a:spcAft>
          <a:spcPts val="0"/>
        </a:spcAft>
        <a:buClrTx/>
        <a:buSzTx/>
        <a:buFontTx/>
        <a:buNone/>
        <a:tabLst>
          <a:tab pos="1066800" algn="l"/>
        </a:tabLst>
        <a:defRPr sz="1600" b="0" i="0" u="none" strike="noStrike" cap="none" spc="0" baseline="0">
          <a:ln>
            <a:noFill/>
          </a:ln>
          <a:solidFill>
            <a:schemeClr val="tx1"/>
          </a:solidFill>
          <a:uFillTx/>
          <a:latin typeface="+mn-lt"/>
          <a:ea typeface="+mn-ea"/>
          <a:cs typeface="+mn-cs"/>
          <a:sym typeface="Gill Sans"/>
        </a:defRPr>
      </a:lvl5pPr>
      <a:lvl6pPr marL="0" marR="0" indent="1143000" algn="ctr" defTabSz="584200" latinLnBrk="0">
        <a:lnSpc>
          <a:spcPts val="1900"/>
        </a:lnSpc>
        <a:spcBef>
          <a:spcPts val="0"/>
        </a:spcBef>
        <a:spcAft>
          <a:spcPts val="0"/>
        </a:spcAft>
        <a:buClrTx/>
        <a:buSzTx/>
        <a:buFontTx/>
        <a:buNone/>
        <a:tabLst>
          <a:tab pos="1066800" algn="l"/>
        </a:tabLst>
        <a:defRPr sz="1600" b="0" i="0" u="none" strike="noStrike" cap="none" spc="0" baseline="0">
          <a:ln>
            <a:noFill/>
          </a:ln>
          <a:solidFill>
            <a:schemeClr val="tx1"/>
          </a:solidFill>
          <a:uFillTx/>
          <a:latin typeface="+mn-lt"/>
          <a:ea typeface="+mn-ea"/>
          <a:cs typeface="+mn-cs"/>
          <a:sym typeface="Gill Sans"/>
        </a:defRPr>
      </a:lvl6pPr>
      <a:lvl7pPr marL="0" marR="0" indent="1371600" algn="ctr" defTabSz="584200" latinLnBrk="0">
        <a:lnSpc>
          <a:spcPts val="1900"/>
        </a:lnSpc>
        <a:spcBef>
          <a:spcPts val="0"/>
        </a:spcBef>
        <a:spcAft>
          <a:spcPts val="0"/>
        </a:spcAft>
        <a:buClrTx/>
        <a:buSzTx/>
        <a:buFontTx/>
        <a:buNone/>
        <a:tabLst>
          <a:tab pos="1066800" algn="l"/>
        </a:tabLst>
        <a:defRPr sz="1600" b="0" i="0" u="none" strike="noStrike" cap="none" spc="0" baseline="0">
          <a:ln>
            <a:noFill/>
          </a:ln>
          <a:solidFill>
            <a:schemeClr val="tx1"/>
          </a:solidFill>
          <a:uFillTx/>
          <a:latin typeface="+mn-lt"/>
          <a:ea typeface="+mn-ea"/>
          <a:cs typeface="+mn-cs"/>
          <a:sym typeface="Gill Sans"/>
        </a:defRPr>
      </a:lvl7pPr>
      <a:lvl8pPr marL="0" marR="0" indent="1600200" algn="ctr" defTabSz="584200" latinLnBrk="0">
        <a:lnSpc>
          <a:spcPts val="1900"/>
        </a:lnSpc>
        <a:spcBef>
          <a:spcPts val="0"/>
        </a:spcBef>
        <a:spcAft>
          <a:spcPts val="0"/>
        </a:spcAft>
        <a:buClrTx/>
        <a:buSzTx/>
        <a:buFontTx/>
        <a:buNone/>
        <a:tabLst>
          <a:tab pos="1066800" algn="l"/>
        </a:tabLst>
        <a:defRPr sz="1600" b="0" i="0" u="none" strike="noStrike" cap="none" spc="0" baseline="0">
          <a:ln>
            <a:noFill/>
          </a:ln>
          <a:solidFill>
            <a:schemeClr val="tx1"/>
          </a:solidFill>
          <a:uFillTx/>
          <a:latin typeface="+mn-lt"/>
          <a:ea typeface="+mn-ea"/>
          <a:cs typeface="+mn-cs"/>
          <a:sym typeface="Gill Sans"/>
        </a:defRPr>
      </a:lvl8pPr>
      <a:lvl9pPr marL="0" marR="0" indent="1828800" algn="ctr" defTabSz="584200" latinLnBrk="0">
        <a:lnSpc>
          <a:spcPts val="1900"/>
        </a:lnSpc>
        <a:spcBef>
          <a:spcPts val="0"/>
        </a:spcBef>
        <a:spcAft>
          <a:spcPts val="0"/>
        </a:spcAft>
        <a:buClrTx/>
        <a:buSzTx/>
        <a:buFontTx/>
        <a:buNone/>
        <a:tabLst>
          <a:tab pos="1066800" algn="l"/>
        </a:tabLst>
        <a:defRPr sz="1600" b="0" i="0" u="none" strike="noStrike" cap="none" spc="0" baseline="0">
          <a:ln>
            <a:noFill/>
          </a:ln>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7">
            <a:extLst>
              <a:ext uri="{FF2B5EF4-FFF2-40B4-BE49-F238E27FC236}">
                <a16:creationId xmlns:a16="http://schemas.microsoft.com/office/drawing/2014/main" id="{C742E47E-B7F0-4654-AFB9-CEF454F161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77385"/>
            <a:ext cx="13004800" cy="69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Shape 33"/>
          <p:cNvSpPr>
            <a:spLocks noGrp="1"/>
          </p:cNvSpPr>
          <p:nvPr>
            <p:ph type="ctrTitle"/>
          </p:nvPr>
        </p:nvSpPr>
        <p:spPr>
          <a:xfrm>
            <a:off x="1219200" y="1305351"/>
            <a:ext cx="10566400" cy="1277257"/>
          </a:xfrm>
          <a:prstGeom prst="rect">
            <a:avLst/>
          </a:prstGeom>
        </p:spPr>
        <p:txBody>
          <a:bodyPr>
            <a:normAutofit/>
          </a:bodyPr>
          <a:lstStyle/>
          <a:p>
            <a:pPr indent="-11430" defTabSz="531495">
              <a:lnSpc>
                <a:spcPts val="8700"/>
              </a:lnSpc>
              <a:spcBef>
                <a:spcPts val="200"/>
              </a:spcBef>
              <a:tabLst>
                <a:tab pos="1143000" algn="l"/>
              </a:tabLst>
              <a:defRPr sz="7280"/>
            </a:pPr>
            <a:r>
              <a:rPr lang="en-US" b="1" dirty="0">
                <a:solidFill>
                  <a:schemeClr val="accent1">
                    <a:lumMod val="50000"/>
                  </a:schemeClr>
                </a:solidFill>
                <a:latin typeface="Academy Engraved LET" pitchFamily="2" charset="0"/>
              </a:rPr>
              <a:t>C </a:t>
            </a:r>
            <a:r>
              <a:rPr b="1" dirty="0">
                <a:solidFill>
                  <a:schemeClr val="accent1">
                    <a:lumMod val="50000"/>
                  </a:schemeClr>
                </a:solidFill>
                <a:latin typeface="Academy Engraved LET" pitchFamily="2" charset="0"/>
              </a:rPr>
              <a:t> Programming</a:t>
            </a:r>
          </a:p>
        </p:txBody>
      </p:sp>
      <p:sp>
        <p:nvSpPr>
          <p:cNvPr id="2" name="矩形 1">
            <a:extLst>
              <a:ext uri="{FF2B5EF4-FFF2-40B4-BE49-F238E27FC236}">
                <a16:creationId xmlns:a16="http://schemas.microsoft.com/office/drawing/2014/main" id="{C3A3A276-C837-4D14-84C6-230632015E2A}"/>
              </a:ext>
            </a:extLst>
          </p:cNvPr>
          <p:cNvSpPr/>
          <p:nvPr/>
        </p:nvSpPr>
        <p:spPr>
          <a:xfrm>
            <a:off x="4563794" y="7746741"/>
            <a:ext cx="4488729" cy="723275"/>
          </a:xfrm>
          <a:prstGeom prst="rect">
            <a:avLst/>
          </a:prstGeom>
        </p:spPr>
        <p:txBody>
          <a:bodyPr wrap="none">
            <a:spAutoFit/>
          </a:bodyPr>
          <a:lstStyle/>
          <a:p>
            <a:r>
              <a:rPr lang="en-US" altLang="zh-CN" sz="4400" b="1" dirty="0">
                <a:solidFill>
                  <a:schemeClr val="tx1"/>
                </a:solidFill>
                <a:latin typeface="Academy Engraved LET" pitchFamily="2" charset="0"/>
              </a:rPr>
              <a:t>05: Loop structure</a:t>
            </a:r>
            <a:endParaRPr lang="zh-CN" altLang="en-US" sz="4400" b="1" dirty="0">
              <a:solidFill>
                <a:schemeClr val="tx1"/>
              </a:solidFill>
              <a:latin typeface="Academy Engraved LET" pitchFamily="2" charset="0"/>
            </a:endParaRPr>
          </a:p>
        </p:txBody>
      </p:sp>
    </p:spTree>
    <p:extLst>
      <p:ext uri="{BB962C8B-B14F-4D97-AF65-F5344CB8AC3E}">
        <p14:creationId xmlns:p14="http://schemas.microsoft.com/office/powerpoint/2010/main" val="1337870335"/>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2BEA4-28CD-4470-A2EB-5A521CA66DDB}"/>
              </a:ext>
            </a:extLst>
          </p:cNvPr>
          <p:cNvSpPr>
            <a:spLocks noGrp="1"/>
          </p:cNvSpPr>
          <p:nvPr>
            <p:ph type="title"/>
          </p:nvPr>
        </p:nvSpPr>
        <p:spPr/>
        <p:txBody>
          <a:bodyPr/>
          <a:lstStyle/>
          <a:p>
            <a:r>
              <a:rPr lang="en-US" altLang="zh-CN" sz="6600" b="1" dirty="0"/>
              <a:t>While  Loop</a:t>
            </a:r>
            <a:endParaRPr lang="zh-CN" altLang="en-US" sz="6600" b="1" dirty="0"/>
          </a:p>
        </p:txBody>
      </p:sp>
      <p:sp>
        <p:nvSpPr>
          <p:cNvPr id="4" name="灯片编号占位符 3">
            <a:extLst>
              <a:ext uri="{FF2B5EF4-FFF2-40B4-BE49-F238E27FC236}">
                <a16:creationId xmlns:a16="http://schemas.microsoft.com/office/drawing/2014/main" id="{94438DFE-D163-44E6-AEEC-169BA783A1F4}"/>
              </a:ext>
            </a:extLst>
          </p:cNvPr>
          <p:cNvSpPr>
            <a:spLocks noGrp="1"/>
          </p:cNvSpPr>
          <p:nvPr>
            <p:ph type="sldNum" sz="quarter" idx="2"/>
          </p:nvPr>
        </p:nvSpPr>
        <p:spPr/>
        <p:txBody>
          <a:bodyPr/>
          <a:lstStyle/>
          <a:p>
            <a:fld id="{86CB4B4D-7CA3-9044-876B-883B54F8677D}" type="slidenum">
              <a:rPr lang="en-US" altLang="zh-CN" smtClean="0"/>
              <a:t>10</a:t>
            </a:fld>
            <a:endParaRPr lang="en-US" altLang="zh-CN"/>
          </a:p>
        </p:txBody>
      </p:sp>
      <p:sp>
        <p:nvSpPr>
          <p:cNvPr id="5" name="矩形 4">
            <a:extLst>
              <a:ext uri="{FF2B5EF4-FFF2-40B4-BE49-F238E27FC236}">
                <a16:creationId xmlns:a16="http://schemas.microsoft.com/office/drawing/2014/main" id="{3867D7A3-D806-41A5-998B-79A9589C5702}"/>
              </a:ext>
            </a:extLst>
          </p:cNvPr>
          <p:cNvSpPr/>
          <p:nvPr/>
        </p:nvSpPr>
        <p:spPr>
          <a:xfrm>
            <a:off x="366746" y="2139034"/>
            <a:ext cx="9386851" cy="646331"/>
          </a:xfrm>
          <a:prstGeom prst="rect">
            <a:avLst/>
          </a:prstGeom>
          <a:ln w="28575">
            <a:solidFill>
              <a:srgbClr val="0000FF"/>
            </a:solidFill>
          </a:ln>
        </p:spPr>
        <p:txBody>
          <a:bodyPr wrap="square">
            <a:spAutoFit/>
          </a:bodyPr>
          <a:lstStyle/>
          <a:p>
            <a:pPr eaLnBrk="1" hangingPunct="1">
              <a:lnSpc>
                <a:spcPct val="90000"/>
              </a:lnSpc>
              <a:buFontTx/>
              <a:buNone/>
            </a:pPr>
            <a:r>
              <a:rPr lang="en-US" altLang="zh-CN" b="1" dirty="0">
                <a:solidFill>
                  <a:srgbClr val="FF0000"/>
                </a:solidFill>
                <a:latin typeface="Times New Roman" panose="02020603050405020304" pitchFamily="18" charset="0"/>
                <a:cs typeface="Times New Roman" panose="02020603050405020304" pitchFamily="18" charset="0"/>
              </a:rPr>
              <a:t> </a:t>
            </a:r>
            <a:r>
              <a:rPr lang="en-US" altLang="zh-CN" b="1" dirty="0">
                <a:solidFill>
                  <a:srgbClr val="FF0000"/>
                </a:solidFill>
                <a:latin typeface="Times New Roman" panose="02020603050405020304" pitchFamily="18" charset="0"/>
                <a:ea typeface="楷体" pitchFamily="49" charset="-122"/>
                <a:cs typeface="Times New Roman" panose="02020603050405020304" pitchFamily="18" charset="0"/>
              </a:rPr>
              <a:t>while</a:t>
            </a:r>
            <a:r>
              <a:rPr lang="en-US" altLang="zh-CN" b="1" dirty="0">
                <a:latin typeface="Times New Roman" panose="02020603050405020304" pitchFamily="18" charset="0"/>
                <a:cs typeface="Times New Roman" panose="02020603050405020304" pitchFamily="18" charset="0"/>
              </a:rPr>
              <a:t> (expression)</a:t>
            </a:r>
            <a:r>
              <a:rPr lang="zh-CN" altLang="en-US" b="1" dirty="0">
                <a:solidFill>
                  <a:srgbClr val="FF0000"/>
                </a:solidFill>
                <a:latin typeface="Times New Roman" panose="02020603050405020304" pitchFamily="18" charset="0"/>
                <a:ea typeface="楷体" pitchFamily="49" charset="-122"/>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      &lt;statements&gt;</a:t>
            </a:r>
            <a:endParaRPr lang="zh-CN" altLang="en-US" b="1" dirty="0">
              <a:latin typeface="Times New Roman" panose="02020603050405020304" pitchFamily="18" charset="0"/>
              <a:cs typeface="Times New Roman" panose="02020603050405020304" pitchFamily="18" charset="0"/>
            </a:endParaRPr>
          </a:p>
        </p:txBody>
      </p:sp>
      <p:grpSp>
        <p:nvGrpSpPr>
          <p:cNvPr id="6" name="组合 5">
            <a:extLst>
              <a:ext uri="{FF2B5EF4-FFF2-40B4-BE49-F238E27FC236}">
                <a16:creationId xmlns:a16="http://schemas.microsoft.com/office/drawing/2014/main" id="{04CDB217-6081-43D3-BEA4-036CEB8111BB}"/>
              </a:ext>
            </a:extLst>
          </p:cNvPr>
          <p:cNvGrpSpPr/>
          <p:nvPr/>
        </p:nvGrpSpPr>
        <p:grpSpPr>
          <a:xfrm>
            <a:off x="812807" y="3497642"/>
            <a:ext cx="4276413" cy="3986873"/>
            <a:chOff x="5395664" y="2736304"/>
            <a:chExt cx="3352800" cy="3429000"/>
          </a:xfrm>
        </p:grpSpPr>
        <p:sp>
          <p:nvSpPr>
            <p:cNvPr id="7" name="AutoShape 5">
              <a:extLst>
                <a:ext uri="{FF2B5EF4-FFF2-40B4-BE49-F238E27FC236}">
                  <a16:creationId xmlns:a16="http://schemas.microsoft.com/office/drawing/2014/main" id="{EDEDE79B-7DAC-42DD-8A2C-ABF4BB6E0BA0}"/>
                </a:ext>
              </a:extLst>
            </p:cNvPr>
            <p:cNvSpPr>
              <a:spLocks noChangeArrowheads="1"/>
            </p:cNvSpPr>
            <p:nvPr/>
          </p:nvSpPr>
          <p:spPr bwMode="ltGray">
            <a:xfrm>
              <a:off x="5929064" y="3193504"/>
              <a:ext cx="2133600" cy="914400"/>
            </a:xfrm>
            <a:prstGeom prst="diamond">
              <a:avLst/>
            </a:prstGeom>
            <a:solidFill>
              <a:srgbClr val="003399"/>
            </a:solidFill>
            <a:ln w="9525">
              <a:solidFill>
                <a:schemeClr val="tx1"/>
              </a:solidFill>
              <a:miter lim="800000"/>
              <a:headEnd/>
              <a:tailEnd/>
            </a:ln>
          </p:spPr>
          <p:txBody>
            <a:bodyPr wrap="none"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expression</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sp>
          <p:nvSpPr>
            <p:cNvPr id="8" name="Rectangle 6">
              <a:extLst>
                <a:ext uri="{FF2B5EF4-FFF2-40B4-BE49-F238E27FC236}">
                  <a16:creationId xmlns:a16="http://schemas.microsoft.com/office/drawing/2014/main" id="{42D00F26-7F31-4D29-AA8B-D69ABA5531E5}"/>
                </a:ext>
              </a:extLst>
            </p:cNvPr>
            <p:cNvSpPr>
              <a:spLocks noChangeArrowheads="1"/>
            </p:cNvSpPr>
            <p:nvPr/>
          </p:nvSpPr>
          <p:spPr bwMode="ltGray">
            <a:xfrm>
              <a:off x="5852864" y="4641304"/>
              <a:ext cx="2362200" cy="838200"/>
            </a:xfrm>
            <a:prstGeom prst="rect">
              <a:avLst/>
            </a:prstGeom>
            <a:solidFill>
              <a:srgbClr val="003399"/>
            </a:solidFill>
            <a:ln w="9525">
              <a:solidFill>
                <a:srgbClr val="000000"/>
              </a:solidFill>
              <a:miter lim="800000"/>
              <a:headEnd/>
              <a:tailEnd/>
            </a:ln>
          </p:spPr>
          <p:txBody>
            <a:bodyPr wrap="none"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statements</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sp>
          <p:nvSpPr>
            <p:cNvPr id="9" name="Line 7">
              <a:extLst>
                <a:ext uri="{FF2B5EF4-FFF2-40B4-BE49-F238E27FC236}">
                  <a16:creationId xmlns:a16="http://schemas.microsoft.com/office/drawing/2014/main" id="{3F884426-483E-43B1-BBA7-3C6D90A87BF6}"/>
                </a:ext>
              </a:extLst>
            </p:cNvPr>
            <p:cNvSpPr>
              <a:spLocks noChangeShapeType="1"/>
            </p:cNvSpPr>
            <p:nvPr/>
          </p:nvSpPr>
          <p:spPr bwMode="ltGray">
            <a:xfrm>
              <a:off x="6995864" y="4107904"/>
              <a:ext cx="0" cy="533400"/>
            </a:xfrm>
            <a:prstGeom prst="line">
              <a:avLst/>
            </a:prstGeom>
            <a:noFill/>
            <a:ln w="9525">
              <a:solidFill>
                <a:schemeClr val="tx1"/>
              </a:solidFill>
              <a:round/>
              <a:headEnd/>
              <a:tailEnd type="triangle" w="med" len="med"/>
            </a:ln>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0" name="Rectangle 8">
              <a:extLst>
                <a:ext uri="{FF2B5EF4-FFF2-40B4-BE49-F238E27FC236}">
                  <a16:creationId xmlns:a16="http://schemas.microsoft.com/office/drawing/2014/main" id="{BE73B55F-6E2D-4677-AFF7-E99AF24CD5BB}"/>
                </a:ext>
              </a:extLst>
            </p:cNvPr>
            <p:cNvSpPr>
              <a:spLocks noChangeArrowheads="1"/>
            </p:cNvSpPr>
            <p:nvPr/>
          </p:nvSpPr>
          <p:spPr bwMode="ltGray">
            <a:xfrm>
              <a:off x="7224464" y="4107904"/>
              <a:ext cx="1133475" cy="371475"/>
            </a:xfrm>
            <a:prstGeom prst="rect">
              <a:avLst/>
            </a:prstGeom>
            <a:noFill/>
            <a:ln w="9525">
              <a:noFill/>
              <a:miter lim="800000"/>
              <a:headEnd/>
              <a:tailEnd/>
            </a:ln>
          </p:spPr>
          <p:txBody>
            <a:bodyPr wrap="none" anchor="ctr"/>
            <a:lstStyle/>
            <a:p>
              <a:r>
                <a:rPr lang="en-US" altLang="zh-CN" sz="2800" b="1" dirty="0">
                  <a:latin typeface="Times New Roman" panose="02020603050405020304" pitchFamily="18" charset="0"/>
                  <a:cs typeface="Times New Roman" panose="02020603050405020304" pitchFamily="18" charset="0"/>
                </a:rPr>
                <a:t>T</a:t>
              </a:r>
              <a:endParaRPr lang="zh-CN" altLang="en-US" sz="2800" b="1" dirty="0">
                <a:latin typeface="Times New Roman" panose="02020603050405020304" pitchFamily="18" charset="0"/>
                <a:cs typeface="Times New Roman" panose="02020603050405020304" pitchFamily="18" charset="0"/>
              </a:endParaRPr>
            </a:p>
          </p:txBody>
        </p:sp>
        <p:sp>
          <p:nvSpPr>
            <p:cNvPr id="11" name="Line 9">
              <a:extLst>
                <a:ext uri="{FF2B5EF4-FFF2-40B4-BE49-F238E27FC236}">
                  <a16:creationId xmlns:a16="http://schemas.microsoft.com/office/drawing/2014/main" id="{7DA2D6DB-A991-45AC-9E8F-F3E07A44D574}"/>
                </a:ext>
              </a:extLst>
            </p:cNvPr>
            <p:cNvSpPr>
              <a:spLocks noChangeShapeType="1"/>
            </p:cNvSpPr>
            <p:nvPr/>
          </p:nvSpPr>
          <p:spPr bwMode="ltGray">
            <a:xfrm>
              <a:off x="6995864" y="2736304"/>
              <a:ext cx="0" cy="457200"/>
            </a:xfrm>
            <a:prstGeom prst="line">
              <a:avLst/>
            </a:prstGeom>
            <a:noFill/>
            <a:ln w="9525">
              <a:solidFill>
                <a:schemeClr val="tx1"/>
              </a:solidFill>
              <a:round/>
              <a:headEnd/>
              <a:tailEnd type="triangle" w="med" len="med"/>
            </a:ln>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2" name="Line 10">
              <a:extLst>
                <a:ext uri="{FF2B5EF4-FFF2-40B4-BE49-F238E27FC236}">
                  <a16:creationId xmlns:a16="http://schemas.microsoft.com/office/drawing/2014/main" id="{2CC8D1EA-43CA-419C-9470-1A93F36CFF33}"/>
                </a:ext>
              </a:extLst>
            </p:cNvPr>
            <p:cNvSpPr>
              <a:spLocks noChangeShapeType="1"/>
            </p:cNvSpPr>
            <p:nvPr/>
          </p:nvSpPr>
          <p:spPr bwMode="ltGray">
            <a:xfrm flipH="1">
              <a:off x="5395664" y="3650704"/>
              <a:ext cx="533400" cy="0"/>
            </a:xfrm>
            <a:prstGeom prst="line">
              <a:avLst/>
            </a:prstGeom>
            <a:noFill/>
            <a:ln w="9525">
              <a:solidFill>
                <a:schemeClr val="tx1"/>
              </a:solidFill>
              <a:round/>
              <a:headEnd/>
              <a:tailEnd/>
            </a:ln>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3" name="Line 11">
              <a:extLst>
                <a:ext uri="{FF2B5EF4-FFF2-40B4-BE49-F238E27FC236}">
                  <a16:creationId xmlns:a16="http://schemas.microsoft.com/office/drawing/2014/main" id="{4DB22E9B-700B-4F24-B74F-2AE4E2BABE45}"/>
                </a:ext>
              </a:extLst>
            </p:cNvPr>
            <p:cNvSpPr>
              <a:spLocks noChangeShapeType="1"/>
            </p:cNvSpPr>
            <p:nvPr/>
          </p:nvSpPr>
          <p:spPr bwMode="ltGray">
            <a:xfrm>
              <a:off x="5395664" y="3650704"/>
              <a:ext cx="0" cy="2133600"/>
            </a:xfrm>
            <a:prstGeom prst="line">
              <a:avLst/>
            </a:prstGeom>
            <a:noFill/>
            <a:ln w="9525">
              <a:solidFill>
                <a:schemeClr val="tx1"/>
              </a:solidFill>
              <a:round/>
              <a:headEnd/>
              <a:tailEnd type="triangle" w="med" len="med"/>
            </a:ln>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useBgFill="1">
          <p:nvSpPr>
            <p:cNvPr id="14" name="Rectangle 15">
              <a:extLst>
                <a:ext uri="{FF2B5EF4-FFF2-40B4-BE49-F238E27FC236}">
                  <a16:creationId xmlns:a16="http://schemas.microsoft.com/office/drawing/2014/main" id="{E819F12D-7C6B-4E53-A32C-874D22ACC6A9}"/>
                </a:ext>
              </a:extLst>
            </p:cNvPr>
            <p:cNvSpPr>
              <a:spLocks noChangeArrowheads="1"/>
            </p:cNvSpPr>
            <p:nvPr/>
          </p:nvSpPr>
          <p:spPr bwMode="ltGray">
            <a:xfrm>
              <a:off x="5429002" y="3117304"/>
              <a:ext cx="381000" cy="457200"/>
            </a:xfrm>
            <a:prstGeom prst="rect">
              <a:avLst/>
            </a:prstGeom>
            <a:ln w="9525">
              <a:noFill/>
              <a:miter lim="800000"/>
              <a:headEnd/>
              <a:tailEnd/>
            </a:ln>
          </p:spPr>
          <p:txBody>
            <a:bodyPr wrap="none" anchor="ctr"/>
            <a:lstStyle/>
            <a:p>
              <a:r>
                <a:rPr lang="en-US" altLang="zh-CN" sz="2800" b="1" dirty="0">
                  <a:latin typeface="Times New Roman" panose="02020603050405020304" pitchFamily="18" charset="0"/>
                  <a:cs typeface="Times New Roman" panose="02020603050405020304" pitchFamily="18" charset="0"/>
                </a:rPr>
                <a:t>F</a:t>
              </a:r>
              <a:endParaRPr lang="zh-CN" altLang="en-US" sz="2800" b="1" dirty="0">
                <a:latin typeface="Times New Roman" panose="02020603050405020304" pitchFamily="18" charset="0"/>
                <a:cs typeface="Times New Roman" panose="02020603050405020304" pitchFamily="18" charset="0"/>
              </a:endParaRPr>
            </a:p>
          </p:txBody>
        </p:sp>
        <p:sp>
          <p:nvSpPr>
            <p:cNvPr id="15" name="Line 16">
              <a:extLst>
                <a:ext uri="{FF2B5EF4-FFF2-40B4-BE49-F238E27FC236}">
                  <a16:creationId xmlns:a16="http://schemas.microsoft.com/office/drawing/2014/main" id="{2E44C5F4-1834-45E8-8E12-7661F41A8984}"/>
                </a:ext>
              </a:extLst>
            </p:cNvPr>
            <p:cNvSpPr>
              <a:spLocks noChangeShapeType="1"/>
            </p:cNvSpPr>
            <p:nvPr/>
          </p:nvSpPr>
          <p:spPr bwMode="ltGray">
            <a:xfrm>
              <a:off x="6995864" y="5479504"/>
              <a:ext cx="0" cy="685800"/>
            </a:xfrm>
            <a:prstGeom prst="line">
              <a:avLst/>
            </a:prstGeom>
            <a:noFill/>
            <a:ln w="9525">
              <a:solidFill>
                <a:schemeClr val="tx1"/>
              </a:solidFill>
              <a:round/>
              <a:headEnd/>
              <a:tailEnd/>
            </a:ln>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6" name="Line 17">
              <a:extLst>
                <a:ext uri="{FF2B5EF4-FFF2-40B4-BE49-F238E27FC236}">
                  <a16:creationId xmlns:a16="http://schemas.microsoft.com/office/drawing/2014/main" id="{47A9E498-75B7-4872-998E-13A111B6A63F}"/>
                </a:ext>
              </a:extLst>
            </p:cNvPr>
            <p:cNvSpPr>
              <a:spLocks noChangeShapeType="1"/>
            </p:cNvSpPr>
            <p:nvPr/>
          </p:nvSpPr>
          <p:spPr bwMode="ltGray">
            <a:xfrm>
              <a:off x="6995864" y="6165304"/>
              <a:ext cx="1752600" cy="0"/>
            </a:xfrm>
            <a:prstGeom prst="line">
              <a:avLst/>
            </a:prstGeom>
            <a:noFill/>
            <a:ln w="9525">
              <a:solidFill>
                <a:schemeClr val="tx1"/>
              </a:solidFill>
              <a:round/>
              <a:headEnd/>
              <a:tailEnd/>
            </a:ln>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7" name="Line 18">
              <a:extLst>
                <a:ext uri="{FF2B5EF4-FFF2-40B4-BE49-F238E27FC236}">
                  <a16:creationId xmlns:a16="http://schemas.microsoft.com/office/drawing/2014/main" id="{5BC5FD8C-6F4B-44AC-AC87-64EF74F4318A}"/>
                </a:ext>
              </a:extLst>
            </p:cNvPr>
            <p:cNvSpPr>
              <a:spLocks noChangeShapeType="1"/>
            </p:cNvSpPr>
            <p:nvPr/>
          </p:nvSpPr>
          <p:spPr bwMode="ltGray">
            <a:xfrm>
              <a:off x="8748464" y="2964904"/>
              <a:ext cx="0" cy="3200400"/>
            </a:xfrm>
            <a:prstGeom prst="line">
              <a:avLst/>
            </a:prstGeom>
            <a:noFill/>
            <a:ln w="9525">
              <a:solidFill>
                <a:schemeClr val="tx1"/>
              </a:solidFill>
              <a:round/>
              <a:headEnd/>
              <a:tailEnd/>
            </a:ln>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8" name="Line 19">
              <a:extLst>
                <a:ext uri="{FF2B5EF4-FFF2-40B4-BE49-F238E27FC236}">
                  <a16:creationId xmlns:a16="http://schemas.microsoft.com/office/drawing/2014/main" id="{952713C6-05FF-4CF9-8165-9F509AC55ACD}"/>
                </a:ext>
              </a:extLst>
            </p:cNvPr>
            <p:cNvSpPr>
              <a:spLocks noChangeShapeType="1"/>
            </p:cNvSpPr>
            <p:nvPr/>
          </p:nvSpPr>
          <p:spPr bwMode="ltGray">
            <a:xfrm flipH="1">
              <a:off x="6995864" y="2964904"/>
              <a:ext cx="1752600" cy="0"/>
            </a:xfrm>
            <a:prstGeom prst="line">
              <a:avLst/>
            </a:prstGeom>
            <a:noFill/>
            <a:ln w="9525">
              <a:solidFill>
                <a:schemeClr val="tx1"/>
              </a:solidFill>
              <a:round/>
              <a:headEnd/>
              <a:tailEnd type="triangle" w="med" len="med"/>
            </a:ln>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sp>
        <p:nvSpPr>
          <p:cNvPr id="19" name="右箭头 17">
            <a:extLst>
              <a:ext uri="{FF2B5EF4-FFF2-40B4-BE49-F238E27FC236}">
                <a16:creationId xmlns:a16="http://schemas.microsoft.com/office/drawing/2014/main" id="{52049C02-9B12-405E-974F-4CF77C1FDD9C}"/>
              </a:ext>
            </a:extLst>
          </p:cNvPr>
          <p:cNvSpPr/>
          <p:nvPr/>
        </p:nvSpPr>
        <p:spPr bwMode="auto">
          <a:xfrm>
            <a:off x="6303685" y="4624866"/>
            <a:ext cx="589959" cy="432048"/>
          </a:xfrm>
          <a:prstGeom prst="rightArrow">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0" name="右箭头 18">
            <a:extLst>
              <a:ext uri="{FF2B5EF4-FFF2-40B4-BE49-F238E27FC236}">
                <a16:creationId xmlns:a16="http://schemas.microsoft.com/office/drawing/2014/main" id="{A50E0BCD-56EE-49C9-9F2B-90F630D6D2AE}"/>
              </a:ext>
            </a:extLst>
          </p:cNvPr>
          <p:cNvSpPr/>
          <p:nvPr/>
        </p:nvSpPr>
        <p:spPr bwMode="auto">
          <a:xfrm rot="5400000">
            <a:off x="8150170" y="7762766"/>
            <a:ext cx="576064" cy="442469"/>
          </a:xfrm>
          <a:prstGeom prst="rightArrow">
            <a:avLst>
              <a:gd name="adj1" fmla="val 50000"/>
              <a:gd name="adj2" fmla="val 31103"/>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1" name="右箭头 19">
            <a:extLst>
              <a:ext uri="{FF2B5EF4-FFF2-40B4-BE49-F238E27FC236}">
                <a16:creationId xmlns:a16="http://schemas.microsoft.com/office/drawing/2014/main" id="{05E34FA6-213D-448E-8889-493832061A11}"/>
              </a:ext>
            </a:extLst>
          </p:cNvPr>
          <p:cNvSpPr/>
          <p:nvPr/>
        </p:nvSpPr>
        <p:spPr bwMode="auto">
          <a:xfrm rot="5400000">
            <a:off x="3018040" y="2870631"/>
            <a:ext cx="576064" cy="442469"/>
          </a:xfrm>
          <a:prstGeom prst="rightArrow">
            <a:avLst>
              <a:gd name="adj1" fmla="val 50000"/>
              <a:gd name="adj2" fmla="val 31103"/>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22" name="组合 21">
            <a:extLst>
              <a:ext uri="{FF2B5EF4-FFF2-40B4-BE49-F238E27FC236}">
                <a16:creationId xmlns:a16="http://schemas.microsoft.com/office/drawing/2014/main" id="{DEE24D29-C118-400B-A085-D6B9C779B245}"/>
              </a:ext>
            </a:extLst>
          </p:cNvPr>
          <p:cNvGrpSpPr/>
          <p:nvPr/>
        </p:nvGrpSpPr>
        <p:grpSpPr>
          <a:xfrm>
            <a:off x="7845498" y="3200404"/>
            <a:ext cx="4346494" cy="4284112"/>
            <a:chOff x="5395664" y="2736304"/>
            <a:chExt cx="3352800" cy="3429000"/>
          </a:xfrm>
        </p:grpSpPr>
        <p:sp>
          <p:nvSpPr>
            <p:cNvPr id="23" name="AutoShape 5">
              <a:extLst>
                <a:ext uri="{FF2B5EF4-FFF2-40B4-BE49-F238E27FC236}">
                  <a16:creationId xmlns:a16="http://schemas.microsoft.com/office/drawing/2014/main" id="{0C8CD7B7-E0D6-4357-A2A5-8D1442D179E0}"/>
                </a:ext>
              </a:extLst>
            </p:cNvPr>
            <p:cNvSpPr>
              <a:spLocks noChangeArrowheads="1"/>
            </p:cNvSpPr>
            <p:nvPr/>
          </p:nvSpPr>
          <p:spPr bwMode="ltGray">
            <a:xfrm>
              <a:off x="5929064" y="3193504"/>
              <a:ext cx="2133600" cy="914400"/>
            </a:xfrm>
            <a:prstGeom prst="diamond">
              <a:avLst/>
            </a:prstGeom>
            <a:solidFill>
              <a:srgbClr val="003399"/>
            </a:solidFill>
            <a:ln w="9525">
              <a:solidFill>
                <a:schemeClr val="tx1"/>
              </a:solidFill>
              <a:miter lim="800000"/>
              <a:headEnd/>
              <a:tailEnd/>
            </a:ln>
          </p:spPr>
          <p:txBody>
            <a:bodyPr wrap="none" anchor="ctr"/>
            <a:lstStyle/>
            <a:p>
              <a:pPr algn="ctr"/>
              <a:r>
                <a:rPr lang="en-US" altLang="zh-CN" sz="3200" b="1" dirty="0">
                  <a:solidFill>
                    <a:schemeClr val="bg1"/>
                  </a:solidFill>
                  <a:latin typeface="Times New Roman" panose="02020603050405020304" pitchFamily="18" charset="0"/>
                  <a:cs typeface="Times New Roman" panose="02020603050405020304" pitchFamily="18" charset="0"/>
                </a:rPr>
                <a:t>k&lt;n</a:t>
              </a:r>
              <a:endParaRPr lang="zh-CN" altLang="en-US" sz="3200" b="1" dirty="0">
                <a:solidFill>
                  <a:schemeClr val="bg1"/>
                </a:solidFill>
                <a:latin typeface="Times New Roman" panose="02020603050405020304" pitchFamily="18" charset="0"/>
                <a:cs typeface="Times New Roman" panose="02020603050405020304" pitchFamily="18" charset="0"/>
              </a:endParaRPr>
            </a:p>
          </p:txBody>
        </p:sp>
        <p:sp>
          <p:nvSpPr>
            <p:cNvPr id="24" name="Rectangle 6">
              <a:extLst>
                <a:ext uri="{FF2B5EF4-FFF2-40B4-BE49-F238E27FC236}">
                  <a16:creationId xmlns:a16="http://schemas.microsoft.com/office/drawing/2014/main" id="{EDA5BCB0-8FFC-4C0A-A412-58CA18F14C29}"/>
                </a:ext>
              </a:extLst>
            </p:cNvPr>
            <p:cNvSpPr>
              <a:spLocks noChangeArrowheads="1"/>
            </p:cNvSpPr>
            <p:nvPr/>
          </p:nvSpPr>
          <p:spPr bwMode="ltGray">
            <a:xfrm>
              <a:off x="5852864" y="4641304"/>
              <a:ext cx="2362200" cy="838200"/>
            </a:xfrm>
            <a:prstGeom prst="rect">
              <a:avLst/>
            </a:prstGeom>
            <a:solidFill>
              <a:srgbClr val="003399"/>
            </a:solidFill>
            <a:ln w="9525">
              <a:solidFill>
                <a:srgbClr val="000000"/>
              </a:solidFill>
              <a:miter lim="800000"/>
              <a:headEnd/>
              <a:tailEnd/>
            </a:ln>
          </p:spPr>
          <p:txBody>
            <a:bodyPr wrap="none" anchor="ctr"/>
            <a:lstStyle/>
            <a:p>
              <a:pPr algn="ctr"/>
              <a:r>
                <a:rPr lang="en-US" altLang="zh-CN" sz="3200" b="1" dirty="0">
                  <a:solidFill>
                    <a:schemeClr val="bg1"/>
                  </a:solidFill>
                  <a:latin typeface="Times New Roman" panose="02020603050405020304" pitchFamily="18" charset="0"/>
                  <a:cs typeface="Times New Roman" panose="02020603050405020304" pitchFamily="18" charset="0"/>
                </a:rPr>
                <a:t>s=</a:t>
              </a:r>
              <a:r>
                <a:rPr lang="en-US" altLang="zh-CN" sz="3200" b="1" dirty="0" err="1">
                  <a:solidFill>
                    <a:schemeClr val="bg1"/>
                  </a:solidFill>
                  <a:latin typeface="Times New Roman" panose="02020603050405020304" pitchFamily="18" charset="0"/>
                  <a:cs typeface="Times New Roman" panose="02020603050405020304" pitchFamily="18" charset="0"/>
                </a:rPr>
                <a:t>s+k</a:t>
              </a:r>
              <a:endParaRPr lang="zh-CN" altLang="en-US" sz="3200" b="1" dirty="0">
                <a:solidFill>
                  <a:schemeClr val="bg1"/>
                </a:solidFill>
                <a:latin typeface="Times New Roman" panose="02020603050405020304" pitchFamily="18" charset="0"/>
                <a:cs typeface="Times New Roman" panose="02020603050405020304" pitchFamily="18" charset="0"/>
              </a:endParaRPr>
            </a:p>
          </p:txBody>
        </p:sp>
        <p:sp>
          <p:nvSpPr>
            <p:cNvPr id="25" name="Line 7">
              <a:extLst>
                <a:ext uri="{FF2B5EF4-FFF2-40B4-BE49-F238E27FC236}">
                  <a16:creationId xmlns:a16="http://schemas.microsoft.com/office/drawing/2014/main" id="{9703027E-4013-4FD1-83C7-D90CCE25189E}"/>
                </a:ext>
              </a:extLst>
            </p:cNvPr>
            <p:cNvSpPr>
              <a:spLocks noChangeShapeType="1"/>
            </p:cNvSpPr>
            <p:nvPr/>
          </p:nvSpPr>
          <p:spPr bwMode="ltGray">
            <a:xfrm>
              <a:off x="6995864" y="4107904"/>
              <a:ext cx="0" cy="533400"/>
            </a:xfrm>
            <a:prstGeom prst="line">
              <a:avLst/>
            </a:prstGeom>
            <a:noFill/>
            <a:ln w="9525">
              <a:solidFill>
                <a:schemeClr val="tx1"/>
              </a:solidFill>
              <a:round/>
              <a:headEnd/>
              <a:tailEnd type="triangle" w="med" len="med"/>
            </a:ln>
          </p:spPr>
          <p:txBody>
            <a:bodyPr wrap="none" anchor="ctr"/>
            <a:lstStyle/>
            <a:p>
              <a:endParaRPr lang="zh-CN" altLang="en-US" sz="3200" b="1">
                <a:latin typeface="Times New Roman" panose="02020603050405020304" pitchFamily="18" charset="0"/>
                <a:cs typeface="Times New Roman" panose="02020603050405020304" pitchFamily="18" charset="0"/>
              </a:endParaRPr>
            </a:p>
          </p:txBody>
        </p:sp>
        <p:sp>
          <p:nvSpPr>
            <p:cNvPr id="26" name="Rectangle 8">
              <a:extLst>
                <a:ext uri="{FF2B5EF4-FFF2-40B4-BE49-F238E27FC236}">
                  <a16:creationId xmlns:a16="http://schemas.microsoft.com/office/drawing/2014/main" id="{02E08E17-8AFD-45C5-8AC9-2B67065823CF}"/>
                </a:ext>
              </a:extLst>
            </p:cNvPr>
            <p:cNvSpPr>
              <a:spLocks noChangeArrowheads="1"/>
            </p:cNvSpPr>
            <p:nvPr/>
          </p:nvSpPr>
          <p:spPr bwMode="ltGray">
            <a:xfrm>
              <a:off x="7224464" y="4107904"/>
              <a:ext cx="1133475" cy="371475"/>
            </a:xfrm>
            <a:prstGeom prst="rect">
              <a:avLst/>
            </a:prstGeom>
            <a:noFill/>
            <a:ln w="9525">
              <a:noFill/>
              <a:miter lim="800000"/>
              <a:headEnd/>
              <a:tailEnd/>
            </a:ln>
          </p:spPr>
          <p:txBody>
            <a:bodyPr wrap="none" anchor="ctr"/>
            <a:lstStyle/>
            <a:p>
              <a:r>
                <a:rPr lang="en-US" altLang="zh-CN" sz="3200" b="1" dirty="0">
                  <a:latin typeface="Times New Roman" panose="02020603050405020304" pitchFamily="18" charset="0"/>
                  <a:cs typeface="Times New Roman" panose="02020603050405020304" pitchFamily="18" charset="0"/>
                </a:rPr>
                <a:t>T</a:t>
              </a:r>
              <a:endParaRPr lang="zh-CN" altLang="en-US" sz="3200" b="1" dirty="0">
                <a:latin typeface="Times New Roman" panose="02020603050405020304" pitchFamily="18" charset="0"/>
                <a:cs typeface="Times New Roman" panose="02020603050405020304" pitchFamily="18" charset="0"/>
              </a:endParaRPr>
            </a:p>
          </p:txBody>
        </p:sp>
        <p:sp>
          <p:nvSpPr>
            <p:cNvPr id="27" name="Line 9">
              <a:extLst>
                <a:ext uri="{FF2B5EF4-FFF2-40B4-BE49-F238E27FC236}">
                  <a16:creationId xmlns:a16="http://schemas.microsoft.com/office/drawing/2014/main" id="{524FAE1D-6A80-4B41-8211-CA5881A98E04}"/>
                </a:ext>
              </a:extLst>
            </p:cNvPr>
            <p:cNvSpPr>
              <a:spLocks noChangeShapeType="1"/>
            </p:cNvSpPr>
            <p:nvPr/>
          </p:nvSpPr>
          <p:spPr bwMode="ltGray">
            <a:xfrm>
              <a:off x="6995864" y="2736304"/>
              <a:ext cx="0" cy="457200"/>
            </a:xfrm>
            <a:prstGeom prst="line">
              <a:avLst/>
            </a:prstGeom>
            <a:noFill/>
            <a:ln w="9525">
              <a:solidFill>
                <a:schemeClr val="tx1"/>
              </a:solidFill>
              <a:round/>
              <a:headEnd/>
              <a:tailEnd type="triangle" w="med" len="med"/>
            </a:ln>
          </p:spPr>
          <p:txBody>
            <a:bodyPr wrap="none" anchor="ctr"/>
            <a:lstStyle/>
            <a:p>
              <a:endParaRPr lang="zh-CN" altLang="en-US" sz="3200" b="1">
                <a:latin typeface="Times New Roman" panose="02020603050405020304" pitchFamily="18" charset="0"/>
                <a:cs typeface="Times New Roman" panose="02020603050405020304" pitchFamily="18" charset="0"/>
              </a:endParaRPr>
            </a:p>
          </p:txBody>
        </p:sp>
        <p:sp>
          <p:nvSpPr>
            <p:cNvPr id="28" name="Line 10">
              <a:extLst>
                <a:ext uri="{FF2B5EF4-FFF2-40B4-BE49-F238E27FC236}">
                  <a16:creationId xmlns:a16="http://schemas.microsoft.com/office/drawing/2014/main" id="{3A44D940-18A6-4222-A40E-1047452637B5}"/>
                </a:ext>
              </a:extLst>
            </p:cNvPr>
            <p:cNvSpPr>
              <a:spLocks noChangeShapeType="1"/>
            </p:cNvSpPr>
            <p:nvPr/>
          </p:nvSpPr>
          <p:spPr bwMode="ltGray">
            <a:xfrm flipH="1">
              <a:off x="5395664" y="3650704"/>
              <a:ext cx="533400" cy="0"/>
            </a:xfrm>
            <a:prstGeom prst="line">
              <a:avLst/>
            </a:prstGeom>
            <a:noFill/>
            <a:ln w="9525">
              <a:solidFill>
                <a:schemeClr val="tx1"/>
              </a:solidFill>
              <a:round/>
              <a:headEnd/>
              <a:tailEnd/>
            </a:ln>
          </p:spPr>
          <p:txBody>
            <a:bodyPr wrap="none" anchor="ctr"/>
            <a:lstStyle/>
            <a:p>
              <a:endParaRPr lang="zh-CN" altLang="en-US" sz="3200" b="1">
                <a:latin typeface="Times New Roman" panose="02020603050405020304" pitchFamily="18" charset="0"/>
                <a:cs typeface="Times New Roman" panose="02020603050405020304" pitchFamily="18" charset="0"/>
              </a:endParaRPr>
            </a:p>
          </p:txBody>
        </p:sp>
        <p:sp>
          <p:nvSpPr>
            <p:cNvPr id="29" name="Line 11">
              <a:extLst>
                <a:ext uri="{FF2B5EF4-FFF2-40B4-BE49-F238E27FC236}">
                  <a16:creationId xmlns:a16="http://schemas.microsoft.com/office/drawing/2014/main" id="{F4945DD6-AB7F-4E6B-A978-CF9A418115BA}"/>
                </a:ext>
              </a:extLst>
            </p:cNvPr>
            <p:cNvSpPr>
              <a:spLocks noChangeShapeType="1"/>
            </p:cNvSpPr>
            <p:nvPr/>
          </p:nvSpPr>
          <p:spPr bwMode="ltGray">
            <a:xfrm>
              <a:off x="5395664" y="3650704"/>
              <a:ext cx="0" cy="2133600"/>
            </a:xfrm>
            <a:prstGeom prst="line">
              <a:avLst/>
            </a:prstGeom>
            <a:noFill/>
            <a:ln w="9525">
              <a:solidFill>
                <a:schemeClr val="tx1"/>
              </a:solidFill>
              <a:round/>
              <a:headEnd/>
              <a:tailEnd type="triangle" w="med" len="med"/>
            </a:ln>
          </p:spPr>
          <p:txBody>
            <a:bodyPr wrap="none" anchor="ctr"/>
            <a:lstStyle/>
            <a:p>
              <a:endParaRPr lang="zh-CN" altLang="en-US" sz="3200" b="1">
                <a:latin typeface="Times New Roman" panose="02020603050405020304" pitchFamily="18" charset="0"/>
                <a:cs typeface="Times New Roman" panose="02020603050405020304" pitchFamily="18" charset="0"/>
              </a:endParaRPr>
            </a:p>
          </p:txBody>
        </p:sp>
        <p:sp useBgFill="1">
          <p:nvSpPr>
            <p:cNvPr id="30" name="Rectangle 15">
              <a:extLst>
                <a:ext uri="{FF2B5EF4-FFF2-40B4-BE49-F238E27FC236}">
                  <a16:creationId xmlns:a16="http://schemas.microsoft.com/office/drawing/2014/main" id="{55C04C2E-E753-4255-8D88-2AA3F21A478D}"/>
                </a:ext>
              </a:extLst>
            </p:cNvPr>
            <p:cNvSpPr>
              <a:spLocks noChangeArrowheads="1"/>
            </p:cNvSpPr>
            <p:nvPr/>
          </p:nvSpPr>
          <p:spPr bwMode="ltGray">
            <a:xfrm>
              <a:off x="5429002" y="3117304"/>
              <a:ext cx="381000" cy="457200"/>
            </a:xfrm>
            <a:prstGeom prst="rect">
              <a:avLst/>
            </a:prstGeom>
            <a:ln w="9525">
              <a:noFill/>
              <a:miter lim="800000"/>
              <a:headEnd/>
              <a:tailEnd/>
            </a:ln>
          </p:spPr>
          <p:txBody>
            <a:bodyPr wrap="none" anchor="ctr"/>
            <a:lstStyle/>
            <a:p>
              <a:r>
                <a:rPr lang="en-US" altLang="zh-CN" sz="3200" b="1" dirty="0">
                  <a:latin typeface="Times New Roman" panose="02020603050405020304" pitchFamily="18" charset="0"/>
                  <a:cs typeface="Times New Roman" panose="02020603050405020304" pitchFamily="18" charset="0"/>
                </a:rPr>
                <a:t>F</a:t>
              </a:r>
              <a:endParaRPr lang="zh-CN" altLang="en-US" sz="3200" b="1" dirty="0">
                <a:latin typeface="Times New Roman" panose="02020603050405020304" pitchFamily="18" charset="0"/>
                <a:cs typeface="Times New Roman" panose="02020603050405020304" pitchFamily="18" charset="0"/>
              </a:endParaRPr>
            </a:p>
          </p:txBody>
        </p:sp>
        <p:sp>
          <p:nvSpPr>
            <p:cNvPr id="31" name="Line 16">
              <a:extLst>
                <a:ext uri="{FF2B5EF4-FFF2-40B4-BE49-F238E27FC236}">
                  <a16:creationId xmlns:a16="http://schemas.microsoft.com/office/drawing/2014/main" id="{7F8130E8-F0E5-4D99-A96A-20BCD10C10B8}"/>
                </a:ext>
              </a:extLst>
            </p:cNvPr>
            <p:cNvSpPr>
              <a:spLocks noChangeShapeType="1"/>
            </p:cNvSpPr>
            <p:nvPr/>
          </p:nvSpPr>
          <p:spPr bwMode="ltGray">
            <a:xfrm>
              <a:off x="6995864" y="5479504"/>
              <a:ext cx="0" cy="685800"/>
            </a:xfrm>
            <a:prstGeom prst="line">
              <a:avLst/>
            </a:prstGeom>
            <a:noFill/>
            <a:ln w="9525">
              <a:solidFill>
                <a:schemeClr val="tx1"/>
              </a:solidFill>
              <a:round/>
              <a:headEnd/>
              <a:tailEnd/>
            </a:ln>
          </p:spPr>
          <p:txBody>
            <a:bodyPr wrap="none" anchor="ctr"/>
            <a:lstStyle/>
            <a:p>
              <a:endParaRPr lang="zh-CN" altLang="en-US" sz="3200" b="1">
                <a:latin typeface="Times New Roman" panose="02020603050405020304" pitchFamily="18" charset="0"/>
                <a:cs typeface="Times New Roman" panose="02020603050405020304" pitchFamily="18" charset="0"/>
              </a:endParaRPr>
            </a:p>
          </p:txBody>
        </p:sp>
        <p:sp>
          <p:nvSpPr>
            <p:cNvPr id="32" name="Line 17">
              <a:extLst>
                <a:ext uri="{FF2B5EF4-FFF2-40B4-BE49-F238E27FC236}">
                  <a16:creationId xmlns:a16="http://schemas.microsoft.com/office/drawing/2014/main" id="{2CA90ABA-97B3-427D-A02D-A0E14C941E61}"/>
                </a:ext>
              </a:extLst>
            </p:cNvPr>
            <p:cNvSpPr>
              <a:spLocks noChangeShapeType="1"/>
            </p:cNvSpPr>
            <p:nvPr/>
          </p:nvSpPr>
          <p:spPr bwMode="ltGray">
            <a:xfrm>
              <a:off x="6995864" y="6165304"/>
              <a:ext cx="1752600" cy="0"/>
            </a:xfrm>
            <a:prstGeom prst="line">
              <a:avLst/>
            </a:prstGeom>
            <a:noFill/>
            <a:ln w="9525">
              <a:solidFill>
                <a:schemeClr val="tx1"/>
              </a:solidFill>
              <a:round/>
              <a:headEnd/>
              <a:tailEnd/>
            </a:ln>
          </p:spPr>
          <p:txBody>
            <a:bodyPr wrap="none" anchor="ctr"/>
            <a:lstStyle/>
            <a:p>
              <a:endParaRPr lang="zh-CN" altLang="en-US" sz="3200" b="1">
                <a:latin typeface="Times New Roman" panose="02020603050405020304" pitchFamily="18" charset="0"/>
                <a:cs typeface="Times New Roman" panose="02020603050405020304" pitchFamily="18" charset="0"/>
              </a:endParaRPr>
            </a:p>
          </p:txBody>
        </p:sp>
        <p:sp>
          <p:nvSpPr>
            <p:cNvPr id="33" name="Line 18">
              <a:extLst>
                <a:ext uri="{FF2B5EF4-FFF2-40B4-BE49-F238E27FC236}">
                  <a16:creationId xmlns:a16="http://schemas.microsoft.com/office/drawing/2014/main" id="{2468BC84-CFC3-4734-B229-3C75515269A8}"/>
                </a:ext>
              </a:extLst>
            </p:cNvPr>
            <p:cNvSpPr>
              <a:spLocks noChangeShapeType="1"/>
            </p:cNvSpPr>
            <p:nvPr/>
          </p:nvSpPr>
          <p:spPr bwMode="ltGray">
            <a:xfrm>
              <a:off x="8748464" y="2964904"/>
              <a:ext cx="0" cy="3200400"/>
            </a:xfrm>
            <a:prstGeom prst="line">
              <a:avLst/>
            </a:prstGeom>
            <a:noFill/>
            <a:ln w="9525">
              <a:solidFill>
                <a:schemeClr val="tx1"/>
              </a:solidFill>
              <a:round/>
              <a:headEnd/>
              <a:tailEnd/>
            </a:ln>
          </p:spPr>
          <p:txBody>
            <a:bodyPr wrap="none" anchor="ctr"/>
            <a:lstStyle/>
            <a:p>
              <a:endParaRPr lang="zh-CN" altLang="en-US" sz="3200" b="1">
                <a:latin typeface="Times New Roman" panose="02020603050405020304" pitchFamily="18" charset="0"/>
                <a:cs typeface="Times New Roman" panose="02020603050405020304" pitchFamily="18" charset="0"/>
              </a:endParaRPr>
            </a:p>
          </p:txBody>
        </p:sp>
        <p:sp>
          <p:nvSpPr>
            <p:cNvPr id="34" name="Line 19">
              <a:extLst>
                <a:ext uri="{FF2B5EF4-FFF2-40B4-BE49-F238E27FC236}">
                  <a16:creationId xmlns:a16="http://schemas.microsoft.com/office/drawing/2014/main" id="{DD7BC6EA-E446-4E78-A7A2-140987D85A2B}"/>
                </a:ext>
              </a:extLst>
            </p:cNvPr>
            <p:cNvSpPr>
              <a:spLocks noChangeShapeType="1"/>
            </p:cNvSpPr>
            <p:nvPr/>
          </p:nvSpPr>
          <p:spPr bwMode="ltGray">
            <a:xfrm flipH="1">
              <a:off x="6995864" y="2964904"/>
              <a:ext cx="1752600" cy="0"/>
            </a:xfrm>
            <a:prstGeom prst="line">
              <a:avLst/>
            </a:prstGeom>
            <a:noFill/>
            <a:ln w="9525">
              <a:solidFill>
                <a:schemeClr val="tx1"/>
              </a:solidFill>
              <a:round/>
              <a:headEnd/>
              <a:tailEnd type="triangle" w="med" len="med"/>
            </a:ln>
          </p:spPr>
          <p:txBody>
            <a:bodyPr wrap="none" anchor="ctr"/>
            <a:lstStyle/>
            <a:p>
              <a:endParaRPr lang="zh-CN" altLang="en-US" sz="3200" b="1">
                <a:latin typeface="Times New Roman" panose="02020603050405020304" pitchFamily="18" charset="0"/>
                <a:cs typeface="Times New Roman" panose="02020603050405020304" pitchFamily="18" charset="0"/>
              </a:endParaRPr>
            </a:p>
          </p:txBody>
        </p:sp>
      </p:grpSp>
      <p:sp>
        <p:nvSpPr>
          <p:cNvPr id="35" name="矩形 34">
            <a:extLst>
              <a:ext uri="{FF2B5EF4-FFF2-40B4-BE49-F238E27FC236}">
                <a16:creationId xmlns:a16="http://schemas.microsoft.com/office/drawing/2014/main" id="{ACB8A6F8-C7B9-4174-AC50-3AA3E0266A97}"/>
              </a:ext>
            </a:extLst>
          </p:cNvPr>
          <p:cNvSpPr/>
          <p:nvPr/>
        </p:nvSpPr>
        <p:spPr>
          <a:xfrm>
            <a:off x="2397990" y="8441821"/>
            <a:ext cx="7521971" cy="535531"/>
          </a:xfrm>
          <a:prstGeom prst="rect">
            <a:avLst/>
          </a:prstGeom>
          <a:ln w="28575">
            <a:solidFill>
              <a:srgbClr val="0000FF"/>
            </a:solidFill>
          </a:ln>
        </p:spPr>
        <p:txBody>
          <a:bodyPr wrap="square">
            <a:spAutoFit/>
          </a:bodyPr>
          <a:lstStyle/>
          <a:p>
            <a:pPr eaLnBrk="1" hangingPunct="1">
              <a:lnSpc>
                <a:spcPct val="90000"/>
              </a:lnSpc>
              <a:buFontTx/>
              <a:buNone/>
            </a:pPr>
            <a:r>
              <a:rPr lang="en-US" altLang="zh-CN" sz="3200" b="1" dirty="0">
                <a:solidFill>
                  <a:srgbClr val="FF0000"/>
                </a:solidFill>
                <a:latin typeface="Times New Roman" panose="02020603050405020304" pitchFamily="18" charset="0"/>
                <a:cs typeface="Times New Roman" panose="02020603050405020304" pitchFamily="18" charset="0"/>
              </a:rPr>
              <a:t> </a:t>
            </a:r>
            <a:r>
              <a:rPr lang="en-US" altLang="zh-CN" sz="3200" b="1" dirty="0">
                <a:solidFill>
                  <a:srgbClr val="FF0000"/>
                </a:solidFill>
                <a:latin typeface="Times New Roman" panose="02020603050405020304" pitchFamily="18" charset="0"/>
                <a:ea typeface="楷体" pitchFamily="49" charset="-122"/>
                <a:cs typeface="Times New Roman" panose="02020603050405020304" pitchFamily="18" charset="0"/>
              </a:rPr>
              <a:t>while</a:t>
            </a:r>
            <a:r>
              <a:rPr lang="en-US" altLang="zh-CN" sz="3200" b="1" dirty="0">
                <a:latin typeface="Times New Roman" panose="02020603050405020304" pitchFamily="18" charset="0"/>
                <a:cs typeface="Times New Roman" panose="02020603050405020304" pitchFamily="18" charset="0"/>
              </a:rPr>
              <a:t> (k&lt;n)</a:t>
            </a:r>
            <a:r>
              <a:rPr lang="zh-CN" altLang="en-US" sz="3200" b="1" dirty="0">
                <a:solidFill>
                  <a:srgbClr val="FF0000"/>
                </a:solidFill>
                <a:latin typeface="Times New Roman" panose="02020603050405020304" pitchFamily="18" charset="0"/>
                <a:ea typeface="楷体" pitchFamily="49" charset="-122"/>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      s=</a:t>
            </a:r>
            <a:r>
              <a:rPr lang="en-US" altLang="zh-CN" sz="3200" b="1" dirty="0" err="1">
                <a:latin typeface="Times New Roman" panose="02020603050405020304" pitchFamily="18" charset="0"/>
                <a:cs typeface="Times New Roman" panose="02020603050405020304" pitchFamily="18" charset="0"/>
              </a:rPr>
              <a:t>s+k</a:t>
            </a:r>
            <a:r>
              <a:rPr lang="en-US" altLang="zh-CN" sz="3200" b="1" dirty="0">
                <a:latin typeface="Times New Roman" panose="02020603050405020304" pitchFamily="18" charset="0"/>
                <a:cs typeface="Times New Roman" panose="02020603050405020304" pitchFamily="18" charset="0"/>
              </a:rPr>
              <a:t>;</a:t>
            </a:r>
            <a:endParaRPr lang="zh-CN" alt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864976"/>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B27F9-568B-450C-A493-EEED9DFB1A26}"/>
              </a:ext>
            </a:extLst>
          </p:cNvPr>
          <p:cNvSpPr>
            <a:spLocks noGrp="1"/>
          </p:cNvSpPr>
          <p:nvPr>
            <p:ph type="title"/>
          </p:nvPr>
        </p:nvSpPr>
        <p:spPr/>
        <p:txBody>
          <a:bodyPr/>
          <a:lstStyle/>
          <a:p>
            <a:r>
              <a:rPr lang="en-US" altLang="zh-CN" sz="6600" b="1" dirty="0"/>
              <a:t>While  Loop</a:t>
            </a:r>
            <a:endParaRPr lang="zh-CN" altLang="en-US" sz="6600" b="1" dirty="0"/>
          </a:p>
        </p:txBody>
      </p:sp>
      <p:sp>
        <p:nvSpPr>
          <p:cNvPr id="4" name="灯片编号占位符 3">
            <a:extLst>
              <a:ext uri="{FF2B5EF4-FFF2-40B4-BE49-F238E27FC236}">
                <a16:creationId xmlns:a16="http://schemas.microsoft.com/office/drawing/2014/main" id="{6B8580E8-BADA-4321-BF95-7497F774C9B4}"/>
              </a:ext>
            </a:extLst>
          </p:cNvPr>
          <p:cNvSpPr>
            <a:spLocks noGrp="1"/>
          </p:cNvSpPr>
          <p:nvPr>
            <p:ph type="sldNum" sz="quarter" idx="2"/>
          </p:nvPr>
        </p:nvSpPr>
        <p:spPr>
          <a:xfrm>
            <a:off x="6350000" y="9321800"/>
            <a:ext cx="348950" cy="348594"/>
          </a:xfrm>
        </p:spPr>
        <p:txBody>
          <a:bodyPr/>
          <a:lstStyle/>
          <a:p>
            <a:fld id="{86CB4B4D-7CA3-9044-876B-883B54F8677D}" type="slidenum">
              <a:rPr lang="en-US" altLang="zh-CN" smtClean="0"/>
              <a:t>11</a:t>
            </a:fld>
            <a:endParaRPr lang="en-US" altLang="zh-CN"/>
          </a:p>
        </p:txBody>
      </p:sp>
      <p:sp>
        <p:nvSpPr>
          <p:cNvPr id="6" name="矩形 5">
            <a:extLst>
              <a:ext uri="{FF2B5EF4-FFF2-40B4-BE49-F238E27FC236}">
                <a16:creationId xmlns:a16="http://schemas.microsoft.com/office/drawing/2014/main" id="{030E2DDE-F68B-4C87-B147-44A2A6AC60B1}"/>
              </a:ext>
            </a:extLst>
          </p:cNvPr>
          <p:cNvSpPr/>
          <p:nvPr/>
        </p:nvSpPr>
        <p:spPr>
          <a:xfrm>
            <a:off x="-249817" y="1655555"/>
            <a:ext cx="13965813" cy="663515"/>
          </a:xfrm>
          <a:prstGeom prst="rect">
            <a:avLst/>
          </a:prstGeom>
        </p:spPr>
        <p:txBody>
          <a:bodyPr wrap="square">
            <a:spAutoFit/>
          </a:bodyPr>
          <a:lstStyle/>
          <a:p>
            <a:pPr marL="439738" indent="-439738" algn="l"/>
            <a:r>
              <a:rPr lang="zh-CN" altLang="en-US" sz="3600" b="1" dirty="0">
                <a:latin typeface="Times New Roman" panose="02020603050405020304" pitchFamily="18" charset="0"/>
                <a:cs typeface="Times New Roman" panose="02020603050405020304" pitchFamily="18" charset="0"/>
              </a:rPr>
              <a:t>【 </a:t>
            </a:r>
            <a:r>
              <a:rPr lang="en-US" altLang="zh-CN" sz="3600" b="1" dirty="0">
                <a:latin typeface="Times New Roman" panose="02020603050405020304" pitchFamily="18" charset="0"/>
                <a:cs typeface="Times New Roman" panose="02020603050405020304" pitchFamily="18" charset="0"/>
              </a:rPr>
              <a:t>ex.1】compute </a:t>
            </a:r>
            <a:r>
              <a:rPr lang="en-US" altLang="zh-CN" sz="3600" dirty="0">
                <a:latin typeface="Times New Roman" panose="02020603050405020304" pitchFamily="18" charset="0"/>
                <a:ea typeface="楷体" pitchFamily="49" charset="-122"/>
                <a:cs typeface="Times New Roman" panose="02020603050405020304" pitchFamily="18" charset="0"/>
              </a:rPr>
              <a:t>s=1+2+3+</a:t>
            </a:r>
            <a:r>
              <a:rPr lang="en-US" altLang="zh-CN" sz="4400" b="1" baseline="20000" dirty="0">
                <a:latin typeface="Times New Roman" panose="02020603050405020304" pitchFamily="18" charset="0"/>
                <a:ea typeface="楷体" pitchFamily="49" charset="-122"/>
                <a:cs typeface="Times New Roman" panose="02020603050405020304" pitchFamily="18" charset="0"/>
              </a:rPr>
              <a:t>…</a:t>
            </a:r>
            <a:r>
              <a:rPr lang="en-US" altLang="zh-CN" sz="3600" dirty="0">
                <a:latin typeface="Times New Roman" panose="02020603050405020304" pitchFamily="18" charset="0"/>
                <a:ea typeface="楷体" pitchFamily="49" charset="-122"/>
                <a:cs typeface="Times New Roman" panose="02020603050405020304" pitchFamily="18" charset="0"/>
              </a:rPr>
              <a:t>+n  (n</a:t>
            </a:r>
            <a:r>
              <a:rPr lang="en-US" altLang="zh-CN" sz="3600" dirty="0">
                <a:latin typeface="Times New Roman" panose="02020603050405020304" pitchFamily="18" charset="0"/>
                <a:ea typeface="楷体" pitchFamily="49" charset="-122"/>
                <a:cs typeface="Times New Roman" panose="02020603050405020304" pitchFamily="18" charset="0"/>
                <a:sym typeface="Symbol" pitchFamily="18" charset="2"/>
              </a:rPr>
              <a:t>≥1)</a:t>
            </a:r>
            <a:r>
              <a:rPr lang="en-US" altLang="zh-CN" sz="3600" b="1" dirty="0">
                <a:latin typeface="Times New Roman" panose="02020603050405020304" pitchFamily="18" charset="0"/>
                <a:cs typeface="Times New Roman" panose="02020603050405020304" pitchFamily="18" charset="0"/>
              </a:rPr>
              <a:t> and output the result.</a:t>
            </a:r>
            <a:endParaRPr lang="zh-CN" altLang="en-US" sz="3600" dirty="0">
              <a:latin typeface="Times New Roman" panose="02020603050405020304" pitchFamily="18" charset="0"/>
              <a:cs typeface="Times New Roman" panose="02020603050405020304" pitchFamily="18" charset="0"/>
            </a:endParaRPr>
          </a:p>
        </p:txBody>
      </p:sp>
      <p:grpSp>
        <p:nvGrpSpPr>
          <p:cNvPr id="20" name="组合 19">
            <a:extLst>
              <a:ext uri="{FF2B5EF4-FFF2-40B4-BE49-F238E27FC236}">
                <a16:creationId xmlns:a16="http://schemas.microsoft.com/office/drawing/2014/main" id="{73583CCB-0C6F-4571-872E-44991E3C21A5}"/>
              </a:ext>
            </a:extLst>
          </p:cNvPr>
          <p:cNvGrpSpPr/>
          <p:nvPr/>
        </p:nvGrpSpPr>
        <p:grpSpPr>
          <a:xfrm>
            <a:off x="7142405" y="2784372"/>
            <a:ext cx="5591462" cy="707886"/>
            <a:chOff x="4139952" y="1844824"/>
            <a:chExt cx="4680520" cy="644744"/>
          </a:xfrm>
          <a:solidFill>
            <a:schemeClr val="accent1">
              <a:lumMod val="60000"/>
              <a:lumOff val="40000"/>
            </a:schemeClr>
          </a:solidFill>
        </p:grpSpPr>
        <p:sp>
          <p:nvSpPr>
            <p:cNvPr id="21" name="右箭头 41">
              <a:extLst>
                <a:ext uri="{FF2B5EF4-FFF2-40B4-BE49-F238E27FC236}">
                  <a16:creationId xmlns:a16="http://schemas.microsoft.com/office/drawing/2014/main" id="{B515E480-E560-4A48-8B6F-5B50B125AA04}"/>
                </a:ext>
              </a:extLst>
            </p:cNvPr>
            <p:cNvSpPr/>
            <p:nvPr/>
          </p:nvSpPr>
          <p:spPr bwMode="auto">
            <a:xfrm>
              <a:off x="4139952" y="1936256"/>
              <a:ext cx="576064" cy="484632"/>
            </a:xfrm>
            <a:prstGeom prst="rightArrow">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2" name="TextBox 42">
              <a:extLst>
                <a:ext uri="{FF2B5EF4-FFF2-40B4-BE49-F238E27FC236}">
                  <a16:creationId xmlns:a16="http://schemas.microsoft.com/office/drawing/2014/main" id="{B9253006-CF9F-46FE-B78B-80F83AF9620E}"/>
                </a:ext>
              </a:extLst>
            </p:cNvPr>
            <p:cNvSpPr txBox="1"/>
            <p:nvPr/>
          </p:nvSpPr>
          <p:spPr>
            <a:xfrm>
              <a:off x="4932040" y="1844824"/>
              <a:ext cx="3888432" cy="644744"/>
            </a:xfrm>
            <a:prstGeom prst="rect">
              <a:avLst/>
            </a:prstGeom>
            <a:grpFill/>
            <a:effectLst>
              <a:outerShdw blurRad="50800" dist="38100" dir="2700000" algn="tl" rotWithShape="0">
                <a:prstClr val="black">
                  <a:alpha val="40000"/>
                </a:prstClr>
              </a:outerShdw>
            </a:effectLst>
          </p:spPr>
          <p:txBody>
            <a:bodyPr wrap="square">
              <a:spAutoFit/>
            </a:bodyPr>
            <a:lstStyle/>
            <a:p>
              <a:r>
                <a:rPr lang="en-US" altLang="zh-CN" sz="3200" b="1" dirty="0">
                  <a:latin typeface="Times New Roman" panose="02020603050405020304" pitchFamily="18" charset="0"/>
                  <a:cs typeface="Times New Roman" panose="02020603050405020304" pitchFamily="18" charset="0"/>
                </a:rPr>
                <a:t>s=0;k=1;</a:t>
              </a:r>
              <a:endParaRPr lang="zh-CN" altLang="en-US" sz="3200" b="1" dirty="0">
                <a:latin typeface="Times New Roman" panose="02020603050405020304" pitchFamily="18" charset="0"/>
                <a:cs typeface="Times New Roman" panose="02020603050405020304" pitchFamily="18" charset="0"/>
              </a:endParaRPr>
            </a:p>
          </p:txBody>
        </p:sp>
      </p:grpSp>
      <p:grpSp>
        <p:nvGrpSpPr>
          <p:cNvPr id="23" name="组合 22">
            <a:extLst>
              <a:ext uri="{FF2B5EF4-FFF2-40B4-BE49-F238E27FC236}">
                <a16:creationId xmlns:a16="http://schemas.microsoft.com/office/drawing/2014/main" id="{1E71C770-0642-44CD-9E12-5F10DE19FD77}"/>
              </a:ext>
            </a:extLst>
          </p:cNvPr>
          <p:cNvGrpSpPr/>
          <p:nvPr/>
        </p:nvGrpSpPr>
        <p:grpSpPr>
          <a:xfrm>
            <a:off x="7142405" y="4728586"/>
            <a:ext cx="5591462" cy="1323439"/>
            <a:chOff x="4139952" y="3356992"/>
            <a:chExt cx="4680520" cy="1205392"/>
          </a:xfrm>
          <a:solidFill>
            <a:schemeClr val="accent1">
              <a:lumMod val="60000"/>
              <a:lumOff val="40000"/>
            </a:schemeClr>
          </a:solidFill>
        </p:grpSpPr>
        <p:sp>
          <p:nvSpPr>
            <p:cNvPr id="24" name="TextBox 44">
              <a:extLst>
                <a:ext uri="{FF2B5EF4-FFF2-40B4-BE49-F238E27FC236}">
                  <a16:creationId xmlns:a16="http://schemas.microsoft.com/office/drawing/2014/main" id="{D7BD3B7E-1863-45D0-B5EB-7C52597C5981}"/>
                </a:ext>
              </a:extLst>
            </p:cNvPr>
            <p:cNvSpPr txBox="1"/>
            <p:nvPr/>
          </p:nvSpPr>
          <p:spPr>
            <a:xfrm>
              <a:off x="4932040" y="3356992"/>
              <a:ext cx="3888432" cy="1205392"/>
            </a:xfrm>
            <a:prstGeom prst="rect">
              <a:avLst/>
            </a:prstGeom>
            <a:grpFill/>
            <a:effectLst>
              <a:outerShdw blurRad="50800" dist="38100" dir="2700000" algn="tl" rotWithShape="0">
                <a:prstClr val="black">
                  <a:alpha val="40000"/>
                </a:prstClr>
              </a:outerShdw>
            </a:effectLst>
          </p:spPr>
          <p:txBody>
            <a:bodyPr wrap="square">
              <a:spAutoFit/>
            </a:bodyPr>
            <a:lstStyle/>
            <a:p>
              <a:r>
                <a:rPr lang="en-US" altLang="zh-CN" sz="3200" b="1" dirty="0">
                  <a:latin typeface="Times New Roman" panose="02020603050405020304" pitchFamily="18" charset="0"/>
                  <a:cs typeface="Times New Roman" panose="02020603050405020304" pitchFamily="18" charset="0"/>
                </a:rPr>
                <a:t>while(k&lt;=n)</a:t>
              </a:r>
            </a:p>
            <a:p>
              <a:r>
                <a:rPr lang="en-US" altLang="zh-CN" sz="3200" b="1" dirty="0">
                  <a:latin typeface="Times New Roman" panose="02020603050405020304" pitchFamily="18" charset="0"/>
                  <a:cs typeface="Times New Roman" panose="02020603050405020304" pitchFamily="18" charset="0"/>
                </a:rPr>
                <a:t> {s=</a:t>
              </a:r>
              <a:r>
                <a:rPr lang="en-US" altLang="zh-CN" sz="3200" b="1" dirty="0" err="1">
                  <a:latin typeface="Times New Roman" panose="02020603050405020304" pitchFamily="18" charset="0"/>
                  <a:cs typeface="Times New Roman" panose="02020603050405020304" pitchFamily="18" charset="0"/>
                </a:rPr>
                <a:t>s+k</a:t>
              </a:r>
              <a:r>
                <a:rPr lang="en-US" altLang="zh-CN" sz="3200" b="1" dirty="0">
                  <a:latin typeface="Times New Roman" panose="02020603050405020304" pitchFamily="18" charset="0"/>
                  <a:cs typeface="Times New Roman" panose="02020603050405020304" pitchFamily="18" charset="0"/>
                </a:rPr>
                <a:t>; k=k+1;}</a:t>
              </a:r>
              <a:endParaRPr lang="zh-CN" altLang="en-US" sz="3200" b="1" dirty="0">
                <a:latin typeface="Times New Roman" panose="02020603050405020304" pitchFamily="18" charset="0"/>
                <a:cs typeface="Times New Roman" panose="02020603050405020304" pitchFamily="18" charset="0"/>
              </a:endParaRPr>
            </a:p>
          </p:txBody>
        </p:sp>
        <p:sp>
          <p:nvSpPr>
            <p:cNvPr id="25" name="右箭头 45">
              <a:extLst>
                <a:ext uri="{FF2B5EF4-FFF2-40B4-BE49-F238E27FC236}">
                  <a16:creationId xmlns:a16="http://schemas.microsoft.com/office/drawing/2014/main" id="{2F26D8A8-3362-4698-AD60-9C4BB7ABD774}"/>
                </a:ext>
              </a:extLst>
            </p:cNvPr>
            <p:cNvSpPr/>
            <p:nvPr/>
          </p:nvSpPr>
          <p:spPr bwMode="auto">
            <a:xfrm>
              <a:off x="4139952" y="3664448"/>
              <a:ext cx="576064" cy="484632"/>
            </a:xfrm>
            <a:prstGeom prst="rightArrow">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grpSp>
      <p:grpSp>
        <p:nvGrpSpPr>
          <p:cNvPr id="26" name="组合 25">
            <a:extLst>
              <a:ext uri="{FF2B5EF4-FFF2-40B4-BE49-F238E27FC236}">
                <a16:creationId xmlns:a16="http://schemas.microsoft.com/office/drawing/2014/main" id="{28D5901B-7AEB-4710-B15F-39353FD1803E}"/>
              </a:ext>
            </a:extLst>
          </p:cNvPr>
          <p:cNvGrpSpPr/>
          <p:nvPr/>
        </p:nvGrpSpPr>
        <p:grpSpPr>
          <a:xfrm>
            <a:off x="7142405" y="7384171"/>
            <a:ext cx="5591462" cy="650177"/>
            <a:chOff x="4139952" y="1844824"/>
            <a:chExt cx="4680520" cy="592183"/>
          </a:xfrm>
          <a:solidFill>
            <a:schemeClr val="accent1">
              <a:lumMod val="60000"/>
              <a:lumOff val="40000"/>
            </a:schemeClr>
          </a:solidFill>
        </p:grpSpPr>
        <p:sp>
          <p:nvSpPr>
            <p:cNvPr id="27" name="右箭头 47">
              <a:extLst>
                <a:ext uri="{FF2B5EF4-FFF2-40B4-BE49-F238E27FC236}">
                  <a16:creationId xmlns:a16="http://schemas.microsoft.com/office/drawing/2014/main" id="{407A8BDD-78EB-4D64-BB5F-B098338E5590}"/>
                </a:ext>
              </a:extLst>
            </p:cNvPr>
            <p:cNvSpPr/>
            <p:nvPr/>
          </p:nvSpPr>
          <p:spPr bwMode="auto">
            <a:xfrm>
              <a:off x="4139952" y="1936256"/>
              <a:ext cx="576064" cy="484632"/>
            </a:xfrm>
            <a:prstGeom prst="rightArrow">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8" name="TextBox 48">
              <a:extLst>
                <a:ext uri="{FF2B5EF4-FFF2-40B4-BE49-F238E27FC236}">
                  <a16:creationId xmlns:a16="http://schemas.microsoft.com/office/drawing/2014/main" id="{0D0FD3C1-7616-40DF-B877-7AD47363A141}"/>
                </a:ext>
              </a:extLst>
            </p:cNvPr>
            <p:cNvSpPr txBox="1"/>
            <p:nvPr/>
          </p:nvSpPr>
          <p:spPr>
            <a:xfrm>
              <a:off x="4932040" y="1844824"/>
              <a:ext cx="3888432" cy="592183"/>
            </a:xfrm>
            <a:prstGeom prst="rect">
              <a:avLst/>
            </a:prstGeom>
            <a:grpFill/>
            <a:effectLst>
              <a:outerShdw blurRad="50800" dist="38100" dir="2700000" algn="tl" rotWithShape="0">
                <a:prstClr val="black">
                  <a:alpha val="40000"/>
                </a:prstClr>
              </a:outerShdw>
            </a:effectLst>
          </p:spPr>
          <p:txBody>
            <a:bodyPr wrap="square">
              <a:spAutoFit/>
            </a:bodyPr>
            <a:lstStyle/>
            <a:p>
              <a:r>
                <a:rPr lang="en-US" altLang="zh-CN" sz="3200" b="1" dirty="0" err="1">
                  <a:latin typeface="Times New Roman" panose="02020603050405020304" pitchFamily="18" charset="0"/>
                  <a:cs typeface="Times New Roman" panose="02020603050405020304" pitchFamily="18" charset="0"/>
                </a:rPr>
                <a:t>printf</a:t>
              </a:r>
              <a:r>
                <a:rPr lang="en-US" altLang="zh-CN" sz="3200" b="1" dirty="0">
                  <a:latin typeface="Times New Roman" panose="02020603050405020304" pitchFamily="18" charset="0"/>
                  <a:cs typeface="Times New Roman" panose="02020603050405020304" pitchFamily="18" charset="0"/>
                </a:rPr>
                <a:t>(“%</a:t>
              </a:r>
              <a:r>
                <a:rPr lang="en-US" altLang="zh-CN" sz="3200" b="1" dirty="0" err="1">
                  <a:latin typeface="Times New Roman" panose="02020603050405020304" pitchFamily="18" charset="0"/>
                  <a:cs typeface="Times New Roman" panose="02020603050405020304" pitchFamily="18" charset="0"/>
                </a:rPr>
                <a:t>d”,s</a:t>
              </a:r>
              <a:r>
                <a:rPr lang="en-US" altLang="zh-CN" sz="3200" b="1" dirty="0">
                  <a:latin typeface="Times New Roman" panose="02020603050405020304" pitchFamily="18" charset="0"/>
                  <a:cs typeface="Times New Roman" panose="02020603050405020304" pitchFamily="18" charset="0"/>
                </a:rPr>
                <a:t>);</a:t>
              </a:r>
              <a:endParaRPr lang="zh-CN" altLang="en-US" sz="3200" b="1" dirty="0">
                <a:latin typeface="Times New Roman" panose="02020603050405020304" pitchFamily="18" charset="0"/>
                <a:cs typeface="Times New Roman" panose="02020603050405020304" pitchFamily="18" charset="0"/>
              </a:endParaRPr>
            </a:p>
          </p:txBody>
        </p:sp>
      </p:grpSp>
      <p:grpSp>
        <p:nvGrpSpPr>
          <p:cNvPr id="30" name="组合 29">
            <a:extLst>
              <a:ext uri="{FF2B5EF4-FFF2-40B4-BE49-F238E27FC236}">
                <a16:creationId xmlns:a16="http://schemas.microsoft.com/office/drawing/2014/main" id="{553153AC-5C7D-4D50-BF48-F12FDE4D7CE0}"/>
              </a:ext>
            </a:extLst>
          </p:cNvPr>
          <p:cNvGrpSpPr/>
          <p:nvPr/>
        </p:nvGrpSpPr>
        <p:grpSpPr>
          <a:xfrm>
            <a:off x="7142405" y="3567749"/>
            <a:ext cx="5591462" cy="707886"/>
            <a:chOff x="4139952" y="1916832"/>
            <a:chExt cx="4680520" cy="644744"/>
          </a:xfrm>
          <a:solidFill>
            <a:schemeClr val="accent1">
              <a:lumMod val="60000"/>
              <a:lumOff val="40000"/>
            </a:schemeClr>
          </a:solidFill>
        </p:grpSpPr>
        <p:sp>
          <p:nvSpPr>
            <p:cNvPr id="31" name="右箭头 51">
              <a:extLst>
                <a:ext uri="{FF2B5EF4-FFF2-40B4-BE49-F238E27FC236}">
                  <a16:creationId xmlns:a16="http://schemas.microsoft.com/office/drawing/2014/main" id="{CFD89C00-EB16-4019-8588-741B097FBC64}"/>
                </a:ext>
              </a:extLst>
            </p:cNvPr>
            <p:cNvSpPr/>
            <p:nvPr/>
          </p:nvSpPr>
          <p:spPr bwMode="auto">
            <a:xfrm>
              <a:off x="4139952" y="2016975"/>
              <a:ext cx="576064" cy="484632"/>
            </a:xfrm>
            <a:prstGeom prst="rightArrow">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32" name="TextBox 52">
              <a:extLst>
                <a:ext uri="{FF2B5EF4-FFF2-40B4-BE49-F238E27FC236}">
                  <a16:creationId xmlns:a16="http://schemas.microsoft.com/office/drawing/2014/main" id="{54787204-C132-439C-9D6E-D81054CAD01C}"/>
                </a:ext>
              </a:extLst>
            </p:cNvPr>
            <p:cNvSpPr txBox="1"/>
            <p:nvPr/>
          </p:nvSpPr>
          <p:spPr>
            <a:xfrm>
              <a:off x="4932040" y="1916832"/>
              <a:ext cx="3888432" cy="644744"/>
            </a:xfrm>
            <a:prstGeom prst="rect">
              <a:avLst/>
            </a:prstGeom>
            <a:grpFill/>
            <a:effectLst>
              <a:outerShdw blurRad="50800" dist="38100" dir="2700000" algn="tl" rotWithShape="0">
                <a:prstClr val="black">
                  <a:alpha val="40000"/>
                </a:prstClr>
              </a:outerShdw>
            </a:effectLst>
          </p:spPr>
          <p:txBody>
            <a:bodyPr wrap="square">
              <a:spAutoFit/>
            </a:bodyPr>
            <a:lstStyle/>
            <a:p>
              <a:r>
                <a:rPr lang="en-US" altLang="zh-CN" sz="3200" b="1" dirty="0" err="1">
                  <a:latin typeface="Times New Roman" panose="02020603050405020304" pitchFamily="18" charset="0"/>
                  <a:cs typeface="Times New Roman" panose="02020603050405020304" pitchFamily="18" charset="0"/>
                </a:rPr>
                <a:t>scanf</a:t>
              </a:r>
              <a:r>
                <a:rPr lang="en-US" altLang="zh-CN" sz="3200" b="1" dirty="0">
                  <a:latin typeface="Times New Roman" panose="02020603050405020304" pitchFamily="18" charset="0"/>
                  <a:cs typeface="Times New Roman" panose="02020603050405020304" pitchFamily="18" charset="0"/>
                </a:rPr>
                <a:t>(“%</a:t>
              </a:r>
              <a:r>
                <a:rPr lang="en-US" altLang="zh-CN" sz="3200" b="1" dirty="0" err="1">
                  <a:latin typeface="Times New Roman" panose="02020603050405020304" pitchFamily="18" charset="0"/>
                  <a:cs typeface="Times New Roman" panose="02020603050405020304" pitchFamily="18" charset="0"/>
                </a:rPr>
                <a:t>d”,&amp;n</a:t>
              </a:r>
              <a:r>
                <a:rPr lang="en-US" altLang="zh-CN" sz="3200" b="1" dirty="0">
                  <a:latin typeface="Times New Roman" panose="02020603050405020304" pitchFamily="18" charset="0"/>
                  <a:cs typeface="Times New Roman" panose="02020603050405020304" pitchFamily="18" charset="0"/>
                </a:rPr>
                <a:t>);</a:t>
              </a:r>
              <a:endParaRPr lang="zh-CN" altLang="en-US" sz="3200" b="1" dirty="0">
                <a:latin typeface="Times New Roman" panose="02020603050405020304" pitchFamily="18" charset="0"/>
                <a:cs typeface="Times New Roman" panose="02020603050405020304" pitchFamily="18" charset="0"/>
              </a:endParaRPr>
            </a:p>
          </p:txBody>
        </p:sp>
      </p:grpSp>
      <p:grpSp>
        <p:nvGrpSpPr>
          <p:cNvPr id="34" name="组合 33">
            <a:extLst>
              <a:ext uri="{FF2B5EF4-FFF2-40B4-BE49-F238E27FC236}">
                <a16:creationId xmlns:a16="http://schemas.microsoft.com/office/drawing/2014/main" id="{7C639482-C631-498D-99B8-D339FCA42D8C}"/>
              </a:ext>
            </a:extLst>
          </p:cNvPr>
          <p:cNvGrpSpPr/>
          <p:nvPr/>
        </p:nvGrpSpPr>
        <p:grpSpPr>
          <a:xfrm>
            <a:off x="643481" y="2897004"/>
            <a:ext cx="4645215" cy="5904096"/>
            <a:chOff x="37823" y="2657459"/>
            <a:chExt cx="4125435" cy="5201989"/>
          </a:xfrm>
          <a:solidFill>
            <a:srgbClr val="003399"/>
          </a:solidFill>
        </p:grpSpPr>
        <p:sp>
          <p:nvSpPr>
            <p:cNvPr id="5" name="Line 16">
              <a:extLst>
                <a:ext uri="{FF2B5EF4-FFF2-40B4-BE49-F238E27FC236}">
                  <a16:creationId xmlns:a16="http://schemas.microsoft.com/office/drawing/2014/main" id="{142A15A0-97C5-45A5-9A6E-F81EE953EFD2}"/>
                </a:ext>
              </a:extLst>
            </p:cNvPr>
            <p:cNvSpPr>
              <a:spLocks noChangeShapeType="1"/>
            </p:cNvSpPr>
            <p:nvPr/>
          </p:nvSpPr>
          <p:spPr bwMode="ltGray">
            <a:xfrm>
              <a:off x="2377964" y="6329867"/>
              <a:ext cx="0" cy="576064"/>
            </a:xfrm>
            <a:prstGeom prst="line">
              <a:avLst/>
            </a:prstGeom>
            <a:grpFill/>
            <a:ln w="9525">
              <a:solidFill>
                <a:schemeClr val="tx1"/>
              </a:solidFill>
              <a:round/>
              <a:headEnd/>
              <a:tailEnd/>
            </a:ln>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7" name="AutoShape 5">
              <a:extLst>
                <a:ext uri="{FF2B5EF4-FFF2-40B4-BE49-F238E27FC236}">
                  <a16:creationId xmlns:a16="http://schemas.microsoft.com/office/drawing/2014/main" id="{1434CC38-E109-4443-8388-5ACCBDDF017D}"/>
                </a:ext>
              </a:extLst>
            </p:cNvPr>
            <p:cNvSpPr>
              <a:spLocks noChangeArrowheads="1"/>
            </p:cNvSpPr>
            <p:nvPr/>
          </p:nvSpPr>
          <p:spPr bwMode="ltGray">
            <a:xfrm>
              <a:off x="1311164" y="4385651"/>
              <a:ext cx="2133600" cy="864096"/>
            </a:xfrm>
            <a:prstGeom prst="diamond">
              <a:avLst/>
            </a:prstGeom>
            <a:grpFill/>
            <a:ln w="9525">
              <a:solidFill>
                <a:schemeClr val="tx1"/>
              </a:solidFill>
              <a:miter lim="800000"/>
              <a:headEnd/>
              <a:tailEnd/>
            </a:ln>
          </p:spPr>
          <p:txBody>
            <a:bodyPr wrap="none" anchor="ctr"/>
            <a:lstStyle/>
            <a:p>
              <a:pPr algn="ctr"/>
              <a:r>
                <a:rPr lang="en-US" altLang="zh-CN" sz="3600" b="1" dirty="0">
                  <a:solidFill>
                    <a:schemeClr val="bg1"/>
                  </a:solidFill>
                  <a:latin typeface="Times New Roman" panose="02020603050405020304" pitchFamily="18" charset="0"/>
                  <a:cs typeface="Times New Roman" panose="02020603050405020304" pitchFamily="18" charset="0"/>
                </a:rPr>
                <a:t>k&lt;=n</a:t>
              </a:r>
              <a:endParaRPr lang="zh-CN" altLang="en-US" sz="3600" b="1" dirty="0">
                <a:solidFill>
                  <a:schemeClr val="bg1"/>
                </a:solidFill>
                <a:latin typeface="Times New Roman" panose="02020603050405020304" pitchFamily="18" charset="0"/>
                <a:cs typeface="Times New Roman" panose="02020603050405020304" pitchFamily="18" charset="0"/>
              </a:endParaRPr>
            </a:p>
          </p:txBody>
        </p:sp>
        <p:sp>
          <p:nvSpPr>
            <p:cNvPr id="8" name="Rectangle 6">
              <a:extLst>
                <a:ext uri="{FF2B5EF4-FFF2-40B4-BE49-F238E27FC236}">
                  <a16:creationId xmlns:a16="http://schemas.microsoft.com/office/drawing/2014/main" id="{C3644F5D-8FEA-4630-8CAF-3EDC96C5F233}"/>
                </a:ext>
              </a:extLst>
            </p:cNvPr>
            <p:cNvSpPr>
              <a:spLocks noChangeArrowheads="1"/>
            </p:cNvSpPr>
            <p:nvPr/>
          </p:nvSpPr>
          <p:spPr bwMode="ltGray">
            <a:xfrm>
              <a:off x="1234964" y="5741971"/>
              <a:ext cx="2362200" cy="875928"/>
            </a:xfrm>
            <a:prstGeom prst="rect">
              <a:avLst/>
            </a:prstGeom>
            <a:grpFill/>
            <a:ln w="9525">
              <a:solidFill>
                <a:srgbClr val="000000"/>
              </a:solidFill>
              <a:miter lim="800000"/>
              <a:headEnd/>
              <a:tailEnd/>
            </a:ln>
          </p:spPr>
          <p:txBody>
            <a:bodyPr wrap="none" anchor="ctr"/>
            <a:lstStyle/>
            <a:p>
              <a:pPr algn="ctr">
                <a:lnSpc>
                  <a:spcPts val="4300"/>
                </a:lnSpc>
              </a:pPr>
              <a:r>
                <a:rPr lang="en-US" altLang="zh-CN" sz="3600" b="1" dirty="0">
                  <a:solidFill>
                    <a:schemeClr val="bg1"/>
                  </a:solidFill>
                  <a:latin typeface="Times New Roman" panose="02020603050405020304" pitchFamily="18" charset="0"/>
                  <a:cs typeface="Times New Roman" panose="02020603050405020304" pitchFamily="18" charset="0"/>
                </a:rPr>
                <a:t>s=</a:t>
              </a:r>
              <a:r>
                <a:rPr lang="en-US" altLang="zh-CN" sz="3600" b="1" dirty="0" err="1">
                  <a:solidFill>
                    <a:schemeClr val="bg1"/>
                  </a:solidFill>
                  <a:latin typeface="Times New Roman" panose="02020603050405020304" pitchFamily="18" charset="0"/>
                  <a:cs typeface="Times New Roman" panose="02020603050405020304" pitchFamily="18" charset="0"/>
                </a:rPr>
                <a:t>s+k</a:t>
              </a:r>
              <a:endParaRPr lang="en-US" altLang="zh-CN" sz="3600" b="1" dirty="0">
                <a:solidFill>
                  <a:schemeClr val="bg1"/>
                </a:solidFill>
                <a:latin typeface="Times New Roman" panose="02020603050405020304" pitchFamily="18" charset="0"/>
                <a:cs typeface="Times New Roman" panose="02020603050405020304" pitchFamily="18" charset="0"/>
              </a:endParaRPr>
            </a:p>
            <a:p>
              <a:pPr algn="ctr">
                <a:lnSpc>
                  <a:spcPts val="4300"/>
                </a:lnSpc>
              </a:pPr>
              <a:r>
                <a:rPr lang="en-US" altLang="zh-CN" sz="3600" b="1" dirty="0">
                  <a:solidFill>
                    <a:schemeClr val="bg1"/>
                  </a:solidFill>
                  <a:latin typeface="Times New Roman" panose="02020603050405020304" pitchFamily="18" charset="0"/>
                  <a:cs typeface="Times New Roman" panose="02020603050405020304" pitchFamily="18" charset="0"/>
                </a:rPr>
                <a:t>k=k+1</a:t>
              </a:r>
              <a:endParaRPr lang="zh-CN" altLang="en-US" sz="3600" b="1" dirty="0">
                <a:solidFill>
                  <a:schemeClr val="bg1"/>
                </a:solidFill>
                <a:latin typeface="Times New Roman" panose="02020603050405020304" pitchFamily="18" charset="0"/>
                <a:cs typeface="Times New Roman" panose="02020603050405020304" pitchFamily="18" charset="0"/>
              </a:endParaRPr>
            </a:p>
          </p:txBody>
        </p:sp>
        <p:sp>
          <p:nvSpPr>
            <p:cNvPr id="9" name="Line 7">
              <a:extLst>
                <a:ext uri="{FF2B5EF4-FFF2-40B4-BE49-F238E27FC236}">
                  <a16:creationId xmlns:a16="http://schemas.microsoft.com/office/drawing/2014/main" id="{DC6DCCD9-5E68-46FF-9250-0D973109A207}"/>
                </a:ext>
              </a:extLst>
            </p:cNvPr>
            <p:cNvSpPr>
              <a:spLocks noChangeShapeType="1"/>
            </p:cNvSpPr>
            <p:nvPr/>
          </p:nvSpPr>
          <p:spPr bwMode="ltGray">
            <a:xfrm>
              <a:off x="2377964" y="5208571"/>
              <a:ext cx="0" cy="533400"/>
            </a:xfrm>
            <a:prstGeom prst="line">
              <a:avLst/>
            </a:prstGeom>
            <a:grpFill/>
            <a:ln w="9525">
              <a:solidFill>
                <a:schemeClr val="tx1"/>
              </a:solidFill>
              <a:round/>
              <a:headEnd/>
              <a:tailEnd type="triangle" w="med" len="med"/>
            </a:ln>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0" name="Rectangle 8">
              <a:extLst>
                <a:ext uri="{FF2B5EF4-FFF2-40B4-BE49-F238E27FC236}">
                  <a16:creationId xmlns:a16="http://schemas.microsoft.com/office/drawing/2014/main" id="{0D67D692-FEA5-4E30-BE5A-9ED86D4D88D0}"/>
                </a:ext>
              </a:extLst>
            </p:cNvPr>
            <p:cNvSpPr>
              <a:spLocks noChangeArrowheads="1"/>
            </p:cNvSpPr>
            <p:nvPr/>
          </p:nvSpPr>
          <p:spPr bwMode="ltGray">
            <a:xfrm>
              <a:off x="2606564" y="5208571"/>
              <a:ext cx="1133475" cy="371475"/>
            </a:xfrm>
            <a:prstGeom prst="rect">
              <a:avLst/>
            </a:prstGeom>
            <a:solidFill>
              <a:schemeClr val="bg1"/>
            </a:solidFill>
            <a:ln w="9525">
              <a:noFill/>
              <a:miter lim="800000"/>
              <a:headEnd/>
              <a:tailEnd/>
            </a:ln>
          </p:spPr>
          <p:txBody>
            <a:bodyPr wrap="none" anchor="ctr"/>
            <a:lstStyle/>
            <a:p>
              <a:r>
                <a:rPr lang="en-US" altLang="zh-CN" sz="2800" b="1" dirty="0">
                  <a:latin typeface="Times New Roman" panose="02020603050405020304" pitchFamily="18" charset="0"/>
                  <a:cs typeface="Times New Roman" panose="02020603050405020304" pitchFamily="18" charset="0"/>
                </a:rPr>
                <a:t>T</a:t>
              </a:r>
              <a:endParaRPr lang="zh-CN" altLang="en-US" sz="2800" b="1" dirty="0">
                <a:latin typeface="Times New Roman" panose="02020603050405020304" pitchFamily="18" charset="0"/>
                <a:cs typeface="Times New Roman" panose="02020603050405020304" pitchFamily="18" charset="0"/>
              </a:endParaRPr>
            </a:p>
          </p:txBody>
        </p:sp>
        <p:sp>
          <p:nvSpPr>
            <p:cNvPr id="11" name="Line 9">
              <a:extLst>
                <a:ext uri="{FF2B5EF4-FFF2-40B4-BE49-F238E27FC236}">
                  <a16:creationId xmlns:a16="http://schemas.microsoft.com/office/drawing/2014/main" id="{83F2FD86-A23F-4BC6-B83D-BB20AA04341E}"/>
                </a:ext>
              </a:extLst>
            </p:cNvPr>
            <p:cNvSpPr>
              <a:spLocks noChangeShapeType="1"/>
            </p:cNvSpPr>
            <p:nvPr/>
          </p:nvSpPr>
          <p:spPr bwMode="ltGray">
            <a:xfrm>
              <a:off x="2377964" y="3829059"/>
              <a:ext cx="0" cy="556592"/>
            </a:xfrm>
            <a:prstGeom prst="line">
              <a:avLst/>
            </a:prstGeom>
            <a:grpFill/>
            <a:ln w="9525">
              <a:solidFill>
                <a:schemeClr val="tx1"/>
              </a:solidFill>
              <a:round/>
              <a:headEnd/>
              <a:tailEnd type="triangle" w="med" len="med"/>
            </a:ln>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2" name="Line 10">
              <a:extLst>
                <a:ext uri="{FF2B5EF4-FFF2-40B4-BE49-F238E27FC236}">
                  <a16:creationId xmlns:a16="http://schemas.microsoft.com/office/drawing/2014/main" id="{AC1384C0-4915-4475-B522-78D2D88E7A21}"/>
                </a:ext>
              </a:extLst>
            </p:cNvPr>
            <p:cNvSpPr>
              <a:spLocks noChangeShapeType="1"/>
            </p:cNvSpPr>
            <p:nvPr/>
          </p:nvSpPr>
          <p:spPr bwMode="ltGray">
            <a:xfrm flipH="1">
              <a:off x="777764" y="4823379"/>
              <a:ext cx="533400" cy="0"/>
            </a:xfrm>
            <a:prstGeom prst="line">
              <a:avLst/>
            </a:prstGeom>
            <a:grpFill/>
            <a:ln w="9525">
              <a:solidFill>
                <a:schemeClr val="tx1"/>
              </a:solidFill>
              <a:round/>
              <a:headEnd/>
              <a:tailEnd/>
            </a:ln>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3" name="Line 11">
              <a:extLst>
                <a:ext uri="{FF2B5EF4-FFF2-40B4-BE49-F238E27FC236}">
                  <a16:creationId xmlns:a16="http://schemas.microsoft.com/office/drawing/2014/main" id="{4B44EDDB-9366-4901-9195-DE8248C00A80}"/>
                </a:ext>
              </a:extLst>
            </p:cNvPr>
            <p:cNvSpPr>
              <a:spLocks noChangeShapeType="1"/>
            </p:cNvSpPr>
            <p:nvPr/>
          </p:nvSpPr>
          <p:spPr bwMode="ltGray">
            <a:xfrm>
              <a:off x="777764" y="4817699"/>
              <a:ext cx="0" cy="2298576"/>
            </a:xfrm>
            <a:prstGeom prst="line">
              <a:avLst/>
            </a:prstGeom>
            <a:grpFill/>
            <a:ln w="9525">
              <a:solidFill>
                <a:schemeClr val="tx1"/>
              </a:solidFill>
              <a:round/>
              <a:headEnd/>
              <a:tailEnd type="triangle" w="med" len="med"/>
            </a:ln>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4" name="Rectangle 15">
              <a:extLst>
                <a:ext uri="{FF2B5EF4-FFF2-40B4-BE49-F238E27FC236}">
                  <a16:creationId xmlns:a16="http://schemas.microsoft.com/office/drawing/2014/main" id="{4F0337D1-4551-42B7-AC98-F6B228CBC00C}"/>
                </a:ext>
              </a:extLst>
            </p:cNvPr>
            <p:cNvSpPr>
              <a:spLocks noChangeArrowheads="1"/>
            </p:cNvSpPr>
            <p:nvPr/>
          </p:nvSpPr>
          <p:spPr bwMode="ltGray">
            <a:xfrm>
              <a:off x="811102" y="4217971"/>
              <a:ext cx="381000" cy="457200"/>
            </a:xfrm>
            <a:prstGeom prst="rect">
              <a:avLst/>
            </a:prstGeom>
            <a:solidFill>
              <a:schemeClr val="bg1"/>
            </a:solidFill>
            <a:ln w="9525">
              <a:noFill/>
              <a:miter lim="800000"/>
              <a:headEnd/>
              <a:tailEnd/>
            </a:ln>
          </p:spPr>
          <p:txBody>
            <a:bodyPr wrap="none" anchor="ctr"/>
            <a:lstStyle/>
            <a:p>
              <a:r>
                <a:rPr lang="en-US" altLang="zh-CN" sz="2800" b="1" dirty="0">
                  <a:latin typeface="Times New Roman" panose="02020603050405020304" pitchFamily="18" charset="0"/>
                  <a:cs typeface="Times New Roman" panose="02020603050405020304" pitchFamily="18" charset="0"/>
                </a:rPr>
                <a:t>F</a:t>
              </a:r>
              <a:endParaRPr lang="zh-CN" altLang="en-US" sz="2800" b="1" dirty="0">
                <a:latin typeface="Times New Roman" panose="02020603050405020304" pitchFamily="18" charset="0"/>
                <a:cs typeface="Times New Roman" panose="02020603050405020304" pitchFamily="18" charset="0"/>
              </a:endParaRPr>
            </a:p>
          </p:txBody>
        </p:sp>
        <p:sp>
          <p:nvSpPr>
            <p:cNvPr id="15" name="Line 17">
              <a:extLst>
                <a:ext uri="{FF2B5EF4-FFF2-40B4-BE49-F238E27FC236}">
                  <a16:creationId xmlns:a16="http://schemas.microsoft.com/office/drawing/2014/main" id="{6762C316-38E4-41D2-82A8-89739EC01A51}"/>
                </a:ext>
              </a:extLst>
            </p:cNvPr>
            <p:cNvSpPr>
              <a:spLocks noChangeShapeType="1"/>
            </p:cNvSpPr>
            <p:nvPr/>
          </p:nvSpPr>
          <p:spPr bwMode="ltGray">
            <a:xfrm>
              <a:off x="2377964" y="6937979"/>
              <a:ext cx="1752600" cy="0"/>
            </a:xfrm>
            <a:prstGeom prst="line">
              <a:avLst/>
            </a:prstGeom>
            <a:grpFill/>
            <a:ln w="9525">
              <a:solidFill>
                <a:schemeClr val="tx1"/>
              </a:solidFill>
              <a:round/>
              <a:headEnd/>
              <a:tailEnd/>
            </a:ln>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6" name="Line 18">
              <a:extLst>
                <a:ext uri="{FF2B5EF4-FFF2-40B4-BE49-F238E27FC236}">
                  <a16:creationId xmlns:a16="http://schemas.microsoft.com/office/drawing/2014/main" id="{FCBC13E4-47B9-4061-86BB-DF855E615E31}"/>
                </a:ext>
              </a:extLst>
            </p:cNvPr>
            <p:cNvSpPr>
              <a:spLocks noChangeShapeType="1"/>
            </p:cNvSpPr>
            <p:nvPr/>
          </p:nvSpPr>
          <p:spPr bwMode="ltGray">
            <a:xfrm>
              <a:off x="4130565" y="4040462"/>
              <a:ext cx="32693" cy="2929562"/>
            </a:xfrm>
            <a:prstGeom prst="line">
              <a:avLst/>
            </a:prstGeom>
            <a:grpFill/>
            <a:ln w="9525">
              <a:solidFill>
                <a:schemeClr val="tx1"/>
              </a:solidFill>
              <a:round/>
              <a:headEnd/>
              <a:tailEnd/>
            </a:ln>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7" name="Line 19">
              <a:extLst>
                <a:ext uri="{FF2B5EF4-FFF2-40B4-BE49-F238E27FC236}">
                  <a16:creationId xmlns:a16="http://schemas.microsoft.com/office/drawing/2014/main" id="{8BAE381D-3D1A-4468-8129-5C2BF16567AE}"/>
                </a:ext>
              </a:extLst>
            </p:cNvPr>
            <p:cNvSpPr>
              <a:spLocks noChangeShapeType="1"/>
            </p:cNvSpPr>
            <p:nvPr/>
          </p:nvSpPr>
          <p:spPr bwMode="ltGray">
            <a:xfrm flipH="1">
              <a:off x="2377964" y="4025611"/>
              <a:ext cx="1752600" cy="0"/>
            </a:xfrm>
            <a:prstGeom prst="line">
              <a:avLst/>
            </a:prstGeom>
            <a:grpFill/>
            <a:ln w="9525">
              <a:solidFill>
                <a:schemeClr val="tx1"/>
              </a:solidFill>
              <a:round/>
              <a:headEnd/>
              <a:tailEnd type="triangle" w="med" len="med"/>
            </a:ln>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8" name="Rectangle 29">
              <a:extLst>
                <a:ext uri="{FF2B5EF4-FFF2-40B4-BE49-F238E27FC236}">
                  <a16:creationId xmlns:a16="http://schemas.microsoft.com/office/drawing/2014/main" id="{778ABF6A-964E-49AC-8782-B36E920C6911}"/>
                </a:ext>
              </a:extLst>
            </p:cNvPr>
            <p:cNvSpPr>
              <a:spLocks noChangeArrowheads="1"/>
            </p:cNvSpPr>
            <p:nvPr/>
          </p:nvSpPr>
          <p:spPr bwMode="auto">
            <a:xfrm>
              <a:off x="37823" y="7193963"/>
              <a:ext cx="1932352" cy="665485"/>
            </a:xfrm>
            <a:prstGeom prst="rect">
              <a:avLst/>
            </a:prstGeom>
            <a:grpFill/>
            <a:ln w="19050">
              <a:solidFill>
                <a:schemeClr val="tx1"/>
              </a:solidFill>
              <a:miter lim="800000"/>
              <a:headEnd/>
              <a:tailEnd/>
            </a:ln>
          </p:spPr>
          <p:txBody>
            <a:bodyPr wrap="none" anchor="ctr"/>
            <a:lstStyle/>
            <a:p>
              <a:pPr algn="ctr"/>
              <a:r>
                <a:rPr lang="en-US" altLang="zh-CN" sz="3200" b="1" dirty="0">
                  <a:solidFill>
                    <a:schemeClr val="bg1"/>
                  </a:solidFill>
                  <a:latin typeface="Times New Roman" panose="02020603050405020304" pitchFamily="18" charset="0"/>
                  <a:ea typeface="+mn-ea"/>
                  <a:cs typeface="Times New Roman" panose="02020603050405020304" pitchFamily="18" charset="0"/>
                </a:rPr>
                <a:t>Output  s </a:t>
              </a:r>
            </a:p>
          </p:txBody>
        </p:sp>
        <p:sp>
          <p:nvSpPr>
            <p:cNvPr id="19" name="Rectangle 6">
              <a:extLst>
                <a:ext uri="{FF2B5EF4-FFF2-40B4-BE49-F238E27FC236}">
                  <a16:creationId xmlns:a16="http://schemas.microsoft.com/office/drawing/2014/main" id="{007DE101-79F8-4541-8D60-1E56F3C2F0DC}"/>
                </a:ext>
              </a:extLst>
            </p:cNvPr>
            <p:cNvSpPr>
              <a:spLocks noChangeArrowheads="1"/>
            </p:cNvSpPr>
            <p:nvPr/>
          </p:nvSpPr>
          <p:spPr bwMode="ltGray">
            <a:xfrm>
              <a:off x="1281820" y="2657459"/>
              <a:ext cx="2362200" cy="432048"/>
            </a:xfrm>
            <a:prstGeom prst="rect">
              <a:avLst/>
            </a:prstGeom>
            <a:grpFill/>
            <a:ln w="9525">
              <a:solidFill>
                <a:srgbClr val="000000"/>
              </a:solidFill>
              <a:miter lim="800000"/>
              <a:headEnd/>
              <a:tailEnd/>
            </a:ln>
          </p:spPr>
          <p:txBody>
            <a:bodyPr wrap="none" anchor="ctr"/>
            <a:lstStyle/>
            <a:p>
              <a:pPr algn="ctr"/>
              <a:r>
                <a:rPr lang="en-US" altLang="zh-CN" sz="3200" b="1" dirty="0">
                  <a:solidFill>
                    <a:schemeClr val="bg1"/>
                  </a:solidFill>
                  <a:latin typeface="Times New Roman" panose="02020603050405020304" pitchFamily="18" charset="0"/>
                  <a:cs typeface="Times New Roman" panose="02020603050405020304" pitchFamily="18" charset="0"/>
                </a:rPr>
                <a:t>s=0  ,  k=1</a:t>
              </a:r>
              <a:endParaRPr lang="zh-CN" altLang="en-US" sz="3200" b="1" dirty="0">
                <a:solidFill>
                  <a:schemeClr val="bg1"/>
                </a:solidFill>
                <a:latin typeface="Times New Roman" panose="02020603050405020304" pitchFamily="18" charset="0"/>
                <a:cs typeface="Times New Roman" panose="02020603050405020304" pitchFamily="18" charset="0"/>
              </a:endParaRPr>
            </a:p>
          </p:txBody>
        </p:sp>
        <p:sp>
          <p:nvSpPr>
            <p:cNvPr id="33" name="Line 9">
              <a:extLst>
                <a:ext uri="{FF2B5EF4-FFF2-40B4-BE49-F238E27FC236}">
                  <a16:creationId xmlns:a16="http://schemas.microsoft.com/office/drawing/2014/main" id="{F4A125C4-C64D-4574-BAF6-BCC724801C7F}"/>
                </a:ext>
              </a:extLst>
            </p:cNvPr>
            <p:cNvSpPr>
              <a:spLocks noChangeShapeType="1"/>
            </p:cNvSpPr>
            <p:nvPr/>
          </p:nvSpPr>
          <p:spPr bwMode="ltGray">
            <a:xfrm>
              <a:off x="2361940" y="3089507"/>
              <a:ext cx="0" cy="360040"/>
            </a:xfrm>
            <a:prstGeom prst="line">
              <a:avLst/>
            </a:prstGeom>
            <a:grpFill/>
            <a:ln w="9525">
              <a:solidFill>
                <a:schemeClr val="tx1"/>
              </a:solidFill>
              <a:round/>
              <a:headEnd/>
              <a:tailEnd type="triangle" w="med" len="med"/>
            </a:ln>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sp>
        <p:nvSpPr>
          <p:cNvPr id="35" name="平行四边形 34">
            <a:extLst>
              <a:ext uri="{FF2B5EF4-FFF2-40B4-BE49-F238E27FC236}">
                <a16:creationId xmlns:a16="http://schemas.microsoft.com/office/drawing/2014/main" id="{C2454109-DB1D-42C6-900E-3B85F715E287}"/>
              </a:ext>
            </a:extLst>
          </p:cNvPr>
          <p:cNvSpPr/>
          <p:nvPr/>
        </p:nvSpPr>
        <p:spPr>
          <a:xfrm>
            <a:off x="1691102" y="3600000"/>
            <a:ext cx="3471332" cy="561985"/>
          </a:xfrm>
          <a:prstGeom prst="parallelogram">
            <a:avLst/>
          </a:prstGeom>
          <a:solidFill>
            <a:srgbClr val="003399"/>
          </a:solidFill>
          <a:ln w="25400" cap="flat">
            <a:solidFill>
              <a:srgbClr val="000000"/>
            </a:solidFill>
            <a:prstDash val="solid"/>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r>
              <a:rPr lang="en-US" altLang="zh-CN" b="1" dirty="0">
                <a:solidFill>
                  <a:schemeClr val="bg1"/>
                </a:solidFill>
                <a:latin typeface="Times New Roman" panose="02020603050405020304" pitchFamily="18" charset="0"/>
                <a:cs typeface="Times New Roman" panose="02020603050405020304" pitchFamily="18" charset="0"/>
              </a:rPr>
              <a:t>Input n</a:t>
            </a:r>
            <a:endParaRPr kumimoji="0" lang="zh-CN" altLang="en-US" sz="40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Times New Roman" panose="02020603050405020304" pitchFamily="18" charset="0"/>
              <a:cs typeface="Times New Roman" panose="02020603050405020304" pitchFamily="18" charset="0"/>
              <a:sym typeface="Gill Sans"/>
            </a:endParaRPr>
          </a:p>
        </p:txBody>
      </p:sp>
    </p:spTree>
    <p:extLst>
      <p:ext uri="{BB962C8B-B14F-4D97-AF65-F5344CB8AC3E}">
        <p14:creationId xmlns:p14="http://schemas.microsoft.com/office/powerpoint/2010/main" val="41088292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lide(from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slide(fromLeft)">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slide(fromLeft)">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slide(fromLeft)">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89274D-AA36-470F-83F5-D7C7C1E78562}"/>
              </a:ext>
            </a:extLst>
          </p:cNvPr>
          <p:cNvSpPr>
            <a:spLocks noGrp="1"/>
          </p:cNvSpPr>
          <p:nvPr>
            <p:ph type="title"/>
          </p:nvPr>
        </p:nvSpPr>
        <p:spPr/>
        <p:txBody>
          <a:bodyPr/>
          <a:lstStyle/>
          <a:p>
            <a:r>
              <a:rPr lang="en-US" altLang="zh-CN" sz="6600" b="1" dirty="0"/>
              <a:t>While  Loop</a:t>
            </a:r>
            <a:endParaRPr lang="zh-CN" altLang="en-US" sz="6600" b="1" dirty="0"/>
          </a:p>
        </p:txBody>
      </p:sp>
      <p:sp>
        <p:nvSpPr>
          <p:cNvPr id="3" name="文本占位符 2">
            <a:extLst>
              <a:ext uri="{FF2B5EF4-FFF2-40B4-BE49-F238E27FC236}">
                <a16:creationId xmlns:a16="http://schemas.microsoft.com/office/drawing/2014/main" id="{24212395-2F13-40DF-9ECE-07DC88609FDE}"/>
              </a:ext>
            </a:extLst>
          </p:cNvPr>
          <p:cNvSpPr>
            <a:spLocks noGrp="1"/>
          </p:cNvSpPr>
          <p:nvPr>
            <p:ph type="body" idx="1"/>
          </p:nvPr>
        </p:nvSpPr>
        <p:spPr>
          <a:xfrm>
            <a:off x="370416" y="1860550"/>
            <a:ext cx="11959167" cy="7107767"/>
          </a:xfrm>
          <a:ln w="28575">
            <a:solidFill>
              <a:schemeClr val="accent1"/>
            </a:solidFill>
          </a:ln>
        </p:spPr>
        <p:txBody>
          <a:bodyPr>
            <a:normAutofit/>
          </a:bodyPr>
          <a:lstStyle/>
          <a:p>
            <a:pPr lvl="1">
              <a:lnSpc>
                <a:spcPts val="4900"/>
              </a:lnSpc>
              <a:spcBef>
                <a:spcPts val="600"/>
              </a:spcBef>
              <a:spcAft>
                <a:spcPts val="1200"/>
              </a:spcAft>
              <a:buNone/>
              <a:defRPr/>
            </a:pPr>
            <a:r>
              <a:rPr lang="en-US" altLang="zh-CN" sz="5400" b="1" dirty="0">
                <a:latin typeface="Times New Roman" panose="02020603050405020304" pitchFamily="18" charset="0"/>
                <a:cs typeface="Times New Roman" panose="02020603050405020304" pitchFamily="18" charset="0"/>
              </a:rPr>
              <a:t>#include "</a:t>
            </a:r>
            <a:r>
              <a:rPr lang="en-US" altLang="zh-CN" sz="5400" b="1" dirty="0" err="1">
                <a:latin typeface="Times New Roman" panose="02020603050405020304" pitchFamily="18" charset="0"/>
                <a:cs typeface="Times New Roman" panose="02020603050405020304" pitchFamily="18" charset="0"/>
              </a:rPr>
              <a:t>stdio.h</a:t>
            </a:r>
            <a:r>
              <a:rPr lang="en-US" altLang="zh-CN" sz="5400" b="1" dirty="0">
                <a:latin typeface="Times New Roman" panose="02020603050405020304" pitchFamily="18" charset="0"/>
                <a:cs typeface="Times New Roman" panose="02020603050405020304" pitchFamily="18" charset="0"/>
              </a:rPr>
              <a:t>"</a:t>
            </a:r>
          </a:p>
          <a:p>
            <a:pPr lvl="1">
              <a:lnSpc>
                <a:spcPts val="4900"/>
              </a:lnSpc>
              <a:spcBef>
                <a:spcPts val="600"/>
              </a:spcBef>
              <a:spcAft>
                <a:spcPts val="1200"/>
              </a:spcAft>
              <a:buNone/>
              <a:defRPr/>
            </a:pPr>
            <a:r>
              <a:rPr lang="en-US" altLang="zh-CN" sz="5400" b="1" dirty="0">
                <a:latin typeface="Times New Roman" panose="02020603050405020304" pitchFamily="18" charset="0"/>
                <a:cs typeface="Times New Roman" panose="02020603050405020304" pitchFamily="18" charset="0"/>
              </a:rPr>
              <a:t>main()</a:t>
            </a:r>
          </a:p>
          <a:p>
            <a:pPr lvl="1">
              <a:lnSpc>
                <a:spcPts val="4900"/>
              </a:lnSpc>
              <a:spcBef>
                <a:spcPts val="600"/>
              </a:spcBef>
              <a:spcAft>
                <a:spcPts val="1200"/>
              </a:spcAft>
              <a:buNone/>
              <a:defRPr/>
            </a:pPr>
            <a:r>
              <a:rPr lang="en-US" altLang="zh-CN" sz="5400" b="1" dirty="0">
                <a:latin typeface="Times New Roman" panose="02020603050405020304" pitchFamily="18" charset="0"/>
                <a:cs typeface="Times New Roman" panose="02020603050405020304" pitchFamily="18" charset="0"/>
              </a:rPr>
              <a:t>{ </a:t>
            </a:r>
            <a:r>
              <a:rPr lang="en-US" altLang="zh-CN" sz="5400" b="1" dirty="0" err="1">
                <a:latin typeface="Times New Roman" panose="02020603050405020304" pitchFamily="18" charset="0"/>
                <a:cs typeface="Times New Roman" panose="02020603050405020304" pitchFamily="18" charset="0"/>
              </a:rPr>
              <a:t>int</a:t>
            </a:r>
            <a:r>
              <a:rPr lang="en-US" altLang="zh-CN" sz="5400" b="1" dirty="0">
                <a:latin typeface="Times New Roman" panose="02020603050405020304" pitchFamily="18" charset="0"/>
                <a:cs typeface="Times New Roman" panose="02020603050405020304" pitchFamily="18" charset="0"/>
              </a:rPr>
              <a:t> </a:t>
            </a:r>
            <a:r>
              <a:rPr lang="en-US" altLang="zh-CN" sz="5400" b="1" dirty="0" err="1">
                <a:latin typeface="Times New Roman" panose="02020603050405020304" pitchFamily="18" charset="0"/>
                <a:cs typeface="Times New Roman" panose="02020603050405020304" pitchFamily="18" charset="0"/>
              </a:rPr>
              <a:t>s,k,n</a:t>
            </a:r>
            <a:r>
              <a:rPr lang="en-US" altLang="zh-CN" sz="5400" b="1" dirty="0">
                <a:latin typeface="Times New Roman" panose="02020603050405020304" pitchFamily="18" charset="0"/>
                <a:cs typeface="Times New Roman" panose="02020603050405020304" pitchFamily="18" charset="0"/>
              </a:rPr>
              <a:t>;</a:t>
            </a:r>
          </a:p>
          <a:p>
            <a:pPr lvl="1">
              <a:lnSpc>
                <a:spcPts val="4900"/>
              </a:lnSpc>
              <a:spcBef>
                <a:spcPts val="600"/>
              </a:spcBef>
              <a:spcAft>
                <a:spcPts val="1200"/>
              </a:spcAft>
              <a:buNone/>
              <a:defRPr/>
            </a:pPr>
            <a:r>
              <a:rPr lang="en-US" altLang="zh-CN" sz="5400" b="1" dirty="0">
                <a:latin typeface="Times New Roman" panose="02020603050405020304" pitchFamily="18" charset="0"/>
                <a:cs typeface="Times New Roman" panose="02020603050405020304" pitchFamily="18" charset="0"/>
              </a:rPr>
              <a:t>  s=0;k=1; </a:t>
            </a:r>
          </a:p>
          <a:p>
            <a:pPr lvl="1">
              <a:lnSpc>
                <a:spcPts val="4900"/>
              </a:lnSpc>
              <a:spcBef>
                <a:spcPts val="600"/>
              </a:spcBef>
              <a:spcAft>
                <a:spcPts val="1200"/>
              </a:spcAft>
              <a:buNone/>
              <a:defRPr/>
            </a:pPr>
            <a:r>
              <a:rPr lang="en-US" altLang="zh-CN" sz="5400" b="1" dirty="0">
                <a:latin typeface="Times New Roman" panose="02020603050405020304" pitchFamily="18" charset="0"/>
                <a:cs typeface="Times New Roman" panose="02020603050405020304" pitchFamily="18" charset="0"/>
              </a:rPr>
              <a:t>  </a:t>
            </a:r>
            <a:r>
              <a:rPr lang="en-US" altLang="zh-CN" sz="5400" b="1" dirty="0" err="1">
                <a:latin typeface="Times New Roman" panose="02020603050405020304" pitchFamily="18" charset="0"/>
                <a:cs typeface="Times New Roman" panose="02020603050405020304" pitchFamily="18" charset="0"/>
              </a:rPr>
              <a:t>scanf</a:t>
            </a:r>
            <a:r>
              <a:rPr lang="en-US" altLang="zh-CN" sz="5400" b="1" dirty="0">
                <a:latin typeface="Times New Roman" panose="02020603050405020304" pitchFamily="18" charset="0"/>
                <a:cs typeface="Times New Roman" panose="02020603050405020304" pitchFamily="18" charset="0"/>
              </a:rPr>
              <a:t>(“%</a:t>
            </a:r>
            <a:r>
              <a:rPr lang="en-US" altLang="zh-CN" sz="5400" b="1" dirty="0" err="1">
                <a:latin typeface="Times New Roman" panose="02020603050405020304" pitchFamily="18" charset="0"/>
                <a:cs typeface="Times New Roman" panose="02020603050405020304" pitchFamily="18" charset="0"/>
              </a:rPr>
              <a:t>d”,&amp;n</a:t>
            </a:r>
            <a:r>
              <a:rPr lang="en-US" altLang="zh-CN" sz="5400" b="1" dirty="0">
                <a:latin typeface="Times New Roman" panose="02020603050405020304" pitchFamily="18" charset="0"/>
                <a:cs typeface="Times New Roman" panose="02020603050405020304" pitchFamily="18" charset="0"/>
              </a:rPr>
              <a:t>);                            </a:t>
            </a:r>
          </a:p>
          <a:p>
            <a:pPr lvl="1">
              <a:lnSpc>
                <a:spcPts val="4900"/>
              </a:lnSpc>
              <a:spcBef>
                <a:spcPts val="600"/>
              </a:spcBef>
              <a:spcAft>
                <a:spcPts val="1200"/>
              </a:spcAft>
              <a:buNone/>
              <a:defRPr/>
            </a:pPr>
            <a:r>
              <a:rPr lang="en-US" altLang="zh-CN" sz="5400" b="1" dirty="0">
                <a:solidFill>
                  <a:srgbClr val="FF0000"/>
                </a:solidFill>
                <a:latin typeface="Times New Roman" panose="02020603050405020304" pitchFamily="18" charset="0"/>
                <a:cs typeface="Times New Roman" panose="02020603050405020304" pitchFamily="18" charset="0"/>
              </a:rPr>
              <a:t>  while(k&lt;=n) {s=</a:t>
            </a:r>
            <a:r>
              <a:rPr lang="en-US" altLang="zh-CN" sz="5400" b="1" dirty="0" err="1">
                <a:solidFill>
                  <a:srgbClr val="FF0000"/>
                </a:solidFill>
                <a:latin typeface="Times New Roman" panose="02020603050405020304" pitchFamily="18" charset="0"/>
                <a:cs typeface="Times New Roman" panose="02020603050405020304" pitchFamily="18" charset="0"/>
              </a:rPr>
              <a:t>s+k</a:t>
            </a:r>
            <a:r>
              <a:rPr lang="en-US" altLang="zh-CN" sz="5400" b="1" dirty="0">
                <a:solidFill>
                  <a:srgbClr val="FF0000"/>
                </a:solidFill>
                <a:latin typeface="Times New Roman" panose="02020603050405020304" pitchFamily="18" charset="0"/>
                <a:cs typeface="Times New Roman" panose="02020603050405020304" pitchFamily="18" charset="0"/>
              </a:rPr>
              <a:t>; k=k+1; }  </a:t>
            </a:r>
          </a:p>
          <a:p>
            <a:pPr lvl="1">
              <a:lnSpc>
                <a:spcPts val="4900"/>
              </a:lnSpc>
              <a:spcBef>
                <a:spcPts val="600"/>
              </a:spcBef>
              <a:spcAft>
                <a:spcPts val="1200"/>
              </a:spcAft>
              <a:buNone/>
              <a:defRPr/>
            </a:pPr>
            <a:r>
              <a:rPr lang="en-US" altLang="zh-CN" sz="5400" b="1" dirty="0">
                <a:latin typeface="Times New Roman" panose="02020603050405020304" pitchFamily="18" charset="0"/>
                <a:cs typeface="Times New Roman" panose="02020603050405020304" pitchFamily="18" charset="0"/>
              </a:rPr>
              <a:t>  </a:t>
            </a:r>
            <a:r>
              <a:rPr lang="en-US" altLang="zh-CN" sz="5400" b="1" dirty="0" err="1">
                <a:latin typeface="Times New Roman" panose="02020603050405020304" pitchFamily="18" charset="0"/>
                <a:cs typeface="Times New Roman" panose="02020603050405020304" pitchFamily="18" charset="0"/>
              </a:rPr>
              <a:t>printf</a:t>
            </a:r>
            <a:r>
              <a:rPr lang="en-US" altLang="zh-CN" sz="5400" b="1" dirty="0">
                <a:latin typeface="Times New Roman" panose="02020603050405020304" pitchFamily="18" charset="0"/>
                <a:cs typeface="Times New Roman" panose="02020603050405020304" pitchFamily="18" charset="0"/>
              </a:rPr>
              <a:t>("s=%d\</a:t>
            </a:r>
            <a:r>
              <a:rPr lang="en-US" altLang="zh-CN" sz="5400" b="1" dirty="0" err="1">
                <a:latin typeface="Times New Roman" panose="02020603050405020304" pitchFamily="18" charset="0"/>
                <a:cs typeface="Times New Roman" panose="02020603050405020304" pitchFamily="18" charset="0"/>
              </a:rPr>
              <a:t>n",s</a:t>
            </a:r>
            <a:r>
              <a:rPr lang="en-US" altLang="zh-CN" sz="5400" b="1" dirty="0">
                <a:latin typeface="Times New Roman" panose="02020603050405020304" pitchFamily="18" charset="0"/>
                <a:cs typeface="Times New Roman" panose="02020603050405020304" pitchFamily="18" charset="0"/>
              </a:rPr>
              <a:t>);</a:t>
            </a:r>
          </a:p>
          <a:p>
            <a:pPr lvl="1">
              <a:lnSpc>
                <a:spcPts val="4900"/>
              </a:lnSpc>
              <a:spcBef>
                <a:spcPts val="600"/>
              </a:spcBef>
              <a:spcAft>
                <a:spcPts val="1200"/>
              </a:spcAft>
              <a:buNone/>
              <a:defRPr/>
            </a:pPr>
            <a:r>
              <a:rPr lang="en-US" altLang="zh-CN" sz="5400" b="1" dirty="0">
                <a:latin typeface="Times New Roman" panose="02020603050405020304" pitchFamily="18" charset="0"/>
                <a:cs typeface="Times New Roman" panose="02020603050405020304" pitchFamily="18" charset="0"/>
              </a:rPr>
              <a:t>}</a:t>
            </a:r>
            <a:endParaRPr lang="zh-CN" altLang="en-US" sz="44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77E86EBC-6E4E-4A9C-AF1A-64700C3AABB0}"/>
              </a:ext>
            </a:extLst>
          </p:cNvPr>
          <p:cNvSpPr>
            <a:spLocks noGrp="1"/>
          </p:cNvSpPr>
          <p:nvPr>
            <p:ph type="sldNum" sz="quarter" idx="2"/>
          </p:nvPr>
        </p:nvSpPr>
        <p:spPr/>
        <p:txBody>
          <a:bodyPr/>
          <a:lstStyle/>
          <a:p>
            <a:fld id="{86CB4B4D-7CA3-9044-876B-883B54F8677D}" type="slidenum">
              <a:rPr lang="en-US" altLang="zh-CN" smtClean="0"/>
              <a:t>12</a:t>
            </a:fld>
            <a:endParaRPr lang="en-US" altLang="zh-CN"/>
          </a:p>
        </p:txBody>
      </p:sp>
    </p:spTree>
    <p:extLst>
      <p:ext uri="{BB962C8B-B14F-4D97-AF65-F5344CB8AC3E}">
        <p14:creationId xmlns:p14="http://schemas.microsoft.com/office/powerpoint/2010/main" val="1128847444"/>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A8DAB-42EA-4946-A19A-40FE89C1B409}"/>
              </a:ext>
            </a:extLst>
          </p:cNvPr>
          <p:cNvSpPr>
            <a:spLocks noGrp="1"/>
          </p:cNvSpPr>
          <p:nvPr>
            <p:ph type="title"/>
          </p:nvPr>
        </p:nvSpPr>
        <p:spPr/>
        <p:txBody>
          <a:bodyPr/>
          <a:lstStyle/>
          <a:p>
            <a:r>
              <a:rPr lang="en-US" altLang="zh-CN" sz="6600" b="1" dirty="0"/>
              <a:t>While  Loop</a:t>
            </a:r>
            <a:endParaRPr lang="zh-CN" altLang="en-US" sz="6600" b="1" dirty="0"/>
          </a:p>
        </p:txBody>
      </p:sp>
      <p:sp>
        <p:nvSpPr>
          <p:cNvPr id="4" name="灯片编号占位符 3">
            <a:extLst>
              <a:ext uri="{FF2B5EF4-FFF2-40B4-BE49-F238E27FC236}">
                <a16:creationId xmlns:a16="http://schemas.microsoft.com/office/drawing/2014/main" id="{A72F7CA4-F73D-49A2-B1AC-D24D7F8853BB}"/>
              </a:ext>
            </a:extLst>
          </p:cNvPr>
          <p:cNvSpPr>
            <a:spLocks noGrp="1"/>
          </p:cNvSpPr>
          <p:nvPr>
            <p:ph type="sldNum" sz="quarter" idx="2"/>
          </p:nvPr>
        </p:nvSpPr>
        <p:spPr/>
        <p:txBody>
          <a:bodyPr/>
          <a:lstStyle/>
          <a:p>
            <a:fld id="{86CB4B4D-7CA3-9044-876B-883B54F8677D}" type="slidenum">
              <a:rPr lang="en-US" altLang="zh-CN" smtClean="0"/>
              <a:t>13</a:t>
            </a:fld>
            <a:endParaRPr lang="en-US" altLang="zh-CN"/>
          </a:p>
        </p:txBody>
      </p:sp>
      <p:sp>
        <p:nvSpPr>
          <p:cNvPr id="5" name="内容占位符 2">
            <a:extLst>
              <a:ext uri="{FF2B5EF4-FFF2-40B4-BE49-F238E27FC236}">
                <a16:creationId xmlns:a16="http://schemas.microsoft.com/office/drawing/2014/main" id="{5130E992-29EC-43E3-96D9-DBB5A4D23E8C}"/>
              </a:ext>
            </a:extLst>
          </p:cNvPr>
          <p:cNvSpPr txBox="1">
            <a:spLocks/>
          </p:cNvSpPr>
          <p:nvPr/>
        </p:nvSpPr>
        <p:spPr>
          <a:xfrm>
            <a:off x="12701" y="1723008"/>
            <a:ext cx="4881030" cy="2357324"/>
          </a:xfrm>
          <a:prstGeom prst="rect">
            <a:avLst/>
          </a:prstGeom>
          <a:ln w="12700">
            <a:miter lim="400000"/>
          </a:ln>
        </p:spPr>
        <p:txBody>
          <a:bodyPr lIns="50800" tIns="50800" rIns="50800" bIns="50800" anchor="ctr">
            <a:noAutofit/>
          </a:bodyPr>
          <a:lstStyle>
            <a:lvl1pPr marL="734695" marR="0" indent="-480695" algn="l" defTabSz="584200" rtl="0" latinLnBrk="0">
              <a:lnSpc>
                <a:spcPts val="5500"/>
              </a:lnSpc>
              <a:spcBef>
                <a:spcPts val="2600"/>
              </a:spcBef>
              <a:spcAft>
                <a:spcPts val="0"/>
              </a:spcAft>
              <a:buClrTx/>
              <a:buSzPct val="171000"/>
              <a:buFont typeface="Gill Sans"/>
              <a:buChar char="•"/>
              <a:tabLst>
                <a:tab pos="1587500" algn="l"/>
              </a:tabLst>
              <a:defRPr sz="4600" b="0" i="0" u="none" strike="noStrike" cap="none" spc="0" baseline="0">
                <a:ln>
                  <a:noFill/>
                </a:ln>
                <a:solidFill>
                  <a:srgbClr val="000000"/>
                </a:solidFill>
                <a:uFillTx/>
                <a:latin typeface="+mn-lt"/>
                <a:ea typeface="+mn-ea"/>
                <a:cs typeface="+mn-cs"/>
                <a:sym typeface="Palatino"/>
              </a:defRPr>
            </a:lvl1pPr>
            <a:lvl2pPr marL="1090295" marR="0" indent="-480695" algn="l" defTabSz="584200" rtl="0" latinLnBrk="0">
              <a:lnSpc>
                <a:spcPts val="5500"/>
              </a:lnSpc>
              <a:spcBef>
                <a:spcPts val="2600"/>
              </a:spcBef>
              <a:spcAft>
                <a:spcPts val="0"/>
              </a:spcAft>
              <a:buClrTx/>
              <a:buSzPct val="171000"/>
              <a:buFont typeface="Gill Sans"/>
              <a:buChar char="•"/>
              <a:tabLst>
                <a:tab pos="2044700" algn="l"/>
              </a:tabLst>
              <a:defRPr sz="4600" b="0" i="0" u="none" strike="noStrike" cap="none" spc="0" baseline="0">
                <a:ln>
                  <a:noFill/>
                </a:ln>
                <a:solidFill>
                  <a:srgbClr val="000000"/>
                </a:solidFill>
                <a:uFillTx/>
                <a:latin typeface="+mn-lt"/>
                <a:ea typeface="+mn-ea"/>
                <a:cs typeface="+mn-cs"/>
                <a:sym typeface="Palatino"/>
              </a:defRPr>
            </a:lvl2pPr>
            <a:lvl3pPr marL="1433195" marR="0" indent="-480695" algn="l" defTabSz="584200" rtl="0" latinLnBrk="0">
              <a:lnSpc>
                <a:spcPts val="5500"/>
              </a:lnSpc>
              <a:spcBef>
                <a:spcPts val="2600"/>
              </a:spcBef>
              <a:spcAft>
                <a:spcPts val="0"/>
              </a:spcAft>
              <a:buClrTx/>
              <a:buSzPct val="171000"/>
              <a:buFont typeface="Gill Sans"/>
              <a:buChar char="•"/>
              <a:tabLst>
                <a:tab pos="2476500" algn="l"/>
              </a:tabLst>
              <a:defRPr sz="4600" b="0" i="0" u="none" strike="noStrike" cap="none" spc="0" baseline="0">
                <a:ln>
                  <a:noFill/>
                </a:ln>
                <a:solidFill>
                  <a:srgbClr val="000000"/>
                </a:solidFill>
                <a:uFillTx/>
                <a:latin typeface="+mn-lt"/>
                <a:ea typeface="+mn-ea"/>
                <a:cs typeface="+mn-cs"/>
                <a:sym typeface="Palatino"/>
              </a:defRPr>
            </a:lvl3pPr>
            <a:lvl4pPr marL="1776095" marR="0" indent="-480695" algn="l" defTabSz="584200" rtl="0" latinLnBrk="0">
              <a:lnSpc>
                <a:spcPts val="5500"/>
              </a:lnSpc>
              <a:spcBef>
                <a:spcPts val="2600"/>
              </a:spcBef>
              <a:spcAft>
                <a:spcPts val="0"/>
              </a:spcAft>
              <a:buClrTx/>
              <a:buSzPct val="171000"/>
              <a:buFont typeface="Gill Sans"/>
              <a:buChar char="•"/>
              <a:tabLst>
                <a:tab pos="2921000" algn="l"/>
              </a:tabLst>
              <a:defRPr sz="4600" b="0" i="0" u="none" strike="noStrike" cap="none" spc="0" baseline="0">
                <a:ln>
                  <a:noFill/>
                </a:ln>
                <a:solidFill>
                  <a:srgbClr val="000000"/>
                </a:solidFill>
                <a:uFillTx/>
                <a:latin typeface="+mn-lt"/>
                <a:ea typeface="+mn-ea"/>
                <a:cs typeface="+mn-cs"/>
                <a:sym typeface="Palatino"/>
              </a:defRPr>
            </a:lvl4pPr>
            <a:lvl5pPr marL="2131695" marR="0" indent="-480695" algn="l" defTabSz="584200" rtl="0" latinLnBrk="0">
              <a:lnSpc>
                <a:spcPts val="5500"/>
              </a:lnSpc>
              <a:spcBef>
                <a:spcPts val="2600"/>
              </a:spcBef>
              <a:spcAft>
                <a:spcPts val="0"/>
              </a:spcAft>
              <a:buClrTx/>
              <a:buSzPct val="171000"/>
              <a:buFont typeface="Gill Sans"/>
              <a:buChar char="•"/>
              <a:tabLst>
                <a:tab pos="3378200" algn="l"/>
              </a:tabLst>
              <a:defRPr sz="4600" b="0" i="0" u="none" strike="noStrike" cap="none" spc="0" baseline="0">
                <a:ln>
                  <a:noFill/>
                </a:ln>
                <a:solidFill>
                  <a:srgbClr val="000000"/>
                </a:solidFill>
                <a:uFillTx/>
                <a:latin typeface="+mn-lt"/>
                <a:ea typeface="+mn-ea"/>
                <a:cs typeface="+mn-cs"/>
                <a:sym typeface="Palatino"/>
              </a:defRPr>
            </a:lvl5pPr>
            <a:lvl6pPr marL="0" marR="0" indent="3556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6pPr>
            <a:lvl7pPr marL="0" marR="0" indent="7112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7pPr>
            <a:lvl8pPr marL="0" marR="0" indent="10668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8pPr>
            <a:lvl9pPr marL="0" marR="0" indent="14224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9pPr>
          </a:lstStyle>
          <a:p>
            <a:pPr hangingPunct="1">
              <a:lnSpc>
                <a:spcPts val="4300"/>
              </a:lnSpc>
              <a:spcBef>
                <a:spcPts val="600"/>
              </a:spcBef>
              <a:defRPr/>
            </a:pPr>
            <a:r>
              <a:rPr lang="en-US" altLang="zh-CN" sz="4000" b="1" dirty="0">
                <a:solidFill>
                  <a:schemeClr val="accent6"/>
                </a:solidFill>
                <a:latin typeface="Times New Roman" panose="02020603050405020304" pitchFamily="18" charset="0"/>
                <a:ea typeface="宋体" pitchFamily="2" charset="-122"/>
                <a:cs typeface="Times New Roman" panose="02020603050405020304" pitchFamily="18" charset="0"/>
              </a:rPr>
              <a:t>Analysis</a:t>
            </a:r>
            <a:endParaRPr lang="en-US" altLang="zh-CN" sz="4000" b="1" dirty="0">
              <a:latin typeface="Times New Roman" panose="02020603050405020304" pitchFamily="18" charset="0"/>
              <a:ea typeface="宋体" pitchFamily="2" charset="-122"/>
              <a:cs typeface="Times New Roman" panose="02020603050405020304" pitchFamily="18" charset="0"/>
            </a:endParaRPr>
          </a:p>
          <a:p>
            <a:pPr hangingPunct="1">
              <a:lnSpc>
                <a:spcPts val="4300"/>
              </a:lnSpc>
              <a:spcBef>
                <a:spcPts val="600"/>
              </a:spcBef>
              <a:defRPr/>
            </a:pPr>
            <a:r>
              <a:rPr lang="en-US" altLang="zh-CN" sz="3600" b="1" dirty="0">
                <a:latin typeface="Times New Roman" panose="02020603050405020304" pitchFamily="18" charset="0"/>
                <a:ea typeface="楷体" pitchFamily="49" charset="-122"/>
                <a:cs typeface="Times New Roman" panose="02020603050405020304" pitchFamily="18" charset="0"/>
              </a:rPr>
              <a:t>Assume n=5</a:t>
            </a:r>
            <a:endParaRPr lang="zh-CN" altLang="en-US" sz="3600" b="1" dirty="0">
              <a:latin typeface="Times New Roman" panose="02020603050405020304" pitchFamily="18" charset="0"/>
              <a:ea typeface="楷体" pitchFamily="49" charset="-122"/>
              <a:cs typeface="Times New Roman" panose="02020603050405020304" pitchFamily="18" charset="0"/>
            </a:endParaRPr>
          </a:p>
          <a:p>
            <a:pPr hangingPunct="1">
              <a:lnSpc>
                <a:spcPts val="4300"/>
              </a:lnSpc>
              <a:spcBef>
                <a:spcPts val="600"/>
              </a:spcBef>
              <a:defRPr/>
            </a:pPr>
            <a:r>
              <a:rPr lang="en-US" altLang="zh-CN" sz="3600" b="1" dirty="0">
                <a:latin typeface="Times New Roman" panose="02020603050405020304" pitchFamily="18" charset="0"/>
                <a:ea typeface="楷体" pitchFamily="49" charset="-122"/>
                <a:cs typeface="Times New Roman" panose="02020603050405020304" pitchFamily="18" charset="0"/>
              </a:rPr>
              <a:t>initial: k=1;s=0;</a:t>
            </a:r>
          </a:p>
          <a:p>
            <a:pPr hangingPunct="1">
              <a:lnSpc>
                <a:spcPts val="4300"/>
              </a:lnSpc>
              <a:spcBef>
                <a:spcPts val="600"/>
              </a:spcBef>
              <a:defRPr/>
            </a:pPr>
            <a:endParaRPr lang="zh-CN" altLang="en-US" sz="3600" b="1" dirty="0">
              <a:latin typeface="Times New Roman" panose="02020603050405020304" pitchFamily="18" charset="0"/>
              <a:ea typeface="楷体" pitchFamily="49" charset="-122"/>
              <a:cs typeface="Times New Roman" panose="02020603050405020304" pitchFamily="18" charset="0"/>
            </a:endParaRPr>
          </a:p>
        </p:txBody>
      </p:sp>
      <p:graphicFrame>
        <p:nvGraphicFramePr>
          <p:cNvPr id="6" name="表格 5">
            <a:extLst>
              <a:ext uri="{FF2B5EF4-FFF2-40B4-BE49-F238E27FC236}">
                <a16:creationId xmlns:a16="http://schemas.microsoft.com/office/drawing/2014/main" id="{E966AE8C-17CA-472C-826C-D964B6F23C66}"/>
              </a:ext>
            </a:extLst>
          </p:cNvPr>
          <p:cNvGraphicFramePr>
            <a:graphicFrameLocks noGrp="1"/>
          </p:cNvGraphicFramePr>
          <p:nvPr>
            <p:extLst>
              <p:ext uri="{D42A27DB-BD31-4B8C-83A1-F6EECF244321}">
                <p14:modId xmlns:p14="http://schemas.microsoft.com/office/powerpoint/2010/main" val="2959747354"/>
              </p:ext>
            </p:extLst>
          </p:nvPr>
        </p:nvGraphicFramePr>
        <p:xfrm>
          <a:off x="5181762" y="2032001"/>
          <a:ext cx="7415501" cy="3886300"/>
        </p:xfrm>
        <a:graphic>
          <a:graphicData uri="http://schemas.openxmlformats.org/drawingml/2006/table">
            <a:tbl>
              <a:tblPr firstRow="1" bandRow="1">
                <a:tableStyleId>{5C22544A-7EE6-4342-B048-85BDC9FD1C3A}</a:tableStyleId>
              </a:tblPr>
              <a:tblGrid>
                <a:gridCol w="2197186">
                  <a:extLst>
                    <a:ext uri="{9D8B030D-6E8A-4147-A177-3AD203B41FA5}">
                      <a16:colId xmlns:a16="http://schemas.microsoft.com/office/drawing/2014/main" val="20000"/>
                    </a:ext>
                  </a:extLst>
                </a:gridCol>
                <a:gridCol w="2357719">
                  <a:extLst>
                    <a:ext uri="{9D8B030D-6E8A-4147-A177-3AD203B41FA5}">
                      <a16:colId xmlns:a16="http://schemas.microsoft.com/office/drawing/2014/main" val="20001"/>
                    </a:ext>
                  </a:extLst>
                </a:gridCol>
                <a:gridCol w="2860596">
                  <a:extLst>
                    <a:ext uri="{9D8B030D-6E8A-4147-A177-3AD203B41FA5}">
                      <a16:colId xmlns:a16="http://schemas.microsoft.com/office/drawing/2014/main" val="20002"/>
                    </a:ext>
                  </a:extLst>
                </a:gridCol>
              </a:tblGrid>
              <a:tr h="613630">
                <a:tc>
                  <a:txBody>
                    <a:bodyPr/>
                    <a:lstStyle/>
                    <a:p>
                      <a:pPr algn="ctr"/>
                      <a:r>
                        <a:rPr lang="en-US" altLang="zh-CN" sz="2800" dirty="0">
                          <a:ea typeface="楷体" pitchFamily="49" charset="-122"/>
                        </a:rPr>
                        <a:t>k</a:t>
                      </a:r>
                      <a:endParaRPr lang="zh-CN" altLang="en-US" sz="2800" dirty="0"/>
                    </a:p>
                  </a:txBody>
                  <a:tcPr anchor="ctr"/>
                </a:tc>
                <a:tc>
                  <a:txBody>
                    <a:bodyPr/>
                    <a:lstStyle/>
                    <a:p>
                      <a:pPr algn="ctr"/>
                      <a:r>
                        <a:rPr lang="en-US" altLang="zh-CN" sz="2800" dirty="0"/>
                        <a:t>Loop times</a:t>
                      </a:r>
                      <a:endParaRPr lang="zh-CN" altLang="en-US" sz="2800" dirty="0"/>
                    </a:p>
                  </a:txBody>
                  <a:tcPr anchor="ctr"/>
                </a:tc>
                <a:tc>
                  <a:txBody>
                    <a:bodyPr/>
                    <a:lstStyle/>
                    <a:p>
                      <a:pPr algn="ctr"/>
                      <a:r>
                        <a:rPr lang="en-US" altLang="zh-CN" sz="2800" dirty="0"/>
                        <a:t>s</a:t>
                      </a:r>
                      <a:endParaRPr lang="zh-CN" altLang="en-US" sz="2800" dirty="0"/>
                    </a:p>
                  </a:txBody>
                  <a:tcPr anchor="ctr"/>
                </a:tc>
                <a:extLst>
                  <a:ext uri="{0D108BD9-81ED-4DB2-BD59-A6C34878D82A}">
                    <a16:rowId xmlns:a16="http://schemas.microsoft.com/office/drawing/2014/main" val="10000"/>
                  </a:ext>
                </a:extLst>
              </a:tr>
              <a:tr h="545445">
                <a:tc>
                  <a:txBody>
                    <a:bodyPr/>
                    <a:lstStyle/>
                    <a:p>
                      <a:pPr algn="ctr"/>
                      <a:r>
                        <a:rPr lang="en-US" altLang="zh-CN" sz="2800" dirty="0"/>
                        <a:t>1</a:t>
                      </a:r>
                      <a:endParaRPr lang="zh-CN" altLang="en-US" sz="2800" dirty="0"/>
                    </a:p>
                  </a:txBody>
                  <a:tcPr anchor="ctr"/>
                </a:tc>
                <a:tc>
                  <a:txBody>
                    <a:bodyPr/>
                    <a:lstStyle/>
                    <a:p>
                      <a:pPr algn="ctr"/>
                      <a:r>
                        <a:rPr lang="en-US" altLang="zh-CN" sz="2800" dirty="0"/>
                        <a:t>1</a:t>
                      </a:r>
                      <a:endParaRPr lang="zh-CN" altLang="en-US" sz="2800" dirty="0"/>
                    </a:p>
                  </a:txBody>
                  <a:tcPr anchor="ctr"/>
                </a:tc>
                <a:tc>
                  <a:txBody>
                    <a:bodyPr/>
                    <a:lstStyle/>
                    <a:p>
                      <a:r>
                        <a:rPr lang="en-US" altLang="zh-CN" sz="2800" dirty="0">
                          <a:ea typeface="楷体" pitchFamily="49" charset="-122"/>
                        </a:rPr>
                        <a:t>s=0+1=1</a:t>
                      </a:r>
                      <a:endParaRPr lang="zh-CN" altLang="en-US" sz="2800" dirty="0"/>
                    </a:p>
                  </a:txBody>
                  <a:tcPr anchor="ctr"/>
                </a:tc>
                <a:extLst>
                  <a:ext uri="{0D108BD9-81ED-4DB2-BD59-A6C34878D82A}">
                    <a16:rowId xmlns:a16="http://schemas.microsoft.com/office/drawing/2014/main" val="10001"/>
                  </a:ext>
                </a:extLst>
              </a:tr>
              <a:tr h="545445">
                <a:tc>
                  <a:txBody>
                    <a:bodyPr/>
                    <a:lstStyle/>
                    <a:p>
                      <a:pPr algn="ctr"/>
                      <a:r>
                        <a:rPr lang="en-US" altLang="zh-CN" sz="2800" dirty="0"/>
                        <a:t>2</a:t>
                      </a:r>
                      <a:endParaRPr lang="zh-CN" altLang="en-US" sz="2800" dirty="0"/>
                    </a:p>
                  </a:txBody>
                  <a:tcPr anchor="ctr"/>
                </a:tc>
                <a:tc>
                  <a:txBody>
                    <a:bodyPr/>
                    <a:lstStyle/>
                    <a:p>
                      <a:pPr algn="ctr"/>
                      <a:r>
                        <a:rPr lang="en-US" altLang="zh-CN" sz="2800" dirty="0"/>
                        <a:t>2</a:t>
                      </a:r>
                      <a:endParaRPr lang="zh-CN" altLang="en-US" sz="2800" dirty="0"/>
                    </a:p>
                  </a:txBody>
                  <a:tcPr anchor="ctr"/>
                </a:tc>
                <a:tc>
                  <a:txBody>
                    <a:bodyPr/>
                    <a:lstStyle/>
                    <a:p>
                      <a:r>
                        <a:rPr lang="en-US" altLang="zh-CN" sz="2800" dirty="0">
                          <a:ea typeface="楷体" pitchFamily="49" charset="-122"/>
                        </a:rPr>
                        <a:t>s=1+2=3</a:t>
                      </a:r>
                      <a:endParaRPr lang="zh-CN" altLang="en-US" sz="2800" dirty="0"/>
                    </a:p>
                  </a:txBody>
                  <a:tcPr anchor="ctr"/>
                </a:tc>
                <a:extLst>
                  <a:ext uri="{0D108BD9-81ED-4DB2-BD59-A6C34878D82A}">
                    <a16:rowId xmlns:a16="http://schemas.microsoft.com/office/drawing/2014/main" val="10002"/>
                  </a:ext>
                </a:extLst>
              </a:tr>
              <a:tr h="545445">
                <a:tc>
                  <a:txBody>
                    <a:bodyPr/>
                    <a:lstStyle/>
                    <a:p>
                      <a:pPr algn="ctr"/>
                      <a:r>
                        <a:rPr lang="en-US" altLang="zh-CN" sz="2800" dirty="0"/>
                        <a:t>3</a:t>
                      </a:r>
                      <a:endParaRPr lang="zh-CN" altLang="en-US" sz="2800" dirty="0"/>
                    </a:p>
                  </a:txBody>
                  <a:tcPr anchor="ctr"/>
                </a:tc>
                <a:tc>
                  <a:txBody>
                    <a:bodyPr/>
                    <a:lstStyle/>
                    <a:p>
                      <a:pPr algn="ctr"/>
                      <a:r>
                        <a:rPr lang="en-US" altLang="zh-CN" sz="2800" dirty="0"/>
                        <a:t>3</a:t>
                      </a:r>
                      <a:endParaRPr lang="zh-CN" altLang="en-US" sz="2800" dirty="0"/>
                    </a:p>
                  </a:txBody>
                  <a:tcPr anchor="ctr"/>
                </a:tc>
                <a:tc>
                  <a:txBody>
                    <a:bodyPr/>
                    <a:lstStyle/>
                    <a:p>
                      <a:r>
                        <a:rPr lang="en-US" altLang="zh-CN" sz="2800" dirty="0">
                          <a:ea typeface="楷体" pitchFamily="49" charset="-122"/>
                        </a:rPr>
                        <a:t>s=3+3=6</a:t>
                      </a:r>
                      <a:endParaRPr lang="zh-CN" altLang="en-US" sz="2800" dirty="0"/>
                    </a:p>
                  </a:txBody>
                  <a:tcPr anchor="ctr"/>
                </a:tc>
                <a:extLst>
                  <a:ext uri="{0D108BD9-81ED-4DB2-BD59-A6C34878D82A}">
                    <a16:rowId xmlns:a16="http://schemas.microsoft.com/office/drawing/2014/main" val="10003"/>
                  </a:ext>
                </a:extLst>
              </a:tr>
              <a:tr h="545445">
                <a:tc>
                  <a:txBody>
                    <a:bodyPr/>
                    <a:lstStyle/>
                    <a:p>
                      <a:pPr algn="ctr"/>
                      <a:r>
                        <a:rPr lang="en-US" altLang="zh-CN" sz="2800" dirty="0"/>
                        <a:t>4</a:t>
                      </a:r>
                      <a:endParaRPr lang="zh-CN" altLang="en-US" sz="2800" dirty="0"/>
                    </a:p>
                  </a:txBody>
                  <a:tcPr anchor="ctr"/>
                </a:tc>
                <a:tc>
                  <a:txBody>
                    <a:bodyPr/>
                    <a:lstStyle/>
                    <a:p>
                      <a:pPr algn="ctr"/>
                      <a:r>
                        <a:rPr lang="en-US" altLang="zh-CN" sz="2800" dirty="0"/>
                        <a:t>4</a:t>
                      </a:r>
                      <a:endParaRPr lang="zh-CN" altLang="en-US" sz="2800" dirty="0"/>
                    </a:p>
                  </a:txBody>
                  <a:tcPr anchor="ctr"/>
                </a:tc>
                <a:tc>
                  <a:txBody>
                    <a:bodyPr/>
                    <a:lstStyle/>
                    <a:p>
                      <a:r>
                        <a:rPr lang="en-US" altLang="zh-CN" sz="2800" dirty="0">
                          <a:ea typeface="楷体" pitchFamily="49" charset="-122"/>
                        </a:rPr>
                        <a:t>s=6+4=10</a:t>
                      </a:r>
                      <a:endParaRPr lang="zh-CN" altLang="en-US" sz="2800" dirty="0"/>
                    </a:p>
                  </a:txBody>
                  <a:tcPr anchor="ctr"/>
                </a:tc>
                <a:extLst>
                  <a:ext uri="{0D108BD9-81ED-4DB2-BD59-A6C34878D82A}">
                    <a16:rowId xmlns:a16="http://schemas.microsoft.com/office/drawing/2014/main" val="10004"/>
                  </a:ext>
                </a:extLst>
              </a:tr>
              <a:tr h="545445">
                <a:tc>
                  <a:txBody>
                    <a:bodyPr/>
                    <a:lstStyle/>
                    <a:p>
                      <a:pPr algn="ctr"/>
                      <a:r>
                        <a:rPr lang="en-US" altLang="zh-CN" sz="2800" dirty="0"/>
                        <a:t>5</a:t>
                      </a:r>
                      <a:endParaRPr lang="zh-CN" altLang="en-US" sz="2800" dirty="0"/>
                    </a:p>
                  </a:txBody>
                  <a:tcPr anchor="ctr"/>
                </a:tc>
                <a:tc>
                  <a:txBody>
                    <a:bodyPr/>
                    <a:lstStyle/>
                    <a:p>
                      <a:pPr algn="ctr"/>
                      <a:r>
                        <a:rPr lang="en-US" altLang="zh-CN" sz="2800" dirty="0"/>
                        <a:t>5</a:t>
                      </a:r>
                      <a:endParaRPr lang="zh-CN" altLang="en-US" sz="2800" dirty="0"/>
                    </a:p>
                  </a:txBody>
                  <a:tcPr anchor="ctr"/>
                </a:tc>
                <a:tc>
                  <a:txBody>
                    <a:bodyPr/>
                    <a:lstStyle/>
                    <a:p>
                      <a:r>
                        <a:rPr lang="en-US" altLang="zh-CN" sz="2800" dirty="0">
                          <a:ea typeface="楷体" pitchFamily="49" charset="-122"/>
                        </a:rPr>
                        <a:t>s=10+5=15</a:t>
                      </a:r>
                      <a:endParaRPr lang="zh-CN" altLang="en-US" sz="2800" dirty="0"/>
                    </a:p>
                  </a:txBody>
                  <a:tcPr anchor="ctr"/>
                </a:tc>
                <a:extLst>
                  <a:ext uri="{0D108BD9-81ED-4DB2-BD59-A6C34878D82A}">
                    <a16:rowId xmlns:a16="http://schemas.microsoft.com/office/drawing/2014/main" val="10005"/>
                  </a:ext>
                </a:extLst>
              </a:tr>
              <a:tr h="545445">
                <a:tc>
                  <a:txBody>
                    <a:bodyPr/>
                    <a:lstStyle/>
                    <a:p>
                      <a:pPr algn="ctr"/>
                      <a:r>
                        <a:rPr lang="en-US" altLang="zh-CN" sz="2800" dirty="0"/>
                        <a:t>6</a:t>
                      </a:r>
                      <a:endParaRPr lang="zh-CN" altLang="en-US" sz="2800" dirty="0"/>
                    </a:p>
                  </a:txBody>
                  <a:tcPr anchor="ctr"/>
                </a:tc>
                <a:tc>
                  <a:txBody>
                    <a:bodyPr/>
                    <a:lstStyle/>
                    <a:p>
                      <a:pPr algn="ctr"/>
                      <a:r>
                        <a:rPr lang="en-US" altLang="zh-CN" sz="2800" dirty="0"/>
                        <a:t>Loop over</a:t>
                      </a:r>
                      <a:endParaRPr lang="zh-CN" altLang="en-US" sz="2800" dirty="0"/>
                    </a:p>
                  </a:txBody>
                  <a:tcPr anchor="ctr"/>
                </a:tc>
                <a:tc>
                  <a:txBody>
                    <a:bodyPr/>
                    <a:lstStyle/>
                    <a:p>
                      <a:endParaRPr lang="zh-CN" altLang="en-US" sz="2800" dirty="0"/>
                    </a:p>
                  </a:txBody>
                  <a:tcPr anchor="ctr"/>
                </a:tc>
                <a:extLst>
                  <a:ext uri="{0D108BD9-81ED-4DB2-BD59-A6C34878D82A}">
                    <a16:rowId xmlns:a16="http://schemas.microsoft.com/office/drawing/2014/main" val="10006"/>
                  </a:ext>
                </a:extLst>
              </a:tr>
            </a:tbl>
          </a:graphicData>
        </a:graphic>
      </p:graphicFrame>
      <p:sp>
        <p:nvSpPr>
          <p:cNvPr id="7" name="Rectangle 15">
            <a:extLst>
              <a:ext uri="{FF2B5EF4-FFF2-40B4-BE49-F238E27FC236}">
                <a16:creationId xmlns:a16="http://schemas.microsoft.com/office/drawing/2014/main" id="{601AAA7C-06AE-4F9B-A468-5678ABC6131E}"/>
              </a:ext>
            </a:extLst>
          </p:cNvPr>
          <p:cNvSpPr>
            <a:spLocks noChangeArrowheads="1"/>
          </p:cNvSpPr>
          <p:nvPr/>
        </p:nvSpPr>
        <p:spPr bwMode="white">
          <a:xfrm>
            <a:off x="879343" y="5611109"/>
            <a:ext cx="381000" cy="457200"/>
          </a:xfrm>
          <a:prstGeom prst="rect">
            <a:avLst/>
          </a:prstGeom>
          <a:noFill/>
          <a:ln w="952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r>
              <a:rPr lang="en-US" altLang="zh-CN" sz="2400" b="1" dirty="0"/>
              <a:t>F</a:t>
            </a:r>
            <a:endParaRPr lang="zh-CN" altLang="en-US" sz="2400" b="1" dirty="0"/>
          </a:p>
        </p:txBody>
      </p:sp>
      <p:grpSp>
        <p:nvGrpSpPr>
          <p:cNvPr id="8" name="组合 7">
            <a:extLst>
              <a:ext uri="{FF2B5EF4-FFF2-40B4-BE49-F238E27FC236}">
                <a16:creationId xmlns:a16="http://schemas.microsoft.com/office/drawing/2014/main" id="{80C05CA7-FBDF-436C-93CE-5DF1EDFBCD62}"/>
              </a:ext>
            </a:extLst>
          </p:cNvPr>
          <p:cNvGrpSpPr/>
          <p:nvPr/>
        </p:nvGrpSpPr>
        <p:grpSpPr>
          <a:xfrm>
            <a:off x="593500" y="3961656"/>
            <a:ext cx="3685564" cy="5199277"/>
            <a:chOff x="76784" y="2132856"/>
            <a:chExt cx="3343088" cy="4716632"/>
          </a:xfrm>
        </p:grpSpPr>
        <p:sp>
          <p:nvSpPr>
            <p:cNvPr id="9" name="Line 7">
              <a:extLst>
                <a:ext uri="{FF2B5EF4-FFF2-40B4-BE49-F238E27FC236}">
                  <a16:creationId xmlns:a16="http://schemas.microsoft.com/office/drawing/2014/main" id="{E7329361-4CC9-41F2-BB24-9CE963C463E9}"/>
                </a:ext>
              </a:extLst>
            </p:cNvPr>
            <p:cNvSpPr>
              <a:spLocks noChangeShapeType="1"/>
            </p:cNvSpPr>
            <p:nvPr/>
          </p:nvSpPr>
          <p:spPr bwMode="ltGray">
            <a:xfrm>
              <a:off x="1667272" y="4755976"/>
              <a:ext cx="0" cy="401216"/>
            </a:xfrm>
            <a:prstGeom prst="line">
              <a:avLst/>
            </a:prstGeom>
            <a:noFill/>
            <a:ln w="9525">
              <a:solidFill>
                <a:schemeClr val="tx1"/>
              </a:solidFill>
              <a:round/>
              <a:headEnd/>
              <a:tailEnd type="triangle" w="med" len="me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b="1"/>
            </a:p>
          </p:txBody>
        </p:sp>
        <p:sp>
          <p:nvSpPr>
            <p:cNvPr id="10" name="Line 16">
              <a:extLst>
                <a:ext uri="{FF2B5EF4-FFF2-40B4-BE49-F238E27FC236}">
                  <a16:creationId xmlns:a16="http://schemas.microsoft.com/office/drawing/2014/main" id="{3BB1D352-E0F8-435C-8813-FFD93F6371DA}"/>
                </a:ext>
              </a:extLst>
            </p:cNvPr>
            <p:cNvSpPr>
              <a:spLocks noChangeShapeType="1"/>
            </p:cNvSpPr>
            <p:nvPr/>
          </p:nvSpPr>
          <p:spPr bwMode="ltGray">
            <a:xfrm>
              <a:off x="1667272" y="5877272"/>
              <a:ext cx="0" cy="360040"/>
            </a:xfrm>
            <a:prstGeom prst="line">
              <a:avLst/>
            </a:prstGeom>
            <a:noFill/>
            <a:ln w="952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b="1"/>
            </a:p>
          </p:txBody>
        </p:sp>
        <p:sp>
          <p:nvSpPr>
            <p:cNvPr id="11" name="AutoShape 5">
              <a:extLst>
                <a:ext uri="{FF2B5EF4-FFF2-40B4-BE49-F238E27FC236}">
                  <a16:creationId xmlns:a16="http://schemas.microsoft.com/office/drawing/2014/main" id="{64E0D524-C35E-4537-A843-01D3DF0E68C5}"/>
                </a:ext>
              </a:extLst>
            </p:cNvPr>
            <p:cNvSpPr>
              <a:spLocks noChangeArrowheads="1"/>
            </p:cNvSpPr>
            <p:nvPr/>
          </p:nvSpPr>
          <p:spPr bwMode="ltGray">
            <a:xfrm>
              <a:off x="600472" y="3882752"/>
              <a:ext cx="2133600" cy="914400"/>
            </a:xfrm>
            <a:prstGeom prst="diamond">
              <a:avLst/>
            </a:prstGeom>
            <a:solidFill>
              <a:schemeClr val="accent1"/>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r>
                <a:rPr lang="en-US" altLang="zh-CN" sz="2800" b="1" dirty="0">
                  <a:solidFill>
                    <a:schemeClr val="bg1"/>
                  </a:solidFill>
                </a:rPr>
                <a:t>k&lt;=n</a:t>
              </a:r>
              <a:endParaRPr lang="zh-CN" altLang="en-US" sz="2800" b="1" dirty="0">
                <a:solidFill>
                  <a:schemeClr val="bg1"/>
                </a:solidFill>
              </a:endParaRPr>
            </a:p>
          </p:txBody>
        </p:sp>
        <p:sp>
          <p:nvSpPr>
            <p:cNvPr id="12" name="Rectangle 6">
              <a:extLst>
                <a:ext uri="{FF2B5EF4-FFF2-40B4-BE49-F238E27FC236}">
                  <a16:creationId xmlns:a16="http://schemas.microsoft.com/office/drawing/2014/main" id="{BFDB6980-C541-4F19-9088-7339CC966B3D}"/>
                </a:ext>
              </a:extLst>
            </p:cNvPr>
            <p:cNvSpPr>
              <a:spLocks noChangeArrowheads="1"/>
            </p:cNvSpPr>
            <p:nvPr/>
          </p:nvSpPr>
          <p:spPr bwMode="ltGray">
            <a:xfrm>
              <a:off x="683568" y="5157192"/>
              <a:ext cx="1986880" cy="875928"/>
            </a:xfrm>
            <a:prstGeom prst="rect">
              <a:avLst/>
            </a:prstGeom>
            <a:solidFill>
              <a:schemeClr val="accent1"/>
            </a:solidFill>
            <a:ln w="9525">
              <a:solidFill>
                <a:srgbClr val="00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r>
                <a:rPr lang="en-US" altLang="zh-CN" sz="2800" b="1" dirty="0">
                  <a:solidFill>
                    <a:schemeClr val="bg1"/>
                  </a:solidFill>
                </a:rPr>
                <a:t>s=</a:t>
              </a:r>
              <a:r>
                <a:rPr lang="en-US" altLang="zh-CN" sz="2800" b="1" dirty="0" err="1">
                  <a:solidFill>
                    <a:schemeClr val="bg1"/>
                  </a:solidFill>
                </a:rPr>
                <a:t>s+k</a:t>
              </a:r>
              <a:endParaRPr lang="en-US" altLang="zh-CN" sz="2800" b="1" dirty="0">
                <a:solidFill>
                  <a:schemeClr val="bg1"/>
                </a:solidFill>
              </a:endParaRPr>
            </a:p>
            <a:p>
              <a:pPr algn="ctr"/>
              <a:r>
                <a:rPr lang="en-US" altLang="zh-CN" sz="2800" b="1" dirty="0">
                  <a:solidFill>
                    <a:schemeClr val="bg1"/>
                  </a:solidFill>
                </a:rPr>
                <a:t>k=k+1</a:t>
              </a:r>
              <a:endParaRPr lang="zh-CN" altLang="en-US" sz="2800" b="1" dirty="0">
                <a:solidFill>
                  <a:schemeClr val="bg1"/>
                </a:solidFill>
              </a:endParaRPr>
            </a:p>
          </p:txBody>
        </p:sp>
        <p:sp>
          <p:nvSpPr>
            <p:cNvPr id="13" name="Rectangle 8">
              <a:extLst>
                <a:ext uri="{FF2B5EF4-FFF2-40B4-BE49-F238E27FC236}">
                  <a16:creationId xmlns:a16="http://schemas.microsoft.com/office/drawing/2014/main" id="{478EB04B-A283-439A-A2F0-BC76E1468A5A}"/>
                </a:ext>
              </a:extLst>
            </p:cNvPr>
            <p:cNvSpPr>
              <a:spLocks noChangeArrowheads="1"/>
            </p:cNvSpPr>
            <p:nvPr/>
          </p:nvSpPr>
          <p:spPr bwMode="ltGray">
            <a:xfrm>
              <a:off x="1895872" y="4755976"/>
              <a:ext cx="1133475" cy="371475"/>
            </a:xfrm>
            <a:prstGeom prst="rect">
              <a:avLst/>
            </a:prstGeom>
            <a:noFill/>
            <a:ln w="952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r>
                <a:rPr lang="en-US" altLang="zh-CN" sz="2400" b="1" dirty="0"/>
                <a:t>T</a:t>
              </a:r>
              <a:endParaRPr lang="zh-CN" altLang="en-US" sz="2400" b="1" dirty="0"/>
            </a:p>
          </p:txBody>
        </p:sp>
        <p:sp>
          <p:nvSpPr>
            <p:cNvPr id="14" name="Line 9">
              <a:extLst>
                <a:ext uri="{FF2B5EF4-FFF2-40B4-BE49-F238E27FC236}">
                  <a16:creationId xmlns:a16="http://schemas.microsoft.com/office/drawing/2014/main" id="{A7EA72DE-9DEC-4292-86D8-559B3EC5BCBC}"/>
                </a:ext>
              </a:extLst>
            </p:cNvPr>
            <p:cNvSpPr>
              <a:spLocks noChangeShapeType="1"/>
            </p:cNvSpPr>
            <p:nvPr/>
          </p:nvSpPr>
          <p:spPr bwMode="ltGray">
            <a:xfrm>
              <a:off x="1667272" y="3304456"/>
              <a:ext cx="0" cy="556592"/>
            </a:xfrm>
            <a:prstGeom prst="line">
              <a:avLst/>
            </a:prstGeom>
            <a:noFill/>
            <a:ln w="9525">
              <a:solidFill>
                <a:schemeClr val="tx1"/>
              </a:solidFill>
              <a:round/>
              <a:headEnd/>
              <a:tailEnd type="triangle" w="med" len="me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b="1"/>
            </a:p>
          </p:txBody>
        </p:sp>
        <p:sp>
          <p:nvSpPr>
            <p:cNvPr id="15" name="Line 10">
              <a:extLst>
                <a:ext uri="{FF2B5EF4-FFF2-40B4-BE49-F238E27FC236}">
                  <a16:creationId xmlns:a16="http://schemas.microsoft.com/office/drawing/2014/main" id="{C7FABEB1-7ACA-42B4-85F5-4AF1EDD2E66B}"/>
                </a:ext>
              </a:extLst>
            </p:cNvPr>
            <p:cNvSpPr>
              <a:spLocks noChangeShapeType="1"/>
            </p:cNvSpPr>
            <p:nvPr/>
          </p:nvSpPr>
          <p:spPr bwMode="ltGray">
            <a:xfrm flipH="1">
              <a:off x="323528" y="4370784"/>
              <a:ext cx="276944" cy="0"/>
            </a:xfrm>
            <a:prstGeom prst="line">
              <a:avLst/>
            </a:prstGeom>
            <a:noFill/>
            <a:ln w="952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b="1"/>
            </a:p>
          </p:txBody>
        </p:sp>
        <p:sp>
          <p:nvSpPr>
            <p:cNvPr id="16" name="Line 11">
              <a:extLst>
                <a:ext uri="{FF2B5EF4-FFF2-40B4-BE49-F238E27FC236}">
                  <a16:creationId xmlns:a16="http://schemas.microsoft.com/office/drawing/2014/main" id="{9E7CF6E2-EAE9-45B3-92F0-72D69BCBD2B5}"/>
                </a:ext>
              </a:extLst>
            </p:cNvPr>
            <p:cNvSpPr>
              <a:spLocks noChangeShapeType="1"/>
            </p:cNvSpPr>
            <p:nvPr/>
          </p:nvSpPr>
          <p:spPr bwMode="ltGray">
            <a:xfrm>
              <a:off x="323528" y="4370784"/>
              <a:ext cx="0" cy="1722512"/>
            </a:xfrm>
            <a:prstGeom prst="line">
              <a:avLst/>
            </a:prstGeom>
            <a:noFill/>
            <a:ln w="9525">
              <a:solidFill>
                <a:schemeClr val="tx1"/>
              </a:solidFill>
              <a:round/>
              <a:headEnd/>
              <a:tailEnd type="triangle" w="med" len="me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b="1"/>
            </a:p>
          </p:txBody>
        </p:sp>
        <p:sp>
          <p:nvSpPr>
            <p:cNvPr id="17" name="Line 17">
              <a:extLst>
                <a:ext uri="{FF2B5EF4-FFF2-40B4-BE49-F238E27FC236}">
                  <a16:creationId xmlns:a16="http://schemas.microsoft.com/office/drawing/2014/main" id="{63593612-69D5-48DA-940A-228A68AF115B}"/>
                </a:ext>
              </a:extLst>
            </p:cNvPr>
            <p:cNvSpPr>
              <a:spLocks noChangeShapeType="1"/>
            </p:cNvSpPr>
            <p:nvPr/>
          </p:nvSpPr>
          <p:spPr bwMode="ltGray">
            <a:xfrm>
              <a:off x="1667272" y="6237312"/>
              <a:ext cx="1752600" cy="0"/>
            </a:xfrm>
            <a:prstGeom prst="line">
              <a:avLst/>
            </a:prstGeom>
            <a:noFill/>
            <a:ln w="952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b="1"/>
            </a:p>
          </p:txBody>
        </p:sp>
        <p:sp>
          <p:nvSpPr>
            <p:cNvPr id="18" name="Line 18">
              <a:extLst>
                <a:ext uri="{FF2B5EF4-FFF2-40B4-BE49-F238E27FC236}">
                  <a16:creationId xmlns:a16="http://schemas.microsoft.com/office/drawing/2014/main" id="{03AF4161-527A-45A9-A3FF-B5281B3D1268}"/>
                </a:ext>
              </a:extLst>
            </p:cNvPr>
            <p:cNvSpPr>
              <a:spLocks noChangeShapeType="1"/>
            </p:cNvSpPr>
            <p:nvPr/>
          </p:nvSpPr>
          <p:spPr bwMode="ltGray">
            <a:xfrm>
              <a:off x="3419872" y="3501008"/>
              <a:ext cx="0" cy="2736304"/>
            </a:xfrm>
            <a:prstGeom prst="line">
              <a:avLst/>
            </a:prstGeom>
            <a:noFill/>
            <a:ln w="952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b="1"/>
            </a:p>
          </p:txBody>
        </p:sp>
        <p:sp>
          <p:nvSpPr>
            <p:cNvPr id="19" name="Line 19">
              <a:extLst>
                <a:ext uri="{FF2B5EF4-FFF2-40B4-BE49-F238E27FC236}">
                  <a16:creationId xmlns:a16="http://schemas.microsoft.com/office/drawing/2014/main" id="{2C97C8A2-1AA7-45D8-826F-72A207C07D84}"/>
                </a:ext>
              </a:extLst>
            </p:cNvPr>
            <p:cNvSpPr>
              <a:spLocks noChangeShapeType="1"/>
            </p:cNvSpPr>
            <p:nvPr/>
          </p:nvSpPr>
          <p:spPr bwMode="ltGray">
            <a:xfrm flipH="1">
              <a:off x="1667272" y="3501008"/>
              <a:ext cx="1752600" cy="0"/>
            </a:xfrm>
            <a:prstGeom prst="line">
              <a:avLst/>
            </a:prstGeom>
            <a:noFill/>
            <a:ln w="9525">
              <a:solidFill>
                <a:schemeClr val="tx1"/>
              </a:solidFill>
              <a:round/>
              <a:headEnd/>
              <a:tailEnd type="triangle" w="med" len="me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b="1"/>
            </a:p>
          </p:txBody>
        </p:sp>
        <p:sp>
          <p:nvSpPr>
            <p:cNvPr id="20" name="Rectangle 6">
              <a:extLst>
                <a:ext uri="{FF2B5EF4-FFF2-40B4-BE49-F238E27FC236}">
                  <a16:creationId xmlns:a16="http://schemas.microsoft.com/office/drawing/2014/main" id="{CDA41646-02AD-4573-B649-8BE4255737D1}"/>
                </a:ext>
              </a:extLst>
            </p:cNvPr>
            <p:cNvSpPr>
              <a:spLocks noChangeArrowheads="1"/>
            </p:cNvSpPr>
            <p:nvPr/>
          </p:nvSpPr>
          <p:spPr bwMode="ltGray">
            <a:xfrm>
              <a:off x="571128" y="2132856"/>
              <a:ext cx="2362200" cy="432048"/>
            </a:xfrm>
            <a:prstGeom prst="rect">
              <a:avLst/>
            </a:prstGeom>
            <a:solidFill>
              <a:schemeClr val="accent1"/>
            </a:solidFill>
            <a:ln w="9525">
              <a:solidFill>
                <a:srgbClr val="00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r>
                <a:rPr lang="en-US" altLang="zh-CN" sz="2400" b="1" dirty="0">
                  <a:solidFill>
                    <a:schemeClr val="bg1"/>
                  </a:solidFill>
                </a:rPr>
                <a:t>s=0  ,  k=1</a:t>
              </a:r>
              <a:endParaRPr lang="zh-CN" altLang="en-US" sz="2400" b="1" dirty="0">
                <a:solidFill>
                  <a:schemeClr val="bg1"/>
                </a:solidFill>
              </a:endParaRPr>
            </a:p>
          </p:txBody>
        </p:sp>
        <p:sp>
          <p:nvSpPr>
            <p:cNvPr id="21" name="Rectangle 6">
              <a:extLst>
                <a:ext uri="{FF2B5EF4-FFF2-40B4-BE49-F238E27FC236}">
                  <a16:creationId xmlns:a16="http://schemas.microsoft.com/office/drawing/2014/main" id="{86498CFD-F3D1-4835-A1EC-E739C6295596}"/>
                </a:ext>
              </a:extLst>
            </p:cNvPr>
            <p:cNvSpPr>
              <a:spLocks noChangeArrowheads="1"/>
            </p:cNvSpPr>
            <p:nvPr/>
          </p:nvSpPr>
          <p:spPr bwMode="ltGray">
            <a:xfrm>
              <a:off x="585192" y="2852936"/>
              <a:ext cx="2362200" cy="432048"/>
            </a:xfrm>
            <a:prstGeom prst="rect">
              <a:avLst/>
            </a:prstGeom>
            <a:solidFill>
              <a:schemeClr val="accent1"/>
            </a:solidFill>
            <a:ln w="9525">
              <a:solidFill>
                <a:srgbClr val="00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r>
                <a:rPr lang="en-US" altLang="zh-CN" sz="2400" b="1" dirty="0">
                  <a:solidFill>
                    <a:schemeClr val="bg1"/>
                  </a:solidFill>
                </a:rPr>
                <a:t>Input n</a:t>
              </a:r>
              <a:endParaRPr lang="zh-CN" altLang="en-US" sz="2400" b="1" dirty="0">
                <a:solidFill>
                  <a:schemeClr val="bg1"/>
                </a:solidFill>
              </a:endParaRPr>
            </a:p>
          </p:txBody>
        </p:sp>
        <p:sp>
          <p:nvSpPr>
            <p:cNvPr id="22" name="Line 9">
              <a:extLst>
                <a:ext uri="{FF2B5EF4-FFF2-40B4-BE49-F238E27FC236}">
                  <a16:creationId xmlns:a16="http://schemas.microsoft.com/office/drawing/2014/main" id="{5B79EA75-03CC-4E9B-BB58-37716BB51D16}"/>
                </a:ext>
              </a:extLst>
            </p:cNvPr>
            <p:cNvSpPr>
              <a:spLocks noChangeShapeType="1"/>
            </p:cNvSpPr>
            <p:nvPr/>
          </p:nvSpPr>
          <p:spPr bwMode="ltGray">
            <a:xfrm>
              <a:off x="1651248" y="2564904"/>
              <a:ext cx="0" cy="288032"/>
            </a:xfrm>
            <a:prstGeom prst="line">
              <a:avLst/>
            </a:prstGeom>
            <a:noFill/>
            <a:ln w="9525">
              <a:solidFill>
                <a:schemeClr val="tx1"/>
              </a:solidFill>
              <a:round/>
              <a:headEnd/>
              <a:tailEnd type="triangle" w="med" len="me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b="1"/>
            </a:p>
          </p:txBody>
        </p:sp>
        <p:sp>
          <p:nvSpPr>
            <p:cNvPr id="23" name="Rectangle 29">
              <a:extLst>
                <a:ext uri="{FF2B5EF4-FFF2-40B4-BE49-F238E27FC236}">
                  <a16:creationId xmlns:a16="http://schemas.microsoft.com/office/drawing/2014/main" id="{36292EB3-0C7A-448F-A500-DCB7142922D5}"/>
                </a:ext>
              </a:extLst>
            </p:cNvPr>
            <p:cNvSpPr>
              <a:spLocks noChangeArrowheads="1"/>
            </p:cNvSpPr>
            <p:nvPr/>
          </p:nvSpPr>
          <p:spPr bwMode="auto">
            <a:xfrm>
              <a:off x="76784" y="6139379"/>
              <a:ext cx="1410412" cy="710109"/>
            </a:xfrm>
            <a:prstGeom prst="rect">
              <a:avLst/>
            </a:prstGeom>
            <a:solidFill>
              <a:schemeClr val="accent1"/>
            </a:solidFill>
            <a:ln w="19050">
              <a:solidFill>
                <a:schemeClr val="tx1"/>
              </a:solidFill>
              <a:miter lim="800000"/>
              <a:headEnd/>
              <a:tailEnd/>
            </a:ln>
          </p:spPr>
          <p:txBody>
            <a:bodyPr wrap="none" anchor="ctr"/>
            <a:lstStyle/>
            <a:p>
              <a:pPr algn="ctr"/>
              <a:r>
                <a:rPr lang="en-US" altLang="zh-CN" sz="2400" b="1" dirty="0">
                  <a:solidFill>
                    <a:schemeClr val="bg1"/>
                  </a:solidFill>
                  <a:latin typeface="+mn-ea"/>
                  <a:ea typeface="+mn-ea"/>
                </a:rPr>
                <a:t>Output  s </a:t>
              </a:r>
            </a:p>
          </p:txBody>
        </p:sp>
      </p:grpSp>
      <p:sp>
        <p:nvSpPr>
          <p:cNvPr id="24" name="TextBox 22">
            <a:extLst>
              <a:ext uri="{FF2B5EF4-FFF2-40B4-BE49-F238E27FC236}">
                <a16:creationId xmlns:a16="http://schemas.microsoft.com/office/drawing/2014/main" id="{FDB39FFE-F72B-4457-95E7-F6F4C375AC16}"/>
              </a:ext>
            </a:extLst>
          </p:cNvPr>
          <p:cNvSpPr txBox="1"/>
          <p:nvPr/>
        </p:nvSpPr>
        <p:spPr>
          <a:xfrm>
            <a:off x="7992538" y="6853111"/>
            <a:ext cx="4917901" cy="2551911"/>
          </a:xfrm>
          <a:prstGeom prst="rect">
            <a:avLst/>
          </a:prstGeom>
          <a:solidFill>
            <a:schemeClr val="accent1">
              <a:lumMod val="60000"/>
              <a:lumOff val="40000"/>
            </a:schemeClr>
          </a:solidFill>
          <a:scene3d>
            <a:camera prst="orthographicFront"/>
            <a:lightRig rig="threePt" dir="t"/>
          </a:scene3d>
          <a:sp3d>
            <a:bevelT/>
          </a:sp3d>
        </p:spPr>
        <p:txBody>
          <a:bodyPr wrap="square" rtlCol="0">
            <a:noAutofit/>
          </a:bodyPr>
          <a:lstStyle/>
          <a:p>
            <a:pPr indent="288925"/>
            <a:r>
              <a:rPr lang="en-US" altLang="zh-CN" sz="2800" b="1" dirty="0">
                <a:latin typeface="Arial" charset="0"/>
              </a:rPr>
              <a:t>result：</a:t>
            </a:r>
          </a:p>
          <a:p>
            <a:pPr indent="288925"/>
            <a:r>
              <a:rPr lang="en-US" altLang="zh-CN" sz="2800" b="1" dirty="0">
                <a:latin typeface="Arial" charset="0"/>
              </a:rPr>
              <a:t>Input: 6↙</a:t>
            </a:r>
          </a:p>
          <a:p>
            <a:r>
              <a:rPr lang="en-US" altLang="zh-CN" sz="2800" b="1" dirty="0">
                <a:latin typeface="Arial" charset="0"/>
              </a:rPr>
              <a:t>   Output:</a:t>
            </a:r>
          </a:p>
          <a:p>
            <a:r>
              <a:rPr lang="en-US" altLang="zh-CN" sz="2800" b="1" dirty="0">
                <a:latin typeface="Arial" charset="0"/>
              </a:rPr>
              <a:t>   s=15</a:t>
            </a:r>
          </a:p>
          <a:p>
            <a:endParaRPr lang="en-US" altLang="zh-CN" sz="2800" b="1" dirty="0">
              <a:latin typeface="Arial" charset="0"/>
            </a:endParaRPr>
          </a:p>
        </p:txBody>
      </p:sp>
    </p:spTree>
    <p:extLst>
      <p:ext uri="{BB962C8B-B14F-4D97-AF65-F5344CB8AC3E}">
        <p14:creationId xmlns:p14="http://schemas.microsoft.com/office/powerpoint/2010/main" val="1256949439"/>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a:spLocks noGrp="1"/>
          </p:cNvSpPr>
          <p:nvPr>
            <p:ph type="title"/>
          </p:nvPr>
        </p:nvSpPr>
        <p:spPr>
          <a:prstGeom prst="rect">
            <a:avLst/>
          </a:prstGeom>
        </p:spPr>
        <p:txBody>
          <a:bodyPr>
            <a:normAutofit/>
          </a:bodyPr>
          <a:lstStyle>
            <a:lvl1pPr>
              <a:tabLst>
                <a:tab pos="1219200" algn="l"/>
              </a:tabLst>
            </a:lvl1pPr>
          </a:lstStyle>
          <a:p>
            <a:r>
              <a:rPr sz="6600" b="1" dirty="0"/>
              <a:t>While Example</a:t>
            </a:r>
          </a:p>
        </p:txBody>
      </p:sp>
      <p:sp>
        <p:nvSpPr>
          <p:cNvPr id="2" name="灯片编号占位符 1"/>
          <p:cNvSpPr>
            <a:spLocks noGrp="1"/>
          </p:cNvSpPr>
          <p:nvPr>
            <p:ph type="sldNum" sz="quarter" idx="2"/>
          </p:nvPr>
        </p:nvSpPr>
        <p:spPr/>
        <p:txBody>
          <a:bodyPr/>
          <a:lstStyle/>
          <a:p>
            <a:fld id="{86CB4B4D-7CA3-9044-876B-883B54F8677D}" type="slidenum">
              <a:rPr lang="en-US" altLang="zh-CN" smtClean="0"/>
              <a:t>14</a:t>
            </a:fld>
            <a:endParaRPr lang="en-US" altLang="zh-CN"/>
          </a:p>
        </p:txBody>
      </p:sp>
      <p:sp>
        <p:nvSpPr>
          <p:cNvPr id="3" name="矩形 2"/>
          <p:cNvSpPr/>
          <p:nvPr/>
        </p:nvSpPr>
        <p:spPr>
          <a:xfrm>
            <a:off x="538480" y="1968312"/>
            <a:ext cx="11242040" cy="6247130"/>
          </a:xfrm>
          <a:prstGeom prst="rect">
            <a:avLst/>
          </a:prstGeom>
        </p:spPr>
        <p:txBody>
          <a:bodyPr wrap="square">
            <a:spAutoFit/>
          </a:bodyPr>
          <a:lstStyle/>
          <a:p>
            <a:pPr algn="just"/>
            <a:r>
              <a:rPr lang="en-US" altLang="zh-CN" sz="4800" b="1" dirty="0">
                <a:solidFill>
                  <a:srgbClr val="FF0000"/>
                </a:solidFill>
                <a:latin typeface="Palatino Linotype" panose="02040502050505030304" charset="0"/>
              </a:rPr>
              <a:t>Question</a:t>
            </a:r>
            <a:r>
              <a:rPr lang="en-US" altLang="zh-CN" sz="4800" dirty="0">
                <a:latin typeface="Palatino Linotype" panose="02040502050505030304" charset="0"/>
              </a:rPr>
              <a:t>: h</a:t>
            </a:r>
            <a:r>
              <a:rPr lang="zh-CN" altLang="en-US" sz="4800" dirty="0">
                <a:latin typeface="Palatino Linotype" panose="02040502050505030304" charset="0"/>
              </a:rPr>
              <a:t>ow to calculate the factorial of the variable a ?</a:t>
            </a:r>
            <a:endParaRPr lang="en-US" altLang="zh-CN" sz="4800" dirty="0">
              <a:latin typeface="Palatino Linotype" panose="02040502050505030304" charset="0"/>
            </a:endParaRPr>
          </a:p>
          <a:p>
            <a:pPr algn="just"/>
            <a:endParaRPr lang="en-US" altLang="zh-CN" sz="4800" dirty="0">
              <a:latin typeface="Palatino Linotype" panose="02040502050505030304" charset="0"/>
            </a:endParaRPr>
          </a:p>
          <a:p>
            <a:endParaRPr lang="en-US" altLang="zh-CN" sz="4800" dirty="0">
              <a:latin typeface="Palatino Linotype" panose="02040502050505030304" charset="0"/>
            </a:endParaRPr>
          </a:p>
          <a:p>
            <a:pPr algn="l"/>
            <a:r>
              <a:rPr lang="en-US" altLang="zh-CN" sz="4800" dirty="0">
                <a:latin typeface="Palatino Linotype" panose="02040502050505030304" charset="0"/>
              </a:rPr>
              <a:t>fact = 1;</a:t>
            </a:r>
          </a:p>
          <a:p>
            <a:pPr algn="l"/>
            <a:r>
              <a:rPr lang="en-US" altLang="zh-CN" sz="4800" dirty="0">
                <a:latin typeface="Palatino Linotype" panose="02040502050505030304" charset="0"/>
              </a:rPr>
              <a:t>fact = fact * 2;</a:t>
            </a:r>
          </a:p>
          <a:p>
            <a:pPr algn="l"/>
            <a:r>
              <a:rPr lang="en-US" altLang="zh-CN" sz="4800" dirty="0">
                <a:latin typeface="Palatino Linotype" panose="02040502050505030304" charset="0"/>
              </a:rPr>
              <a:t>fact = fact * 3;</a:t>
            </a:r>
          </a:p>
          <a:p>
            <a:pPr algn="l"/>
            <a:r>
              <a:rPr lang="en-US" altLang="zh-CN" sz="4800" dirty="0">
                <a:latin typeface="Palatino Linotype" panose="02040502050505030304" charset="0"/>
              </a:rPr>
              <a:t>...</a:t>
            </a:r>
          </a:p>
          <a:p>
            <a:pPr algn="l"/>
            <a:r>
              <a:rPr lang="en-US" altLang="zh-CN" sz="4800" dirty="0">
                <a:latin typeface="Palatino Linotype" panose="02040502050505030304" charset="0"/>
              </a:rPr>
              <a:t>fact = fact * a;</a:t>
            </a:r>
          </a:p>
          <a:p>
            <a:pPr algn="just"/>
            <a:endParaRPr lang="zh-CN" altLang="en-US" sz="4800" dirty="0"/>
          </a:p>
        </p:txBody>
      </p:sp>
      <p:graphicFrame>
        <p:nvGraphicFramePr>
          <p:cNvPr id="6" name="对象 5">
            <a:hlinkClick r:id="" action="ppaction://ole?verb=0"/>
          </p:cNvPr>
          <p:cNvGraphicFramePr>
            <a:graphicFrameLocks noChangeAspect="1"/>
          </p:cNvGraphicFramePr>
          <p:nvPr/>
        </p:nvGraphicFramePr>
        <p:xfrm>
          <a:off x="3863340" y="3375710"/>
          <a:ext cx="3924300" cy="574718"/>
        </p:xfrm>
        <a:graphic>
          <a:graphicData uri="http://schemas.openxmlformats.org/presentationml/2006/ole">
            <mc:AlternateContent xmlns:mc="http://schemas.openxmlformats.org/markup-compatibility/2006">
              <mc:Choice xmlns:v="urn:schemas-microsoft-com:vml" Requires="v">
                <p:oleObj spid="_x0000_s5141" r:id="rId3" imgW="1054100" imgH="177165" progId="Equation.KSEE3">
                  <p:embed/>
                </p:oleObj>
              </mc:Choice>
              <mc:Fallback>
                <p:oleObj r:id="rId3" imgW="1054100" imgH="177165" progId="Equation.KSEE3">
                  <p:embed/>
                  <p:pic>
                    <p:nvPicPr>
                      <p:cNvPr id="6" name="对象 5">
                        <a:hlinkClick r:id="" action="ppaction://ole?verb=0"/>
                      </p:cNvPr>
                      <p:cNvPicPr/>
                      <p:nvPr/>
                    </p:nvPicPr>
                    <p:blipFill>
                      <a:blip r:embed="rId4"/>
                      <a:stretch>
                        <a:fillRect/>
                      </a:stretch>
                    </p:blipFill>
                    <p:spPr>
                      <a:xfrm>
                        <a:off x="3863340" y="3375710"/>
                        <a:ext cx="3924300" cy="574718"/>
                      </a:xfrm>
                      <a:prstGeom prst="rect">
                        <a:avLst/>
                      </a:prstGeom>
                    </p:spPr>
                  </p:pic>
                </p:oleObj>
              </mc:Fallback>
            </mc:AlternateContent>
          </a:graphicData>
        </a:graphic>
      </p:graphicFrame>
      <p:sp>
        <p:nvSpPr>
          <p:cNvPr id="9" name="文本框 8"/>
          <p:cNvSpPr txBox="1"/>
          <p:nvPr/>
        </p:nvSpPr>
        <p:spPr>
          <a:xfrm>
            <a:off x="5606415" y="4430399"/>
            <a:ext cx="6294120" cy="1322070"/>
          </a:xfrm>
          <a:prstGeom prst="rect">
            <a:avLst/>
          </a:prstGeom>
          <a:noFill/>
        </p:spPr>
        <p:txBody>
          <a:bodyPr wrap="square" rtlCol="0" anchor="t">
            <a:spAutoFit/>
          </a:bodyPr>
          <a:lstStyle/>
          <a:p>
            <a:r>
              <a:rPr lang="en-US" altLang="zh-CN" sz="3200" dirty="0">
                <a:solidFill>
                  <a:srgbClr val="0000FF"/>
                </a:solidFill>
                <a:latin typeface="Palatino Linotype" panose="02040502050505030304" charset="0"/>
                <a:sym typeface="+mn-ea"/>
              </a:rPr>
              <a:t>long fact;</a:t>
            </a:r>
          </a:p>
          <a:p>
            <a:r>
              <a:rPr lang="en-US" altLang="zh-CN" sz="3200" dirty="0" err="1">
                <a:solidFill>
                  <a:srgbClr val="0000FF"/>
                </a:solidFill>
                <a:latin typeface="Palatino Linotype" panose="02040502050505030304" charset="0"/>
                <a:sym typeface="+mn-ea"/>
              </a:rPr>
              <a:t>int</a:t>
            </a:r>
            <a:r>
              <a:rPr lang="en-US" altLang="zh-CN" sz="3200" dirty="0">
                <a:solidFill>
                  <a:srgbClr val="0000FF"/>
                </a:solidFill>
                <a:latin typeface="Palatino Linotype" panose="02040502050505030304" charset="0"/>
                <a:sym typeface="+mn-ea"/>
              </a:rPr>
              <a:t> </a:t>
            </a:r>
            <a:r>
              <a:rPr lang="en-US" altLang="zh-CN" sz="3200" dirty="0" err="1">
                <a:solidFill>
                  <a:srgbClr val="0000FF"/>
                </a:solidFill>
                <a:latin typeface="Palatino Linotype" panose="02040502050505030304" charset="0"/>
                <a:sym typeface="+mn-ea"/>
              </a:rPr>
              <a:t>num</a:t>
            </a:r>
            <a:r>
              <a:rPr lang="en-US" altLang="zh-CN" sz="3200" dirty="0">
                <a:solidFill>
                  <a:srgbClr val="0000FF"/>
                </a:solidFill>
                <a:latin typeface="Palatino Linotype" panose="02040502050505030304" charset="0"/>
                <a:sym typeface="+mn-ea"/>
              </a:rPr>
              <a:t>, </a:t>
            </a:r>
            <a:r>
              <a:rPr lang="en-US" altLang="zh-CN" sz="3200" dirty="0" err="1">
                <a:solidFill>
                  <a:srgbClr val="0000FF"/>
                </a:solidFill>
                <a:latin typeface="Palatino Linotype" panose="02040502050505030304" charset="0"/>
                <a:sym typeface="+mn-ea"/>
              </a:rPr>
              <a:t>i</a:t>
            </a:r>
            <a:r>
              <a:rPr lang="en-US" altLang="zh-CN" sz="3200" dirty="0">
                <a:solidFill>
                  <a:srgbClr val="0000FF"/>
                </a:solidFill>
                <a:latin typeface="Palatino Linotype" panose="02040502050505030304" charset="0"/>
                <a:sym typeface="+mn-ea"/>
              </a:rPr>
              <a:t>;</a:t>
            </a:r>
            <a:endParaRPr lang="zh-CN" altLang="en-US" sz="3200" dirty="0">
              <a:solidFill>
                <a:srgbClr val="0000FF"/>
              </a:solidFill>
              <a:latin typeface="Palatino Linotype" panose="02040502050505030304" charset="0"/>
            </a:endParaRPr>
          </a:p>
        </p:txBody>
      </p:sp>
    </p:spTree>
    <p:extLst>
      <p:ext uri="{BB962C8B-B14F-4D97-AF65-F5344CB8AC3E}">
        <p14:creationId xmlns:p14="http://schemas.microsoft.com/office/powerpoint/2010/main" val="3556463372"/>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fld id="{86CB4B4D-7CA3-9044-876B-883B54F8677D}" type="slidenum">
              <a:rPr lang="en-US" altLang="zh-CN" smtClean="0"/>
              <a:t>15</a:t>
            </a:fld>
            <a:endParaRPr lang="en-US" altLang="zh-CN"/>
          </a:p>
        </p:txBody>
      </p:sp>
      <p:sp>
        <p:nvSpPr>
          <p:cNvPr id="5" name="文本框 4"/>
          <p:cNvSpPr txBox="1"/>
          <p:nvPr/>
        </p:nvSpPr>
        <p:spPr>
          <a:xfrm>
            <a:off x="728133" y="3886200"/>
            <a:ext cx="4560147" cy="707886"/>
          </a:xfrm>
          <a:prstGeom prst="rect">
            <a:avLst/>
          </a:prstGeom>
          <a:noFill/>
        </p:spPr>
        <p:txBody>
          <a:bodyPr wrap="square" rtlCol="0" anchor="t">
            <a:spAutoFit/>
          </a:bodyPr>
          <a:lstStyle/>
          <a:p>
            <a:r>
              <a:rPr lang="zh-CN" altLang="en-US" sz="3600" dirty="0">
                <a:latin typeface="Times New Roman" panose="02020603050405020304" charset="0"/>
                <a:sym typeface="+mn-ea"/>
              </a:rPr>
              <a:t>while ( i &lt;= num )</a:t>
            </a:r>
            <a:r>
              <a:rPr lang="zh-CN" altLang="en-US" sz="5400" dirty="0">
                <a:latin typeface="Times New Roman" panose="02020603050405020304" charset="0"/>
                <a:sym typeface="+mn-ea"/>
              </a:rPr>
              <a:t> </a:t>
            </a:r>
            <a:endParaRPr lang="zh-CN" altLang="en-US" sz="5400" dirty="0"/>
          </a:p>
        </p:txBody>
      </p:sp>
      <p:graphicFrame>
        <p:nvGraphicFramePr>
          <p:cNvPr id="6" name="Object 6"/>
          <p:cNvGraphicFramePr>
            <a:graphicFrameLocks noChangeAspect="1"/>
          </p:cNvGraphicFramePr>
          <p:nvPr>
            <p:extLst>
              <p:ext uri="{D42A27DB-BD31-4B8C-83A1-F6EECF244321}">
                <p14:modId xmlns:p14="http://schemas.microsoft.com/office/powerpoint/2010/main" val="3309754988"/>
              </p:ext>
            </p:extLst>
          </p:nvPr>
        </p:nvGraphicFramePr>
        <p:xfrm>
          <a:off x="4419599" y="1743843"/>
          <a:ext cx="5469467" cy="7150241"/>
        </p:xfrm>
        <a:graphic>
          <a:graphicData uri="http://schemas.openxmlformats.org/presentationml/2006/ole">
            <mc:AlternateContent xmlns:mc="http://schemas.openxmlformats.org/markup-compatibility/2006">
              <mc:Choice xmlns:v="urn:schemas-microsoft-com:vml" Requires="v">
                <p:oleObj spid="_x0000_s6165" r:id="rId3" imgW="3492500" imgH="4559300" progId="Visio.Drawing.11">
                  <p:embed/>
                </p:oleObj>
              </mc:Choice>
              <mc:Fallback>
                <p:oleObj r:id="rId3" imgW="3492500" imgH="4559300" progId="Visio.Drawing.11">
                  <p:embed/>
                  <p:pic>
                    <p:nvPicPr>
                      <p:cNvPr id="6" name="Object 6"/>
                      <p:cNvPicPr/>
                      <p:nvPr/>
                    </p:nvPicPr>
                    <p:blipFill>
                      <a:blip r:embed="rId4"/>
                      <a:stretch>
                        <a:fillRect/>
                      </a:stretch>
                    </p:blipFill>
                    <p:spPr>
                      <a:xfrm>
                        <a:off x="4419599" y="1743843"/>
                        <a:ext cx="5469467" cy="7150241"/>
                      </a:xfrm>
                      <a:prstGeom prst="rect">
                        <a:avLst/>
                      </a:prstGeom>
                      <a:noFill/>
                      <a:ln w="38100">
                        <a:noFill/>
                        <a:miter/>
                      </a:ln>
                    </p:spPr>
                  </p:pic>
                </p:oleObj>
              </mc:Fallback>
            </mc:AlternateContent>
          </a:graphicData>
        </a:graphic>
      </p:graphicFrame>
      <p:sp>
        <p:nvSpPr>
          <p:cNvPr id="7" name="Shape 44"/>
          <p:cNvSpPr>
            <a:spLocks noGrp="1"/>
          </p:cNvSpPr>
          <p:nvPr>
            <p:ph type="title"/>
          </p:nvPr>
        </p:nvSpPr>
        <p:spPr>
          <a:xfrm>
            <a:off x="12700" y="50800"/>
            <a:ext cx="12992100" cy="1524000"/>
          </a:xfrm>
          <a:prstGeom prst="rect">
            <a:avLst/>
          </a:prstGeom>
        </p:spPr>
        <p:txBody>
          <a:bodyPr>
            <a:normAutofit/>
          </a:bodyPr>
          <a:lstStyle>
            <a:lvl1pPr>
              <a:tabLst>
                <a:tab pos="1219200" algn="l"/>
              </a:tabLst>
            </a:lvl1pPr>
          </a:lstStyle>
          <a:p>
            <a:r>
              <a:rPr sz="6600" b="1" dirty="0"/>
              <a:t>While Example</a:t>
            </a:r>
          </a:p>
        </p:txBody>
      </p:sp>
    </p:spTree>
    <p:extLst>
      <p:ext uri="{BB962C8B-B14F-4D97-AF65-F5344CB8AC3E}">
        <p14:creationId xmlns:p14="http://schemas.microsoft.com/office/powerpoint/2010/main" val="2515573227"/>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6600" b="1" dirty="0"/>
              <a:t>While Example</a:t>
            </a:r>
            <a:endParaRPr lang="zh-CN" altLang="en-US" sz="6600" b="1" dirty="0"/>
          </a:p>
        </p:txBody>
      </p:sp>
      <p:sp>
        <p:nvSpPr>
          <p:cNvPr id="3" name="文本占位符 2"/>
          <p:cNvSpPr>
            <a:spLocks noGrp="1"/>
          </p:cNvSpPr>
          <p:nvPr>
            <p:ph type="body" idx="1"/>
          </p:nvPr>
        </p:nvSpPr>
        <p:spPr>
          <a:xfrm>
            <a:off x="406400" y="1689101"/>
            <a:ext cx="12192000" cy="7416800"/>
          </a:xfrm>
        </p:spPr>
        <p:txBody>
          <a:bodyPr>
            <a:normAutofit/>
          </a:bodyPr>
          <a:lstStyle/>
          <a:p>
            <a:pPr marL="1905" indent="0">
              <a:lnSpc>
                <a:spcPts val="5300"/>
              </a:lnSpc>
              <a:spcBef>
                <a:spcPts val="1000"/>
              </a:spcBef>
              <a:buNone/>
            </a:pPr>
            <a:r>
              <a:rPr lang="zh-CN" altLang="en-US" sz="4400" b="1" dirty="0">
                <a:latin typeface="Times New Roman" panose="02020603050405020304" pitchFamily="18" charset="0"/>
                <a:cs typeface="Times New Roman" panose="02020603050405020304" pitchFamily="18" charset="0"/>
              </a:rPr>
              <a:t>#include &lt;stdio.h&gt;</a:t>
            </a:r>
          </a:p>
          <a:p>
            <a:pPr marL="1905" indent="0">
              <a:lnSpc>
                <a:spcPts val="5300"/>
              </a:lnSpc>
              <a:spcBef>
                <a:spcPts val="1000"/>
              </a:spcBef>
              <a:buNone/>
            </a:pPr>
            <a:r>
              <a:rPr lang="zh-CN" altLang="en-US" sz="4400" b="1" dirty="0">
                <a:latin typeface="Times New Roman" panose="02020603050405020304" pitchFamily="18" charset="0"/>
                <a:cs typeface="Times New Roman" panose="02020603050405020304" pitchFamily="18" charset="0"/>
              </a:rPr>
              <a:t>int main()</a:t>
            </a:r>
          </a:p>
          <a:p>
            <a:pPr marL="1905" indent="0">
              <a:lnSpc>
                <a:spcPts val="5300"/>
              </a:lnSpc>
              <a:spcBef>
                <a:spcPts val="1000"/>
              </a:spcBef>
              <a:buNone/>
            </a:pPr>
            <a:r>
              <a:rPr lang="zh-CN" altLang="en-US" sz="4400" b="1" dirty="0">
                <a:latin typeface="Times New Roman" panose="02020603050405020304" pitchFamily="18" charset="0"/>
                <a:cs typeface="Times New Roman" panose="02020603050405020304" pitchFamily="18" charset="0"/>
              </a:rPr>
              <a:t>{ int i, num;</a:t>
            </a:r>
          </a:p>
          <a:p>
            <a:pPr marL="1905" indent="0">
              <a:lnSpc>
                <a:spcPts val="5300"/>
              </a:lnSpc>
              <a:spcBef>
                <a:spcPts val="1000"/>
              </a:spcBef>
              <a:buNone/>
            </a:pPr>
            <a:r>
              <a:rPr lang="zh-CN" altLang="en-US" sz="4400" b="1" dirty="0">
                <a:latin typeface="Times New Roman" panose="02020603050405020304" pitchFamily="18" charset="0"/>
                <a:cs typeface="Times New Roman" panose="02020603050405020304" pitchFamily="18" charset="0"/>
              </a:rPr>
              <a:t>  </a:t>
            </a:r>
            <a:r>
              <a:rPr lang="en-US" altLang="zh-CN" sz="4400" b="1" dirty="0">
                <a:latin typeface="Times New Roman" panose="02020603050405020304" pitchFamily="18" charset="0"/>
                <a:cs typeface="Times New Roman" panose="02020603050405020304" pitchFamily="18" charset="0"/>
              </a:rPr>
              <a:t>long</a:t>
            </a:r>
            <a:r>
              <a:rPr lang="zh-CN" altLang="en-US" sz="4400" b="1" dirty="0">
                <a:latin typeface="Times New Roman" panose="02020603050405020304" pitchFamily="18" charset="0"/>
                <a:cs typeface="Times New Roman" panose="02020603050405020304" pitchFamily="18" charset="0"/>
              </a:rPr>
              <a:t> fact;</a:t>
            </a:r>
          </a:p>
          <a:p>
            <a:pPr marL="1905" indent="0">
              <a:lnSpc>
                <a:spcPts val="5300"/>
              </a:lnSpc>
              <a:spcBef>
                <a:spcPts val="1000"/>
              </a:spcBef>
              <a:buNone/>
            </a:pPr>
            <a:r>
              <a:rPr lang="zh-CN" altLang="en-US" sz="4400" b="1" dirty="0">
                <a:latin typeface="Times New Roman" panose="02020603050405020304" pitchFamily="18" charset="0"/>
                <a:cs typeface="Times New Roman" panose="02020603050405020304" pitchFamily="18" charset="0"/>
              </a:rPr>
              <a:t>  num = 10; </a:t>
            </a:r>
          </a:p>
          <a:p>
            <a:pPr marL="1905" indent="0">
              <a:lnSpc>
                <a:spcPts val="5300"/>
              </a:lnSpc>
              <a:spcBef>
                <a:spcPts val="1000"/>
              </a:spcBef>
              <a:buNone/>
            </a:pPr>
            <a:r>
              <a:rPr lang="zh-CN" altLang="en-US" sz="4400" b="1" dirty="0">
                <a:latin typeface="Times New Roman" panose="02020603050405020304" pitchFamily="18" charset="0"/>
                <a:cs typeface="Times New Roman" panose="02020603050405020304" pitchFamily="18" charset="0"/>
              </a:rPr>
              <a:t>/* What number do we want to calculate the factorial of? */</a:t>
            </a:r>
          </a:p>
          <a:p>
            <a:pPr>
              <a:lnSpc>
                <a:spcPts val="5300"/>
              </a:lnSpc>
              <a:spcBef>
                <a:spcPts val="1000"/>
              </a:spcBef>
            </a:pPr>
            <a:endParaRPr lang="zh-CN" altLang="en-US" sz="44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2"/>
          </p:nvPr>
        </p:nvSpPr>
        <p:spPr/>
        <p:txBody>
          <a:bodyPr/>
          <a:lstStyle/>
          <a:p>
            <a:fld id="{86CB4B4D-7CA3-9044-876B-883B54F8677D}" type="slidenum">
              <a:rPr lang="en-US" altLang="zh-CN" smtClean="0"/>
              <a:t>16</a:t>
            </a:fld>
            <a:endParaRPr lang="en-US" altLang="zh-CN"/>
          </a:p>
        </p:txBody>
      </p:sp>
    </p:spTree>
    <p:extLst>
      <p:ext uri="{BB962C8B-B14F-4D97-AF65-F5344CB8AC3E}">
        <p14:creationId xmlns:p14="http://schemas.microsoft.com/office/powerpoint/2010/main" val="2420969713"/>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6600" b="1" dirty="0"/>
              <a:t>While Example</a:t>
            </a:r>
            <a:endParaRPr lang="zh-CN" altLang="en-US" sz="6600" b="1" dirty="0"/>
          </a:p>
        </p:txBody>
      </p:sp>
      <p:sp>
        <p:nvSpPr>
          <p:cNvPr id="3" name="文本占位符 2"/>
          <p:cNvSpPr>
            <a:spLocks noGrp="1"/>
          </p:cNvSpPr>
          <p:nvPr>
            <p:ph type="body" idx="1"/>
          </p:nvPr>
        </p:nvSpPr>
        <p:spPr/>
        <p:txBody>
          <a:bodyPr>
            <a:normAutofit lnSpcReduction="10000"/>
          </a:bodyPr>
          <a:lstStyle/>
          <a:p>
            <a:pPr marL="254000" indent="0">
              <a:lnSpc>
                <a:spcPct val="120000"/>
              </a:lnSpc>
              <a:spcBef>
                <a:spcPts val="600"/>
              </a:spcBef>
              <a:buNone/>
            </a:pPr>
            <a:r>
              <a:rPr lang="zh-CN" altLang="en-US" sz="3600" b="1" dirty="0">
                <a:latin typeface="Times New Roman" panose="02020603050405020304" pitchFamily="18" charset="0"/>
                <a:cs typeface="Times New Roman" panose="02020603050405020304" pitchFamily="18" charset="0"/>
              </a:rPr>
              <a:t>/* Initialise the factorial */</a:t>
            </a:r>
          </a:p>
          <a:p>
            <a:pPr marL="254000" indent="0">
              <a:lnSpc>
                <a:spcPct val="120000"/>
              </a:lnSpc>
              <a:spcBef>
                <a:spcPts val="600"/>
              </a:spcBef>
              <a:buNone/>
            </a:pPr>
            <a:r>
              <a:rPr lang="zh-CN" altLang="en-US" sz="3600" b="1" dirty="0">
                <a:latin typeface="Times New Roman" panose="02020603050405020304" pitchFamily="18" charset="0"/>
                <a:cs typeface="Times New Roman" panose="02020603050405020304" pitchFamily="18" charset="0"/>
              </a:rPr>
              <a:t>fact = 1;</a:t>
            </a:r>
          </a:p>
          <a:p>
            <a:pPr marL="254000" indent="0">
              <a:lnSpc>
                <a:spcPct val="120000"/>
              </a:lnSpc>
              <a:spcBef>
                <a:spcPts val="600"/>
              </a:spcBef>
              <a:buNone/>
            </a:pPr>
            <a:r>
              <a:rPr lang="zh-CN" altLang="en-US" sz="3600" b="1" dirty="0">
                <a:latin typeface="Times New Roman" panose="02020603050405020304" pitchFamily="18" charset="0"/>
                <a:cs typeface="Times New Roman" panose="02020603050405020304" pitchFamily="18" charset="0"/>
              </a:rPr>
              <a:t>/* Count from 2 to num, multiply fact by counter each time */</a:t>
            </a:r>
          </a:p>
          <a:p>
            <a:pPr marL="254000" indent="0">
              <a:lnSpc>
                <a:spcPct val="120000"/>
              </a:lnSpc>
              <a:spcBef>
                <a:spcPts val="600"/>
              </a:spcBef>
              <a:buNone/>
            </a:pPr>
            <a:r>
              <a:rPr lang="zh-CN" altLang="en-US" sz="3600" b="1" dirty="0">
                <a:solidFill>
                  <a:schemeClr val="tx1"/>
                </a:solidFill>
                <a:latin typeface="Times New Roman" panose="02020603050405020304" pitchFamily="18" charset="0"/>
                <a:cs typeface="Times New Roman" panose="02020603050405020304" pitchFamily="18" charset="0"/>
              </a:rPr>
              <a:t>i = 2;</a:t>
            </a:r>
          </a:p>
          <a:p>
            <a:pPr marL="254000" indent="0">
              <a:lnSpc>
                <a:spcPct val="120000"/>
              </a:lnSpc>
              <a:spcBef>
                <a:spcPts val="600"/>
              </a:spcBef>
              <a:buNone/>
            </a:pPr>
            <a:r>
              <a:rPr lang="zh-CN" altLang="en-US" sz="3600" b="1" dirty="0">
                <a:solidFill>
                  <a:srgbClr val="FF0000"/>
                </a:solidFill>
                <a:latin typeface="Times New Roman" panose="02020603050405020304" pitchFamily="18" charset="0"/>
                <a:cs typeface="Times New Roman" panose="02020603050405020304" pitchFamily="18" charset="0"/>
              </a:rPr>
              <a:t>while ( i &lt;= num ) {</a:t>
            </a:r>
          </a:p>
          <a:p>
            <a:pPr marL="254000" indent="0">
              <a:lnSpc>
                <a:spcPct val="120000"/>
              </a:lnSpc>
              <a:spcBef>
                <a:spcPts val="600"/>
              </a:spcBef>
              <a:buNone/>
            </a:pPr>
            <a:r>
              <a:rPr lang="zh-CN" altLang="en-US" sz="3600" b="1" dirty="0">
                <a:solidFill>
                  <a:srgbClr val="FF0000"/>
                </a:solidFill>
                <a:latin typeface="Times New Roman" panose="02020603050405020304" pitchFamily="18" charset="0"/>
                <a:cs typeface="Times New Roman" panose="02020603050405020304" pitchFamily="18" charset="0"/>
              </a:rPr>
              <a:t>fact = fact * i;</a:t>
            </a:r>
          </a:p>
          <a:p>
            <a:pPr marL="254000" indent="0">
              <a:lnSpc>
                <a:spcPct val="120000"/>
              </a:lnSpc>
              <a:spcBef>
                <a:spcPts val="600"/>
              </a:spcBef>
              <a:buNone/>
            </a:pPr>
            <a:r>
              <a:rPr lang="zh-CN" altLang="en-US" sz="3600" b="1" dirty="0">
                <a:solidFill>
                  <a:srgbClr val="FF0000"/>
                </a:solidFill>
                <a:latin typeface="Times New Roman" panose="02020603050405020304" pitchFamily="18" charset="0"/>
                <a:cs typeface="Times New Roman" panose="02020603050405020304" pitchFamily="18" charset="0"/>
              </a:rPr>
              <a:t>i = i + 1;</a:t>
            </a:r>
          </a:p>
          <a:p>
            <a:pPr marL="254000" indent="0">
              <a:lnSpc>
                <a:spcPct val="120000"/>
              </a:lnSpc>
              <a:spcBef>
                <a:spcPts val="600"/>
              </a:spcBef>
              <a:buNone/>
            </a:pPr>
            <a:r>
              <a:rPr lang="zh-CN" altLang="en-US" sz="3600" b="1" dirty="0">
                <a:solidFill>
                  <a:srgbClr val="FF0000"/>
                </a:solidFill>
                <a:latin typeface="Times New Roman" panose="02020603050405020304" pitchFamily="18" charset="0"/>
                <a:cs typeface="Times New Roman" panose="02020603050405020304" pitchFamily="18" charset="0"/>
              </a:rPr>
              <a:t>}</a:t>
            </a:r>
          </a:p>
          <a:p>
            <a:pPr marL="254000" indent="0">
              <a:lnSpc>
                <a:spcPct val="120000"/>
              </a:lnSpc>
              <a:spcBef>
                <a:spcPts val="600"/>
              </a:spcBef>
              <a:buNone/>
            </a:pPr>
            <a:r>
              <a:rPr lang="zh-CN" altLang="en-US" sz="3600" b="1" dirty="0">
                <a:latin typeface="Times New Roman" panose="02020603050405020304" pitchFamily="18" charset="0"/>
                <a:cs typeface="Times New Roman" panose="02020603050405020304" pitchFamily="18" charset="0"/>
              </a:rPr>
              <a:t>/* Print the result */</a:t>
            </a:r>
          </a:p>
          <a:p>
            <a:pPr marL="254000" indent="0">
              <a:lnSpc>
                <a:spcPct val="120000"/>
              </a:lnSpc>
              <a:spcBef>
                <a:spcPts val="600"/>
              </a:spcBef>
              <a:buNone/>
            </a:pPr>
            <a:r>
              <a:rPr lang="zh-CN" altLang="en-US" sz="3600" b="1" dirty="0">
                <a:latin typeface="Times New Roman" panose="02020603050405020304" pitchFamily="18" charset="0"/>
                <a:cs typeface="Times New Roman" panose="02020603050405020304" pitchFamily="18" charset="0"/>
              </a:rPr>
              <a:t>printf(“The factorial of %d is %</a:t>
            </a:r>
            <a:r>
              <a:rPr lang="en-US" altLang="zh-CN" sz="3600" b="1" dirty="0" err="1">
                <a:latin typeface="Times New Roman" panose="02020603050405020304" pitchFamily="18" charset="0"/>
                <a:cs typeface="Times New Roman" panose="02020603050405020304" pitchFamily="18" charset="0"/>
              </a:rPr>
              <a:t>ld</a:t>
            </a:r>
            <a:r>
              <a:rPr lang="zh-CN" altLang="en-US" sz="3600" b="1" dirty="0">
                <a:latin typeface="Times New Roman" panose="02020603050405020304" pitchFamily="18" charset="0"/>
                <a:cs typeface="Times New Roman" panose="02020603050405020304" pitchFamily="18" charset="0"/>
              </a:rPr>
              <a:t>\n”, num, fact);</a:t>
            </a:r>
          </a:p>
          <a:p>
            <a:pPr marL="254000" indent="0">
              <a:lnSpc>
                <a:spcPct val="120000"/>
              </a:lnSpc>
              <a:spcBef>
                <a:spcPts val="600"/>
              </a:spcBef>
              <a:buNone/>
            </a:pPr>
            <a:r>
              <a:rPr lang="zh-CN" altLang="en-US" sz="3600" b="1" dirty="0">
                <a:latin typeface="Times New Roman" panose="02020603050405020304" pitchFamily="18" charset="0"/>
                <a:cs typeface="Times New Roman" panose="02020603050405020304" pitchFamily="18" charset="0"/>
              </a:rPr>
              <a:t>}</a:t>
            </a:r>
          </a:p>
        </p:txBody>
      </p:sp>
      <p:sp>
        <p:nvSpPr>
          <p:cNvPr id="4" name="灯片编号占位符 3"/>
          <p:cNvSpPr>
            <a:spLocks noGrp="1"/>
          </p:cNvSpPr>
          <p:nvPr>
            <p:ph type="sldNum" sz="quarter" idx="2"/>
          </p:nvPr>
        </p:nvSpPr>
        <p:spPr/>
        <p:txBody>
          <a:bodyPr/>
          <a:lstStyle/>
          <a:p>
            <a:fld id="{86CB4B4D-7CA3-9044-876B-883B54F8677D}" type="slidenum">
              <a:rPr lang="en-US" altLang="zh-CN" smtClean="0"/>
              <a:t>17</a:t>
            </a:fld>
            <a:endParaRPr lang="en-US" altLang="zh-CN"/>
          </a:p>
        </p:txBody>
      </p:sp>
    </p:spTree>
    <p:extLst>
      <p:ext uri="{BB962C8B-B14F-4D97-AF65-F5344CB8AC3E}">
        <p14:creationId xmlns:p14="http://schemas.microsoft.com/office/powerpoint/2010/main" val="3498642084"/>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title"/>
          </p:nvPr>
        </p:nvSpPr>
        <p:spPr>
          <a:prstGeom prst="rect">
            <a:avLst/>
          </a:prstGeom>
        </p:spPr>
        <p:txBody>
          <a:bodyPr>
            <a:normAutofit/>
          </a:bodyPr>
          <a:lstStyle>
            <a:lvl1pPr>
              <a:tabLst>
                <a:tab pos="1219200" algn="l"/>
              </a:tabLst>
            </a:lvl1pPr>
          </a:lstStyle>
          <a:p>
            <a:r>
              <a:rPr sz="6600" b="1" dirty="0"/>
              <a:t>While &amp; Do Loops</a:t>
            </a:r>
          </a:p>
        </p:txBody>
      </p:sp>
      <p:sp>
        <p:nvSpPr>
          <p:cNvPr id="94" name="Shape 94"/>
          <p:cNvSpPr>
            <a:spLocks noGrp="1"/>
          </p:cNvSpPr>
          <p:nvPr>
            <p:ph type="body" idx="1"/>
          </p:nvPr>
        </p:nvSpPr>
        <p:spPr>
          <a:prstGeom prst="rect">
            <a:avLst/>
          </a:prstGeom>
        </p:spPr>
        <p:txBody>
          <a:bodyPr>
            <a:normAutofit/>
          </a:bodyPr>
          <a:lstStyle/>
          <a:p>
            <a:pPr marL="1168400" indent="-666750">
              <a:spcBef>
                <a:spcPts val="600"/>
              </a:spcBef>
              <a:spcAft>
                <a:spcPts val="600"/>
              </a:spcAft>
              <a:buSzPct val="120000"/>
              <a:buFont typeface="Wingdings" panose="05000000000000000000" pitchFamily="2" charset="2"/>
              <a:buChar char="p"/>
            </a:pPr>
            <a:r>
              <a:rPr sz="4800" dirty="0">
                <a:latin typeface="Times New Roman" panose="02020603050405020304" pitchFamily="18" charset="0"/>
                <a:cs typeface="Times New Roman" panose="02020603050405020304" pitchFamily="18" charset="0"/>
              </a:rPr>
              <a:t>If the condition is false, nothing executes</a:t>
            </a:r>
          </a:p>
          <a:p>
            <a:pPr marL="1168400" indent="-666750">
              <a:spcBef>
                <a:spcPts val="600"/>
              </a:spcBef>
              <a:spcAft>
                <a:spcPts val="600"/>
              </a:spcAft>
              <a:buSzPct val="120000"/>
              <a:buFont typeface="Wingdings" panose="05000000000000000000" pitchFamily="2" charset="2"/>
              <a:buChar char="p"/>
            </a:pPr>
            <a:r>
              <a:rPr sz="4800" dirty="0">
                <a:latin typeface="Times New Roman" panose="02020603050405020304" pitchFamily="18" charset="0"/>
                <a:cs typeface="Times New Roman" panose="02020603050405020304" pitchFamily="18" charset="0"/>
              </a:rPr>
              <a:t>What if you want it to execute at least once?</a:t>
            </a:r>
          </a:p>
          <a:p>
            <a:pPr marL="1168400" indent="-666750">
              <a:spcBef>
                <a:spcPts val="600"/>
              </a:spcBef>
              <a:spcAft>
                <a:spcPts val="600"/>
              </a:spcAft>
              <a:buSzPct val="120000"/>
              <a:buFont typeface="Wingdings" panose="05000000000000000000" pitchFamily="2" charset="2"/>
              <a:buChar char="p"/>
            </a:pPr>
            <a:r>
              <a:rPr sz="4800" dirty="0">
                <a:latin typeface="Times New Roman" panose="02020603050405020304" pitchFamily="18" charset="0"/>
                <a:cs typeface="Times New Roman" panose="02020603050405020304" pitchFamily="18" charset="0"/>
              </a:rPr>
              <a:t>We shift the test to the bottom of the loop</a:t>
            </a:r>
          </a:p>
          <a:p>
            <a:pPr marL="1168400" indent="-666750">
              <a:spcBef>
                <a:spcPts val="600"/>
              </a:spcBef>
              <a:spcAft>
                <a:spcPts val="600"/>
              </a:spcAft>
              <a:buSzPct val="120000"/>
              <a:buFont typeface="Wingdings" panose="05000000000000000000" pitchFamily="2" charset="2"/>
              <a:buChar char="p"/>
            </a:pPr>
            <a:r>
              <a:rPr sz="4800" dirty="0">
                <a:latin typeface="Times New Roman" panose="02020603050405020304" pitchFamily="18" charset="0"/>
                <a:cs typeface="Times New Roman" panose="02020603050405020304" pitchFamily="18" charset="0"/>
              </a:rPr>
              <a:t>And get what is called a do loop</a:t>
            </a:r>
          </a:p>
          <a:p>
            <a:pPr marL="254000" indent="0">
              <a:lnSpc>
                <a:spcPct val="90000"/>
              </a:lnSpc>
              <a:buNone/>
            </a:pPr>
            <a:r>
              <a:rPr lang="en-US" altLang="zh-CN" sz="3600" b="1" dirty="0">
                <a:solidFill>
                  <a:srgbClr val="FF0000"/>
                </a:solidFill>
                <a:latin typeface="Arial" charset="0"/>
              </a:rPr>
              <a:t>  </a:t>
            </a:r>
            <a:r>
              <a:rPr lang="en-US" altLang="zh-CN" sz="4400" b="1" dirty="0">
                <a:solidFill>
                  <a:srgbClr val="003399"/>
                </a:solidFill>
                <a:latin typeface="Arial" charset="0"/>
              </a:rPr>
              <a:t> syntax</a:t>
            </a:r>
          </a:p>
          <a:p>
            <a:pPr marL="254000" indent="0">
              <a:lnSpc>
                <a:spcPct val="90000"/>
              </a:lnSpc>
              <a:buNone/>
            </a:pPr>
            <a:r>
              <a:rPr lang="en-US" altLang="zh-CN" sz="4400" b="1" dirty="0">
                <a:solidFill>
                  <a:srgbClr val="FF0000"/>
                </a:solidFill>
                <a:latin typeface="Arial" charset="0"/>
              </a:rPr>
              <a:t>   do </a:t>
            </a:r>
            <a:r>
              <a:rPr lang="en-US" altLang="zh-CN" sz="4400" b="1" dirty="0">
                <a:latin typeface="Arial" charset="0"/>
              </a:rPr>
              <a:t>&lt;statements &gt;  </a:t>
            </a:r>
            <a:r>
              <a:rPr lang="en-US" altLang="zh-CN" sz="4400" b="1" dirty="0">
                <a:solidFill>
                  <a:srgbClr val="FF0000"/>
                </a:solidFill>
                <a:latin typeface="Arial" charset="0"/>
              </a:rPr>
              <a:t> </a:t>
            </a:r>
            <a:r>
              <a:rPr lang="en-US" altLang="zh-CN" sz="4400" b="1" dirty="0">
                <a:solidFill>
                  <a:srgbClr val="FF0000"/>
                </a:solidFill>
                <a:ea typeface="楷体" pitchFamily="49" charset="-122"/>
              </a:rPr>
              <a:t>while</a:t>
            </a:r>
            <a:r>
              <a:rPr lang="en-US" altLang="zh-CN" sz="4400" b="1" dirty="0">
                <a:latin typeface="Arial" charset="0"/>
              </a:rPr>
              <a:t> (expression)</a:t>
            </a:r>
          </a:p>
          <a:p>
            <a:pPr marL="254000" indent="0">
              <a:lnSpc>
                <a:spcPct val="90000"/>
              </a:lnSpc>
              <a:buNone/>
            </a:pPr>
            <a:endParaRPr lang="zh-CN" altLang="en-US" sz="4400" b="1" dirty="0"/>
          </a:p>
        </p:txBody>
      </p:sp>
      <p:sp>
        <p:nvSpPr>
          <p:cNvPr id="2" name="灯片编号占位符 1"/>
          <p:cNvSpPr>
            <a:spLocks noGrp="1"/>
          </p:cNvSpPr>
          <p:nvPr>
            <p:ph type="sldNum" sz="quarter" idx="2"/>
          </p:nvPr>
        </p:nvSpPr>
        <p:spPr/>
        <p:txBody>
          <a:bodyPr/>
          <a:lstStyle/>
          <a:p>
            <a:fld id="{86CB4B4D-7CA3-9044-876B-883B54F8677D}" type="slidenum">
              <a:rPr lang="en-US" altLang="zh-CN" smtClean="0"/>
              <a:t>18</a:t>
            </a:fld>
            <a:endParaRPr lang="en-US" altLang="zh-CN"/>
          </a:p>
        </p:txBody>
      </p:sp>
    </p:spTree>
    <p:extLst>
      <p:ext uri="{BB962C8B-B14F-4D97-AF65-F5344CB8AC3E}">
        <p14:creationId xmlns:p14="http://schemas.microsoft.com/office/powerpoint/2010/main" val="573692124"/>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53D875-E8F7-4FDF-9548-7481B363A10E}"/>
              </a:ext>
            </a:extLst>
          </p:cNvPr>
          <p:cNvSpPr>
            <a:spLocks noGrp="1"/>
          </p:cNvSpPr>
          <p:nvPr>
            <p:ph type="title"/>
          </p:nvPr>
        </p:nvSpPr>
        <p:spPr/>
        <p:txBody>
          <a:bodyPr/>
          <a:lstStyle/>
          <a:p>
            <a:r>
              <a:rPr lang="en-US" altLang="zh-CN" sz="6600" b="1" dirty="0"/>
              <a:t>Do while  Loop</a:t>
            </a:r>
            <a:endParaRPr lang="zh-CN" altLang="en-US" sz="6600" b="1" dirty="0"/>
          </a:p>
        </p:txBody>
      </p:sp>
      <p:sp>
        <p:nvSpPr>
          <p:cNvPr id="4" name="灯片编号占位符 3">
            <a:extLst>
              <a:ext uri="{FF2B5EF4-FFF2-40B4-BE49-F238E27FC236}">
                <a16:creationId xmlns:a16="http://schemas.microsoft.com/office/drawing/2014/main" id="{82F0FD87-023A-48E5-9D95-AFA46DE9A21C}"/>
              </a:ext>
            </a:extLst>
          </p:cNvPr>
          <p:cNvSpPr>
            <a:spLocks noGrp="1"/>
          </p:cNvSpPr>
          <p:nvPr>
            <p:ph type="sldNum" sz="quarter" idx="2"/>
          </p:nvPr>
        </p:nvSpPr>
        <p:spPr/>
        <p:txBody>
          <a:bodyPr/>
          <a:lstStyle/>
          <a:p>
            <a:fld id="{86CB4B4D-7CA3-9044-876B-883B54F8677D}" type="slidenum">
              <a:rPr lang="en-US" altLang="zh-CN" smtClean="0"/>
              <a:t>19</a:t>
            </a:fld>
            <a:endParaRPr lang="en-US" altLang="zh-CN"/>
          </a:p>
        </p:txBody>
      </p:sp>
      <p:sp>
        <p:nvSpPr>
          <p:cNvPr id="5" name="内容占位符 2">
            <a:extLst>
              <a:ext uri="{FF2B5EF4-FFF2-40B4-BE49-F238E27FC236}">
                <a16:creationId xmlns:a16="http://schemas.microsoft.com/office/drawing/2014/main" id="{D3D0347C-6365-43FB-8C62-FE3AF7259074}"/>
              </a:ext>
            </a:extLst>
          </p:cNvPr>
          <p:cNvSpPr txBox="1">
            <a:spLocks/>
          </p:cNvSpPr>
          <p:nvPr/>
        </p:nvSpPr>
        <p:spPr>
          <a:xfrm>
            <a:off x="57070" y="1853414"/>
            <a:ext cx="12592130" cy="6003653"/>
          </a:xfrm>
          <a:prstGeom prst="rect">
            <a:avLst/>
          </a:prstGeom>
          <a:ln w="12700">
            <a:miter lim="400000"/>
          </a:ln>
        </p:spPr>
        <p:txBody>
          <a:bodyPr lIns="50800" tIns="50800" rIns="50800" bIns="50800" anchor="ctr">
            <a:noAutofit/>
          </a:bodyPr>
          <a:lstStyle>
            <a:lvl1pPr marL="734695" marR="0" indent="-480695" algn="l" defTabSz="584200" rtl="0" latinLnBrk="0">
              <a:lnSpc>
                <a:spcPts val="5500"/>
              </a:lnSpc>
              <a:spcBef>
                <a:spcPts val="2600"/>
              </a:spcBef>
              <a:spcAft>
                <a:spcPts val="0"/>
              </a:spcAft>
              <a:buClrTx/>
              <a:buSzPct val="171000"/>
              <a:buFont typeface="Gill Sans"/>
              <a:buChar char="•"/>
              <a:tabLst>
                <a:tab pos="1587500" algn="l"/>
              </a:tabLst>
              <a:defRPr sz="4600" b="0" i="0" u="none" strike="noStrike" cap="none" spc="0" baseline="0">
                <a:ln>
                  <a:noFill/>
                </a:ln>
                <a:solidFill>
                  <a:srgbClr val="000000"/>
                </a:solidFill>
                <a:uFillTx/>
                <a:latin typeface="+mn-lt"/>
                <a:ea typeface="+mn-ea"/>
                <a:cs typeface="+mn-cs"/>
                <a:sym typeface="Palatino"/>
              </a:defRPr>
            </a:lvl1pPr>
            <a:lvl2pPr marL="1090295" marR="0" indent="-480695" algn="l" defTabSz="584200" rtl="0" latinLnBrk="0">
              <a:lnSpc>
                <a:spcPts val="5500"/>
              </a:lnSpc>
              <a:spcBef>
                <a:spcPts val="2600"/>
              </a:spcBef>
              <a:spcAft>
                <a:spcPts val="0"/>
              </a:spcAft>
              <a:buClrTx/>
              <a:buSzPct val="171000"/>
              <a:buFont typeface="Gill Sans"/>
              <a:buChar char="•"/>
              <a:tabLst>
                <a:tab pos="2044700" algn="l"/>
              </a:tabLst>
              <a:defRPr sz="4600" b="0" i="0" u="none" strike="noStrike" cap="none" spc="0" baseline="0">
                <a:ln>
                  <a:noFill/>
                </a:ln>
                <a:solidFill>
                  <a:srgbClr val="000000"/>
                </a:solidFill>
                <a:uFillTx/>
                <a:latin typeface="+mn-lt"/>
                <a:ea typeface="+mn-ea"/>
                <a:cs typeface="+mn-cs"/>
                <a:sym typeface="Palatino"/>
              </a:defRPr>
            </a:lvl2pPr>
            <a:lvl3pPr marL="1433195" marR="0" indent="-480695" algn="l" defTabSz="584200" rtl="0" latinLnBrk="0">
              <a:lnSpc>
                <a:spcPts val="5500"/>
              </a:lnSpc>
              <a:spcBef>
                <a:spcPts val="2600"/>
              </a:spcBef>
              <a:spcAft>
                <a:spcPts val="0"/>
              </a:spcAft>
              <a:buClrTx/>
              <a:buSzPct val="171000"/>
              <a:buFont typeface="Gill Sans"/>
              <a:buChar char="•"/>
              <a:tabLst>
                <a:tab pos="2476500" algn="l"/>
              </a:tabLst>
              <a:defRPr sz="4600" b="0" i="0" u="none" strike="noStrike" cap="none" spc="0" baseline="0">
                <a:ln>
                  <a:noFill/>
                </a:ln>
                <a:solidFill>
                  <a:srgbClr val="000000"/>
                </a:solidFill>
                <a:uFillTx/>
                <a:latin typeface="+mn-lt"/>
                <a:ea typeface="+mn-ea"/>
                <a:cs typeface="+mn-cs"/>
                <a:sym typeface="Palatino"/>
              </a:defRPr>
            </a:lvl3pPr>
            <a:lvl4pPr marL="1776095" marR="0" indent="-480695" algn="l" defTabSz="584200" rtl="0" latinLnBrk="0">
              <a:lnSpc>
                <a:spcPts val="5500"/>
              </a:lnSpc>
              <a:spcBef>
                <a:spcPts val="2600"/>
              </a:spcBef>
              <a:spcAft>
                <a:spcPts val="0"/>
              </a:spcAft>
              <a:buClrTx/>
              <a:buSzPct val="171000"/>
              <a:buFont typeface="Gill Sans"/>
              <a:buChar char="•"/>
              <a:tabLst>
                <a:tab pos="2921000" algn="l"/>
              </a:tabLst>
              <a:defRPr sz="4600" b="0" i="0" u="none" strike="noStrike" cap="none" spc="0" baseline="0">
                <a:ln>
                  <a:noFill/>
                </a:ln>
                <a:solidFill>
                  <a:srgbClr val="000000"/>
                </a:solidFill>
                <a:uFillTx/>
                <a:latin typeface="+mn-lt"/>
                <a:ea typeface="+mn-ea"/>
                <a:cs typeface="+mn-cs"/>
                <a:sym typeface="Palatino"/>
              </a:defRPr>
            </a:lvl4pPr>
            <a:lvl5pPr marL="2131695" marR="0" indent="-480695" algn="l" defTabSz="584200" rtl="0" latinLnBrk="0">
              <a:lnSpc>
                <a:spcPts val="5500"/>
              </a:lnSpc>
              <a:spcBef>
                <a:spcPts val="2600"/>
              </a:spcBef>
              <a:spcAft>
                <a:spcPts val="0"/>
              </a:spcAft>
              <a:buClrTx/>
              <a:buSzPct val="171000"/>
              <a:buFont typeface="Gill Sans"/>
              <a:buChar char="•"/>
              <a:tabLst>
                <a:tab pos="3378200" algn="l"/>
              </a:tabLst>
              <a:defRPr sz="4600" b="0" i="0" u="none" strike="noStrike" cap="none" spc="0" baseline="0">
                <a:ln>
                  <a:noFill/>
                </a:ln>
                <a:solidFill>
                  <a:srgbClr val="000000"/>
                </a:solidFill>
                <a:uFillTx/>
                <a:latin typeface="+mn-lt"/>
                <a:ea typeface="+mn-ea"/>
                <a:cs typeface="+mn-cs"/>
                <a:sym typeface="Palatino"/>
              </a:defRPr>
            </a:lvl5pPr>
            <a:lvl6pPr marL="0" marR="0" indent="3556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6pPr>
            <a:lvl7pPr marL="0" marR="0" indent="7112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7pPr>
            <a:lvl8pPr marL="0" marR="0" indent="10668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8pPr>
            <a:lvl9pPr marL="0" marR="0" indent="14224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9pPr>
          </a:lstStyle>
          <a:p>
            <a:pPr marL="982663" indent="-796925" hangingPunct="1">
              <a:spcBef>
                <a:spcPts val="600"/>
              </a:spcBef>
              <a:spcAft>
                <a:spcPts val="600"/>
              </a:spcAft>
              <a:buSzPct val="130000"/>
              <a:buFont typeface="Wingdings" panose="05000000000000000000" pitchFamily="2" charset="2"/>
              <a:buChar char="p"/>
            </a:pPr>
            <a:r>
              <a:rPr lang="en-US" altLang="zh-CN" sz="4400" dirty="0">
                <a:latin typeface="Times New Roman" panose="02020603050405020304" pitchFamily="18" charset="0"/>
                <a:cs typeface="Times New Roman" panose="02020603050405020304" pitchFamily="18" charset="0"/>
              </a:rPr>
              <a:t>A do while loop is a control flow statement </a:t>
            </a:r>
          </a:p>
          <a:p>
            <a:pPr marL="982663" indent="0" hangingPunct="1">
              <a:spcBef>
                <a:spcPts val="600"/>
              </a:spcBef>
              <a:buNone/>
            </a:pPr>
            <a:r>
              <a:rPr lang="en-US" altLang="zh-CN" sz="4400" dirty="0"/>
              <a:t>that executes a block of code at least once, and then repeatedly executes the block, or not, depending on a given </a:t>
            </a:r>
            <a:r>
              <a:rPr lang="en-US" altLang="zh-CN" sz="4400" dirty="0" err="1"/>
              <a:t>boolean</a:t>
            </a:r>
            <a:r>
              <a:rPr lang="en-US" altLang="zh-CN" sz="4400" dirty="0"/>
              <a:t> condition at the end of the block.</a:t>
            </a:r>
          </a:p>
          <a:p>
            <a:pPr marL="982663" indent="-796925" hangingPunct="1">
              <a:spcBef>
                <a:spcPts val="600"/>
              </a:spcBef>
              <a:spcAft>
                <a:spcPts val="600"/>
              </a:spcAft>
              <a:buSzPct val="130000"/>
              <a:buFont typeface="Wingdings" panose="05000000000000000000" pitchFamily="2" charset="2"/>
              <a:buChar char="p"/>
            </a:pPr>
            <a:r>
              <a:rPr lang="en-US" altLang="zh-CN" sz="4400" dirty="0">
                <a:latin typeface="Times New Roman" panose="02020603050405020304" pitchFamily="18" charset="0"/>
                <a:cs typeface="Times New Roman" panose="02020603050405020304" pitchFamily="18" charset="0"/>
              </a:rPr>
              <a:t>Because do while loops </a:t>
            </a:r>
            <a:r>
              <a:rPr lang="en-US" altLang="zh-CN" sz="4400" b="1" dirty="0">
                <a:solidFill>
                  <a:srgbClr val="0000FF"/>
                </a:solidFill>
                <a:latin typeface="Times New Roman" panose="02020603050405020304" pitchFamily="18" charset="0"/>
                <a:cs typeface="Times New Roman" panose="02020603050405020304" pitchFamily="18" charset="0"/>
              </a:rPr>
              <a:t>check</a:t>
            </a:r>
            <a:r>
              <a:rPr lang="en-US" altLang="zh-CN" sz="4400" dirty="0">
                <a:latin typeface="Times New Roman" panose="02020603050405020304" pitchFamily="18" charset="0"/>
                <a:cs typeface="Times New Roman" panose="02020603050405020304" pitchFamily="18" charset="0"/>
              </a:rPr>
              <a:t> the condition </a:t>
            </a:r>
            <a:r>
              <a:rPr lang="en-US" altLang="zh-CN" sz="4400" b="1" dirty="0">
                <a:solidFill>
                  <a:srgbClr val="0000FF"/>
                </a:solidFill>
                <a:latin typeface="Times New Roman" panose="02020603050405020304" pitchFamily="18" charset="0"/>
                <a:cs typeface="Times New Roman" panose="02020603050405020304" pitchFamily="18" charset="0"/>
              </a:rPr>
              <a:t>after</a:t>
            </a:r>
            <a:r>
              <a:rPr lang="en-US" altLang="zh-CN" sz="4400" dirty="0">
                <a:latin typeface="Times New Roman" panose="02020603050405020304" pitchFamily="18" charset="0"/>
                <a:cs typeface="Times New Roman" panose="02020603050405020304" pitchFamily="18" charset="0"/>
              </a:rPr>
              <a:t> the block is executed, the control structure is often also known as a </a:t>
            </a:r>
            <a:r>
              <a:rPr lang="en-US" altLang="zh-CN" sz="4400" b="1" dirty="0">
                <a:solidFill>
                  <a:srgbClr val="FF0000"/>
                </a:solidFill>
                <a:latin typeface="Times New Roman" panose="02020603050405020304" pitchFamily="18" charset="0"/>
                <a:cs typeface="Times New Roman" panose="02020603050405020304" pitchFamily="18" charset="0"/>
              </a:rPr>
              <a:t>post-test loop</a:t>
            </a:r>
            <a:r>
              <a:rPr lang="en-US" altLang="zh-CN" sz="4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5460062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023B7-89EA-4CE7-9018-8845A459F872}"/>
              </a:ext>
            </a:extLst>
          </p:cNvPr>
          <p:cNvSpPr>
            <a:spLocks noGrp="1"/>
          </p:cNvSpPr>
          <p:nvPr>
            <p:ph type="title"/>
          </p:nvPr>
        </p:nvSpPr>
        <p:spPr/>
        <p:txBody>
          <a:bodyPr>
            <a:normAutofit/>
          </a:bodyPr>
          <a:lstStyle/>
          <a:p>
            <a:r>
              <a:rPr lang="en-US" altLang="zh-CN" sz="6600" b="1" dirty="0"/>
              <a:t>Recap</a:t>
            </a:r>
            <a:endParaRPr lang="zh-CN" altLang="en-US" sz="6600" b="1" dirty="0"/>
          </a:p>
        </p:txBody>
      </p:sp>
      <p:sp>
        <p:nvSpPr>
          <p:cNvPr id="3" name="文本占位符 2">
            <a:extLst>
              <a:ext uri="{FF2B5EF4-FFF2-40B4-BE49-F238E27FC236}">
                <a16:creationId xmlns:a16="http://schemas.microsoft.com/office/drawing/2014/main" id="{F490B2F0-E51F-446E-84F8-3900B535A8D0}"/>
              </a:ext>
            </a:extLst>
          </p:cNvPr>
          <p:cNvSpPr>
            <a:spLocks noGrp="1"/>
          </p:cNvSpPr>
          <p:nvPr>
            <p:ph type="body" idx="1"/>
          </p:nvPr>
        </p:nvSpPr>
        <p:spPr/>
        <p:txBody>
          <a:bodyPr/>
          <a:lstStyle/>
          <a:p>
            <a:pPr>
              <a:buSzPct val="130000"/>
              <a:buFont typeface="Wingdings" panose="05000000000000000000" pitchFamily="2" charset="2"/>
              <a:buChar char="p"/>
            </a:pPr>
            <a:r>
              <a:rPr lang="en-US" altLang="zh-CN" b="1" dirty="0">
                <a:latin typeface="Times New Roman" panose="02020603050405020304" pitchFamily="18" charset="0"/>
                <a:cs typeface="Times New Roman" panose="02020603050405020304" pitchFamily="18" charset="0"/>
              </a:rPr>
              <a:t>Last week</a:t>
            </a:r>
          </a:p>
          <a:p>
            <a:pPr lvl="1"/>
            <a:r>
              <a:rPr lang="en-US" altLang="zh-CN" dirty="0">
                <a:latin typeface="Times New Roman" panose="02020603050405020304" pitchFamily="18" charset="0"/>
                <a:cs typeface="Times New Roman" panose="02020603050405020304" pitchFamily="18" charset="0"/>
              </a:rPr>
              <a:t>Introduced three structure in program: </a:t>
            </a:r>
            <a:r>
              <a:rPr lang="en-US" altLang="zh-CN" dirty="0">
                <a:solidFill>
                  <a:srgbClr val="FF0000"/>
                </a:solidFill>
                <a:latin typeface="Times New Roman" panose="02020603050405020304" pitchFamily="18" charset="0"/>
                <a:cs typeface="Times New Roman" panose="02020603050405020304" pitchFamily="18" charset="0"/>
              </a:rPr>
              <a:t>sequence, selection, loop</a:t>
            </a:r>
            <a:endParaRPr lang="zh-CN" altLang="en-US" dirty="0">
              <a:solidFill>
                <a:srgbClr val="FF0000"/>
              </a:solidFill>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Introduced the selection structure and  conditional statements.</a:t>
            </a:r>
          </a:p>
          <a:p>
            <a:pPr>
              <a:buSzPct val="130000"/>
              <a:buFont typeface="Wingdings" panose="05000000000000000000" pitchFamily="2" charset="2"/>
              <a:buChar char="p"/>
            </a:pPr>
            <a:r>
              <a:rPr lang="en-US" altLang="zh-CN" b="1" dirty="0">
                <a:latin typeface="Times New Roman" panose="02020603050405020304" pitchFamily="18" charset="0"/>
                <a:cs typeface="Times New Roman" panose="02020603050405020304" pitchFamily="18" charset="0"/>
              </a:rPr>
              <a:t>This week</a:t>
            </a:r>
          </a:p>
          <a:p>
            <a:pPr lvl="1"/>
            <a:r>
              <a:rPr lang="en-US" altLang="zh-CN" dirty="0">
                <a:latin typeface="Times New Roman" panose="02020603050405020304" pitchFamily="18" charset="0"/>
                <a:cs typeface="Times New Roman" panose="02020603050405020304" pitchFamily="18" charset="0"/>
              </a:rPr>
              <a:t>looping statements</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CFCDCDE0-EB66-46D7-A6E9-EE04013A7614}"/>
              </a:ext>
            </a:extLst>
          </p:cNvPr>
          <p:cNvSpPr>
            <a:spLocks noGrp="1"/>
          </p:cNvSpPr>
          <p:nvPr>
            <p:ph type="sldNum" sz="quarter" idx="2"/>
          </p:nvPr>
        </p:nvSpPr>
        <p:spPr/>
        <p:txBody>
          <a:bodyPr/>
          <a:lstStyle/>
          <a:p>
            <a:fld id="{86CB4B4D-7CA3-9044-876B-883B54F8677D}" type="slidenum">
              <a:rPr lang="en-US" altLang="zh-CN" smtClean="0"/>
              <a:t>2</a:t>
            </a:fld>
            <a:endParaRPr lang="en-US" altLang="zh-CN"/>
          </a:p>
        </p:txBody>
      </p:sp>
    </p:spTree>
    <p:extLst>
      <p:ext uri="{BB962C8B-B14F-4D97-AF65-F5344CB8AC3E}">
        <p14:creationId xmlns:p14="http://schemas.microsoft.com/office/powerpoint/2010/main" val="3074591140"/>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53D875-E8F7-4FDF-9548-7481B363A10E}"/>
              </a:ext>
            </a:extLst>
          </p:cNvPr>
          <p:cNvSpPr>
            <a:spLocks noGrp="1"/>
          </p:cNvSpPr>
          <p:nvPr>
            <p:ph type="title"/>
          </p:nvPr>
        </p:nvSpPr>
        <p:spPr/>
        <p:txBody>
          <a:bodyPr/>
          <a:lstStyle/>
          <a:p>
            <a:r>
              <a:rPr lang="en-US" altLang="zh-CN" sz="6600" b="1" dirty="0"/>
              <a:t>Do while  Loop</a:t>
            </a:r>
            <a:endParaRPr lang="zh-CN" altLang="en-US" sz="6600" b="1" dirty="0"/>
          </a:p>
        </p:txBody>
      </p:sp>
      <p:sp>
        <p:nvSpPr>
          <p:cNvPr id="4" name="灯片编号占位符 3">
            <a:extLst>
              <a:ext uri="{FF2B5EF4-FFF2-40B4-BE49-F238E27FC236}">
                <a16:creationId xmlns:a16="http://schemas.microsoft.com/office/drawing/2014/main" id="{82F0FD87-023A-48E5-9D95-AFA46DE9A21C}"/>
              </a:ext>
            </a:extLst>
          </p:cNvPr>
          <p:cNvSpPr>
            <a:spLocks noGrp="1"/>
          </p:cNvSpPr>
          <p:nvPr>
            <p:ph type="sldNum" sz="quarter" idx="2"/>
          </p:nvPr>
        </p:nvSpPr>
        <p:spPr/>
        <p:txBody>
          <a:bodyPr/>
          <a:lstStyle/>
          <a:p>
            <a:fld id="{86CB4B4D-7CA3-9044-876B-883B54F8677D}" type="slidenum">
              <a:rPr lang="en-US" altLang="zh-CN" smtClean="0"/>
              <a:t>20</a:t>
            </a:fld>
            <a:endParaRPr lang="en-US" altLang="zh-CN"/>
          </a:p>
        </p:txBody>
      </p:sp>
      <p:sp>
        <p:nvSpPr>
          <p:cNvPr id="5" name="内容占位符 2">
            <a:extLst>
              <a:ext uri="{FF2B5EF4-FFF2-40B4-BE49-F238E27FC236}">
                <a16:creationId xmlns:a16="http://schemas.microsoft.com/office/drawing/2014/main" id="{D3D0347C-6365-43FB-8C62-FE3AF7259074}"/>
              </a:ext>
            </a:extLst>
          </p:cNvPr>
          <p:cNvSpPr txBox="1">
            <a:spLocks/>
          </p:cNvSpPr>
          <p:nvPr/>
        </p:nvSpPr>
        <p:spPr>
          <a:xfrm>
            <a:off x="57069" y="1853414"/>
            <a:ext cx="12778397" cy="2920231"/>
          </a:xfrm>
          <a:prstGeom prst="rect">
            <a:avLst/>
          </a:prstGeom>
          <a:ln w="12700">
            <a:miter lim="400000"/>
          </a:ln>
        </p:spPr>
        <p:txBody>
          <a:bodyPr lIns="50800" tIns="50800" rIns="50800" bIns="50800" anchor="ctr">
            <a:noAutofit/>
          </a:bodyPr>
          <a:lstStyle>
            <a:lvl1pPr marL="734695" marR="0" indent="-480695" algn="l" defTabSz="584200" rtl="0" latinLnBrk="0">
              <a:lnSpc>
                <a:spcPts val="5500"/>
              </a:lnSpc>
              <a:spcBef>
                <a:spcPts val="2600"/>
              </a:spcBef>
              <a:spcAft>
                <a:spcPts val="0"/>
              </a:spcAft>
              <a:buClrTx/>
              <a:buSzPct val="171000"/>
              <a:buFont typeface="Gill Sans"/>
              <a:buChar char="•"/>
              <a:tabLst>
                <a:tab pos="1587500" algn="l"/>
              </a:tabLst>
              <a:defRPr sz="4600" b="0" i="0" u="none" strike="noStrike" cap="none" spc="0" baseline="0">
                <a:ln>
                  <a:noFill/>
                </a:ln>
                <a:solidFill>
                  <a:srgbClr val="000000"/>
                </a:solidFill>
                <a:uFillTx/>
                <a:latin typeface="+mn-lt"/>
                <a:ea typeface="+mn-ea"/>
                <a:cs typeface="+mn-cs"/>
                <a:sym typeface="Palatino"/>
              </a:defRPr>
            </a:lvl1pPr>
            <a:lvl2pPr marL="1090295" marR="0" indent="-480695" algn="l" defTabSz="584200" rtl="0" latinLnBrk="0">
              <a:lnSpc>
                <a:spcPts val="5500"/>
              </a:lnSpc>
              <a:spcBef>
                <a:spcPts val="2600"/>
              </a:spcBef>
              <a:spcAft>
                <a:spcPts val="0"/>
              </a:spcAft>
              <a:buClrTx/>
              <a:buSzPct val="171000"/>
              <a:buFont typeface="Gill Sans"/>
              <a:buChar char="•"/>
              <a:tabLst>
                <a:tab pos="2044700" algn="l"/>
              </a:tabLst>
              <a:defRPr sz="4600" b="0" i="0" u="none" strike="noStrike" cap="none" spc="0" baseline="0">
                <a:ln>
                  <a:noFill/>
                </a:ln>
                <a:solidFill>
                  <a:srgbClr val="000000"/>
                </a:solidFill>
                <a:uFillTx/>
                <a:latin typeface="+mn-lt"/>
                <a:ea typeface="+mn-ea"/>
                <a:cs typeface="+mn-cs"/>
                <a:sym typeface="Palatino"/>
              </a:defRPr>
            </a:lvl2pPr>
            <a:lvl3pPr marL="1433195" marR="0" indent="-480695" algn="l" defTabSz="584200" rtl="0" latinLnBrk="0">
              <a:lnSpc>
                <a:spcPts val="5500"/>
              </a:lnSpc>
              <a:spcBef>
                <a:spcPts val="2600"/>
              </a:spcBef>
              <a:spcAft>
                <a:spcPts val="0"/>
              </a:spcAft>
              <a:buClrTx/>
              <a:buSzPct val="171000"/>
              <a:buFont typeface="Gill Sans"/>
              <a:buChar char="•"/>
              <a:tabLst>
                <a:tab pos="2476500" algn="l"/>
              </a:tabLst>
              <a:defRPr sz="4600" b="0" i="0" u="none" strike="noStrike" cap="none" spc="0" baseline="0">
                <a:ln>
                  <a:noFill/>
                </a:ln>
                <a:solidFill>
                  <a:srgbClr val="000000"/>
                </a:solidFill>
                <a:uFillTx/>
                <a:latin typeface="+mn-lt"/>
                <a:ea typeface="+mn-ea"/>
                <a:cs typeface="+mn-cs"/>
                <a:sym typeface="Palatino"/>
              </a:defRPr>
            </a:lvl3pPr>
            <a:lvl4pPr marL="1776095" marR="0" indent="-480695" algn="l" defTabSz="584200" rtl="0" latinLnBrk="0">
              <a:lnSpc>
                <a:spcPts val="5500"/>
              </a:lnSpc>
              <a:spcBef>
                <a:spcPts val="2600"/>
              </a:spcBef>
              <a:spcAft>
                <a:spcPts val="0"/>
              </a:spcAft>
              <a:buClrTx/>
              <a:buSzPct val="171000"/>
              <a:buFont typeface="Gill Sans"/>
              <a:buChar char="•"/>
              <a:tabLst>
                <a:tab pos="2921000" algn="l"/>
              </a:tabLst>
              <a:defRPr sz="4600" b="0" i="0" u="none" strike="noStrike" cap="none" spc="0" baseline="0">
                <a:ln>
                  <a:noFill/>
                </a:ln>
                <a:solidFill>
                  <a:srgbClr val="000000"/>
                </a:solidFill>
                <a:uFillTx/>
                <a:latin typeface="+mn-lt"/>
                <a:ea typeface="+mn-ea"/>
                <a:cs typeface="+mn-cs"/>
                <a:sym typeface="Palatino"/>
              </a:defRPr>
            </a:lvl4pPr>
            <a:lvl5pPr marL="2131695" marR="0" indent="-480695" algn="l" defTabSz="584200" rtl="0" latinLnBrk="0">
              <a:lnSpc>
                <a:spcPts val="5500"/>
              </a:lnSpc>
              <a:spcBef>
                <a:spcPts val="2600"/>
              </a:spcBef>
              <a:spcAft>
                <a:spcPts val="0"/>
              </a:spcAft>
              <a:buClrTx/>
              <a:buSzPct val="171000"/>
              <a:buFont typeface="Gill Sans"/>
              <a:buChar char="•"/>
              <a:tabLst>
                <a:tab pos="3378200" algn="l"/>
              </a:tabLst>
              <a:defRPr sz="4600" b="0" i="0" u="none" strike="noStrike" cap="none" spc="0" baseline="0">
                <a:ln>
                  <a:noFill/>
                </a:ln>
                <a:solidFill>
                  <a:srgbClr val="000000"/>
                </a:solidFill>
                <a:uFillTx/>
                <a:latin typeface="+mn-lt"/>
                <a:ea typeface="+mn-ea"/>
                <a:cs typeface="+mn-cs"/>
                <a:sym typeface="Palatino"/>
              </a:defRPr>
            </a:lvl5pPr>
            <a:lvl6pPr marL="0" marR="0" indent="3556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6pPr>
            <a:lvl7pPr marL="0" marR="0" indent="7112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7pPr>
            <a:lvl8pPr marL="0" marR="0" indent="10668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8pPr>
            <a:lvl9pPr marL="0" marR="0" indent="14224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9pPr>
          </a:lstStyle>
          <a:p>
            <a:pPr hangingPunct="1">
              <a:lnSpc>
                <a:spcPts val="5000"/>
              </a:lnSpc>
              <a:spcBef>
                <a:spcPts val="600"/>
              </a:spcBef>
              <a:buSzPct val="110000"/>
              <a:buFont typeface="Wingdings" panose="05000000000000000000" pitchFamily="2" charset="2"/>
              <a:buChar char="p"/>
            </a:pPr>
            <a:r>
              <a:rPr lang="en-US" altLang="zh-CN" sz="4000" dirty="0">
                <a:latin typeface="Times New Roman" panose="02020603050405020304" pitchFamily="18" charset="0"/>
                <a:cs typeface="Times New Roman" panose="02020603050405020304" pitchFamily="18" charset="0"/>
              </a:rPr>
              <a:t>In a post-test loop, the loop condition is tested at the end. That means that the block of </a:t>
            </a:r>
            <a:r>
              <a:rPr lang="en-US" altLang="zh-CN" sz="4000" dirty="0">
                <a:solidFill>
                  <a:srgbClr val="FF0000"/>
                </a:solidFill>
                <a:latin typeface="Times New Roman" panose="02020603050405020304" pitchFamily="18" charset="0"/>
                <a:cs typeface="Times New Roman" panose="02020603050405020304" pitchFamily="18" charset="0"/>
              </a:rPr>
              <a:t>statements is executed first</a:t>
            </a:r>
            <a:r>
              <a:rPr lang="en-US" altLang="zh-CN" sz="4000" dirty="0">
                <a:latin typeface="Times New Roman" panose="02020603050405020304" pitchFamily="18" charset="0"/>
                <a:cs typeface="Times New Roman" panose="02020603050405020304" pitchFamily="18" charset="0"/>
              </a:rPr>
              <a:t>, then the loop </a:t>
            </a:r>
            <a:r>
              <a:rPr lang="en-US" altLang="zh-CN" sz="4000" dirty="0">
                <a:solidFill>
                  <a:srgbClr val="FF0000"/>
                </a:solidFill>
                <a:latin typeface="Times New Roman" panose="02020603050405020304" pitchFamily="18" charset="0"/>
                <a:cs typeface="Times New Roman" panose="02020603050405020304" pitchFamily="18" charset="0"/>
              </a:rPr>
              <a:t>condition is checked</a:t>
            </a:r>
            <a:r>
              <a:rPr lang="en-US" altLang="zh-CN" sz="4000" dirty="0">
                <a:latin typeface="Times New Roman" panose="02020603050405020304" pitchFamily="18" charset="0"/>
                <a:cs typeface="Times New Roman" panose="02020603050405020304" pitchFamily="18" charset="0"/>
              </a:rPr>
              <a:t>. Thus, the post-test loop always guarantees that the block of statements is executed </a:t>
            </a:r>
            <a:r>
              <a:rPr lang="en-US" altLang="zh-CN" sz="4000" i="1" dirty="0">
                <a:latin typeface="Times New Roman" panose="02020603050405020304" pitchFamily="18" charset="0"/>
                <a:cs typeface="Times New Roman" panose="02020603050405020304" pitchFamily="18" charset="0"/>
              </a:rPr>
              <a:t>at least once</a:t>
            </a:r>
            <a:r>
              <a:rPr lang="en-US" altLang="zh-CN" sz="4000" dirty="0">
                <a:latin typeface="Times New Roman" panose="02020603050405020304" pitchFamily="18" charset="0"/>
                <a:cs typeface="Times New Roman" panose="02020603050405020304" pitchFamily="18" charset="0"/>
              </a:rPr>
              <a:t>.</a:t>
            </a:r>
            <a:endParaRPr lang="zh-CN" altLang="en-US" sz="4000" dirty="0">
              <a:latin typeface="Times New Roman" panose="02020603050405020304" pitchFamily="18" charset="0"/>
              <a:cs typeface="Times New Roman" panose="02020603050405020304" pitchFamily="18" charset="0"/>
            </a:endParaRPr>
          </a:p>
        </p:txBody>
      </p:sp>
      <p:grpSp>
        <p:nvGrpSpPr>
          <p:cNvPr id="6" name="组合 5">
            <a:extLst>
              <a:ext uri="{FF2B5EF4-FFF2-40B4-BE49-F238E27FC236}">
                <a16:creationId xmlns:a16="http://schemas.microsoft.com/office/drawing/2014/main" id="{4672923D-FB32-4D5E-BBEC-878CF25A7A64}"/>
              </a:ext>
            </a:extLst>
          </p:cNvPr>
          <p:cNvGrpSpPr/>
          <p:nvPr/>
        </p:nvGrpSpPr>
        <p:grpSpPr>
          <a:xfrm>
            <a:off x="8373657" y="4368273"/>
            <a:ext cx="3918083" cy="4864472"/>
            <a:chOff x="5132784" y="2780928"/>
            <a:chExt cx="2895600" cy="3657600"/>
          </a:xfrm>
        </p:grpSpPr>
        <p:sp>
          <p:nvSpPr>
            <p:cNvPr id="7" name="AutoShape 3">
              <a:extLst>
                <a:ext uri="{FF2B5EF4-FFF2-40B4-BE49-F238E27FC236}">
                  <a16:creationId xmlns:a16="http://schemas.microsoft.com/office/drawing/2014/main" id="{00B406B0-4584-4B5D-A0EC-94DF79117205}"/>
                </a:ext>
              </a:extLst>
            </p:cNvPr>
            <p:cNvSpPr>
              <a:spLocks noChangeArrowheads="1"/>
            </p:cNvSpPr>
            <p:nvPr/>
          </p:nvSpPr>
          <p:spPr bwMode="ltGray">
            <a:xfrm>
              <a:off x="5208984" y="4914528"/>
              <a:ext cx="2133600" cy="914400"/>
            </a:xfrm>
            <a:prstGeom prst="diamond">
              <a:avLst/>
            </a:prstGeom>
            <a:solidFill>
              <a:srgbClr val="003399"/>
            </a:solidFill>
            <a:ln w="9525">
              <a:solidFill>
                <a:schemeClr val="tx1"/>
              </a:solidFill>
              <a:miter lim="800000"/>
              <a:headEnd/>
              <a:tailEnd/>
            </a:ln>
          </p:spPr>
          <p:txBody>
            <a:bodyPr wrap="none" anchor="ctr"/>
            <a:lstStyle/>
            <a:p>
              <a:pPr algn="ctr"/>
              <a:r>
                <a:rPr lang="en-US" altLang="zh-CN" sz="3200" b="1" dirty="0">
                  <a:solidFill>
                    <a:schemeClr val="bg1"/>
                  </a:solidFill>
                </a:rPr>
                <a:t>condition</a:t>
              </a:r>
              <a:endParaRPr lang="zh-CN" altLang="en-US" sz="3200" b="1" dirty="0">
                <a:solidFill>
                  <a:schemeClr val="bg1"/>
                </a:solidFill>
              </a:endParaRPr>
            </a:p>
          </p:txBody>
        </p:sp>
        <p:sp>
          <p:nvSpPr>
            <p:cNvPr id="8" name="Rectangle 4">
              <a:extLst>
                <a:ext uri="{FF2B5EF4-FFF2-40B4-BE49-F238E27FC236}">
                  <a16:creationId xmlns:a16="http://schemas.microsoft.com/office/drawing/2014/main" id="{03A697BE-E21B-43AE-91C3-F3E0D4F882E4}"/>
                </a:ext>
              </a:extLst>
            </p:cNvPr>
            <p:cNvSpPr>
              <a:spLocks noChangeArrowheads="1"/>
            </p:cNvSpPr>
            <p:nvPr/>
          </p:nvSpPr>
          <p:spPr bwMode="ltGray">
            <a:xfrm>
              <a:off x="5132784" y="3542928"/>
              <a:ext cx="2362200" cy="838200"/>
            </a:xfrm>
            <a:prstGeom prst="rect">
              <a:avLst/>
            </a:prstGeom>
            <a:solidFill>
              <a:srgbClr val="003399"/>
            </a:solidFill>
            <a:ln w="9525">
              <a:solidFill>
                <a:srgbClr val="000000"/>
              </a:solidFill>
              <a:miter lim="800000"/>
              <a:headEnd/>
              <a:tailEnd/>
            </a:ln>
          </p:spPr>
          <p:txBody>
            <a:bodyPr wrap="none" anchor="ctr"/>
            <a:lstStyle/>
            <a:p>
              <a:pPr algn="ctr"/>
              <a:r>
                <a:rPr lang="en-US" altLang="zh-CN" sz="3600" b="1" dirty="0">
                  <a:solidFill>
                    <a:schemeClr val="bg1"/>
                  </a:solidFill>
                </a:rPr>
                <a:t>statements</a:t>
              </a:r>
              <a:endParaRPr lang="zh-CN" altLang="en-US" sz="3600" b="1" dirty="0">
                <a:solidFill>
                  <a:schemeClr val="bg1"/>
                </a:solidFill>
              </a:endParaRPr>
            </a:p>
          </p:txBody>
        </p:sp>
        <p:sp>
          <p:nvSpPr>
            <p:cNvPr id="9" name="Line 5">
              <a:extLst>
                <a:ext uri="{FF2B5EF4-FFF2-40B4-BE49-F238E27FC236}">
                  <a16:creationId xmlns:a16="http://schemas.microsoft.com/office/drawing/2014/main" id="{5C7BD2AC-FDA2-456C-8A75-652331C96912}"/>
                </a:ext>
              </a:extLst>
            </p:cNvPr>
            <p:cNvSpPr>
              <a:spLocks noChangeShapeType="1"/>
            </p:cNvSpPr>
            <p:nvPr/>
          </p:nvSpPr>
          <p:spPr bwMode="ltGray">
            <a:xfrm>
              <a:off x="6275784" y="4381128"/>
              <a:ext cx="0" cy="533400"/>
            </a:xfrm>
            <a:prstGeom prst="line">
              <a:avLst/>
            </a:prstGeom>
            <a:noFill/>
            <a:ln w="9525">
              <a:solidFill>
                <a:schemeClr val="tx1"/>
              </a:solidFill>
              <a:round/>
              <a:headEnd/>
              <a:tailEnd type="triangle" w="med" len="med"/>
            </a:ln>
          </p:spPr>
          <p:txBody>
            <a:bodyPr wrap="none" anchor="ctr"/>
            <a:lstStyle/>
            <a:p>
              <a:endParaRPr lang="zh-CN" altLang="en-US" sz="2800" b="1"/>
            </a:p>
          </p:txBody>
        </p:sp>
        <p:sp>
          <p:nvSpPr>
            <p:cNvPr id="10" name="Rectangle 6">
              <a:extLst>
                <a:ext uri="{FF2B5EF4-FFF2-40B4-BE49-F238E27FC236}">
                  <a16:creationId xmlns:a16="http://schemas.microsoft.com/office/drawing/2014/main" id="{BFFCAFF4-5C98-4EC8-935D-B121D9CF2568}"/>
                </a:ext>
              </a:extLst>
            </p:cNvPr>
            <p:cNvSpPr>
              <a:spLocks noChangeArrowheads="1"/>
            </p:cNvSpPr>
            <p:nvPr/>
          </p:nvSpPr>
          <p:spPr bwMode="ltGray">
            <a:xfrm>
              <a:off x="7342584" y="4990728"/>
              <a:ext cx="457200" cy="304800"/>
            </a:xfrm>
            <a:prstGeom prst="rect">
              <a:avLst/>
            </a:prstGeom>
            <a:noFill/>
            <a:ln w="9525">
              <a:noFill/>
              <a:miter lim="800000"/>
              <a:headEnd/>
              <a:tailEnd/>
            </a:ln>
          </p:spPr>
          <p:txBody>
            <a:bodyPr wrap="none" anchor="ctr"/>
            <a:lstStyle/>
            <a:p>
              <a:r>
                <a:rPr lang="en-US" altLang="zh-CN" sz="2800" b="1" dirty="0"/>
                <a:t>T</a:t>
              </a:r>
              <a:endParaRPr lang="zh-CN" altLang="en-US" sz="2800" b="1" dirty="0"/>
            </a:p>
          </p:txBody>
        </p:sp>
        <p:sp>
          <p:nvSpPr>
            <p:cNvPr id="11" name="Line 7">
              <a:extLst>
                <a:ext uri="{FF2B5EF4-FFF2-40B4-BE49-F238E27FC236}">
                  <a16:creationId xmlns:a16="http://schemas.microsoft.com/office/drawing/2014/main" id="{B23D78FB-7178-400D-9602-2E7097F399DA}"/>
                </a:ext>
              </a:extLst>
            </p:cNvPr>
            <p:cNvSpPr>
              <a:spLocks noChangeShapeType="1"/>
            </p:cNvSpPr>
            <p:nvPr/>
          </p:nvSpPr>
          <p:spPr bwMode="ltGray">
            <a:xfrm>
              <a:off x="6275784" y="2780928"/>
              <a:ext cx="0" cy="762000"/>
            </a:xfrm>
            <a:prstGeom prst="line">
              <a:avLst/>
            </a:prstGeom>
            <a:noFill/>
            <a:ln w="9525">
              <a:solidFill>
                <a:schemeClr val="tx1"/>
              </a:solidFill>
              <a:round/>
              <a:headEnd/>
              <a:tailEnd type="triangle" w="med" len="med"/>
            </a:ln>
          </p:spPr>
          <p:txBody>
            <a:bodyPr wrap="none" anchor="ctr"/>
            <a:lstStyle/>
            <a:p>
              <a:endParaRPr lang="zh-CN" altLang="en-US" sz="2800" b="1"/>
            </a:p>
          </p:txBody>
        </p:sp>
        <p:sp>
          <p:nvSpPr>
            <p:cNvPr id="12" name="Line 8">
              <a:extLst>
                <a:ext uri="{FF2B5EF4-FFF2-40B4-BE49-F238E27FC236}">
                  <a16:creationId xmlns:a16="http://schemas.microsoft.com/office/drawing/2014/main" id="{067EF099-2DFE-4677-9C07-310D0C585C3A}"/>
                </a:ext>
              </a:extLst>
            </p:cNvPr>
            <p:cNvSpPr>
              <a:spLocks noChangeShapeType="1"/>
            </p:cNvSpPr>
            <p:nvPr/>
          </p:nvSpPr>
          <p:spPr bwMode="ltGray">
            <a:xfrm flipH="1">
              <a:off x="7342584" y="5371728"/>
              <a:ext cx="685800" cy="0"/>
            </a:xfrm>
            <a:prstGeom prst="line">
              <a:avLst/>
            </a:prstGeom>
            <a:noFill/>
            <a:ln w="9525">
              <a:solidFill>
                <a:schemeClr val="tx1"/>
              </a:solidFill>
              <a:round/>
              <a:headEnd/>
              <a:tailEnd/>
            </a:ln>
          </p:spPr>
          <p:txBody>
            <a:bodyPr wrap="none" anchor="ctr"/>
            <a:lstStyle/>
            <a:p>
              <a:endParaRPr lang="zh-CN" altLang="en-US" sz="2800" b="1"/>
            </a:p>
          </p:txBody>
        </p:sp>
        <p:sp>
          <p:nvSpPr>
            <p:cNvPr id="13" name="Line 9">
              <a:extLst>
                <a:ext uri="{FF2B5EF4-FFF2-40B4-BE49-F238E27FC236}">
                  <a16:creationId xmlns:a16="http://schemas.microsoft.com/office/drawing/2014/main" id="{443FF480-E67B-445F-9171-4717E02D0ECB}"/>
                </a:ext>
              </a:extLst>
            </p:cNvPr>
            <p:cNvSpPr>
              <a:spLocks noChangeShapeType="1"/>
            </p:cNvSpPr>
            <p:nvPr/>
          </p:nvSpPr>
          <p:spPr bwMode="ltGray">
            <a:xfrm>
              <a:off x="6275784" y="5828928"/>
              <a:ext cx="0" cy="609600"/>
            </a:xfrm>
            <a:prstGeom prst="line">
              <a:avLst/>
            </a:prstGeom>
            <a:noFill/>
            <a:ln w="9525">
              <a:solidFill>
                <a:schemeClr val="tx1"/>
              </a:solidFill>
              <a:round/>
              <a:headEnd/>
              <a:tailEnd type="triangle" w="med" len="med"/>
            </a:ln>
          </p:spPr>
          <p:txBody>
            <a:bodyPr wrap="none" anchor="ctr"/>
            <a:lstStyle/>
            <a:p>
              <a:endParaRPr lang="zh-CN" altLang="en-US" sz="2800" b="1"/>
            </a:p>
          </p:txBody>
        </p:sp>
        <p:sp useBgFill="1">
          <p:nvSpPr>
            <p:cNvPr id="14" name="Rectangle 10">
              <a:extLst>
                <a:ext uri="{FF2B5EF4-FFF2-40B4-BE49-F238E27FC236}">
                  <a16:creationId xmlns:a16="http://schemas.microsoft.com/office/drawing/2014/main" id="{534EFB2C-80DC-491D-8B2A-B1B07337E58F}"/>
                </a:ext>
              </a:extLst>
            </p:cNvPr>
            <p:cNvSpPr>
              <a:spLocks noChangeArrowheads="1"/>
            </p:cNvSpPr>
            <p:nvPr/>
          </p:nvSpPr>
          <p:spPr bwMode="ltGray">
            <a:xfrm>
              <a:off x="6351984" y="5828928"/>
              <a:ext cx="381000" cy="457200"/>
            </a:xfrm>
            <a:prstGeom prst="rect">
              <a:avLst/>
            </a:prstGeom>
            <a:ln w="9525">
              <a:noFill/>
              <a:miter lim="800000"/>
              <a:headEnd/>
              <a:tailEnd/>
            </a:ln>
          </p:spPr>
          <p:txBody>
            <a:bodyPr wrap="none" anchor="ctr"/>
            <a:lstStyle/>
            <a:p>
              <a:r>
                <a:rPr lang="en-US" altLang="zh-CN" sz="2800" b="1" dirty="0"/>
                <a:t>F</a:t>
              </a:r>
              <a:endParaRPr lang="zh-CN" altLang="en-US" sz="2800" b="1" dirty="0"/>
            </a:p>
          </p:txBody>
        </p:sp>
        <p:sp>
          <p:nvSpPr>
            <p:cNvPr id="15" name="Line 13">
              <a:extLst>
                <a:ext uri="{FF2B5EF4-FFF2-40B4-BE49-F238E27FC236}">
                  <a16:creationId xmlns:a16="http://schemas.microsoft.com/office/drawing/2014/main" id="{01268E72-41C9-4D40-B4DB-B76C45C146BA}"/>
                </a:ext>
              </a:extLst>
            </p:cNvPr>
            <p:cNvSpPr>
              <a:spLocks noChangeShapeType="1"/>
            </p:cNvSpPr>
            <p:nvPr/>
          </p:nvSpPr>
          <p:spPr bwMode="ltGray">
            <a:xfrm>
              <a:off x="8028384" y="3238128"/>
              <a:ext cx="0" cy="2133600"/>
            </a:xfrm>
            <a:prstGeom prst="line">
              <a:avLst/>
            </a:prstGeom>
            <a:noFill/>
            <a:ln w="9525">
              <a:solidFill>
                <a:schemeClr val="tx1"/>
              </a:solidFill>
              <a:round/>
              <a:headEnd/>
              <a:tailEnd/>
            </a:ln>
          </p:spPr>
          <p:txBody>
            <a:bodyPr wrap="none" anchor="ctr"/>
            <a:lstStyle/>
            <a:p>
              <a:endParaRPr lang="zh-CN" altLang="en-US" sz="2800" b="1"/>
            </a:p>
          </p:txBody>
        </p:sp>
        <p:sp>
          <p:nvSpPr>
            <p:cNvPr id="16" name="Line 14">
              <a:extLst>
                <a:ext uri="{FF2B5EF4-FFF2-40B4-BE49-F238E27FC236}">
                  <a16:creationId xmlns:a16="http://schemas.microsoft.com/office/drawing/2014/main" id="{B0B4278E-D078-418C-B12D-00D9C43F9002}"/>
                </a:ext>
              </a:extLst>
            </p:cNvPr>
            <p:cNvSpPr>
              <a:spLocks noChangeShapeType="1"/>
            </p:cNvSpPr>
            <p:nvPr/>
          </p:nvSpPr>
          <p:spPr bwMode="ltGray">
            <a:xfrm flipH="1">
              <a:off x="6275784" y="3238128"/>
              <a:ext cx="1752600" cy="0"/>
            </a:xfrm>
            <a:prstGeom prst="line">
              <a:avLst/>
            </a:prstGeom>
            <a:noFill/>
            <a:ln w="9525">
              <a:solidFill>
                <a:schemeClr val="tx1"/>
              </a:solidFill>
              <a:round/>
              <a:headEnd/>
              <a:tailEnd type="triangle" w="med" len="med"/>
            </a:ln>
          </p:spPr>
          <p:txBody>
            <a:bodyPr wrap="none" anchor="ctr"/>
            <a:lstStyle/>
            <a:p>
              <a:endParaRPr lang="zh-CN" altLang="en-US" sz="2800" b="1"/>
            </a:p>
          </p:txBody>
        </p:sp>
      </p:grpSp>
    </p:spTree>
    <p:extLst>
      <p:ext uri="{BB962C8B-B14F-4D97-AF65-F5344CB8AC3E}">
        <p14:creationId xmlns:p14="http://schemas.microsoft.com/office/powerpoint/2010/main" val="17777132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700384-261E-4916-A1C2-73437F389D61}"/>
              </a:ext>
            </a:extLst>
          </p:cNvPr>
          <p:cNvSpPr>
            <a:spLocks noGrp="1"/>
          </p:cNvSpPr>
          <p:nvPr>
            <p:ph type="title"/>
          </p:nvPr>
        </p:nvSpPr>
        <p:spPr/>
        <p:txBody>
          <a:bodyPr/>
          <a:lstStyle/>
          <a:p>
            <a:r>
              <a:rPr lang="en-US" altLang="zh-CN" sz="6600" b="1" dirty="0"/>
              <a:t>Do while  Loop</a:t>
            </a:r>
            <a:endParaRPr lang="zh-CN" altLang="en-US" sz="6600" b="1" dirty="0"/>
          </a:p>
        </p:txBody>
      </p:sp>
      <p:sp>
        <p:nvSpPr>
          <p:cNvPr id="4" name="灯片编号占位符 3">
            <a:extLst>
              <a:ext uri="{FF2B5EF4-FFF2-40B4-BE49-F238E27FC236}">
                <a16:creationId xmlns:a16="http://schemas.microsoft.com/office/drawing/2014/main" id="{3CC575D9-48E0-4C90-8AE6-B99DE2D06395}"/>
              </a:ext>
            </a:extLst>
          </p:cNvPr>
          <p:cNvSpPr>
            <a:spLocks noGrp="1"/>
          </p:cNvSpPr>
          <p:nvPr>
            <p:ph type="sldNum" sz="quarter" idx="2"/>
          </p:nvPr>
        </p:nvSpPr>
        <p:spPr/>
        <p:txBody>
          <a:bodyPr/>
          <a:lstStyle/>
          <a:p>
            <a:fld id="{86CB4B4D-7CA3-9044-876B-883B54F8677D}" type="slidenum">
              <a:rPr lang="en-US" altLang="zh-CN" smtClean="0"/>
              <a:t>21</a:t>
            </a:fld>
            <a:endParaRPr lang="en-US" altLang="zh-CN"/>
          </a:p>
        </p:txBody>
      </p:sp>
      <p:sp>
        <p:nvSpPr>
          <p:cNvPr id="5" name="矩形 4">
            <a:extLst>
              <a:ext uri="{FF2B5EF4-FFF2-40B4-BE49-F238E27FC236}">
                <a16:creationId xmlns:a16="http://schemas.microsoft.com/office/drawing/2014/main" id="{622F6CE2-3811-4205-BD37-E22C653761E0}"/>
              </a:ext>
            </a:extLst>
          </p:cNvPr>
          <p:cNvSpPr/>
          <p:nvPr/>
        </p:nvSpPr>
        <p:spPr>
          <a:xfrm>
            <a:off x="590599" y="2152743"/>
            <a:ext cx="9704866" cy="590931"/>
          </a:xfrm>
          <a:prstGeom prst="rect">
            <a:avLst/>
          </a:prstGeom>
          <a:ln w="28575">
            <a:solidFill>
              <a:srgbClr val="0000FF"/>
            </a:solidFill>
          </a:ln>
        </p:spPr>
        <p:txBody>
          <a:bodyPr wrap="square">
            <a:spAutoFit/>
          </a:bodyPr>
          <a:lstStyle/>
          <a:p>
            <a:pPr>
              <a:lnSpc>
                <a:spcPct val="90000"/>
              </a:lnSpc>
            </a:pPr>
            <a:r>
              <a:rPr lang="en-US" altLang="zh-CN" sz="3600" b="1" dirty="0">
                <a:solidFill>
                  <a:srgbClr val="FF0000"/>
                </a:solidFill>
                <a:latin typeface="Arial" charset="0"/>
              </a:rPr>
              <a:t>do </a:t>
            </a:r>
            <a:r>
              <a:rPr lang="en-US" altLang="zh-CN" sz="3600" b="1" dirty="0">
                <a:latin typeface="Arial" charset="0"/>
              </a:rPr>
              <a:t>&lt;statements &gt;  </a:t>
            </a:r>
            <a:r>
              <a:rPr lang="en-US" altLang="zh-CN" sz="3600" b="1" dirty="0">
                <a:solidFill>
                  <a:srgbClr val="FF0000"/>
                </a:solidFill>
                <a:latin typeface="Arial" charset="0"/>
              </a:rPr>
              <a:t> </a:t>
            </a:r>
            <a:r>
              <a:rPr lang="en-US" altLang="zh-CN" sz="3600" b="1" dirty="0">
                <a:solidFill>
                  <a:srgbClr val="FF0000"/>
                </a:solidFill>
                <a:ea typeface="楷体" pitchFamily="49" charset="-122"/>
              </a:rPr>
              <a:t>while</a:t>
            </a:r>
            <a:r>
              <a:rPr lang="en-US" altLang="zh-CN" sz="3600" b="1" dirty="0">
                <a:latin typeface="Arial" charset="0"/>
              </a:rPr>
              <a:t> (expression)</a:t>
            </a:r>
            <a:endParaRPr lang="zh-CN" altLang="en-US" sz="3600" b="1" dirty="0"/>
          </a:p>
        </p:txBody>
      </p:sp>
      <p:sp>
        <p:nvSpPr>
          <p:cNvPr id="6" name="右箭头 17">
            <a:extLst>
              <a:ext uri="{FF2B5EF4-FFF2-40B4-BE49-F238E27FC236}">
                <a16:creationId xmlns:a16="http://schemas.microsoft.com/office/drawing/2014/main" id="{00B86C9F-B881-4D2C-973C-5FDAEFF80B5D}"/>
              </a:ext>
            </a:extLst>
          </p:cNvPr>
          <p:cNvSpPr/>
          <p:nvPr/>
        </p:nvSpPr>
        <p:spPr bwMode="auto">
          <a:xfrm>
            <a:off x="5863125" y="5200027"/>
            <a:ext cx="576064" cy="432048"/>
          </a:xfrm>
          <a:prstGeom prst="rightArrow">
            <a:avLst/>
          </a:prstGeom>
          <a:solidFill>
            <a:srgbClr val="DDE12D"/>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Arial" charset="0"/>
            </a:endParaRPr>
          </a:p>
        </p:txBody>
      </p:sp>
      <p:sp>
        <p:nvSpPr>
          <p:cNvPr id="7" name="右箭头 18">
            <a:extLst>
              <a:ext uri="{FF2B5EF4-FFF2-40B4-BE49-F238E27FC236}">
                <a16:creationId xmlns:a16="http://schemas.microsoft.com/office/drawing/2014/main" id="{B490B993-D886-4178-A2B3-DD9184BCCFEE}"/>
              </a:ext>
            </a:extLst>
          </p:cNvPr>
          <p:cNvSpPr/>
          <p:nvPr/>
        </p:nvSpPr>
        <p:spPr bwMode="auto">
          <a:xfrm rot="5400000">
            <a:off x="8100640" y="7843320"/>
            <a:ext cx="576064" cy="432048"/>
          </a:xfrm>
          <a:prstGeom prst="rightArrow">
            <a:avLst>
              <a:gd name="adj1" fmla="val 50000"/>
              <a:gd name="adj2" fmla="val 31103"/>
            </a:avLst>
          </a:prstGeom>
          <a:solidFill>
            <a:srgbClr val="DDE12D"/>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Arial" charset="0"/>
            </a:endParaRPr>
          </a:p>
        </p:txBody>
      </p:sp>
      <p:sp>
        <p:nvSpPr>
          <p:cNvPr id="8" name="右箭头 19">
            <a:extLst>
              <a:ext uri="{FF2B5EF4-FFF2-40B4-BE49-F238E27FC236}">
                <a16:creationId xmlns:a16="http://schemas.microsoft.com/office/drawing/2014/main" id="{8E0BA535-2F84-43AE-A59D-D549ECF10A70}"/>
              </a:ext>
            </a:extLst>
          </p:cNvPr>
          <p:cNvSpPr/>
          <p:nvPr/>
        </p:nvSpPr>
        <p:spPr bwMode="auto">
          <a:xfrm rot="5400000">
            <a:off x="2246784" y="3281382"/>
            <a:ext cx="576064" cy="432048"/>
          </a:xfrm>
          <a:prstGeom prst="rightArrow">
            <a:avLst>
              <a:gd name="adj1" fmla="val 50000"/>
              <a:gd name="adj2" fmla="val 31103"/>
            </a:avLst>
          </a:prstGeom>
          <a:solidFill>
            <a:srgbClr val="DDE12D"/>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Arial" charset="0"/>
            </a:endParaRPr>
          </a:p>
        </p:txBody>
      </p:sp>
      <p:sp>
        <p:nvSpPr>
          <p:cNvPr id="9" name="矩形 8">
            <a:extLst>
              <a:ext uri="{FF2B5EF4-FFF2-40B4-BE49-F238E27FC236}">
                <a16:creationId xmlns:a16="http://schemas.microsoft.com/office/drawing/2014/main" id="{DE06DA1A-BF59-4893-82D6-A5D5FD230A75}"/>
              </a:ext>
            </a:extLst>
          </p:cNvPr>
          <p:cNvSpPr/>
          <p:nvPr/>
        </p:nvSpPr>
        <p:spPr>
          <a:xfrm>
            <a:off x="1962199" y="8468863"/>
            <a:ext cx="8487813" cy="646331"/>
          </a:xfrm>
          <a:prstGeom prst="rect">
            <a:avLst/>
          </a:prstGeom>
          <a:ln w="28575">
            <a:solidFill>
              <a:srgbClr val="0000FF"/>
            </a:solidFill>
          </a:ln>
        </p:spPr>
        <p:txBody>
          <a:bodyPr wrap="square">
            <a:spAutoFit/>
          </a:bodyPr>
          <a:lstStyle/>
          <a:p>
            <a:pPr eaLnBrk="1" hangingPunct="1">
              <a:lnSpc>
                <a:spcPct val="90000"/>
              </a:lnSpc>
              <a:buFontTx/>
              <a:buNone/>
            </a:pPr>
            <a:r>
              <a:rPr lang="en-US" altLang="zh-CN" b="1" dirty="0">
                <a:solidFill>
                  <a:srgbClr val="FF0000"/>
                </a:solidFill>
                <a:latin typeface="Arial" charset="0"/>
              </a:rPr>
              <a:t>do </a:t>
            </a:r>
            <a:r>
              <a:rPr lang="en-US" altLang="zh-CN" b="1" dirty="0">
                <a:latin typeface="Arial" charset="0"/>
              </a:rPr>
              <a:t>s=</a:t>
            </a:r>
            <a:r>
              <a:rPr lang="en-US" altLang="zh-CN" b="1" dirty="0" err="1">
                <a:latin typeface="Arial" charset="0"/>
              </a:rPr>
              <a:t>s+k</a:t>
            </a:r>
            <a:r>
              <a:rPr lang="en-US" altLang="zh-CN" b="1" dirty="0">
                <a:latin typeface="Arial" charset="0"/>
              </a:rPr>
              <a:t>;</a:t>
            </a:r>
            <a:r>
              <a:rPr lang="en-US" altLang="zh-CN" b="1" dirty="0">
                <a:solidFill>
                  <a:srgbClr val="FF0000"/>
                </a:solidFill>
                <a:latin typeface="Arial" charset="0"/>
              </a:rPr>
              <a:t> </a:t>
            </a:r>
            <a:r>
              <a:rPr lang="en-US" altLang="zh-CN" b="1" dirty="0">
                <a:solidFill>
                  <a:srgbClr val="FF0000"/>
                </a:solidFill>
                <a:ea typeface="楷体" pitchFamily="49" charset="-122"/>
              </a:rPr>
              <a:t>while</a:t>
            </a:r>
            <a:r>
              <a:rPr lang="en-US" altLang="zh-CN" b="1" dirty="0">
                <a:latin typeface="Arial" charset="0"/>
              </a:rPr>
              <a:t> (k&lt;=n);</a:t>
            </a:r>
            <a:endParaRPr lang="zh-CN" altLang="en-US" b="1" dirty="0"/>
          </a:p>
        </p:txBody>
      </p:sp>
      <p:grpSp>
        <p:nvGrpSpPr>
          <p:cNvPr id="10" name="组合 9">
            <a:extLst>
              <a:ext uri="{FF2B5EF4-FFF2-40B4-BE49-F238E27FC236}">
                <a16:creationId xmlns:a16="http://schemas.microsoft.com/office/drawing/2014/main" id="{836C8156-1F1F-42DE-BBE5-96CF6960D3DE}"/>
              </a:ext>
            </a:extLst>
          </p:cNvPr>
          <p:cNvGrpSpPr/>
          <p:nvPr/>
        </p:nvGrpSpPr>
        <p:grpSpPr>
          <a:xfrm>
            <a:off x="1439415" y="3872253"/>
            <a:ext cx="3401369" cy="3948537"/>
            <a:chOff x="5132784" y="2780928"/>
            <a:chExt cx="2895600" cy="3657600"/>
          </a:xfrm>
        </p:grpSpPr>
        <p:sp>
          <p:nvSpPr>
            <p:cNvPr id="11" name="AutoShape 3">
              <a:extLst>
                <a:ext uri="{FF2B5EF4-FFF2-40B4-BE49-F238E27FC236}">
                  <a16:creationId xmlns:a16="http://schemas.microsoft.com/office/drawing/2014/main" id="{6AA66371-504E-4D72-96A9-5076F3BEF301}"/>
                </a:ext>
              </a:extLst>
            </p:cNvPr>
            <p:cNvSpPr>
              <a:spLocks noChangeArrowheads="1"/>
            </p:cNvSpPr>
            <p:nvPr/>
          </p:nvSpPr>
          <p:spPr bwMode="ltGray">
            <a:xfrm>
              <a:off x="5208984" y="4914528"/>
              <a:ext cx="2133600" cy="914400"/>
            </a:xfrm>
            <a:prstGeom prst="diamond">
              <a:avLst/>
            </a:prstGeom>
            <a:solidFill>
              <a:srgbClr val="003399"/>
            </a:solidFill>
            <a:ln w="9525">
              <a:solidFill>
                <a:schemeClr val="tx1"/>
              </a:solidFill>
              <a:miter lim="800000"/>
              <a:headEnd/>
              <a:tailEnd/>
            </a:ln>
          </p:spPr>
          <p:txBody>
            <a:bodyPr wrap="none" anchor="ctr"/>
            <a:lstStyle/>
            <a:p>
              <a:pPr algn="ctr"/>
              <a:r>
                <a:rPr lang="en-US" altLang="zh-CN" sz="2800" b="1" dirty="0">
                  <a:solidFill>
                    <a:schemeClr val="bg1"/>
                  </a:solidFill>
                </a:rPr>
                <a:t>expression</a:t>
              </a:r>
              <a:endParaRPr lang="zh-CN" altLang="en-US" sz="2800" b="1" dirty="0">
                <a:solidFill>
                  <a:schemeClr val="bg1"/>
                </a:solidFill>
              </a:endParaRPr>
            </a:p>
          </p:txBody>
        </p:sp>
        <p:sp>
          <p:nvSpPr>
            <p:cNvPr id="12" name="Rectangle 4">
              <a:extLst>
                <a:ext uri="{FF2B5EF4-FFF2-40B4-BE49-F238E27FC236}">
                  <a16:creationId xmlns:a16="http://schemas.microsoft.com/office/drawing/2014/main" id="{CE0EE9BF-5FB2-493E-8340-6491CA4D5661}"/>
                </a:ext>
              </a:extLst>
            </p:cNvPr>
            <p:cNvSpPr>
              <a:spLocks noChangeArrowheads="1"/>
            </p:cNvSpPr>
            <p:nvPr/>
          </p:nvSpPr>
          <p:spPr bwMode="ltGray">
            <a:xfrm>
              <a:off x="5132784" y="3542928"/>
              <a:ext cx="2362200" cy="838200"/>
            </a:xfrm>
            <a:prstGeom prst="rect">
              <a:avLst/>
            </a:prstGeom>
            <a:solidFill>
              <a:srgbClr val="003399"/>
            </a:solidFill>
            <a:ln w="9525">
              <a:solidFill>
                <a:srgbClr val="000000"/>
              </a:solidFill>
              <a:miter lim="800000"/>
              <a:headEnd/>
              <a:tailEnd/>
            </a:ln>
          </p:spPr>
          <p:txBody>
            <a:bodyPr wrap="none" anchor="ctr"/>
            <a:lstStyle/>
            <a:p>
              <a:pPr algn="ctr"/>
              <a:r>
                <a:rPr lang="en-US" altLang="zh-CN" sz="3200" b="1" dirty="0">
                  <a:solidFill>
                    <a:schemeClr val="bg1"/>
                  </a:solidFill>
                </a:rPr>
                <a:t>statements</a:t>
              </a:r>
              <a:endParaRPr lang="zh-CN" altLang="en-US" sz="3200" b="1" dirty="0">
                <a:solidFill>
                  <a:schemeClr val="bg1"/>
                </a:solidFill>
              </a:endParaRPr>
            </a:p>
          </p:txBody>
        </p:sp>
        <p:sp>
          <p:nvSpPr>
            <p:cNvPr id="13" name="Line 5">
              <a:extLst>
                <a:ext uri="{FF2B5EF4-FFF2-40B4-BE49-F238E27FC236}">
                  <a16:creationId xmlns:a16="http://schemas.microsoft.com/office/drawing/2014/main" id="{47926860-B5DF-4AF7-8C16-4530D04F3C99}"/>
                </a:ext>
              </a:extLst>
            </p:cNvPr>
            <p:cNvSpPr>
              <a:spLocks noChangeShapeType="1"/>
            </p:cNvSpPr>
            <p:nvPr/>
          </p:nvSpPr>
          <p:spPr bwMode="ltGray">
            <a:xfrm>
              <a:off x="6275784" y="4381128"/>
              <a:ext cx="0" cy="533400"/>
            </a:xfrm>
            <a:prstGeom prst="line">
              <a:avLst/>
            </a:prstGeom>
            <a:noFill/>
            <a:ln w="9525">
              <a:solidFill>
                <a:schemeClr val="tx1"/>
              </a:solidFill>
              <a:round/>
              <a:headEnd/>
              <a:tailEnd type="triangle" w="med" len="med"/>
            </a:ln>
          </p:spPr>
          <p:txBody>
            <a:bodyPr wrap="none" anchor="ctr"/>
            <a:lstStyle/>
            <a:p>
              <a:endParaRPr lang="zh-CN" altLang="en-US" sz="2400" b="1"/>
            </a:p>
          </p:txBody>
        </p:sp>
        <p:sp>
          <p:nvSpPr>
            <p:cNvPr id="14" name="Rectangle 6">
              <a:extLst>
                <a:ext uri="{FF2B5EF4-FFF2-40B4-BE49-F238E27FC236}">
                  <a16:creationId xmlns:a16="http://schemas.microsoft.com/office/drawing/2014/main" id="{EEDF10B6-D6AC-4255-95C2-1B195520ABC4}"/>
                </a:ext>
              </a:extLst>
            </p:cNvPr>
            <p:cNvSpPr>
              <a:spLocks noChangeArrowheads="1"/>
            </p:cNvSpPr>
            <p:nvPr/>
          </p:nvSpPr>
          <p:spPr bwMode="ltGray">
            <a:xfrm>
              <a:off x="7342584" y="4990728"/>
              <a:ext cx="457200" cy="304800"/>
            </a:xfrm>
            <a:prstGeom prst="rect">
              <a:avLst/>
            </a:prstGeom>
            <a:noFill/>
            <a:ln w="9525">
              <a:noFill/>
              <a:miter lim="800000"/>
              <a:headEnd/>
              <a:tailEnd/>
            </a:ln>
          </p:spPr>
          <p:txBody>
            <a:bodyPr wrap="none" anchor="ctr"/>
            <a:lstStyle/>
            <a:p>
              <a:r>
                <a:rPr lang="en-US" altLang="zh-CN" sz="2400" b="1" dirty="0"/>
                <a:t>T</a:t>
              </a:r>
              <a:endParaRPr lang="zh-CN" altLang="en-US" sz="2400" b="1" dirty="0"/>
            </a:p>
          </p:txBody>
        </p:sp>
        <p:sp>
          <p:nvSpPr>
            <p:cNvPr id="15" name="Line 7">
              <a:extLst>
                <a:ext uri="{FF2B5EF4-FFF2-40B4-BE49-F238E27FC236}">
                  <a16:creationId xmlns:a16="http://schemas.microsoft.com/office/drawing/2014/main" id="{2867DE2F-F8D5-4769-B536-71DB2A64CAFD}"/>
                </a:ext>
              </a:extLst>
            </p:cNvPr>
            <p:cNvSpPr>
              <a:spLocks noChangeShapeType="1"/>
            </p:cNvSpPr>
            <p:nvPr/>
          </p:nvSpPr>
          <p:spPr bwMode="ltGray">
            <a:xfrm>
              <a:off x="6275784" y="2780928"/>
              <a:ext cx="0" cy="762000"/>
            </a:xfrm>
            <a:prstGeom prst="line">
              <a:avLst/>
            </a:prstGeom>
            <a:noFill/>
            <a:ln w="9525">
              <a:solidFill>
                <a:schemeClr val="tx1"/>
              </a:solidFill>
              <a:round/>
              <a:headEnd/>
              <a:tailEnd type="triangle" w="med" len="med"/>
            </a:ln>
          </p:spPr>
          <p:txBody>
            <a:bodyPr wrap="none" anchor="ctr"/>
            <a:lstStyle/>
            <a:p>
              <a:endParaRPr lang="zh-CN" altLang="en-US" sz="2400" b="1"/>
            </a:p>
          </p:txBody>
        </p:sp>
        <p:sp>
          <p:nvSpPr>
            <p:cNvPr id="16" name="Line 8">
              <a:extLst>
                <a:ext uri="{FF2B5EF4-FFF2-40B4-BE49-F238E27FC236}">
                  <a16:creationId xmlns:a16="http://schemas.microsoft.com/office/drawing/2014/main" id="{C1E7DB86-4D32-412D-A79F-B4FE56C76F6A}"/>
                </a:ext>
              </a:extLst>
            </p:cNvPr>
            <p:cNvSpPr>
              <a:spLocks noChangeShapeType="1"/>
            </p:cNvSpPr>
            <p:nvPr/>
          </p:nvSpPr>
          <p:spPr bwMode="ltGray">
            <a:xfrm flipH="1">
              <a:off x="7342584" y="5371728"/>
              <a:ext cx="685800" cy="0"/>
            </a:xfrm>
            <a:prstGeom prst="line">
              <a:avLst/>
            </a:prstGeom>
            <a:noFill/>
            <a:ln w="9525">
              <a:solidFill>
                <a:schemeClr val="tx1"/>
              </a:solidFill>
              <a:round/>
              <a:headEnd/>
              <a:tailEnd/>
            </a:ln>
          </p:spPr>
          <p:txBody>
            <a:bodyPr wrap="none" anchor="ctr"/>
            <a:lstStyle/>
            <a:p>
              <a:endParaRPr lang="zh-CN" altLang="en-US" sz="2400" b="1"/>
            </a:p>
          </p:txBody>
        </p:sp>
        <p:sp>
          <p:nvSpPr>
            <p:cNvPr id="17" name="Line 9">
              <a:extLst>
                <a:ext uri="{FF2B5EF4-FFF2-40B4-BE49-F238E27FC236}">
                  <a16:creationId xmlns:a16="http://schemas.microsoft.com/office/drawing/2014/main" id="{881A4962-5D84-449C-A04A-038E051A33DB}"/>
                </a:ext>
              </a:extLst>
            </p:cNvPr>
            <p:cNvSpPr>
              <a:spLocks noChangeShapeType="1"/>
            </p:cNvSpPr>
            <p:nvPr/>
          </p:nvSpPr>
          <p:spPr bwMode="ltGray">
            <a:xfrm>
              <a:off x="6275784" y="5828928"/>
              <a:ext cx="0" cy="609600"/>
            </a:xfrm>
            <a:prstGeom prst="line">
              <a:avLst/>
            </a:prstGeom>
            <a:noFill/>
            <a:ln w="9525">
              <a:solidFill>
                <a:schemeClr val="tx1"/>
              </a:solidFill>
              <a:round/>
              <a:headEnd/>
              <a:tailEnd type="triangle" w="med" len="med"/>
            </a:ln>
          </p:spPr>
          <p:txBody>
            <a:bodyPr wrap="none" anchor="ctr"/>
            <a:lstStyle/>
            <a:p>
              <a:endParaRPr lang="zh-CN" altLang="en-US" sz="2400" b="1"/>
            </a:p>
          </p:txBody>
        </p:sp>
        <p:sp useBgFill="1">
          <p:nvSpPr>
            <p:cNvPr id="18" name="Rectangle 10">
              <a:extLst>
                <a:ext uri="{FF2B5EF4-FFF2-40B4-BE49-F238E27FC236}">
                  <a16:creationId xmlns:a16="http://schemas.microsoft.com/office/drawing/2014/main" id="{1C00B85E-09BC-46E6-AC7B-82BAD5BF5560}"/>
                </a:ext>
              </a:extLst>
            </p:cNvPr>
            <p:cNvSpPr>
              <a:spLocks noChangeArrowheads="1"/>
            </p:cNvSpPr>
            <p:nvPr/>
          </p:nvSpPr>
          <p:spPr bwMode="ltGray">
            <a:xfrm>
              <a:off x="6351984" y="5828928"/>
              <a:ext cx="381000" cy="457200"/>
            </a:xfrm>
            <a:prstGeom prst="rect">
              <a:avLst/>
            </a:prstGeom>
            <a:ln w="9525">
              <a:noFill/>
              <a:miter lim="800000"/>
              <a:headEnd/>
              <a:tailEnd/>
            </a:ln>
          </p:spPr>
          <p:txBody>
            <a:bodyPr wrap="none" anchor="ctr"/>
            <a:lstStyle/>
            <a:p>
              <a:r>
                <a:rPr lang="en-US" altLang="zh-CN" sz="2400" b="1" dirty="0"/>
                <a:t>F</a:t>
              </a:r>
              <a:endParaRPr lang="zh-CN" altLang="en-US" sz="2400" b="1" dirty="0"/>
            </a:p>
          </p:txBody>
        </p:sp>
        <p:sp>
          <p:nvSpPr>
            <p:cNvPr id="19" name="Line 13">
              <a:extLst>
                <a:ext uri="{FF2B5EF4-FFF2-40B4-BE49-F238E27FC236}">
                  <a16:creationId xmlns:a16="http://schemas.microsoft.com/office/drawing/2014/main" id="{EC658280-5565-4875-9253-948EC28CEB6D}"/>
                </a:ext>
              </a:extLst>
            </p:cNvPr>
            <p:cNvSpPr>
              <a:spLocks noChangeShapeType="1"/>
            </p:cNvSpPr>
            <p:nvPr/>
          </p:nvSpPr>
          <p:spPr bwMode="ltGray">
            <a:xfrm>
              <a:off x="8028384" y="3238128"/>
              <a:ext cx="0" cy="2133600"/>
            </a:xfrm>
            <a:prstGeom prst="line">
              <a:avLst/>
            </a:prstGeom>
            <a:noFill/>
            <a:ln w="9525">
              <a:solidFill>
                <a:schemeClr val="tx1"/>
              </a:solidFill>
              <a:round/>
              <a:headEnd/>
              <a:tailEnd/>
            </a:ln>
          </p:spPr>
          <p:txBody>
            <a:bodyPr wrap="none" anchor="ctr"/>
            <a:lstStyle/>
            <a:p>
              <a:endParaRPr lang="zh-CN" altLang="en-US" sz="2400" b="1"/>
            </a:p>
          </p:txBody>
        </p:sp>
        <p:sp>
          <p:nvSpPr>
            <p:cNvPr id="20" name="Line 14">
              <a:extLst>
                <a:ext uri="{FF2B5EF4-FFF2-40B4-BE49-F238E27FC236}">
                  <a16:creationId xmlns:a16="http://schemas.microsoft.com/office/drawing/2014/main" id="{45B6B905-3F59-41AA-BED6-BA88008EADEE}"/>
                </a:ext>
              </a:extLst>
            </p:cNvPr>
            <p:cNvSpPr>
              <a:spLocks noChangeShapeType="1"/>
            </p:cNvSpPr>
            <p:nvPr/>
          </p:nvSpPr>
          <p:spPr bwMode="ltGray">
            <a:xfrm flipH="1">
              <a:off x="6275784" y="3238128"/>
              <a:ext cx="1752600" cy="0"/>
            </a:xfrm>
            <a:prstGeom prst="line">
              <a:avLst/>
            </a:prstGeom>
            <a:noFill/>
            <a:ln w="9525">
              <a:solidFill>
                <a:schemeClr val="tx1"/>
              </a:solidFill>
              <a:round/>
              <a:headEnd/>
              <a:tailEnd type="triangle" w="med" len="med"/>
            </a:ln>
          </p:spPr>
          <p:txBody>
            <a:bodyPr wrap="none" anchor="ctr"/>
            <a:lstStyle/>
            <a:p>
              <a:endParaRPr lang="zh-CN" altLang="en-US" sz="2400" b="1"/>
            </a:p>
          </p:txBody>
        </p:sp>
      </p:grpSp>
      <p:grpSp>
        <p:nvGrpSpPr>
          <p:cNvPr id="21" name="组合 20">
            <a:extLst>
              <a:ext uri="{FF2B5EF4-FFF2-40B4-BE49-F238E27FC236}">
                <a16:creationId xmlns:a16="http://schemas.microsoft.com/office/drawing/2014/main" id="{B995DF7A-5858-4735-91F8-651FF445BC83}"/>
              </a:ext>
            </a:extLst>
          </p:cNvPr>
          <p:cNvGrpSpPr/>
          <p:nvPr/>
        </p:nvGrpSpPr>
        <p:grpSpPr>
          <a:xfrm>
            <a:off x="8087815" y="3491253"/>
            <a:ext cx="3223639" cy="4105761"/>
            <a:chOff x="5132784" y="2780928"/>
            <a:chExt cx="2895600" cy="3657600"/>
          </a:xfrm>
        </p:grpSpPr>
        <p:sp>
          <p:nvSpPr>
            <p:cNvPr id="22" name="AutoShape 3">
              <a:extLst>
                <a:ext uri="{FF2B5EF4-FFF2-40B4-BE49-F238E27FC236}">
                  <a16:creationId xmlns:a16="http://schemas.microsoft.com/office/drawing/2014/main" id="{01A7F4C0-A90B-418F-8718-ADD8A6E7B874}"/>
                </a:ext>
              </a:extLst>
            </p:cNvPr>
            <p:cNvSpPr>
              <a:spLocks noChangeArrowheads="1"/>
            </p:cNvSpPr>
            <p:nvPr/>
          </p:nvSpPr>
          <p:spPr bwMode="ltGray">
            <a:xfrm>
              <a:off x="5208984" y="4914528"/>
              <a:ext cx="2133600" cy="914400"/>
            </a:xfrm>
            <a:prstGeom prst="diamond">
              <a:avLst/>
            </a:prstGeom>
            <a:solidFill>
              <a:srgbClr val="003399"/>
            </a:solidFill>
            <a:ln w="9525">
              <a:solidFill>
                <a:schemeClr val="tx1"/>
              </a:solidFill>
              <a:miter lim="800000"/>
              <a:headEnd/>
              <a:tailEnd/>
            </a:ln>
          </p:spPr>
          <p:txBody>
            <a:bodyPr wrap="none" anchor="ctr"/>
            <a:lstStyle/>
            <a:p>
              <a:pPr algn="ctr"/>
              <a:r>
                <a:rPr lang="en-US" altLang="zh-CN" sz="3600" b="1" dirty="0">
                  <a:solidFill>
                    <a:schemeClr val="bg1"/>
                  </a:solidFill>
                </a:rPr>
                <a:t>k&lt;=n</a:t>
              </a:r>
              <a:endParaRPr lang="zh-CN" altLang="en-US" sz="3600" b="1" dirty="0">
                <a:solidFill>
                  <a:schemeClr val="bg1"/>
                </a:solidFill>
              </a:endParaRPr>
            </a:p>
          </p:txBody>
        </p:sp>
        <p:sp>
          <p:nvSpPr>
            <p:cNvPr id="23" name="Rectangle 4">
              <a:extLst>
                <a:ext uri="{FF2B5EF4-FFF2-40B4-BE49-F238E27FC236}">
                  <a16:creationId xmlns:a16="http://schemas.microsoft.com/office/drawing/2014/main" id="{E2B11786-4600-4B9A-8F7E-4C08799BC60B}"/>
                </a:ext>
              </a:extLst>
            </p:cNvPr>
            <p:cNvSpPr>
              <a:spLocks noChangeArrowheads="1"/>
            </p:cNvSpPr>
            <p:nvPr/>
          </p:nvSpPr>
          <p:spPr bwMode="ltGray">
            <a:xfrm>
              <a:off x="5132784" y="3542928"/>
              <a:ext cx="2362200" cy="838200"/>
            </a:xfrm>
            <a:prstGeom prst="rect">
              <a:avLst/>
            </a:prstGeom>
            <a:solidFill>
              <a:srgbClr val="003399"/>
            </a:solidFill>
            <a:ln w="9525">
              <a:solidFill>
                <a:srgbClr val="000000"/>
              </a:solidFill>
              <a:miter lim="800000"/>
              <a:headEnd/>
              <a:tailEnd/>
            </a:ln>
          </p:spPr>
          <p:txBody>
            <a:bodyPr wrap="none" anchor="ctr"/>
            <a:lstStyle/>
            <a:p>
              <a:pPr algn="ctr"/>
              <a:r>
                <a:rPr lang="en-US" altLang="zh-CN" sz="3600" b="1" dirty="0">
                  <a:solidFill>
                    <a:schemeClr val="bg1"/>
                  </a:solidFill>
                </a:rPr>
                <a:t>s=</a:t>
              </a:r>
              <a:r>
                <a:rPr lang="en-US" altLang="zh-CN" sz="3600" b="1" dirty="0" err="1">
                  <a:solidFill>
                    <a:schemeClr val="bg1"/>
                  </a:solidFill>
                </a:rPr>
                <a:t>s+k</a:t>
              </a:r>
              <a:endParaRPr lang="zh-CN" altLang="en-US" sz="3600" b="1" dirty="0">
                <a:solidFill>
                  <a:schemeClr val="bg1"/>
                </a:solidFill>
              </a:endParaRPr>
            </a:p>
          </p:txBody>
        </p:sp>
        <p:sp>
          <p:nvSpPr>
            <p:cNvPr id="24" name="Line 5">
              <a:extLst>
                <a:ext uri="{FF2B5EF4-FFF2-40B4-BE49-F238E27FC236}">
                  <a16:creationId xmlns:a16="http://schemas.microsoft.com/office/drawing/2014/main" id="{72F3B082-66B7-4B4A-96A6-770F53061619}"/>
                </a:ext>
              </a:extLst>
            </p:cNvPr>
            <p:cNvSpPr>
              <a:spLocks noChangeShapeType="1"/>
            </p:cNvSpPr>
            <p:nvPr/>
          </p:nvSpPr>
          <p:spPr bwMode="ltGray">
            <a:xfrm>
              <a:off x="6275784" y="4381128"/>
              <a:ext cx="0" cy="533400"/>
            </a:xfrm>
            <a:prstGeom prst="line">
              <a:avLst/>
            </a:prstGeom>
            <a:noFill/>
            <a:ln w="9525">
              <a:solidFill>
                <a:schemeClr val="tx1"/>
              </a:solidFill>
              <a:round/>
              <a:headEnd/>
              <a:tailEnd type="triangle" w="med" len="med"/>
            </a:ln>
          </p:spPr>
          <p:txBody>
            <a:bodyPr wrap="none" anchor="ctr"/>
            <a:lstStyle/>
            <a:p>
              <a:endParaRPr lang="zh-CN" altLang="en-US" sz="2800" b="1"/>
            </a:p>
          </p:txBody>
        </p:sp>
        <p:sp>
          <p:nvSpPr>
            <p:cNvPr id="25" name="Rectangle 6">
              <a:extLst>
                <a:ext uri="{FF2B5EF4-FFF2-40B4-BE49-F238E27FC236}">
                  <a16:creationId xmlns:a16="http://schemas.microsoft.com/office/drawing/2014/main" id="{6DDCF074-43DB-4D3E-BB91-EB87AFFCB0A0}"/>
                </a:ext>
              </a:extLst>
            </p:cNvPr>
            <p:cNvSpPr>
              <a:spLocks noChangeArrowheads="1"/>
            </p:cNvSpPr>
            <p:nvPr/>
          </p:nvSpPr>
          <p:spPr bwMode="ltGray">
            <a:xfrm>
              <a:off x="7342584" y="4990728"/>
              <a:ext cx="457200" cy="304800"/>
            </a:xfrm>
            <a:prstGeom prst="rect">
              <a:avLst/>
            </a:prstGeom>
            <a:noFill/>
            <a:ln w="9525">
              <a:noFill/>
              <a:miter lim="800000"/>
              <a:headEnd/>
              <a:tailEnd/>
            </a:ln>
          </p:spPr>
          <p:txBody>
            <a:bodyPr wrap="none" anchor="ctr"/>
            <a:lstStyle/>
            <a:p>
              <a:r>
                <a:rPr lang="en-US" altLang="zh-CN" sz="2800" b="1" dirty="0"/>
                <a:t>T</a:t>
              </a:r>
              <a:endParaRPr lang="zh-CN" altLang="en-US" sz="2800" b="1" dirty="0"/>
            </a:p>
          </p:txBody>
        </p:sp>
        <p:sp>
          <p:nvSpPr>
            <p:cNvPr id="26" name="Line 7">
              <a:extLst>
                <a:ext uri="{FF2B5EF4-FFF2-40B4-BE49-F238E27FC236}">
                  <a16:creationId xmlns:a16="http://schemas.microsoft.com/office/drawing/2014/main" id="{F3473770-59E4-44C0-9EB4-BCE41A59B5DE}"/>
                </a:ext>
              </a:extLst>
            </p:cNvPr>
            <p:cNvSpPr>
              <a:spLocks noChangeShapeType="1"/>
            </p:cNvSpPr>
            <p:nvPr/>
          </p:nvSpPr>
          <p:spPr bwMode="ltGray">
            <a:xfrm>
              <a:off x="6275784" y="2780928"/>
              <a:ext cx="0" cy="762000"/>
            </a:xfrm>
            <a:prstGeom prst="line">
              <a:avLst/>
            </a:prstGeom>
            <a:noFill/>
            <a:ln w="9525">
              <a:solidFill>
                <a:schemeClr val="tx1"/>
              </a:solidFill>
              <a:round/>
              <a:headEnd/>
              <a:tailEnd type="triangle" w="med" len="med"/>
            </a:ln>
          </p:spPr>
          <p:txBody>
            <a:bodyPr wrap="none" anchor="ctr"/>
            <a:lstStyle/>
            <a:p>
              <a:endParaRPr lang="zh-CN" altLang="en-US" sz="2800" b="1"/>
            </a:p>
          </p:txBody>
        </p:sp>
        <p:sp>
          <p:nvSpPr>
            <p:cNvPr id="27" name="Line 8">
              <a:extLst>
                <a:ext uri="{FF2B5EF4-FFF2-40B4-BE49-F238E27FC236}">
                  <a16:creationId xmlns:a16="http://schemas.microsoft.com/office/drawing/2014/main" id="{310A92FA-5AFC-4B4D-9A07-2DD66D291306}"/>
                </a:ext>
              </a:extLst>
            </p:cNvPr>
            <p:cNvSpPr>
              <a:spLocks noChangeShapeType="1"/>
            </p:cNvSpPr>
            <p:nvPr/>
          </p:nvSpPr>
          <p:spPr bwMode="ltGray">
            <a:xfrm flipH="1">
              <a:off x="7342584" y="5371728"/>
              <a:ext cx="685800" cy="0"/>
            </a:xfrm>
            <a:prstGeom prst="line">
              <a:avLst/>
            </a:prstGeom>
            <a:noFill/>
            <a:ln w="9525">
              <a:solidFill>
                <a:schemeClr val="tx1"/>
              </a:solidFill>
              <a:round/>
              <a:headEnd/>
              <a:tailEnd/>
            </a:ln>
          </p:spPr>
          <p:txBody>
            <a:bodyPr wrap="none" anchor="ctr"/>
            <a:lstStyle/>
            <a:p>
              <a:endParaRPr lang="zh-CN" altLang="en-US" sz="2800" b="1"/>
            </a:p>
          </p:txBody>
        </p:sp>
        <p:sp>
          <p:nvSpPr>
            <p:cNvPr id="28" name="Line 9">
              <a:extLst>
                <a:ext uri="{FF2B5EF4-FFF2-40B4-BE49-F238E27FC236}">
                  <a16:creationId xmlns:a16="http://schemas.microsoft.com/office/drawing/2014/main" id="{C5346700-4609-4ADF-92D2-B79973D0D96C}"/>
                </a:ext>
              </a:extLst>
            </p:cNvPr>
            <p:cNvSpPr>
              <a:spLocks noChangeShapeType="1"/>
            </p:cNvSpPr>
            <p:nvPr/>
          </p:nvSpPr>
          <p:spPr bwMode="ltGray">
            <a:xfrm>
              <a:off x="6275784" y="5828928"/>
              <a:ext cx="0" cy="609600"/>
            </a:xfrm>
            <a:prstGeom prst="line">
              <a:avLst/>
            </a:prstGeom>
            <a:noFill/>
            <a:ln w="9525">
              <a:solidFill>
                <a:schemeClr val="tx1"/>
              </a:solidFill>
              <a:round/>
              <a:headEnd/>
              <a:tailEnd type="triangle" w="med" len="med"/>
            </a:ln>
          </p:spPr>
          <p:txBody>
            <a:bodyPr wrap="none" anchor="ctr"/>
            <a:lstStyle/>
            <a:p>
              <a:endParaRPr lang="zh-CN" altLang="en-US" sz="2800" b="1"/>
            </a:p>
          </p:txBody>
        </p:sp>
        <p:sp useBgFill="1">
          <p:nvSpPr>
            <p:cNvPr id="29" name="Rectangle 10">
              <a:extLst>
                <a:ext uri="{FF2B5EF4-FFF2-40B4-BE49-F238E27FC236}">
                  <a16:creationId xmlns:a16="http://schemas.microsoft.com/office/drawing/2014/main" id="{15197FE3-A413-4C18-B3B2-6A73A5AD232F}"/>
                </a:ext>
              </a:extLst>
            </p:cNvPr>
            <p:cNvSpPr>
              <a:spLocks noChangeArrowheads="1"/>
            </p:cNvSpPr>
            <p:nvPr/>
          </p:nvSpPr>
          <p:spPr bwMode="ltGray">
            <a:xfrm>
              <a:off x="6351984" y="5828928"/>
              <a:ext cx="381000" cy="457200"/>
            </a:xfrm>
            <a:prstGeom prst="rect">
              <a:avLst/>
            </a:prstGeom>
            <a:ln w="9525">
              <a:noFill/>
              <a:miter lim="800000"/>
              <a:headEnd/>
              <a:tailEnd/>
            </a:ln>
          </p:spPr>
          <p:txBody>
            <a:bodyPr wrap="none" anchor="ctr"/>
            <a:lstStyle/>
            <a:p>
              <a:r>
                <a:rPr lang="en-US" altLang="zh-CN" sz="2800" b="1" dirty="0"/>
                <a:t>F</a:t>
              </a:r>
              <a:endParaRPr lang="zh-CN" altLang="en-US" sz="2800" b="1" dirty="0"/>
            </a:p>
          </p:txBody>
        </p:sp>
        <p:sp>
          <p:nvSpPr>
            <p:cNvPr id="30" name="Line 13">
              <a:extLst>
                <a:ext uri="{FF2B5EF4-FFF2-40B4-BE49-F238E27FC236}">
                  <a16:creationId xmlns:a16="http://schemas.microsoft.com/office/drawing/2014/main" id="{4756DEA4-691B-4B05-9F4B-FA356B489133}"/>
                </a:ext>
              </a:extLst>
            </p:cNvPr>
            <p:cNvSpPr>
              <a:spLocks noChangeShapeType="1"/>
            </p:cNvSpPr>
            <p:nvPr/>
          </p:nvSpPr>
          <p:spPr bwMode="ltGray">
            <a:xfrm>
              <a:off x="8028384" y="3238128"/>
              <a:ext cx="0" cy="2133600"/>
            </a:xfrm>
            <a:prstGeom prst="line">
              <a:avLst/>
            </a:prstGeom>
            <a:noFill/>
            <a:ln w="9525">
              <a:solidFill>
                <a:schemeClr val="tx1"/>
              </a:solidFill>
              <a:round/>
              <a:headEnd/>
              <a:tailEnd/>
            </a:ln>
          </p:spPr>
          <p:txBody>
            <a:bodyPr wrap="none" anchor="ctr"/>
            <a:lstStyle/>
            <a:p>
              <a:endParaRPr lang="zh-CN" altLang="en-US" sz="2800" b="1"/>
            </a:p>
          </p:txBody>
        </p:sp>
        <p:sp>
          <p:nvSpPr>
            <p:cNvPr id="31" name="Line 14">
              <a:extLst>
                <a:ext uri="{FF2B5EF4-FFF2-40B4-BE49-F238E27FC236}">
                  <a16:creationId xmlns:a16="http://schemas.microsoft.com/office/drawing/2014/main" id="{A358B27A-CF96-48E2-9319-BD5F2FCA852F}"/>
                </a:ext>
              </a:extLst>
            </p:cNvPr>
            <p:cNvSpPr>
              <a:spLocks noChangeShapeType="1"/>
            </p:cNvSpPr>
            <p:nvPr/>
          </p:nvSpPr>
          <p:spPr bwMode="ltGray">
            <a:xfrm flipH="1">
              <a:off x="6275784" y="3238128"/>
              <a:ext cx="1752600" cy="0"/>
            </a:xfrm>
            <a:prstGeom prst="line">
              <a:avLst/>
            </a:prstGeom>
            <a:noFill/>
            <a:ln w="9525">
              <a:solidFill>
                <a:schemeClr val="tx1"/>
              </a:solidFill>
              <a:round/>
              <a:headEnd/>
              <a:tailEnd type="triangle" w="med" len="med"/>
            </a:ln>
          </p:spPr>
          <p:txBody>
            <a:bodyPr wrap="none" anchor="ctr"/>
            <a:lstStyle/>
            <a:p>
              <a:endParaRPr lang="zh-CN" altLang="en-US" sz="2800" b="1"/>
            </a:p>
          </p:txBody>
        </p:sp>
      </p:grpSp>
    </p:spTree>
    <p:extLst>
      <p:ext uri="{BB962C8B-B14F-4D97-AF65-F5344CB8AC3E}">
        <p14:creationId xmlns:p14="http://schemas.microsoft.com/office/powerpoint/2010/main" val="2376307168"/>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7E67C6-9DEB-47CC-BEA1-D8E4042A55C3}"/>
              </a:ext>
            </a:extLst>
          </p:cNvPr>
          <p:cNvSpPr>
            <a:spLocks noGrp="1"/>
          </p:cNvSpPr>
          <p:nvPr>
            <p:ph type="title"/>
          </p:nvPr>
        </p:nvSpPr>
        <p:spPr/>
        <p:txBody>
          <a:bodyPr/>
          <a:lstStyle/>
          <a:p>
            <a:r>
              <a:rPr lang="en-US" altLang="zh-CN" sz="6600" b="1" dirty="0"/>
              <a:t>Do while  Loop</a:t>
            </a:r>
            <a:endParaRPr lang="zh-CN" altLang="en-US" sz="6600" b="1" dirty="0"/>
          </a:p>
        </p:txBody>
      </p:sp>
      <p:sp>
        <p:nvSpPr>
          <p:cNvPr id="4" name="灯片编号占位符 3">
            <a:extLst>
              <a:ext uri="{FF2B5EF4-FFF2-40B4-BE49-F238E27FC236}">
                <a16:creationId xmlns:a16="http://schemas.microsoft.com/office/drawing/2014/main" id="{5E5DCD4D-2495-4B04-8DB3-2DF6E1969F7A}"/>
              </a:ext>
            </a:extLst>
          </p:cNvPr>
          <p:cNvSpPr>
            <a:spLocks noGrp="1"/>
          </p:cNvSpPr>
          <p:nvPr>
            <p:ph type="sldNum" sz="quarter" idx="2"/>
          </p:nvPr>
        </p:nvSpPr>
        <p:spPr/>
        <p:txBody>
          <a:bodyPr/>
          <a:lstStyle/>
          <a:p>
            <a:fld id="{86CB4B4D-7CA3-9044-876B-883B54F8677D}" type="slidenum">
              <a:rPr lang="en-US" altLang="zh-CN" smtClean="0"/>
              <a:t>22</a:t>
            </a:fld>
            <a:endParaRPr lang="en-US" altLang="zh-CN"/>
          </a:p>
        </p:txBody>
      </p:sp>
      <p:sp>
        <p:nvSpPr>
          <p:cNvPr id="7" name="矩形 6">
            <a:extLst>
              <a:ext uri="{FF2B5EF4-FFF2-40B4-BE49-F238E27FC236}">
                <a16:creationId xmlns:a16="http://schemas.microsoft.com/office/drawing/2014/main" id="{C3ED244B-776A-45F6-B9EE-5F2F21EDDA44}"/>
              </a:ext>
            </a:extLst>
          </p:cNvPr>
          <p:cNvSpPr/>
          <p:nvPr/>
        </p:nvSpPr>
        <p:spPr>
          <a:xfrm>
            <a:off x="-207429" y="1957029"/>
            <a:ext cx="13110633" cy="707886"/>
          </a:xfrm>
          <a:prstGeom prst="rect">
            <a:avLst/>
          </a:prstGeom>
        </p:spPr>
        <p:txBody>
          <a:bodyPr wrap="square">
            <a:spAutoFit/>
          </a:bodyPr>
          <a:lstStyle/>
          <a:p>
            <a:r>
              <a:rPr lang="zh-CN" altLang="en-US" sz="3800" b="1" dirty="0">
                <a:latin typeface="Times New Roman" panose="02020603050405020304" pitchFamily="18" charset="0"/>
                <a:cs typeface="Times New Roman" panose="02020603050405020304" pitchFamily="18" charset="0"/>
              </a:rPr>
              <a:t>【 </a:t>
            </a:r>
            <a:r>
              <a:rPr lang="en-US" altLang="zh-CN" sz="3800" b="1" dirty="0">
                <a:latin typeface="Times New Roman" panose="02020603050405020304" pitchFamily="18" charset="0"/>
                <a:cs typeface="Times New Roman" panose="02020603050405020304" pitchFamily="18" charset="0"/>
              </a:rPr>
              <a:t>ex.2】compute </a:t>
            </a:r>
            <a:r>
              <a:rPr lang="en-US" altLang="zh-CN" sz="3800" b="1" dirty="0">
                <a:solidFill>
                  <a:schemeClr val="accent5">
                    <a:lumMod val="75000"/>
                  </a:schemeClr>
                </a:solidFill>
                <a:latin typeface="Times New Roman" panose="02020603050405020304" pitchFamily="18" charset="0"/>
                <a:ea typeface="楷体" pitchFamily="49" charset="-122"/>
                <a:cs typeface="Times New Roman" panose="02020603050405020304" pitchFamily="18" charset="0"/>
              </a:rPr>
              <a:t>s=1+2+3+</a:t>
            </a:r>
            <a:r>
              <a:rPr lang="en-US" altLang="zh-CN" sz="3800" b="1" baseline="20000" dirty="0">
                <a:solidFill>
                  <a:schemeClr val="accent5">
                    <a:lumMod val="75000"/>
                  </a:schemeClr>
                </a:solidFill>
                <a:latin typeface="Times New Roman" panose="02020603050405020304" pitchFamily="18" charset="0"/>
                <a:ea typeface="楷体" pitchFamily="49" charset="-122"/>
                <a:cs typeface="Times New Roman" panose="02020603050405020304" pitchFamily="18" charset="0"/>
              </a:rPr>
              <a:t>…</a:t>
            </a:r>
            <a:r>
              <a:rPr lang="en-US" altLang="zh-CN" sz="3800" b="1" dirty="0">
                <a:solidFill>
                  <a:schemeClr val="accent5">
                    <a:lumMod val="75000"/>
                  </a:schemeClr>
                </a:solidFill>
                <a:latin typeface="Times New Roman" panose="02020603050405020304" pitchFamily="18" charset="0"/>
                <a:ea typeface="楷体" pitchFamily="49" charset="-122"/>
                <a:cs typeface="Times New Roman" panose="02020603050405020304" pitchFamily="18" charset="0"/>
              </a:rPr>
              <a:t>+n  (n</a:t>
            </a:r>
            <a:r>
              <a:rPr lang="en-US" altLang="zh-CN" sz="3800" b="1" dirty="0">
                <a:solidFill>
                  <a:schemeClr val="accent5">
                    <a:lumMod val="75000"/>
                  </a:schemeClr>
                </a:solidFill>
                <a:latin typeface="Times New Roman" panose="02020603050405020304" pitchFamily="18" charset="0"/>
                <a:ea typeface="楷体" pitchFamily="49" charset="-122"/>
                <a:cs typeface="Times New Roman" panose="02020603050405020304" pitchFamily="18" charset="0"/>
                <a:sym typeface="Symbol" pitchFamily="18" charset="2"/>
              </a:rPr>
              <a:t>≥1)</a:t>
            </a:r>
            <a:r>
              <a:rPr lang="en-US" altLang="zh-CN" sz="3800" b="1" dirty="0">
                <a:solidFill>
                  <a:schemeClr val="accent5">
                    <a:lumMod val="75000"/>
                  </a:schemeClr>
                </a:solidFill>
                <a:latin typeface="Times New Roman" panose="02020603050405020304" pitchFamily="18" charset="0"/>
                <a:cs typeface="Times New Roman" panose="02020603050405020304" pitchFamily="18" charset="0"/>
              </a:rPr>
              <a:t> </a:t>
            </a:r>
            <a:r>
              <a:rPr lang="en-US" altLang="zh-CN" sz="3800" b="1" dirty="0">
                <a:latin typeface="Times New Roman" panose="02020603050405020304" pitchFamily="18" charset="0"/>
                <a:cs typeface="Times New Roman" panose="02020603050405020304" pitchFamily="18" charset="0"/>
              </a:rPr>
              <a:t>and output the result.</a:t>
            </a:r>
            <a:endParaRPr lang="zh-CN" altLang="en-US" sz="3800" dirty="0">
              <a:latin typeface="Times New Roman" panose="02020603050405020304" pitchFamily="18" charset="0"/>
              <a:cs typeface="Times New Roman" panose="02020603050405020304" pitchFamily="18" charset="0"/>
            </a:endParaRPr>
          </a:p>
        </p:txBody>
      </p:sp>
      <p:grpSp>
        <p:nvGrpSpPr>
          <p:cNvPr id="10" name="组合 40">
            <a:extLst>
              <a:ext uri="{FF2B5EF4-FFF2-40B4-BE49-F238E27FC236}">
                <a16:creationId xmlns:a16="http://schemas.microsoft.com/office/drawing/2014/main" id="{A6F167CF-1477-40A1-8BD5-0CAD0137E54E}"/>
              </a:ext>
            </a:extLst>
          </p:cNvPr>
          <p:cNvGrpSpPr/>
          <p:nvPr/>
        </p:nvGrpSpPr>
        <p:grpSpPr>
          <a:xfrm>
            <a:off x="6062133" y="2964646"/>
            <a:ext cx="6637852" cy="707886"/>
            <a:chOff x="4139952" y="1844824"/>
            <a:chExt cx="4866736" cy="707886"/>
          </a:xfrm>
          <a:solidFill>
            <a:schemeClr val="accent1">
              <a:lumMod val="40000"/>
              <a:lumOff val="60000"/>
            </a:schemeClr>
          </a:solidFill>
        </p:grpSpPr>
        <p:sp>
          <p:nvSpPr>
            <p:cNvPr id="11" name="右箭头 41">
              <a:extLst>
                <a:ext uri="{FF2B5EF4-FFF2-40B4-BE49-F238E27FC236}">
                  <a16:creationId xmlns:a16="http://schemas.microsoft.com/office/drawing/2014/main" id="{678AB981-2A67-4CE5-8EF7-E736DFC9DA40}"/>
                </a:ext>
              </a:extLst>
            </p:cNvPr>
            <p:cNvSpPr/>
            <p:nvPr/>
          </p:nvSpPr>
          <p:spPr bwMode="auto">
            <a:xfrm>
              <a:off x="4139952" y="1936256"/>
              <a:ext cx="576064" cy="484632"/>
            </a:xfrm>
            <a:prstGeom prst="rightArrow">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Arial" charset="0"/>
              </a:endParaRPr>
            </a:p>
          </p:txBody>
        </p:sp>
        <p:sp>
          <p:nvSpPr>
            <p:cNvPr id="12" name="TextBox 42">
              <a:extLst>
                <a:ext uri="{FF2B5EF4-FFF2-40B4-BE49-F238E27FC236}">
                  <a16:creationId xmlns:a16="http://schemas.microsoft.com/office/drawing/2014/main" id="{D098780A-F8E4-4A06-AA1F-BEF4DE8EC06C}"/>
                </a:ext>
              </a:extLst>
            </p:cNvPr>
            <p:cNvSpPr txBox="1"/>
            <p:nvPr/>
          </p:nvSpPr>
          <p:spPr>
            <a:xfrm>
              <a:off x="4932040" y="1844824"/>
              <a:ext cx="4074648" cy="707886"/>
            </a:xfrm>
            <a:prstGeom prst="rect">
              <a:avLst/>
            </a:prstGeom>
            <a:grpFill/>
            <a:effectLst>
              <a:outerShdw blurRad="50800" dist="38100" dir="2700000" algn="tl" rotWithShape="0">
                <a:prstClr val="black">
                  <a:alpha val="40000"/>
                </a:prstClr>
              </a:outerShdw>
            </a:effectLst>
          </p:spPr>
          <p:txBody>
            <a:bodyPr wrap="square">
              <a:spAutoFit/>
            </a:bodyPr>
            <a:lstStyle/>
            <a:p>
              <a:r>
                <a:rPr lang="en-US" altLang="zh-CN" sz="3200" b="1" dirty="0"/>
                <a:t>s=0;k=1;</a:t>
              </a:r>
              <a:endParaRPr lang="zh-CN" altLang="en-US" sz="3200" b="1" dirty="0"/>
            </a:p>
          </p:txBody>
        </p:sp>
      </p:grpSp>
      <p:grpSp>
        <p:nvGrpSpPr>
          <p:cNvPr id="13" name="组合 43">
            <a:extLst>
              <a:ext uri="{FF2B5EF4-FFF2-40B4-BE49-F238E27FC236}">
                <a16:creationId xmlns:a16="http://schemas.microsoft.com/office/drawing/2014/main" id="{623B6094-3AD7-42A2-8F2C-71E5EEB1F86D}"/>
              </a:ext>
            </a:extLst>
          </p:cNvPr>
          <p:cNvGrpSpPr/>
          <p:nvPr/>
        </p:nvGrpSpPr>
        <p:grpSpPr>
          <a:xfrm>
            <a:off x="6062133" y="5199796"/>
            <a:ext cx="6637865" cy="1323439"/>
            <a:chOff x="4139952" y="3356992"/>
            <a:chExt cx="4866745" cy="1323439"/>
          </a:xfrm>
          <a:solidFill>
            <a:schemeClr val="accent1">
              <a:lumMod val="40000"/>
              <a:lumOff val="60000"/>
            </a:schemeClr>
          </a:solidFill>
        </p:grpSpPr>
        <p:sp>
          <p:nvSpPr>
            <p:cNvPr id="14" name="TextBox 44">
              <a:extLst>
                <a:ext uri="{FF2B5EF4-FFF2-40B4-BE49-F238E27FC236}">
                  <a16:creationId xmlns:a16="http://schemas.microsoft.com/office/drawing/2014/main" id="{49E6B20F-7EBF-4D6B-BFB0-47C900373291}"/>
                </a:ext>
              </a:extLst>
            </p:cNvPr>
            <p:cNvSpPr txBox="1"/>
            <p:nvPr/>
          </p:nvSpPr>
          <p:spPr>
            <a:xfrm>
              <a:off x="4932040" y="3356992"/>
              <a:ext cx="4074657" cy="1323439"/>
            </a:xfrm>
            <a:prstGeom prst="rect">
              <a:avLst/>
            </a:prstGeom>
            <a:grpFill/>
            <a:effectLst>
              <a:outerShdw blurRad="50800" dist="38100" dir="2700000" algn="tl" rotWithShape="0">
                <a:prstClr val="black">
                  <a:alpha val="40000"/>
                </a:prstClr>
              </a:outerShdw>
            </a:effectLst>
          </p:spPr>
          <p:txBody>
            <a:bodyPr wrap="square">
              <a:spAutoFit/>
            </a:bodyPr>
            <a:lstStyle/>
            <a:p>
              <a:r>
                <a:rPr lang="en-US" altLang="zh-CN" sz="3200" b="1" dirty="0"/>
                <a:t>do{s=</a:t>
              </a:r>
              <a:r>
                <a:rPr lang="en-US" altLang="zh-CN" sz="3200" b="1" dirty="0" err="1"/>
                <a:t>s+k</a:t>
              </a:r>
              <a:r>
                <a:rPr lang="en-US" altLang="zh-CN" sz="3200" b="1" dirty="0"/>
                <a:t>; k=k+1;}</a:t>
              </a:r>
            </a:p>
            <a:p>
              <a:r>
                <a:rPr lang="en-US" altLang="zh-CN" sz="3200" b="1" dirty="0"/>
                <a:t>while(k&lt;=n); </a:t>
              </a:r>
              <a:endParaRPr lang="zh-CN" altLang="en-US" sz="3200" b="1" dirty="0"/>
            </a:p>
          </p:txBody>
        </p:sp>
        <p:sp>
          <p:nvSpPr>
            <p:cNvPr id="15" name="右箭头 45">
              <a:extLst>
                <a:ext uri="{FF2B5EF4-FFF2-40B4-BE49-F238E27FC236}">
                  <a16:creationId xmlns:a16="http://schemas.microsoft.com/office/drawing/2014/main" id="{AD69C3D0-BB39-40EA-B686-B527EAC4D500}"/>
                </a:ext>
              </a:extLst>
            </p:cNvPr>
            <p:cNvSpPr/>
            <p:nvPr/>
          </p:nvSpPr>
          <p:spPr bwMode="auto">
            <a:xfrm>
              <a:off x="4139952" y="3664448"/>
              <a:ext cx="576064" cy="484632"/>
            </a:xfrm>
            <a:prstGeom prst="rightArrow">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Arial" charset="0"/>
              </a:endParaRPr>
            </a:p>
          </p:txBody>
        </p:sp>
      </p:grpSp>
      <p:grpSp>
        <p:nvGrpSpPr>
          <p:cNvPr id="16" name="组合 46">
            <a:extLst>
              <a:ext uri="{FF2B5EF4-FFF2-40B4-BE49-F238E27FC236}">
                <a16:creationId xmlns:a16="http://schemas.microsoft.com/office/drawing/2014/main" id="{9F3C089B-C246-4166-B39A-1DE3397C3BAF}"/>
              </a:ext>
            </a:extLst>
          </p:cNvPr>
          <p:cNvGrpSpPr/>
          <p:nvPr/>
        </p:nvGrpSpPr>
        <p:grpSpPr>
          <a:xfrm>
            <a:off x="6062133" y="7564447"/>
            <a:ext cx="6637867" cy="707886"/>
            <a:chOff x="4139952" y="1844824"/>
            <a:chExt cx="4866747" cy="707886"/>
          </a:xfrm>
          <a:solidFill>
            <a:schemeClr val="accent1">
              <a:lumMod val="40000"/>
              <a:lumOff val="60000"/>
            </a:schemeClr>
          </a:solidFill>
        </p:grpSpPr>
        <p:sp>
          <p:nvSpPr>
            <p:cNvPr id="17" name="右箭头 47">
              <a:extLst>
                <a:ext uri="{FF2B5EF4-FFF2-40B4-BE49-F238E27FC236}">
                  <a16:creationId xmlns:a16="http://schemas.microsoft.com/office/drawing/2014/main" id="{1F73E4AA-4020-4EA5-9231-F4B2802F4F2C}"/>
                </a:ext>
              </a:extLst>
            </p:cNvPr>
            <p:cNvSpPr/>
            <p:nvPr/>
          </p:nvSpPr>
          <p:spPr bwMode="auto">
            <a:xfrm>
              <a:off x="4139952" y="1936256"/>
              <a:ext cx="576064" cy="484632"/>
            </a:xfrm>
            <a:prstGeom prst="rightArrow">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Arial" charset="0"/>
              </a:endParaRPr>
            </a:p>
          </p:txBody>
        </p:sp>
        <p:sp>
          <p:nvSpPr>
            <p:cNvPr id="18" name="TextBox 48">
              <a:extLst>
                <a:ext uri="{FF2B5EF4-FFF2-40B4-BE49-F238E27FC236}">
                  <a16:creationId xmlns:a16="http://schemas.microsoft.com/office/drawing/2014/main" id="{67E7EBA5-5534-4B4A-B138-7BFDC2986E97}"/>
                </a:ext>
              </a:extLst>
            </p:cNvPr>
            <p:cNvSpPr txBox="1"/>
            <p:nvPr/>
          </p:nvSpPr>
          <p:spPr>
            <a:xfrm>
              <a:off x="4932040" y="1844824"/>
              <a:ext cx="4074659" cy="707886"/>
            </a:xfrm>
            <a:prstGeom prst="rect">
              <a:avLst/>
            </a:prstGeom>
            <a:grpFill/>
            <a:effectLst>
              <a:outerShdw blurRad="50800" dist="38100" dir="2700000" algn="tl" rotWithShape="0">
                <a:prstClr val="black">
                  <a:alpha val="40000"/>
                </a:prstClr>
              </a:outerShdw>
            </a:effectLst>
          </p:spPr>
          <p:txBody>
            <a:bodyPr wrap="square">
              <a:spAutoFit/>
            </a:bodyPr>
            <a:lstStyle/>
            <a:p>
              <a:r>
                <a:rPr lang="en-US" altLang="zh-CN" sz="3200" b="1" dirty="0" err="1"/>
                <a:t>printf</a:t>
              </a:r>
              <a:r>
                <a:rPr lang="en-US" altLang="zh-CN" sz="3200" b="1" dirty="0"/>
                <a:t>(“%</a:t>
              </a:r>
              <a:r>
                <a:rPr lang="en-US" altLang="zh-CN" sz="3200" b="1" dirty="0" err="1"/>
                <a:t>d”,s</a:t>
              </a:r>
              <a:r>
                <a:rPr lang="en-US" altLang="zh-CN" sz="3200" b="1" dirty="0"/>
                <a:t>);</a:t>
              </a:r>
              <a:endParaRPr lang="zh-CN" altLang="en-US" sz="3200" b="1" dirty="0"/>
            </a:p>
          </p:txBody>
        </p:sp>
      </p:grpSp>
      <p:grpSp>
        <p:nvGrpSpPr>
          <p:cNvPr id="20" name="组合 50">
            <a:extLst>
              <a:ext uri="{FF2B5EF4-FFF2-40B4-BE49-F238E27FC236}">
                <a16:creationId xmlns:a16="http://schemas.microsoft.com/office/drawing/2014/main" id="{6F9831EE-AEED-4550-A281-CEEC024B1034}"/>
              </a:ext>
            </a:extLst>
          </p:cNvPr>
          <p:cNvGrpSpPr/>
          <p:nvPr/>
        </p:nvGrpSpPr>
        <p:grpSpPr>
          <a:xfrm>
            <a:off x="6062133" y="3820031"/>
            <a:ext cx="6637860" cy="707886"/>
            <a:chOff x="4139952" y="1844824"/>
            <a:chExt cx="4866742" cy="707886"/>
          </a:xfrm>
          <a:solidFill>
            <a:schemeClr val="accent1">
              <a:lumMod val="40000"/>
              <a:lumOff val="60000"/>
            </a:schemeClr>
          </a:solidFill>
        </p:grpSpPr>
        <p:sp>
          <p:nvSpPr>
            <p:cNvPr id="21" name="右箭头 51">
              <a:extLst>
                <a:ext uri="{FF2B5EF4-FFF2-40B4-BE49-F238E27FC236}">
                  <a16:creationId xmlns:a16="http://schemas.microsoft.com/office/drawing/2014/main" id="{D1B46938-A3DC-4CDD-93F0-B4528EB61ACC}"/>
                </a:ext>
              </a:extLst>
            </p:cNvPr>
            <p:cNvSpPr/>
            <p:nvPr/>
          </p:nvSpPr>
          <p:spPr bwMode="auto">
            <a:xfrm>
              <a:off x="4139952" y="1936256"/>
              <a:ext cx="576064" cy="484632"/>
            </a:xfrm>
            <a:prstGeom prst="rightArrow">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Arial" charset="0"/>
              </a:endParaRPr>
            </a:p>
          </p:txBody>
        </p:sp>
        <p:sp>
          <p:nvSpPr>
            <p:cNvPr id="22" name="TextBox 52">
              <a:extLst>
                <a:ext uri="{FF2B5EF4-FFF2-40B4-BE49-F238E27FC236}">
                  <a16:creationId xmlns:a16="http://schemas.microsoft.com/office/drawing/2014/main" id="{601D340A-BAF6-43FA-9D28-50FCD543BFC1}"/>
                </a:ext>
              </a:extLst>
            </p:cNvPr>
            <p:cNvSpPr txBox="1"/>
            <p:nvPr/>
          </p:nvSpPr>
          <p:spPr>
            <a:xfrm>
              <a:off x="4932040" y="1844824"/>
              <a:ext cx="4074654" cy="707886"/>
            </a:xfrm>
            <a:prstGeom prst="rect">
              <a:avLst/>
            </a:prstGeom>
            <a:grpFill/>
            <a:effectLst>
              <a:outerShdw blurRad="50800" dist="38100" dir="2700000" algn="tl" rotWithShape="0">
                <a:prstClr val="black">
                  <a:alpha val="40000"/>
                </a:prstClr>
              </a:outerShdw>
            </a:effectLst>
          </p:spPr>
          <p:txBody>
            <a:bodyPr wrap="square">
              <a:spAutoFit/>
            </a:bodyPr>
            <a:lstStyle/>
            <a:p>
              <a:r>
                <a:rPr lang="en-US" altLang="zh-CN" sz="3200" b="1" dirty="0" err="1"/>
                <a:t>scanf</a:t>
              </a:r>
              <a:r>
                <a:rPr lang="en-US" altLang="zh-CN" sz="3200" b="1" dirty="0"/>
                <a:t>(“%</a:t>
              </a:r>
              <a:r>
                <a:rPr lang="en-US" altLang="zh-CN" sz="3200" b="1" dirty="0" err="1"/>
                <a:t>d”,&amp;n</a:t>
              </a:r>
              <a:r>
                <a:rPr lang="en-US" altLang="zh-CN" sz="3200" b="1" dirty="0"/>
                <a:t>);</a:t>
              </a:r>
              <a:endParaRPr lang="zh-CN" altLang="en-US" sz="3200" b="1" dirty="0"/>
            </a:p>
          </p:txBody>
        </p:sp>
      </p:grpSp>
      <p:grpSp>
        <p:nvGrpSpPr>
          <p:cNvPr id="36" name="组合 35">
            <a:extLst>
              <a:ext uri="{FF2B5EF4-FFF2-40B4-BE49-F238E27FC236}">
                <a16:creationId xmlns:a16="http://schemas.microsoft.com/office/drawing/2014/main" id="{189D5C84-8C41-4803-827E-896A646D97D3}"/>
              </a:ext>
            </a:extLst>
          </p:cNvPr>
          <p:cNvGrpSpPr/>
          <p:nvPr/>
        </p:nvGrpSpPr>
        <p:grpSpPr>
          <a:xfrm>
            <a:off x="550674" y="3318589"/>
            <a:ext cx="4133381" cy="5482173"/>
            <a:chOff x="550674" y="3318589"/>
            <a:chExt cx="4133381" cy="5482173"/>
          </a:xfrm>
        </p:grpSpPr>
        <p:grpSp>
          <p:nvGrpSpPr>
            <p:cNvPr id="33" name="组合 32">
              <a:extLst>
                <a:ext uri="{FF2B5EF4-FFF2-40B4-BE49-F238E27FC236}">
                  <a16:creationId xmlns:a16="http://schemas.microsoft.com/office/drawing/2014/main" id="{D152D474-312C-4A1A-AD7C-157A2CF9A9A3}"/>
                </a:ext>
              </a:extLst>
            </p:cNvPr>
            <p:cNvGrpSpPr/>
            <p:nvPr/>
          </p:nvGrpSpPr>
          <p:grpSpPr>
            <a:xfrm>
              <a:off x="1064660" y="3318589"/>
              <a:ext cx="3420458" cy="4915940"/>
              <a:chOff x="1100742" y="2979195"/>
              <a:chExt cx="2895600" cy="4561656"/>
            </a:xfrm>
          </p:grpSpPr>
          <p:sp useBgFill="1">
            <p:nvSpPr>
              <p:cNvPr id="5" name="Rectangle 10">
                <a:extLst>
                  <a:ext uri="{FF2B5EF4-FFF2-40B4-BE49-F238E27FC236}">
                    <a16:creationId xmlns:a16="http://schemas.microsoft.com/office/drawing/2014/main" id="{8747CE7B-FB78-4869-82DF-9A9056E3CCF3}"/>
                  </a:ext>
                </a:extLst>
              </p:cNvPr>
              <p:cNvSpPr>
                <a:spLocks noChangeArrowheads="1"/>
              </p:cNvSpPr>
              <p:nvPr/>
            </p:nvSpPr>
            <p:spPr bwMode="ltGray">
              <a:xfrm>
                <a:off x="2319942" y="7083651"/>
                <a:ext cx="381000" cy="457200"/>
              </a:xfrm>
              <a:prstGeom prst="rect">
                <a:avLst/>
              </a:prstGeom>
              <a:ln w="9525">
                <a:noFill/>
                <a:miter lim="800000"/>
                <a:headEnd/>
                <a:tailEnd/>
              </a:ln>
            </p:spPr>
            <p:txBody>
              <a:bodyPr wrap="none" anchor="ctr"/>
              <a:lstStyle/>
              <a:p>
                <a:r>
                  <a:rPr lang="en-US" altLang="zh-CN" sz="3200" b="1" dirty="0"/>
                  <a:t>F</a:t>
                </a:r>
                <a:endParaRPr lang="zh-CN" altLang="en-US" sz="3200" b="1" dirty="0"/>
              </a:p>
            </p:txBody>
          </p:sp>
          <p:sp>
            <p:nvSpPr>
              <p:cNvPr id="6" name="Line 7">
                <a:extLst>
                  <a:ext uri="{FF2B5EF4-FFF2-40B4-BE49-F238E27FC236}">
                    <a16:creationId xmlns:a16="http://schemas.microsoft.com/office/drawing/2014/main" id="{E82BD552-DAAA-4438-83F1-0044EA7119D7}"/>
                  </a:ext>
                </a:extLst>
              </p:cNvPr>
              <p:cNvSpPr>
                <a:spLocks noChangeShapeType="1"/>
              </p:cNvSpPr>
              <p:nvPr/>
            </p:nvSpPr>
            <p:spPr bwMode="ltGray">
              <a:xfrm>
                <a:off x="2243742" y="4074123"/>
                <a:ext cx="0" cy="633264"/>
              </a:xfrm>
              <a:prstGeom prst="line">
                <a:avLst/>
              </a:prstGeom>
              <a:noFill/>
              <a:ln w="9525">
                <a:solidFill>
                  <a:schemeClr val="tx1"/>
                </a:solidFill>
                <a:round/>
                <a:headEnd/>
                <a:tailEnd type="triangle" w="med" len="med"/>
              </a:ln>
            </p:spPr>
            <p:txBody>
              <a:bodyPr wrap="none" anchor="ctr"/>
              <a:lstStyle/>
              <a:p>
                <a:endParaRPr lang="zh-CN" altLang="en-US" sz="3200" b="1"/>
              </a:p>
            </p:txBody>
          </p:sp>
          <p:sp>
            <p:nvSpPr>
              <p:cNvPr id="9" name="Rectangle 6">
                <a:extLst>
                  <a:ext uri="{FF2B5EF4-FFF2-40B4-BE49-F238E27FC236}">
                    <a16:creationId xmlns:a16="http://schemas.microsoft.com/office/drawing/2014/main" id="{15B9930C-63E2-42B7-BA2E-AA3FB6F245F8}"/>
                  </a:ext>
                </a:extLst>
              </p:cNvPr>
              <p:cNvSpPr>
                <a:spLocks noChangeArrowheads="1"/>
              </p:cNvSpPr>
              <p:nvPr/>
            </p:nvSpPr>
            <p:spPr bwMode="ltGray">
              <a:xfrm>
                <a:off x="1172750" y="2979195"/>
                <a:ext cx="2362200" cy="432048"/>
              </a:xfrm>
              <a:prstGeom prst="rect">
                <a:avLst/>
              </a:prstGeom>
              <a:solidFill>
                <a:srgbClr val="003399"/>
              </a:solidFill>
              <a:ln w="9525">
                <a:solidFill>
                  <a:srgbClr val="000000"/>
                </a:solidFill>
                <a:miter lim="800000"/>
                <a:headEnd/>
                <a:tailEnd/>
              </a:ln>
            </p:spPr>
            <p:txBody>
              <a:bodyPr wrap="none" anchor="ctr"/>
              <a:lstStyle/>
              <a:p>
                <a:pPr algn="ctr"/>
                <a:r>
                  <a:rPr lang="en-US" altLang="zh-CN" sz="3200" b="1" dirty="0">
                    <a:solidFill>
                      <a:schemeClr val="bg1"/>
                    </a:solidFill>
                  </a:rPr>
                  <a:t>s=0  ,  k=1</a:t>
                </a:r>
                <a:endParaRPr lang="zh-CN" altLang="en-US" sz="3200" b="1" dirty="0">
                  <a:solidFill>
                    <a:schemeClr val="bg1"/>
                  </a:solidFill>
                </a:endParaRPr>
              </a:p>
            </p:txBody>
          </p:sp>
          <p:sp>
            <p:nvSpPr>
              <p:cNvPr id="23" name="Line 9">
                <a:extLst>
                  <a:ext uri="{FF2B5EF4-FFF2-40B4-BE49-F238E27FC236}">
                    <a16:creationId xmlns:a16="http://schemas.microsoft.com/office/drawing/2014/main" id="{19B26769-33B9-4ABB-A85B-140DFA695247}"/>
                  </a:ext>
                </a:extLst>
              </p:cNvPr>
              <p:cNvSpPr>
                <a:spLocks noChangeShapeType="1"/>
              </p:cNvSpPr>
              <p:nvPr/>
            </p:nvSpPr>
            <p:spPr bwMode="ltGray">
              <a:xfrm>
                <a:off x="2252870" y="3411243"/>
                <a:ext cx="0" cy="360040"/>
              </a:xfrm>
              <a:prstGeom prst="line">
                <a:avLst/>
              </a:prstGeom>
              <a:noFill/>
              <a:ln w="9525">
                <a:solidFill>
                  <a:schemeClr val="tx1"/>
                </a:solidFill>
                <a:round/>
                <a:headEnd/>
                <a:tailEnd type="triangle" w="med" len="med"/>
              </a:ln>
            </p:spPr>
            <p:txBody>
              <a:bodyPr wrap="none" anchor="ctr"/>
              <a:lstStyle/>
              <a:p>
                <a:endParaRPr lang="zh-CN" altLang="en-US" sz="3200" b="1"/>
              </a:p>
            </p:txBody>
          </p:sp>
          <p:sp>
            <p:nvSpPr>
              <p:cNvPr id="24" name="AutoShape 3">
                <a:extLst>
                  <a:ext uri="{FF2B5EF4-FFF2-40B4-BE49-F238E27FC236}">
                    <a16:creationId xmlns:a16="http://schemas.microsoft.com/office/drawing/2014/main" id="{5B516D52-1774-4726-ACD6-A475775ABAB2}"/>
                  </a:ext>
                </a:extLst>
              </p:cNvPr>
              <p:cNvSpPr>
                <a:spLocks noChangeArrowheads="1"/>
              </p:cNvSpPr>
              <p:nvPr/>
            </p:nvSpPr>
            <p:spPr bwMode="ltGray">
              <a:xfrm>
                <a:off x="1176942" y="6147547"/>
                <a:ext cx="2133600" cy="914400"/>
              </a:xfrm>
              <a:prstGeom prst="diamond">
                <a:avLst/>
              </a:prstGeom>
              <a:solidFill>
                <a:srgbClr val="003399"/>
              </a:solidFill>
              <a:ln w="9525">
                <a:solidFill>
                  <a:schemeClr val="tx1"/>
                </a:solidFill>
                <a:miter lim="800000"/>
                <a:headEnd/>
                <a:tailEnd/>
              </a:ln>
            </p:spPr>
            <p:txBody>
              <a:bodyPr wrap="none" anchor="ctr"/>
              <a:lstStyle/>
              <a:p>
                <a:pPr algn="ctr"/>
                <a:r>
                  <a:rPr lang="en-US" altLang="zh-CN" sz="3200" b="1" dirty="0">
                    <a:solidFill>
                      <a:schemeClr val="bg1"/>
                    </a:solidFill>
                  </a:rPr>
                  <a:t>k&lt;=n</a:t>
                </a:r>
                <a:endParaRPr lang="zh-CN" altLang="en-US" sz="3200" b="1" dirty="0">
                  <a:solidFill>
                    <a:schemeClr val="bg1"/>
                  </a:solidFill>
                </a:endParaRPr>
              </a:p>
            </p:txBody>
          </p:sp>
          <p:sp>
            <p:nvSpPr>
              <p:cNvPr id="25" name="Rectangle 4">
                <a:extLst>
                  <a:ext uri="{FF2B5EF4-FFF2-40B4-BE49-F238E27FC236}">
                    <a16:creationId xmlns:a16="http://schemas.microsoft.com/office/drawing/2014/main" id="{2DC2291B-FB1E-4152-9EA8-06F4D77E9F41}"/>
                  </a:ext>
                </a:extLst>
              </p:cNvPr>
              <p:cNvSpPr>
                <a:spLocks noChangeArrowheads="1"/>
              </p:cNvSpPr>
              <p:nvPr/>
            </p:nvSpPr>
            <p:spPr bwMode="ltGray">
              <a:xfrm>
                <a:off x="1100742" y="4707387"/>
                <a:ext cx="2362200" cy="838200"/>
              </a:xfrm>
              <a:prstGeom prst="rect">
                <a:avLst/>
              </a:prstGeom>
              <a:solidFill>
                <a:srgbClr val="003399"/>
              </a:solidFill>
              <a:ln w="9525">
                <a:solidFill>
                  <a:srgbClr val="000000"/>
                </a:solidFill>
                <a:miter lim="800000"/>
                <a:headEnd/>
                <a:tailEnd/>
              </a:ln>
            </p:spPr>
            <p:txBody>
              <a:bodyPr wrap="none" anchor="ctr"/>
              <a:lstStyle/>
              <a:p>
                <a:pPr algn="ctr">
                  <a:lnSpc>
                    <a:spcPts val="4100"/>
                  </a:lnSpc>
                </a:pPr>
                <a:r>
                  <a:rPr lang="en-US" altLang="zh-CN" sz="3200" b="1" dirty="0">
                    <a:solidFill>
                      <a:schemeClr val="bg1"/>
                    </a:solidFill>
                  </a:rPr>
                  <a:t>s=</a:t>
                </a:r>
                <a:r>
                  <a:rPr lang="en-US" altLang="zh-CN" sz="3200" b="1" dirty="0" err="1">
                    <a:solidFill>
                      <a:schemeClr val="bg1"/>
                    </a:solidFill>
                  </a:rPr>
                  <a:t>s+k</a:t>
                </a:r>
                <a:endParaRPr lang="en-US" altLang="zh-CN" sz="3200" b="1" dirty="0">
                  <a:solidFill>
                    <a:schemeClr val="bg1"/>
                  </a:solidFill>
                </a:endParaRPr>
              </a:p>
              <a:p>
                <a:pPr algn="ctr">
                  <a:lnSpc>
                    <a:spcPts val="4100"/>
                  </a:lnSpc>
                </a:pPr>
                <a:r>
                  <a:rPr lang="en-US" altLang="zh-CN" sz="3200" b="1" dirty="0">
                    <a:solidFill>
                      <a:schemeClr val="bg1"/>
                    </a:solidFill>
                  </a:rPr>
                  <a:t>k=k+1</a:t>
                </a:r>
                <a:endParaRPr lang="zh-CN" altLang="en-US" sz="3200" b="1" dirty="0">
                  <a:solidFill>
                    <a:schemeClr val="bg1"/>
                  </a:solidFill>
                </a:endParaRPr>
              </a:p>
            </p:txBody>
          </p:sp>
          <p:sp>
            <p:nvSpPr>
              <p:cNvPr id="26" name="Line 5">
                <a:extLst>
                  <a:ext uri="{FF2B5EF4-FFF2-40B4-BE49-F238E27FC236}">
                    <a16:creationId xmlns:a16="http://schemas.microsoft.com/office/drawing/2014/main" id="{3F4CB80E-3B39-4333-A365-6018092529C5}"/>
                  </a:ext>
                </a:extLst>
              </p:cNvPr>
              <p:cNvSpPr>
                <a:spLocks noChangeShapeType="1"/>
              </p:cNvSpPr>
              <p:nvPr/>
            </p:nvSpPr>
            <p:spPr bwMode="ltGray">
              <a:xfrm>
                <a:off x="2243742" y="5571483"/>
                <a:ext cx="0" cy="533400"/>
              </a:xfrm>
              <a:prstGeom prst="line">
                <a:avLst/>
              </a:prstGeom>
              <a:noFill/>
              <a:ln w="9525">
                <a:solidFill>
                  <a:schemeClr val="tx1"/>
                </a:solidFill>
                <a:round/>
                <a:headEnd/>
                <a:tailEnd type="triangle" w="med" len="med"/>
              </a:ln>
            </p:spPr>
            <p:txBody>
              <a:bodyPr wrap="none" anchor="ctr"/>
              <a:lstStyle/>
              <a:p>
                <a:endParaRPr lang="zh-CN" altLang="en-US" sz="3200" b="1"/>
              </a:p>
            </p:txBody>
          </p:sp>
          <p:sp>
            <p:nvSpPr>
              <p:cNvPr id="27" name="Rectangle 6">
                <a:extLst>
                  <a:ext uri="{FF2B5EF4-FFF2-40B4-BE49-F238E27FC236}">
                    <a16:creationId xmlns:a16="http://schemas.microsoft.com/office/drawing/2014/main" id="{EA69DBCF-B256-4757-8ED2-F82BBF34A093}"/>
                  </a:ext>
                </a:extLst>
              </p:cNvPr>
              <p:cNvSpPr>
                <a:spLocks noChangeArrowheads="1"/>
              </p:cNvSpPr>
              <p:nvPr/>
            </p:nvSpPr>
            <p:spPr bwMode="ltGray">
              <a:xfrm>
                <a:off x="3310542" y="6283923"/>
                <a:ext cx="457200" cy="304800"/>
              </a:xfrm>
              <a:prstGeom prst="rect">
                <a:avLst/>
              </a:prstGeom>
              <a:noFill/>
              <a:ln w="9525">
                <a:noFill/>
                <a:miter lim="800000"/>
                <a:headEnd/>
                <a:tailEnd/>
              </a:ln>
            </p:spPr>
            <p:txBody>
              <a:bodyPr wrap="none" anchor="ctr"/>
              <a:lstStyle/>
              <a:p>
                <a:r>
                  <a:rPr lang="en-US" altLang="zh-CN" sz="3200" b="1" dirty="0"/>
                  <a:t>T</a:t>
                </a:r>
                <a:endParaRPr lang="zh-CN" altLang="en-US" sz="3200" b="1" dirty="0"/>
              </a:p>
            </p:txBody>
          </p:sp>
          <p:sp>
            <p:nvSpPr>
              <p:cNvPr id="28" name="Line 9">
                <a:extLst>
                  <a:ext uri="{FF2B5EF4-FFF2-40B4-BE49-F238E27FC236}">
                    <a16:creationId xmlns:a16="http://schemas.microsoft.com/office/drawing/2014/main" id="{E6FF3DEA-63D1-41D9-B440-92F83634A0AF}"/>
                  </a:ext>
                </a:extLst>
              </p:cNvPr>
              <p:cNvSpPr>
                <a:spLocks noChangeShapeType="1"/>
              </p:cNvSpPr>
              <p:nvPr/>
            </p:nvSpPr>
            <p:spPr bwMode="ltGray">
              <a:xfrm>
                <a:off x="2243742" y="7083651"/>
                <a:ext cx="0" cy="432048"/>
              </a:xfrm>
              <a:prstGeom prst="line">
                <a:avLst/>
              </a:prstGeom>
              <a:noFill/>
              <a:ln w="9525">
                <a:solidFill>
                  <a:schemeClr val="tx1"/>
                </a:solidFill>
                <a:round/>
                <a:headEnd/>
                <a:tailEnd type="triangle" w="med" len="med"/>
              </a:ln>
            </p:spPr>
            <p:txBody>
              <a:bodyPr wrap="none" anchor="ctr"/>
              <a:lstStyle/>
              <a:p>
                <a:endParaRPr lang="zh-CN" altLang="en-US" sz="3200" b="1"/>
              </a:p>
            </p:txBody>
          </p:sp>
          <p:grpSp>
            <p:nvGrpSpPr>
              <p:cNvPr id="29" name="组合 28">
                <a:extLst>
                  <a:ext uri="{FF2B5EF4-FFF2-40B4-BE49-F238E27FC236}">
                    <a16:creationId xmlns:a16="http://schemas.microsoft.com/office/drawing/2014/main" id="{7697F12D-30B9-4D6D-9DA1-9F0A1AE738EA}"/>
                  </a:ext>
                </a:extLst>
              </p:cNvPr>
              <p:cNvGrpSpPr/>
              <p:nvPr/>
            </p:nvGrpSpPr>
            <p:grpSpPr>
              <a:xfrm>
                <a:off x="2243742" y="4491363"/>
                <a:ext cx="1752600" cy="2133600"/>
                <a:chOff x="2330624" y="3068960"/>
                <a:chExt cx="1752600" cy="2133600"/>
              </a:xfrm>
            </p:grpSpPr>
            <p:sp>
              <p:nvSpPr>
                <p:cNvPr id="30" name="Line 8">
                  <a:extLst>
                    <a:ext uri="{FF2B5EF4-FFF2-40B4-BE49-F238E27FC236}">
                      <a16:creationId xmlns:a16="http://schemas.microsoft.com/office/drawing/2014/main" id="{9B7386B8-3BDF-46FC-9BF2-8AF373FB7311}"/>
                    </a:ext>
                  </a:extLst>
                </p:cNvPr>
                <p:cNvSpPr>
                  <a:spLocks noChangeShapeType="1"/>
                </p:cNvSpPr>
                <p:nvPr/>
              </p:nvSpPr>
              <p:spPr bwMode="ltGray">
                <a:xfrm flipH="1">
                  <a:off x="3397424" y="5202560"/>
                  <a:ext cx="685800" cy="0"/>
                </a:xfrm>
                <a:prstGeom prst="line">
                  <a:avLst/>
                </a:prstGeom>
                <a:noFill/>
                <a:ln w="9525">
                  <a:solidFill>
                    <a:schemeClr val="tx1"/>
                  </a:solidFill>
                  <a:round/>
                  <a:headEnd/>
                  <a:tailEnd/>
                </a:ln>
              </p:spPr>
              <p:txBody>
                <a:bodyPr wrap="none" anchor="ctr"/>
                <a:lstStyle/>
                <a:p>
                  <a:endParaRPr lang="zh-CN" altLang="en-US" sz="3200" b="1"/>
                </a:p>
              </p:txBody>
            </p:sp>
            <p:sp>
              <p:nvSpPr>
                <p:cNvPr id="31" name="Line 13">
                  <a:extLst>
                    <a:ext uri="{FF2B5EF4-FFF2-40B4-BE49-F238E27FC236}">
                      <a16:creationId xmlns:a16="http://schemas.microsoft.com/office/drawing/2014/main" id="{4D9043FE-B8B1-4573-87F5-BEBFD323528C}"/>
                    </a:ext>
                  </a:extLst>
                </p:cNvPr>
                <p:cNvSpPr>
                  <a:spLocks noChangeShapeType="1"/>
                </p:cNvSpPr>
                <p:nvPr/>
              </p:nvSpPr>
              <p:spPr bwMode="ltGray">
                <a:xfrm>
                  <a:off x="4083224" y="3068960"/>
                  <a:ext cx="0" cy="2133600"/>
                </a:xfrm>
                <a:prstGeom prst="line">
                  <a:avLst/>
                </a:prstGeom>
                <a:noFill/>
                <a:ln w="9525">
                  <a:solidFill>
                    <a:schemeClr val="tx1"/>
                  </a:solidFill>
                  <a:round/>
                  <a:headEnd/>
                  <a:tailEnd/>
                </a:ln>
              </p:spPr>
              <p:txBody>
                <a:bodyPr wrap="none" anchor="ctr"/>
                <a:lstStyle/>
                <a:p>
                  <a:endParaRPr lang="zh-CN" altLang="en-US" sz="3200" b="1"/>
                </a:p>
              </p:txBody>
            </p:sp>
            <p:sp>
              <p:nvSpPr>
                <p:cNvPr id="32" name="Line 14">
                  <a:extLst>
                    <a:ext uri="{FF2B5EF4-FFF2-40B4-BE49-F238E27FC236}">
                      <a16:creationId xmlns:a16="http://schemas.microsoft.com/office/drawing/2014/main" id="{BEF33865-6F6C-4B95-9278-6F50D54AF680}"/>
                    </a:ext>
                  </a:extLst>
                </p:cNvPr>
                <p:cNvSpPr>
                  <a:spLocks noChangeShapeType="1"/>
                </p:cNvSpPr>
                <p:nvPr/>
              </p:nvSpPr>
              <p:spPr bwMode="ltGray">
                <a:xfrm flipH="1">
                  <a:off x="2330624" y="3068960"/>
                  <a:ext cx="1752600" cy="0"/>
                </a:xfrm>
                <a:prstGeom prst="line">
                  <a:avLst/>
                </a:prstGeom>
                <a:noFill/>
                <a:ln w="9525">
                  <a:solidFill>
                    <a:schemeClr val="tx1"/>
                  </a:solidFill>
                  <a:round/>
                  <a:headEnd/>
                  <a:tailEnd type="triangle" w="med" len="med"/>
                </a:ln>
              </p:spPr>
              <p:txBody>
                <a:bodyPr wrap="none" anchor="ctr"/>
                <a:lstStyle/>
                <a:p>
                  <a:endParaRPr lang="zh-CN" altLang="en-US" sz="3200" b="1"/>
                </a:p>
              </p:txBody>
            </p:sp>
          </p:grpSp>
        </p:grpSp>
        <p:sp>
          <p:nvSpPr>
            <p:cNvPr id="34" name="平行四边形 33">
              <a:extLst>
                <a:ext uri="{FF2B5EF4-FFF2-40B4-BE49-F238E27FC236}">
                  <a16:creationId xmlns:a16="http://schemas.microsoft.com/office/drawing/2014/main" id="{EDD0C8E2-EE90-437B-B3B1-A6D52C09826F}"/>
                </a:ext>
              </a:extLst>
            </p:cNvPr>
            <p:cNvSpPr/>
            <p:nvPr/>
          </p:nvSpPr>
          <p:spPr>
            <a:xfrm>
              <a:off x="775698" y="4142305"/>
              <a:ext cx="3908357" cy="528429"/>
            </a:xfrm>
            <a:prstGeom prst="parallelogram">
              <a:avLst/>
            </a:prstGeom>
            <a:solidFill>
              <a:srgbClr val="003399"/>
            </a:solidFill>
            <a:ln w="25400" cap="flat">
              <a:solidFill>
                <a:srgbClr val="000000"/>
              </a:solidFill>
              <a:prstDash val="solid"/>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r>
                <a:rPr lang="en-US" altLang="zh-CN" sz="3200" b="1" dirty="0">
                  <a:solidFill>
                    <a:schemeClr val="bg1"/>
                  </a:solidFill>
                </a:rPr>
                <a:t>Input n</a:t>
              </a:r>
              <a:endParaRPr kumimoji="0" lang="zh-CN" altLang="en-US" sz="32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35" name="平行四边形 34">
              <a:extLst>
                <a:ext uri="{FF2B5EF4-FFF2-40B4-BE49-F238E27FC236}">
                  <a16:creationId xmlns:a16="http://schemas.microsoft.com/office/drawing/2014/main" id="{0629655F-8187-4337-A631-C9CED3F098C6}"/>
                </a:ext>
              </a:extLst>
            </p:cNvPr>
            <p:cNvSpPr/>
            <p:nvPr/>
          </p:nvSpPr>
          <p:spPr>
            <a:xfrm>
              <a:off x="550674" y="8272333"/>
              <a:ext cx="3908357" cy="528429"/>
            </a:xfrm>
            <a:prstGeom prst="parallelogram">
              <a:avLst/>
            </a:prstGeom>
            <a:solidFill>
              <a:srgbClr val="003399"/>
            </a:solidFill>
            <a:ln w="25400" cap="flat">
              <a:solidFill>
                <a:srgbClr val="000000"/>
              </a:solidFill>
              <a:prstDash val="solid"/>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r>
                <a:rPr lang="en-US" altLang="zh-CN" sz="3200" b="1" dirty="0">
                  <a:solidFill>
                    <a:schemeClr val="bg1"/>
                  </a:solidFill>
                  <a:latin typeface="+mn-ea"/>
                </a:rPr>
                <a:t>Output  s </a:t>
              </a:r>
            </a:p>
          </p:txBody>
        </p:sp>
      </p:grpSp>
    </p:spTree>
    <p:extLst>
      <p:ext uri="{BB962C8B-B14F-4D97-AF65-F5344CB8AC3E}">
        <p14:creationId xmlns:p14="http://schemas.microsoft.com/office/powerpoint/2010/main" val="21328957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slide(fromLef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lide(from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slide(fromLeft)">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956C0-D2AF-4D6F-9FE8-63075B13846E}"/>
              </a:ext>
            </a:extLst>
          </p:cNvPr>
          <p:cNvSpPr>
            <a:spLocks noGrp="1"/>
          </p:cNvSpPr>
          <p:nvPr>
            <p:ph type="title"/>
          </p:nvPr>
        </p:nvSpPr>
        <p:spPr/>
        <p:txBody>
          <a:bodyPr/>
          <a:lstStyle/>
          <a:p>
            <a:r>
              <a:rPr lang="en-US" altLang="zh-CN" sz="6600" b="1" dirty="0"/>
              <a:t>Do while  Loop</a:t>
            </a:r>
            <a:endParaRPr lang="zh-CN" altLang="en-US" sz="6600" b="1" dirty="0"/>
          </a:p>
        </p:txBody>
      </p:sp>
      <p:sp>
        <p:nvSpPr>
          <p:cNvPr id="4" name="灯片编号占位符 3">
            <a:extLst>
              <a:ext uri="{FF2B5EF4-FFF2-40B4-BE49-F238E27FC236}">
                <a16:creationId xmlns:a16="http://schemas.microsoft.com/office/drawing/2014/main" id="{E84BEF54-8E6B-4C64-A9EA-C78CCB1669ED}"/>
              </a:ext>
            </a:extLst>
          </p:cNvPr>
          <p:cNvSpPr>
            <a:spLocks noGrp="1"/>
          </p:cNvSpPr>
          <p:nvPr>
            <p:ph type="sldNum" sz="quarter" idx="2"/>
          </p:nvPr>
        </p:nvSpPr>
        <p:spPr/>
        <p:txBody>
          <a:bodyPr/>
          <a:lstStyle/>
          <a:p>
            <a:fld id="{86CB4B4D-7CA3-9044-876B-883B54F8677D}" type="slidenum">
              <a:rPr lang="en-US" altLang="zh-CN" smtClean="0"/>
              <a:t>23</a:t>
            </a:fld>
            <a:endParaRPr lang="en-US" altLang="zh-CN"/>
          </a:p>
        </p:txBody>
      </p:sp>
      <p:sp>
        <p:nvSpPr>
          <p:cNvPr id="5" name="内容占位符 2">
            <a:extLst>
              <a:ext uri="{FF2B5EF4-FFF2-40B4-BE49-F238E27FC236}">
                <a16:creationId xmlns:a16="http://schemas.microsoft.com/office/drawing/2014/main" id="{82D350E2-B075-4421-B485-CF97D3BCC5EF}"/>
              </a:ext>
            </a:extLst>
          </p:cNvPr>
          <p:cNvSpPr txBox="1">
            <a:spLocks/>
          </p:cNvSpPr>
          <p:nvPr/>
        </p:nvSpPr>
        <p:spPr>
          <a:xfrm>
            <a:off x="342899" y="1727200"/>
            <a:ext cx="9224434" cy="6671733"/>
          </a:xfrm>
          <a:prstGeom prst="rect">
            <a:avLst/>
          </a:prstGeom>
          <a:solidFill>
            <a:schemeClr val="bg1"/>
          </a:solidFill>
          <a:ln w="38100">
            <a:solidFill>
              <a:srgbClr val="003399"/>
            </a:solidFill>
            <a:miter lim="800000"/>
            <a:headEnd/>
            <a:tailEnd/>
          </a:ln>
        </p:spPr>
        <p:txBody>
          <a:bodyPr vert="horz" wrap="square" lIns="0" tIns="0" rIns="0" bIns="0" numCol="1" anchor="t" anchorCtr="0" compatLnSpc="1">
            <a:prstTxWarp prst="textNoShape">
              <a:avLst/>
            </a:prstTxWarp>
            <a:noAutofit/>
          </a:bodyPr>
          <a:lstStyle>
            <a:lvl1pPr marL="734695" marR="0" indent="-480695" algn="l" defTabSz="584200" rtl="0" latinLnBrk="0">
              <a:lnSpc>
                <a:spcPts val="5500"/>
              </a:lnSpc>
              <a:spcBef>
                <a:spcPts val="2600"/>
              </a:spcBef>
              <a:spcAft>
                <a:spcPts val="0"/>
              </a:spcAft>
              <a:buClrTx/>
              <a:buSzPct val="171000"/>
              <a:buFont typeface="Gill Sans"/>
              <a:buChar char="•"/>
              <a:tabLst>
                <a:tab pos="1587500" algn="l"/>
              </a:tabLst>
              <a:defRPr sz="4600" b="0" i="0" u="none" strike="noStrike" cap="none" spc="0" baseline="0">
                <a:ln>
                  <a:noFill/>
                </a:ln>
                <a:solidFill>
                  <a:srgbClr val="000000"/>
                </a:solidFill>
                <a:uFillTx/>
                <a:latin typeface="+mn-lt"/>
                <a:ea typeface="+mn-ea"/>
                <a:cs typeface="+mn-cs"/>
                <a:sym typeface="Palatino"/>
              </a:defRPr>
            </a:lvl1pPr>
            <a:lvl2pPr marL="1090295" marR="0" indent="-480695" algn="l" defTabSz="584200" rtl="0" latinLnBrk="0">
              <a:lnSpc>
                <a:spcPts val="5500"/>
              </a:lnSpc>
              <a:spcBef>
                <a:spcPts val="2600"/>
              </a:spcBef>
              <a:spcAft>
                <a:spcPts val="0"/>
              </a:spcAft>
              <a:buClrTx/>
              <a:buSzPct val="171000"/>
              <a:buFont typeface="Gill Sans"/>
              <a:buChar char="•"/>
              <a:tabLst>
                <a:tab pos="2044700" algn="l"/>
              </a:tabLst>
              <a:defRPr sz="4600" b="0" i="0" u="none" strike="noStrike" cap="none" spc="0" baseline="0">
                <a:ln>
                  <a:noFill/>
                </a:ln>
                <a:solidFill>
                  <a:srgbClr val="000000"/>
                </a:solidFill>
                <a:uFillTx/>
                <a:latin typeface="+mn-lt"/>
                <a:ea typeface="+mn-ea"/>
                <a:cs typeface="+mn-cs"/>
                <a:sym typeface="Palatino"/>
              </a:defRPr>
            </a:lvl2pPr>
            <a:lvl3pPr marL="1433195" marR="0" indent="-480695" algn="l" defTabSz="584200" rtl="0" latinLnBrk="0">
              <a:lnSpc>
                <a:spcPts val="5500"/>
              </a:lnSpc>
              <a:spcBef>
                <a:spcPts val="2600"/>
              </a:spcBef>
              <a:spcAft>
                <a:spcPts val="0"/>
              </a:spcAft>
              <a:buClrTx/>
              <a:buSzPct val="171000"/>
              <a:buFont typeface="Gill Sans"/>
              <a:buChar char="•"/>
              <a:tabLst>
                <a:tab pos="2476500" algn="l"/>
              </a:tabLst>
              <a:defRPr sz="4600" b="0" i="0" u="none" strike="noStrike" cap="none" spc="0" baseline="0">
                <a:ln>
                  <a:noFill/>
                </a:ln>
                <a:solidFill>
                  <a:srgbClr val="000000"/>
                </a:solidFill>
                <a:uFillTx/>
                <a:latin typeface="+mn-lt"/>
                <a:ea typeface="+mn-ea"/>
                <a:cs typeface="+mn-cs"/>
                <a:sym typeface="Palatino"/>
              </a:defRPr>
            </a:lvl3pPr>
            <a:lvl4pPr marL="1776095" marR="0" indent="-480695" algn="l" defTabSz="584200" rtl="0" latinLnBrk="0">
              <a:lnSpc>
                <a:spcPts val="5500"/>
              </a:lnSpc>
              <a:spcBef>
                <a:spcPts val="2600"/>
              </a:spcBef>
              <a:spcAft>
                <a:spcPts val="0"/>
              </a:spcAft>
              <a:buClrTx/>
              <a:buSzPct val="171000"/>
              <a:buFont typeface="Gill Sans"/>
              <a:buChar char="•"/>
              <a:tabLst>
                <a:tab pos="2921000" algn="l"/>
              </a:tabLst>
              <a:defRPr sz="4600" b="0" i="0" u="none" strike="noStrike" cap="none" spc="0" baseline="0">
                <a:ln>
                  <a:noFill/>
                </a:ln>
                <a:solidFill>
                  <a:srgbClr val="000000"/>
                </a:solidFill>
                <a:uFillTx/>
                <a:latin typeface="+mn-lt"/>
                <a:ea typeface="+mn-ea"/>
                <a:cs typeface="+mn-cs"/>
                <a:sym typeface="Palatino"/>
              </a:defRPr>
            </a:lvl4pPr>
            <a:lvl5pPr marL="2131695" marR="0" indent="-480695" algn="l" defTabSz="584200" rtl="0" latinLnBrk="0">
              <a:lnSpc>
                <a:spcPts val="5500"/>
              </a:lnSpc>
              <a:spcBef>
                <a:spcPts val="2600"/>
              </a:spcBef>
              <a:spcAft>
                <a:spcPts val="0"/>
              </a:spcAft>
              <a:buClrTx/>
              <a:buSzPct val="171000"/>
              <a:buFont typeface="Gill Sans"/>
              <a:buChar char="•"/>
              <a:tabLst>
                <a:tab pos="3378200" algn="l"/>
              </a:tabLst>
              <a:defRPr sz="4600" b="0" i="0" u="none" strike="noStrike" cap="none" spc="0" baseline="0">
                <a:ln>
                  <a:noFill/>
                </a:ln>
                <a:solidFill>
                  <a:srgbClr val="000000"/>
                </a:solidFill>
                <a:uFillTx/>
                <a:latin typeface="+mn-lt"/>
                <a:ea typeface="+mn-ea"/>
                <a:cs typeface="+mn-cs"/>
                <a:sym typeface="Palatino"/>
              </a:defRPr>
            </a:lvl5pPr>
            <a:lvl6pPr marL="0" marR="0" indent="3556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6pPr>
            <a:lvl7pPr marL="0" marR="0" indent="7112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7pPr>
            <a:lvl8pPr marL="0" marR="0" indent="10668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8pPr>
            <a:lvl9pPr marL="0" marR="0" indent="14224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9pPr>
          </a:lstStyle>
          <a:p>
            <a:pPr lvl="1" hangingPunct="1">
              <a:lnSpc>
                <a:spcPts val="4500"/>
              </a:lnSpc>
              <a:spcBef>
                <a:spcPts val="0"/>
              </a:spcBef>
              <a:spcAft>
                <a:spcPts val="1200"/>
              </a:spcAft>
              <a:buFont typeface="Gill Sans"/>
              <a:buNone/>
              <a:defRPr/>
            </a:pPr>
            <a:r>
              <a:rPr lang="en-US" altLang="zh-CN" sz="4000" b="1" dirty="0">
                <a:latin typeface="Times New Roman" panose="02020603050405020304" pitchFamily="18" charset="0"/>
                <a:cs typeface="Times New Roman" panose="02020603050405020304" pitchFamily="18" charset="0"/>
              </a:rPr>
              <a:t>#include "</a:t>
            </a:r>
            <a:r>
              <a:rPr lang="en-US" altLang="zh-CN" sz="4000" b="1" dirty="0" err="1">
                <a:latin typeface="Times New Roman" panose="02020603050405020304" pitchFamily="18" charset="0"/>
                <a:cs typeface="Times New Roman" panose="02020603050405020304" pitchFamily="18" charset="0"/>
              </a:rPr>
              <a:t>stdio.h</a:t>
            </a:r>
            <a:r>
              <a:rPr lang="en-US" altLang="zh-CN" sz="4000" b="1" dirty="0">
                <a:latin typeface="Times New Roman" panose="02020603050405020304" pitchFamily="18" charset="0"/>
                <a:cs typeface="Times New Roman" panose="02020603050405020304" pitchFamily="18" charset="0"/>
              </a:rPr>
              <a:t>"</a:t>
            </a:r>
          </a:p>
          <a:p>
            <a:pPr lvl="1" hangingPunct="1">
              <a:lnSpc>
                <a:spcPts val="4500"/>
              </a:lnSpc>
              <a:spcBef>
                <a:spcPts val="0"/>
              </a:spcBef>
              <a:spcAft>
                <a:spcPts val="600"/>
              </a:spcAft>
              <a:buNone/>
              <a:defRPr/>
            </a:pPr>
            <a:r>
              <a:rPr lang="en-US" altLang="zh-CN" sz="4000" b="1" dirty="0" err="1">
                <a:latin typeface="Times New Roman" panose="02020603050405020304" pitchFamily="18" charset="0"/>
                <a:cs typeface="Times New Roman" panose="02020603050405020304" pitchFamily="18" charset="0"/>
              </a:rPr>
              <a:t>int</a:t>
            </a:r>
            <a:r>
              <a:rPr lang="en-US" altLang="zh-CN" sz="4000" b="1" dirty="0">
                <a:latin typeface="Times New Roman" panose="02020603050405020304" pitchFamily="18" charset="0"/>
                <a:cs typeface="Times New Roman" panose="02020603050405020304" pitchFamily="18" charset="0"/>
              </a:rPr>
              <a:t> main() {</a:t>
            </a:r>
          </a:p>
          <a:p>
            <a:pPr lvl="1" hangingPunct="1">
              <a:lnSpc>
                <a:spcPts val="4500"/>
              </a:lnSpc>
              <a:spcBef>
                <a:spcPts val="0"/>
              </a:spcBef>
              <a:spcAft>
                <a:spcPts val="600"/>
              </a:spcAft>
              <a:buFont typeface="Gill Sans"/>
              <a:buNone/>
              <a:defRPr/>
            </a:pPr>
            <a:r>
              <a:rPr lang="en-US" altLang="zh-CN" sz="4000" b="1" dirty="0">
                <a:latin typeface="Times New Roman" panose="02020603050405020304" pitchFamily="18" charset="0"/>
                <a:cs typeface="Times New Roman" panose="02020603050405020304" pitchFamily="18" charset="0"/>
              </a:rPr>
              <a:t>   </a:t>
            </a:r>
            <a:r>
              <a:rPr lang="en-US" altLang="zh-CN" sz="4000" b="1" dirty="0" err="1">
                <a:latin typeface="Times New Roman" panose="02020603050405020304" pitchFamily="18" charset="0"/>
                <a:cs typeface="Times New Roman" panose="02020603050405020304" pitchFamily="18" charset="0"/>
              </a:rPr>
              <a:t>int</a:t>
            </a:r>
            <a:r>
              <a:rPr lang="en-US" altLang="zh-CN" sz="4000" b="1" dirty="0">
                <a:latin typeface="Times New Roman" panose="02020603050405020304" pitchFamily="18" charset="0"/>
                <a:cs typeface="Times New Roman" panose="02020603050405020304" pitchFamily="18" charset="0"/>
              </a:rPr>
              <a:t> </a:t>
            </a:r>
            <a:r>
              <a:rPr lang="en-US" altLang="zh-CN" sz="4000" b="1" dirty="0" err="1">
                <a:latin typeface="Times New Roman" panose="02020603050405020304" pitchFamily="18" charset="0"/>
                <a:cs typeface="Times New Roman" panose="02020603050405020304" pitchFamily="18" charset="0"/>
              </a:rPr>
              <a:t>s,k,n</a:t>
            </a:r>
            <a:r>
              <a:rPr lang="en-US" altLang="zh-CN" sz="4000" b="1" dirty="0">
                <a:latin typeface="Times New Roman" panose="02020603050405020304" pitchFamily="18" charset="0"/>
                <a:cs typeface="Times New Roman" panose="02020603050405020304" pitchFamily="18" charset="0"/>
              </a:rPr>
              <a:t>;</a:t>
            </a:r>
          </a:p>
          <a:p>
            <a:pPr lvl="1" hangingPunct="1">
              <a:lnSpc>
                <a:spcPts val="4500"/>
              </a:lnSpc>
              <a:spcBef>
                <a:spcPts val="0"/>
              </a:spcBef>
              <a:spcAft>
                <a:spcPts val="600"/>
              </a:spcAft>
              <a:buFont typeface="Gill Sans"/>
              <a:buNone/>
              <a:defRPr/>
            </a:pPr>
            <a:r>
              <a:rPr lang="en-US" altLang="zh-CN" sz="4000" b="1" dirty="0">
                <a:latin typeface="Times New Roman" panose="02020603050405020304" pitchFamily="18" charset="0"/>
                <a:cs typeface="Times New Roman" panose="02020603050405020304" pitchFamily="18" charset="0"/>
              </a:rPr>
              <a:t>   s=0;k=1; </a:t>
            </a:r>
          </a:p>
          <a:p>
            <a:pPr lvl="1" hangingPunct="1">
              <a:lnSpc>
                <a:spcPts val="4500"/>
              </a:lnSpc>
              <a:spcBef>
                <a:spcPts val="0"/>
              </a:spcBef>
              <a:spcAft>
                <a:spcPts val="600"/>
              </a:spcAft>
              <a:buFont typeface="Gill Sans"/>
              <a:buNone/>
              <a:defRPr/>
            </a:pPr>
            <a:r>
              <a:rPr lang="en-US" altLang="zh-CN" sz="4000" b="1" dirty="0">
                <a:latin typeface="Times New Roman" panose="02020603050405020304" pitchFamily="18" charset="0"/>
                <a:cs typeface="Times New Roman" panose="02020603050405020304" pitchFamily="18" charset="0"/>
              </a:rPr>
              <a:t>   </a:t>
            </a:r>
            <a:r>
              <a:rPr lang="en-US" altLang="zh-CN" sz="4000" b="1" dirty="0" err="1">
                <a:latin typeface="Times New Roman" panose="02020603050405020304" pitchFamily="18" charset="0"/>
                <a:cs typeface="Times New Roman" panose="02020603050405020304" pitchFamily="18" charset="0"/>
              </a:rPr>
              <a:t>scanf</a:t>
            </a:r>
            <a:r>
              <a:rPr lang="en-US" altLang="zh-CN" sz="4000" b="1" dirty="0">
                <a:latin typeface="Times New Roman" panose="02020603050405020304" pitchFamily="18" charset="0"/>
                <a:cs typeface="Times New Roman" panose="02020603050405020304" pitchFamily="18" charset="0"/>
              </a:rPr>
              <a:t>(“%</a:t>
            </a:r>
            <a:r>
              <a:rPr lang="en-US" altLang="zh-CN" sz="4000" b="1" dirty="0" err="1">
                <a:latin typeface="Times New Roman" panose="02020603050405020304" pitchFamily="18" charset="0"/>
                <a:cs typeface="Times New Roman" panose="02020603050405020304" pitchFamily="18" charset="0"/>
              </a:rPr>
              <a:t>d”,&amp;n</a:t>
            </a:r>
            <a:r>
              <a:rPr lang="en-US" altLang="zh-CN" sz="4000" b="1" dirty="0">
                <a:latin typeface="Times New Roman" panose="02020603050405020304" pitchFamily="18" charset="0"/>
                <a:cs typeface="Times New Roman" panose="02020603050405020304" pitchFamily="18" charset="0"/>
              </a:rPr>
              <a:t>);                            </a:t>
            </a:r>
          </a:p>
          <a:p>
            <a:pPr lvl="1" hangingPunct="1">
              <a:lnSpc>
                <a:spcPts val="4500"/>
              </a:lnSpc>
              <a:spcBef>
                <a:spcPts val="0"/>
              </a:spcBef>
              <a:spcAft>
                <a:spcPts val="600"/>
              </a:spcAft>
              <a:buFont typeface="Gill Sans"/>
              <a:buNone/>
              <a:defRPr/>
            </a:pPr>
            <a:r>
              <a:rPr lang="en-US" altLang="zh-CN" sz="4000" b="1" dirty="0">
                <a:latin typeface="Times New Roman" panose="02020603050405020304" pitchFamily="18" charset="0"/>
                <a:cs typeface="Times New Roman" panose="02020603050405020304" pitchFamily="18" charset="0"/>
              </a:rPr>
              <a:t>   </a:t>
            </a:r>
            <a:r>
              <a:rPr lang="en-US" altLang="zh-CN" sz="4000" b="1" dirty="0">
                <a:solidFill>
                  <a:srgbClr val="FF0000"/>
                </a:solidFill>
                <a:latin typeface="Times New Roman" panose="02020603050405020304" pitchFamily="18" charset="0"/>
                <a:cs typeface="Times New Roman" panose="02020603050405020304" pitchFamily="18" charset="0"/>
              </a:rPr>
              <a:t>do {s=</a:t>
            </a:r>
            <a:r>
              <a:rPr lang="en-US" altLang="zh-CN" sz="4000" b="1" dirty="0" err="1">
                <a:solidFill>
                  <a:srgbClr val="FF0000"/>
                </a:solidFill>
                <a:latin typeface="Times New Roman" panose="02020603050405020304" pitchFamily="18" charset="0"/>
                <a:cs typeface="Times New Roman" panose="02020603050405020304" pitchFamily="18" charset="0"/>
              </a:rPr>
              <a:t>s+k</a:t>
            </a:r>
            <a:r>
              <a:rPr lang="en-US" altLang="zh-CN" sz="4000" b="1" dirty="0">
                <a:solidFill>
                  <a:srgbClr val="FF0000"/>
                </a:solidFill>
                <a:latin typeface="Times New Roman" panose="02020603050405020304" pitchFamily="18" charset="0"/>
                <a:cs typeface="Times New Roman" panose="02020603050405020304" pitchFamily="18" charset="0"/>
              </a:rPr>
              <a:t>; k=k+1; } </a:t>
            </a:r>
          </a:p>
          <a:p>
            <a:pPr lvl="1" hangingPunct="1">
              <a:lnSpc>
                <a:spcPts val="4500"/>
              </a:lnSpc>
              <a:spcBef>
                <a:spcPts val="0"/>
              </a:spcBef>
              <a:spcAft>
                <a:spcPts val="600"/>
              </a:spcAft>
              <a:buFont typeface="Gill Sans"/>
              <a:buNone/>
              <a:defRPr/>
            </a:pPr>
            <a:r>
              <a:rPr lang="en-US" altLang="zh-CN" sz="4000" b="1" dirty="0">
                <a:solidFill>
                  <a:srgbClr val="FF0000"/>
                </a:solidFill>
                <a:latin typeface="Times New Roman" panose="02020603050405020304" pitchFamily="18" charset="0"/>
                <a:cs typeface="Times New Roman" panose="02020603050405020304" pitchFamily="18" charset="0"/>
              </a:rPr>
              <a:t>   while(k&lt;=n);</a:t>
            </a:r>
          </a:p>
          <a:p>
            <a:pPr lvl="1" hangingPunct="1">
              <a:lnSpc>
                <a:spcPts val="4500"/>
              </a:lnSpc>
              <a:spcBef>
                <a:spcPts val="0"/>
              </a:spcBef>
              <a:spcAft>
                <a:spcPts val="600"/>
              </a:spcAft>
              <a:buFont typeface="Gill Sans"/>
              <a:buNone/>
              <a:defRPr/>
            </a:pPr>
            <a:r>
              <a:rPr lang="en-US" altLang="zh-CN" sz="4000" b="1" dirty="0">
                <a:latin typeface="Times New Roman" panose="02020603050405020304" pitchFamily="18" charset="0"/>
                <a:cs typeface="Times New Roman" panose="02020603050405020304" pitchFamily="18" charset="0"/>
              </a:rPr>
              <a:t>   </a:t>
            </a:r>
            <a:r>
              <a:rPr lang="en-US" altLang="zh-CN" sz="4000" b="1" dirty="0" err="1">
                <a:latin typeface="Times New Roman" panose="02020603050405020304" pitchFamily="18" charset="0"/>
                <a:cs typeface="Times New Roman" panose="02020603050405020304" pitchFamily="18" charset="0"/>
              </a:rPr>
              <a:t>printf</a:t>
            </a:r>
            <a:r>
              <a:rPr lang="en-US" altLang="zh-CN" sz="4000" b="1" dirty="0">
                <a:latin typeface="Times New Roman" panose="02020603050405020304" pitchFamily="18" charset="0"/>
                <a:cs typeface="Times New Roman" panose="02020603050405020304" pitchFamily="18" charset="0"/>
              </a:rPr>
              <a:t>("s=%d\</a:t>
            </a:r>
            <a:r>
              <a:rPr lang="en-US" altLang="zh-CN" sz="4000" b="1" dirty="0" err="1">
                <a:latin typeface="Times New Roman" panose="02020603050405020304" pitchFamily="18" charset="0"/>
                <a:cs typeface="Times New Roman" panose="02020603050405020304" pitchFamily="18" charset="0"/>
              </a:rPr>
              <a:t>n",s</a:t>
            </a:r>
            <a:r>
              <a:rPr lang="en-US" altLang="zh-CN" sz="4000" b="1" dirty="0">
                <a:latin typeface="Times New Roman" panose="02020603050405020304" pitchFamily="18" charset="0"/>
                <a:cs typeface="Times New Roman" panose="02020603050405020304" pitchFamily="18" charset="0"/>
              </a:rPr>
              <a:t>);</a:t>
            </a:r>
          </a:p>
          <a:p>
            <a:pPr lvl="1" hangingPunct="1">
              <a:lnSpc>
                <a:spcPts val="4500"/>
              </a:lnSpc>
              <a:spcBef>
                <a:spcPts val="0"/>
              </a:spcBef>
              <a:spcAft>
                <a:spcPts val="600"/>
              </a:spcAft>
              <a:buFont typeface="Gill Sans"/>
              <a:buNone/>
              <a:defRPr/>
            </a:pPr>
            <a:r>
              <a:rPr lang="en-US" altLang="zh-CN" sz="4000" b="1" dirty="0">
                <a:latin typeface="Times New Roman" panose="02020603050405020304" pitchFamily="18" charset="0"/>
                <a:cs typeface="Times New Roman" panose="02020603050405020304" pitchFamily="18" charset="0"/>
              </a:rPr>
              <a:t>   return 0;</a:t>
            </a:r>
          </a:p>
          <a:p>
            <a:pPr lvl="1" hangingPunct="1">
              <a:lnSpc>
                <a:spcPts val="4500"/>
              </a:lnSpc>
              <a:spcBef>
                <a:spcPts val="0"/>
              </a:spcBef>
              <a:spcAft>
                <a:spcPts val="600"/>
              </a:spcAft>
              <a:buFont typeface="Gill Sans"/>
              <a:buNone/>
              <a:defRPr/>
            </a:pPr>
            <a:r>
              <a:rPr lang="en-US" altLang="zh-CN" sz="4000" b="1" dirty="0">
                <a:latin typeface="Times New Roman" panose="02020603050405020304" pitchFamily="18" charset="0"/>
                <a:cs typeface="Times New Roman" panose="02020603050405020304" pitchFamily="18" charset="0"/>
              </a:rPr>
              <a:t>}</a:t>
            </a:r>
            <a:endParaRPr lang="zh-CN" altLang="en-US" sz="4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71FD5EE-3A48-4FB6-AB3A-742D6353F993}"/>
              </a:ext>
            </a:extLst>
          </p:cNvPr>
          <p:cNvSpPr txBox="1"/>
          <p:nvPr/>
        </p:nvSpPr>
        <p:spPr>
          <a:xfrm>
            <a:off x="8889999" y="7067550"/>
            <a:ext cx="3771899" cy="2413000"/>
          </a:xfrm>
          <a:prstGeom prst="rect">
            <a:avLst/>
          </a:prstGeom>
          <a:solidFill>
            <a:schemeClr val="accent1">
              <a:lumMod val="40000"/>
              <a:lumOff val="60000"/>
            </a:schemeClr>
          </a:solidFill>
          <a:scene3d>
            <a:camera prst="orthographicFront"/>
            <a:lightRig rig="threePt" dir="t"/>
          </a:scene3d>
          <a:sp3d>
            <a:bevelT/>
          </a:sp3d>
        </p:spPr>
        <p:txBody>
          <a:bodyPr wrap="square" rtlCol="0">
            <a:noAutofit/>
          </a:bodyPr>
          <a:lstStyle/>
          <a:p>
            <a:pPr indent="288925">
              <a:lnSpc>
                <a:spcPts val="4300"/>
              </a:lnSpc>
            </a:pPr>
            <a:r>
              <a:rPr lang="en-US" altLang="zh-CN" sz="2800" b="1" dirty="0">
                <a:latin typeface="Arial" charset="0"/>
              </a:rPr>
              <a:t>result：</a:t>
            </a:r>
          </a:p>
          <a:p>
            <a:pPr indent="288925">
              <a:lnSpc>
                <a:spcPts val="4300"/>
              </a:lnSpc>
            </a:pPr>
            <a:r>
              <a:rPr lang="en-US" altLang="zh-CN" sz="2800" b="1" dirty="0">
                <a:latin typeface="Arial" charset="0"/>
              </a:rPr>
              <a:t>Input: 6</a:t>
            </a:r>
          </a:p>
          <a:p>
            <a:pPr>
              <a:lnSpc>
                <a:spcPts val="4300"/>
              </a:lnSpc>
            </a:pPr>
            <a:r>
              <a:rPr lang="en-US" altLang="zh-CN" sz="2800" b="1" dirty="0">
                <a:latin typeface="Arial" charset="0"/>
              </a:rPr>
              <a:t>   Output:</a:t>
            </a:r>
          </a:p>
          <a:p>
            <a:pPr>
              <a:lnSpc>
                <a:spcPts val="4300"/>
              </a:lnSpc>
            </a:pPr>
            <a:r>
              <a:rPr lang="en-US" altLang="zh-CN" sz="2800" b="1" dirty="0">
                <a:latin typeface="Arial" charset="0"/>
              </a:rPr>
              <a:t>   s=15</a:t>
            </a:r>
          </a:p>
          <a:p>
            <a:pPr>
              <a:lnSpc>
                <a:spcPts val="4300"/>
              </a:lnSpc>
            </a:pPr>
            <a:endParaRPr lang="en-US" altLang="zh-CN" sz="2800" b="1" dirty="0">
              <a:latin typeface="Arial" charset="0"/>
            </a:endParaRPr>
          </a:p>
        </p:txBody>
      </p:sp>
    </p:spTree>
    <p:extLst>
      <p:ext uri="{BB962C8B-B14F-4D97-AF65-F5344CB8AC3E}">
        <p14:creationId xmlns:p14="http://schemas.microsoft.com/office/powerpoint/2010/main" val="301468047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1BCE3E-26F2-4830-8CF1-503CB4C6C6B4}"/>
              </a:ext>
            </a:extLst>
          </p:cNvPr>
          <p:cNvSpPr>
            <a:spLocks noGrp="1"/>
          </p:cNvSpPr>
          <p:nvPr>
            <p:ph type="title"/>
          </p:nvPr>
        </p:nvSpPr>
        <p:spPr/>
        <p:txBody>
          <a:bodyPr/>
          <a:lstStyle/>
          <a:p>
            <a:r>
              <a:rPr lang="en-US" altLang="zh-CN" sz="6600" b="1" dirty="0"/>
              <a:t>Do while  Loop</a:t>
            </a:r>
            <a:endParaRPr lang="zh-CN" altLang="en-US" sz="6600" b="1" dirty="0"/>
          </a:p>
        </p:txBody>
      </p:sp>
      <p:sp>
        <p:nvSpPr>
          <p:cNvPr id="4" name="灯片编号占位符 3">
            <a:extLst>
              <a:ext uri="{FF2B5EF4-FFF2-40B4-BE49-F238E27FC236}">
                <a16:creationId xmlns:a16="http://schemas.microsoft.com/office/drawing/2014/main" id="{D14811A5-8AE4-473F-A808-A7648EB169F6}"/>
              </a:ext>
            </a:extLst>
          </p:cNvPr>
          <p:cNvSpPr>
            <a:spLocks noGrp="1"/>
          </p:cNvSpPr>
          <p:nvPr>
            <p:ph type="sldNum" sz="quarter" idx="2"/>
          </p:nvPr>
        </p:nvSpPr>
        <p:spPr/>
        <p:txBody>
          <a:bodyPr/>
          <a:lstStyle/>
          <a:p>
            <a:fld id="{86CB4B4D-7CA3-9044-876B-883B54F8677D}" type="slidenum">
              <a:rPr lang="en-US" altLang="zh-CN" smtClean="0"/>
              <a:t>24</a:t>
            </a:fld>
            <a:endParaRPr lang="en-US" altLang="zh-CN"/>
          </a:p>
        </p:txBody>
      </p:sp>
      <p:sp>
        <p:nvSpPr>
          <p:cNvPr id="5" name="内容占位符 2">
            <a:extLst>
              <a:ext uri="{FF2B5EF4-FFF2-40B4-BE49-F238E27FC236}">
                <a16:creationId xmlns:a16="http://schemas.microsoft.com/office/drawing/2014/main" id="{FA042075-2357-4A39-85AB-4728B6D7B655}"/>
              </a:ext>
            </a:extLst>
          </p:cNvPr>
          <p:cNvSpPr txBox="1">
            <a:spLocks/>
          </p:cNvSpPr>
          <p:nvPr/>
        </p:nvSpPr>
        <p:spPr>
          <a:xfrm>
            <a:off x="323528" y="2167467"/>
            <a:ext cx="11902339" cy="6587066"/>
          </a:xfrm>
          <a:prstGeom prst="rect">
            <a:avLst/>
          </a:prstGeom>
          <a:solidFill>
            <a:schemeClr val="bg1"/>
          </a:solidFill>
          <a:ln w="38100">
            <a:solidFill>
              <a:srgbClr val="003399"/>
            </a:solidFill>
            <a:miter lim="800000"/>
            <a:headEnd/>
            <a:tailEnd/>
          </a:ln>
        </p:spPr>
        <p:txBody>
          <a:bodyPr vert="horz" wrap="square" lIns="0" tIns="0" rIns="0" bIns="0" numCol="1" anchor="ctr" anchorCtr="0" compatLnSpc="1">
            <a:prstTxWarp prst="textNoShape">
              <a:avLst/>
            </a:prstTxWarp>
            <a:noAutofit/>
          </a:bodyPr>
          <a:lstStyle>
            <a:lvl1pPr marL="734695" marR="0" indent="-480695" algn="l" defTabSz="584200" rtl="0" latinLnBrk="0">
              <a:lnSpc>
                <a:spcPts val="5500"/>
              </a:lnSpc>
              <a:spcBef>
                <a:spcPts val="2600"/>
              </a:spcBef>
              <a:spcAft>
                <a:spcPts val="0"/>
              </a:spcAft>
              <a:buClrTx/>
              <a:buSzPct val="171000"/>
              <a:buFont typeface="Gill Sans"/>
              <a:buChar char="•"/>
              <a:tabLst>
                <a:tab pos="1587500" algn="l"/>
              </a:tabLst>
              <a:defRPr sz="4600" b="0" i="0" u="none" strike="noStrike" cap="none" spc="0" baseline="0">
                <a:ln>
                  <a:noFill/>
                </a:ln>
                <a:solidFill>
                  <a:srgbClr val="000000"/>
                </a:solidFill>
                <a:uFillTx/>
                <a:latin typeface="+mn-lt"/>
                <a:ea typeface="+mn-ea"/>
                <a:cs typeface="+mn-cs"/>
                <a:sym typeface="Palatino"/>
              </a:defRPr>
            </a:lvl1pPr>
            <a:lvl2pPr marL="1090295" marR="0" indent="-480695" algn="l" defTabSz="584200" rtl="0" latinLnBrk="0">
              <a:lnSpc>
                <a:spcPts val="5500"/>
              </a:lnSpc>
              <a:spcBef>
                <a:spcPts val="2600"/>
              </a:spcBef>
              <a:spcAft>
                <a:spcPts val="0"/>
              </a:spcAft>
              <a:buClrTx/>
              <a:buSzPct val="171000"/>
              <a:buFont typeface="Gill Sans"/>
              <a:buChar char="•"/>
              <a:tabLst>
                <a:tab pos="2044700" algn="l"/>
              </a:tabLst>
              <a:defRPr sz="4600" b="0" i="0" u="none" strike="noStrike" cap="none" spc="0" baseline="0">
                <a:ln>
                  <a:noFill/>
                </a:ln>
                <a:solidFill>
                  <a:srgbClr val="000000"/>
                </a:solidFill>
                <a:uFillTx/>
                <a:latin typeface="+mn-lt"/>
                <a:ea typeface="+mn-ea"/>
                <a:cs typeface="+mn-cs"/>
                <a:sym typeface="Palatino"/>
              </a:defRPr>
            </a:lvl2pPr>
            <a:lvl3pPr marL="1433195" marR="0" indent="-480695" algn="l" defTabSz="584200" rtl="0" latinLnBrk="0">
              <a:lnSpc>
                <a:spcPts val="5500"/>
              </a:lnSpc>
              <a:spcBef>
                <a:spcPts val="2600"/>
              </a:spcBef>
              <a:spcAft>
                <a:spcPts val="0"/>
              </a:spcAft>
              <a:buClrTx/>
              <a:buSzPct val="171000"/>
              <a:buFont typeface="Gill Sans"/>
              <a:buChar char="•"/>
              <a:tabLst>
                <a:tab pos="2476500" algn="l"/>
              </a:tabLst>
              <a:defRPr sz="4600" b="0" i="0" u="none" strike="noStrike" cap="none" spc="0" baseline="0">
                <a:ln>
                  <a:noFill/>
                </a:ln>
                <a:solidFill>
                  <a:srgbClr val="000000"/>
                </a:solidFill>
                <a:uFillTx/>
                <a:latin typeface="+mn-lt"/>
                <a:ea typeface="+mn-ea"/>
                <a:cs typeface="+mn-cs"/>
                <a:sym typeface="Palatino"/>
              </a:defRPr>
            </a:lvl3pPr>
            <a:lvl4pPr marL="1776095" marR="0" indent="-480695" algn="l" defTabSz="584200" rtl="0" latinLnBrk="0">
              <a:lnSpc>
                <a:spcPts val="5500"/>
              </a:lnSpc>
              <a:spcBef>
                <a:spcPts val="2600"/>
              </a:spcBef>
              <a:spcAft>
                <a:spcPts val="0"/>
              </a:spcAft>
              <a:buClrTx/>
              <a:buSzPct val="171000"/>
              <a:buFont typeface="Gill Sans"/>
              <a:buChar char="•"/>
              <a:tabLst>
                <a:tab pos="2921000" algn="l"/>
              </a:tabLst>
              <a:defRPr sz="4600" b="0" i="0" u="none" strike="noStrike" cap="none" spc="0" baseline="0">
                <a:ln>
                  <a:noFill/>
                </a:ln>
                <a:solidFill>
                  <a:srgbClr val="000000"/>
                </a:solidFill>
                <a:uFillTx/>
                <a:latin typeface="+mn-lt"/>
                <a:ea typeface="+mn-ea"/>
                <a:cs typeface="+mn-cs"/>
                <a:sym typeface="Palatino"/>
              </a:defRPr>
            </a:lvl4pPr>
            <a:lvl5pPr marL="2131695" marR="0" indent="-480695" algn="l" defTabSz="584200" rtl="0" latinLnBrk="0">
              <a:lnSpc>
                <a:spcPts val="5500"/>
              </a:lnSpc>
              <a:spcBef>
                <a:spcPts val="2600"/>
              </a:spcBef>
              <a:spcAft>
                <a:spcPts val="0"/>
              </a:spcAft>
              <a:buClrTx/>
              <a:buSzPct val="171000"/>
              <a:buFont typeface="Gill Sans"/>
              <a:buChar char="•"/>
              <a:tabLst>
                <a:tab pos="3378200" algn="l"/>
              </a:tabLst>
              <a:defRPr sz="4600" b="0" i="0" u="none" strike="noStrike" cap="none" spc="0" baseline="0">
                <a:ln>
                  <a:noFill/>
                </a:ln>
                <a:solidFill>
                  <a:srgbClr val="000000"/>
                </a:solidFill>
                <a:uFillTx/>
                <a:latin typeface="+mn-lt"/>
                <a:ea typeface="+mn-ea"/>
                <a:cs typeface="+mn-cs"/>
                <a:sym typeface="Palatino"/>
              </a:defRPr>
            </a:lvl5pPr>
            <a:lvl6pPr marL="0" marR="0" indent="3556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6pPr>
            <a:lvl7pPr marL="0" marR="0" indent="7112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7pPr>
            <a:lvl8pPr marL="0" marR="0" indent="10668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8pPr>
            <a:lvl9pPr marL="0" marR="0" indent="14224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9pPr>
          </a:lstStyle>
          <a:p>
            <a:pPr lvl="1" hangingPunct="1">
              <a:lnSpc>
                <a:spcPts val="3800"/>
              </a:lnSpc>
              <a:spcBef>
                <a:spcPts val="1800"/>
              </a:spcBef>
              <a:spcAft>
                <a:spcPts val="600"/>
              </a:spcAft>
              <a:buFont typeface="Gill Sans"/>
              <a:buNone/>
              <a:defRPr/>
            </a:pPr>
            <a:r>
              <a:rPr lang="en-US" altLang="zh-CN" sz="4000" b="1" dirty="0">
                <a:latin typeface="Times New Roman" panose="02020603050405020304" pitchFamily="18" charset="0"/>
                <a:cs typeface="Times New Roman" panose="02020603050405020304" pitchFamily="18" charset="0"/>
              </a:rPr>
              <a:t>#include "</a:t>
            </a:r>
            <a:r>
              <a:rPr lang="en-US" altLang="zh-CN" sz="4000" b="1" dirty="0" err="1">
                <a:latin typeface="Times New Roman" panose="02020603050405020304" pitchFamily="18" charset="0"/>
                <a:cs typeface="Times New Roman" panose="02020603050405020304" pitchFamily="18" charset="0"/>
              </a:rPr>
              <a:t>stdio.h</a:t>
            </a:r>
            <a:r>
              <a:rPr lang="en-US" altLang="zh-CN" sz="4000" b="1" dirty="0">
                <a:latin typeface="Times New Roman" panose="02020603050405020304" pitchFamily="18" charset="0"/>
                <a:cs typeface="Times New Roman" panose="02020603050405020304" pitchFamily="18" charset="0"/>
              </a:rPr>
              <a:t>"</a:t>
            </a:r>
          </a:p>
          <a:p>
            <a:pPr lvl="1" hangingPunct="1">
              <a:lnSpc>
                <a:spcPts val="3800"/>
              </a:lnSpc>
              <a:spcBef>
                <a:spcPts val="600"/>
              </a:spcBef>
              <a:spcAft>
                <a:spcPts val="600"/>
              </a:spcAft>
              <a:buNone/>
              <a:defRPr/>
            </a:pPr>
            <a:r>
              <a:rPr lang="en-US" altLang="zh-CN" sz="4000" b="1" dirty="0">
                <a:latin typeface="Times New Roman" panose="02020603050405020304" pitchFamily="18" charset="0"/>
                <a:cs typeface="Times New Roman" panose="02020603050405020304" pitchFamily="18" charset="0"/>
              </a:rPr>
              <a:t>main() {</a:t>
            </a:r>
          </a:p>
          <a:p>
            <a:pPr lvl="1" hangingPunct="1">
              <a:lnSpc>
                <a:spcPts val="3800"/>
              </a:lnSpc>
              <a:spcBef>
                <a:spcPts val="600"/>
              </a:spcBef>
              <a:spcAft>
                <a:spcPts val="600"/>
              </a:spcAft>
              <a:buFont typeface="Gill Sans"/>
              <a:buNone/>
              <a:defRPr/>
            </a:pPr>
            <a:r>
              <a:rPr lang="en-US" altLang="zh-CN" sz="4000" b="1" dirty="0">
                <a:latin typeface="Times New Roman" panose="02020603050405020304" pitchFamily="18" charset="0"/>
                <a:cs typeface="Times New Roman" panose="02020603050405020304" pitchFamily="18" charset="0"/>
              </a:rPr>
              <a:t>   </a:t>
            </a:r>
            <a:r>
              <a:rPr lang="en-US" altLang="zh-CN" sz="4000" b="1" dirty="0" err="1">
                <a:latin typeface="Times New Roman" panose="02020603050405020304" pitchFamily="18" charset="0"/>
                <a:cs typeface="Times New Roman" panose="02020603050405020304" pitchFamily="18" charset="0"/>
              </a:rPr>
              <a:t>int</a:t>
            </a:r>
            <a:r>
              <a:rPr lang="en-US" altLang="zh-CN" sz="4000" b="1" dirty="0">
                <a:latin typeface="Times New Roman" panose="02020603050405020304" pitchFamily="18" charset="0"/>
                <a:cs typeface="Times New Roman" panose="02020603050405020304" pitchFamily="18" charset="0"/>
              </a:rPr>
              <a:t> </a:t>
            </a:r>
            <a:r>
              <a:rPr lang="en-US" altLang="zh-CN" sz="4000" b="1" dirty="0" err="1">
                <a:latin typeface="Times New Roman" panose="02020603050405020304" pitchFamily="18" charset="0"/>
                <a:cs typeface="Times New Roman" panose="02020603050405020304" pitchFamily="18" charset="0"/>
              </a:rPr>
              <a:t>s,k,n</a:t>
            </a:r>
            <a:r>
              <a:rPr lang="en-US" altLang="zh-CN" sz="4000" b="1" dirty="0">
                <a:latin typeface="Times New Roman" panose="02020603050405020304" pitchFamily="18" charset="0"/>
                <a:cs typeface="Times New Roman" panose="02020603050405020304" pitchFamily="18" charset="0"/>
              </a:rPr>
              <a:t>;</a:t>
            </a:r>
          </a:p>
          <a:p>
            <a:pPr lvl="1" hangingPunct="1">
              <a:lnSpc>
                <a:spcPts val="3800"/>
              </a:lnSpc>
              <a:spcBef>
                <a:spcPts val="600"/>
              </a:spcBef>
              <a:spcAft>
                <a:spcPts val="600"/>
              </a:spcAft>
              <a:buFont typeface="Gill Sans"/>
              <a:buNone/>
              <a:defRPr/>
            </a:pPr>
            <a:r>
              <a:rPr lang="en-US" altLang="zh-CN" sz="4000" b="1" dirty="0">
                <a:latin typeface="Times New Roman" panose="02020603050405020304" pitchFamily="18" charset="0"/>
                <a:cs typeface="Times New Roman" panose="02020603050405020304" pitchFamily="18" charset="0"/>
              </a:rPr>
              <a:t>   s=0;k=1; </a:t>
            </a:r>
          </a:p>
          <a:p>
            <a:pPr lvl="1" hangingPunct="1">
              <a:lnSpc>
                <a:spcPts val="3800"/>
              </a:lnSpc>
              <a:spcBef>
                <a:spcPts val="600"/>
              </a:spcBef>
              <a:spcAft>
                <a:spcPts val="600"/>
              </a:spcAft>
              <a:buFont typeface="Gill Sans"/>
              <a:buNone/>
              <a:defRPr/>
            </a:pPr>
            <a:r>
              <a:rPr lang="en-US" altLang="zh-CN" sz="4000" b="1" dirty="0">
                <a:latin typeface="Times New Roman" panose="02020603050405020304" pitchFamily="18" charset="0"/>
                <a:cs typeface="Times New Roman" panose="02020603050405020304" pitchFamily="18" charset="0"/>
              </a:rPr>
              <a:t>   </a:t>
            </a:r>
            <a:r>
              <a:rPr lang="en-US" altLang="zh-CN" sz="4000" b="1" dirty="0" err="1">
                <a:latin typeface="Times New Roman" panose="02020603050405020304" pitchFamily="18" charset="0"/>
                <a:cs typeface="Times New Roman" panose="02020603050405020304" pitchFamily="18" charset="0"/>
              </a:rPr>
              <a:t>scanf</a:t>
            </a:r>
            <a:r>
              <a:rPr lang="en-US" altLang="zh-CN" sz="4000" b="1" dirty="0">
                <a:latin typeface="Times New Roman" panose="02020603050405020304" pitchFamily="18" charset="0"/>
                <a:cs typeface="Times New Roman" panose="02020603050405020304" pitchFamily="18" charset="0"/>
              </a:rPr>
              <a:t>(“%</a:t>
            </a:r>
            <a:r>
              <a:rPr lang="en-US" altLang="zh-CN" sz="4000" b="1" dirty="0" err="1">
                <a:latin typeface="Times New Roman" panose="02020603050405020304" pitchFamily="18" charset="0"/>
                <a:cs typeface="Times New Roman" panose="02020603050405020304" pitchFamily="18" charset="0"/>
              </a:rPr>
              <a:t>d”,&amp;n</a:t>
            </a:r>
            <a:r>
              <a:rPr lang="en-US" altLang="zh-CN" sz="4000" b="1" dirty="0">
                <a:latin typeface="Times New Roman" panose="02020603050405020304" pitchFamily="18" charset="0"/>
                <a:cs typeface="Times New Roman" panose="02020603050405020304" pitchFamily="18" charset="0"/>
              </a:rPr>
              <a:t>);                            </a:t>
            </a:r>
          </a:p>
          <a:p>
            <a:pPr lvl="1" hangingPunct="1">
              <a:lnSpc>
                <a:spcPts val="3800"/>
              </a:lnSpc>
              <a:spcBef>
                <a:spcPts val="600"/>
              </a:spcBef>
              <a:spcAft>
                <a:spcPts val="600"/>
              </a:spcAft>
              <a:buFont typeface="Gill Sans"/>
              <a:buNone/>
              <a:defRPr/>
            </a:pPr>
            <a:r>
              <a:rPr lang="en-US" altLang="zh-CN" sz="4000" b="1" dirty="0">
                <a:latin typeface="Times New Roman" panose="02020603050405020304" pitchFamily="18" charset="0"/>
                <a:cs typeface="Times New Roman" panose="02020603050405020304" pitchFamily="18" charset="0"/>
              </a:rPr>
              <a:t>   do {s=</a:t>
            </a:r>
            <a:r>
              <a:rPr lang="en-US" altLang="zh-CN" sz="4000" b="1" dirty="0" err="1">
                <a:latin typeface="Times New Roman" panose="02020603050405020304" pitchFamily="18" charset="0"/>
                <a:cs typeface="Times New Roman" panose="02020603050405020304" pitchFamily="18" charset="0"/>
              </a:rPr>
              <a:t>s+k</a:t>
            </a:r>
            <a:r>
              <a:rPr lang="en-US" altLang="zh-CN" sz="4000" b="1" dirty="0">
                <a:latin typeface="Times New Roman" panose="02020603050405020304" pitchFamily="18" charset="0"/>
                <a:cs typeface="Times New Roman" panose="02020603050405020304" pitchFamily="18" charset="0"/>
              </a:rPr>
              <a:t>; </a:t>
            </a:r>
            <a:r>
              <a:rPr lang="en-US" altLang="zh-CN" sz="4000" b="1" dirty="0">
                <a:solidFill>
                  <a:srgbClr val="0000FF"/>
                </a:solidFill>
                <a:latin typeface="Times New Roman" panose="02020603050405020304" pitchFamily="18" charset="0"/>
                <a:cs typeface="Times New Roman" panose="02020603050405020304" pitchFamily="18" charset="0"/>
              </a:rPr>
              <a:t>k=k+1;</a:t>
            </a:r>
            <a:r>
              <a:rPr lang="en-US" altLang="zh-CN" sz="4000" b="1" dirty="0">
                <a:latin typeface="Times New Roman" panose="02020603050405020304" pitchFamily="18" charset="0"/>
                <a:cs typeface="Times New Roman" panose="02020603050405020304" pitchFamily="18" charset="0"/>
              </a:rPr>
              <a:t> } </a:t>
            </a:r>
          </a:p>
          <a:p>
            <a:pPr lvl="1" hangingPunct="1">
              <a:lnSpc>
                <a:spcPts val="3800"/>
              </a:lnSpc>
              <a:spcBef>
                <a:spcPts val="600"/>
              </a:spcBef>
              <a:spcAft>
                <a:spcPts val="600"/>
              </a:spcAft>
              <a:buFont typeface="Gill Sans"/>
              <a:buNone/>
              <a:defRPr/>
            </a:pPr>
            <a:r>
              <a:rPr lang="en-US" altLang="zh-CN" sz="4000" b="1" dirty="0">
                <a:latin typeface="Times New Roman" panose="02020603050405020304" pitchFamily="18" charset="0"/>
                <a:cs typeface="Times New Roman" panose="02020603050405020304" pitchFamily="18" charset="0"/>
              </a:rPr>
              <a:t>   while(k&lt;n);</a:t>
            </a:r>
          </a:p>
          <a:p>
            <a:pPr lvl="1" hangingPunct="1">
              <a:lnSpc>
                <a:spcPts val="3800"/>
              </a:lnSpc>
              <a:spcBef>
                <a:spcPts val="600"/>
              </a:spcBef>
              <a:spcAft>
                <a:spcPts val="600"/>
              </a:spcAft>
              <a:buFont typeface="Gill Sans"/>
              <a:buNone/>
              <a:defRPr/>
            </a:pPr>
            <a:r>
              <a:rPr lang="en-US" altLang="zh-CN" sz="4000" b="1" dirty="0">
                <a:latin typeface="Times New Roman" panose="02020603050405020304" pitchFamily="18" charset="0"/>
                <a:cs typeface="Times New Roman" panose="02020603050405020304" pitchFamily="18" charset="0"/>
              </a:rPr>
              <a:t>   </a:t>
            </a:r>
            <a:r>
              <a:rPr lang="en-US" altLang="zh-CN" sz="4000" b="1" dirty="0" err="1">
                <a:latin typeface="Times New Roman" panose="02020603050405020304" pitchFamily="18" charset="0"/>
                <a:cs typeface="Times New Roman" panose="02020603050405020304" pitchFamily="18" charset="0"/>
              </a:rPr>
              <a:t>printf</a:t>
            </a:r>
            <a:r>
              <a:rPr lang="en-US" altLang="zh-CN" sz="4000" b="1" dirty="0">
                <a:latin typeface="Times New Roman" panose="02020603050405020304" pitchFamily="18" charset="0"/>
                <a:cs typeface="Times New Roman" panose="02020603050405020304" pitchFamily="18" charset="0"/>
              </a:rPr>
              <a:t>("s=%d\</a:t>
            </a:r>
            <a:r>
              <a:rPr lang="en-US" altLang="zh-CN" sz="4000" b="1" dirty="0" err="1">
                <a:latin typeface="Times New Roman" panose="02020603050405020304" pitchFamily="18" charset="0"/>
                <a:cs typeface="Times New Roman" panose="02020603050405020304" pitchFamily="18" charset="0"/>
              </a:rPr>
              <a:t>n",s</a:t>
            </a:r>
            <a:r>
              <a:rPr lang="en-US" altLang="zh-CN" sz="4000" b="1" dirty="0">
                <a:latin typeface="Times New Roman" panose="02020603050405020304" pitchFamily="18" charset="0"/>
                <a:cs typeface="Times New Roman" panose="02020603050405020304" pitchFamily="18" charset="0"/>
              </a:rPr>
              <a:t>);</a:t>
            </a:r>
          </a:p>
          <a:p>
            <a:pPr lvl="1" hangingPunct="1">
              <a:lnSpc>
                <a:spcPts val="3800"/>
              </a:lnSpc>
              <a:spcBef>
                <a:spcPts val="600"/>
              </a:spcBef>
              <a:spcAft>
                <a:spcPts val="600"/>
              </a:spcAft>
              <a:buFont typeface="Gill Sans"/>
              <a:buNone/>
              <a:defRPr/>
            </a:pPr>
            <a:r>
              <a:rPr lang="en-US" altLang="zh-CN" sz="4000" b="1" dirty="0">
                <a:latin typeface="Times New Roman" panose="02020603050405020304" pitchFamily="18" charset="0"/>
                <a:cs typeface="Times New Roman" panose="02020603050405020304" pitchFamily="18" charset="0"/>
              </a:rPr>
              <a:t>}</a:t>
            </a:r>
            <a:endParaRPr lang="zh-CN" altLang="en-US" sz="4400" b="1" dirty="0">
              <a:latin typeface="Times New Roman" panose="02020603050405020304" pitchFamily="18" charset="0"/>
              <a:cs typeface="Times New Roman" panose="02020603050405020304" pitchFamily="18" charset="0"/>
            </a:endParaRPr>
          </a:p>
        </p:txBody>
      </p:sp>
      <p:sp>
        <p:nvSpPr>
          <p:cNvPr id="6" name="圆角矩形标注 6">
            <a:extLst>
              <a:ext uri="{FF2B5EF4-FFF2-40B4-BE49-F238E27FC236}">
                <a16:creationId xmlns:a16="http://schemas.microsoft.com/office/drawing/2014/main" id="{76487D70-4DC0-4D44-BA23-156E5F8D1A2E}"/>
              </a:ext>
            </a:extLst>
          </p:cNvPr>
          <p:cNvSpPr/>
          <p:nvPr/>
        </p:nvSpPr>
        <p:spPr bwMode="auto">
          <a:xfrm>
            <a:off x="5943103" y="4876800"/>
            <a:ext cx="2913029" cy="910539"/>
          </a:xfrm>
          <a:prstGeom prst="wedgeRoundRectCallout">
            <a:avLst>
              <a:gd name="adj1" fmla="val -77775"/>
              <a:gd name="adj2" fmla="val 5445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bg1"/>
                </a:solidFill>
                <a:effectLst/>
                <a:latin typeface="Arial" charset="0"/>
              </a:rPr>
              <a:t>Question?</a:t>
            </a:r>
            <a:endParaRPr kumimoji="0" lang="zh-CN" altLang="en-US" sz="2400" b="1"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065422843"/>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a:spLocks noGrp="1"/>
          </p:cNvSpPr>
          <p:nvPr>
            <p:ph type="title"/>
          </p:nvPr>
        </p:nvSpPr>
        <p:spPr>
          <a:prstGeom prst="rect">
            <a:avLst/>
          </a:prstGeom>
        </p:spPr>
        <p:txBody>
          <a:bodyPr>
            <a:normAutofit/>
          </a:bodyPr>
          <a:lstStyle>
            <a:lvl1pPr>
              <a:tabLst>
                <a:tab pos="1219200" algn="l"/>
              </a:tabLst>
            </a:lvl1pPr>
          </a:lstStyle>
          <a:p>
            <a:r>
              <a:rPr sz="6600" b="1" dirty="0"/>
              <a:t>For Loops</a:t>
            </a:r>
          </a:p>
        </p:txBody>
      </p:sp>
      <p:sp>
        <p:nvSpPr>
          <p:cNvPr id="97" name="Shape 97"/>
          <p:cNvSpPr>
            <a:spLocks noGrp="1"/>
          </p:cNvSpPr>
          <p:nvPr>
            <p:ph type="body" idx="1"/>
          </p:nvPr>
        </p:nvSpPr>
        <p:spPr>
          <a:xfrm>
            <a:off x="12700" y="1562100"/>
            <a:ext cx="12992100" cy="6096000"/>
          </a:xfrm>
          <a:prstGeom prst="rect">
            <a:avLst/>
          </a:prstGeom>
        </p:spPr>
        <p:txBody>
          <a:bodyPr/>
          <a:lstStyle/>
          <a:p>
            <a:pPr marL="982663" indent="-796925">
              <a:buSzPct val="120000"/>
              <a:buFont typeface="Wingdings" panose="05000000000000000000" pitchFamily="2" charset="2"/>
              <a:buChar char="p"/>
              <a:tabLst>
                <a:tab pos="1587500" algn="l"/>
              </a:tabLst>
            </a:pPr>
            <a:r>
              <a:rPr dirty="0">
                <a:latin typeface="Times New Roman" panose="02020603050405020304" pitchFamily="18" charset="0"/>
                <a:cs typeface="Times New Roman" panose="02020603050405020304" pitchFamily="18" charset="0"/>
              </a:rPr>
              <a:t>One type of loop is very common:</a:t>
            </a:r>
          </a:p>
          <a:p>
            <a:pPr lvl="1">
              <a:tabLst>
                <a:tab pos="2044700" algn="l"/>
              </a:tabLst>
            </a:pPr>
            <a:r>
              <a:rPr dirty="0"/>
              <a:t>Repeating a fixed number of times</a:t>
            </a:r>
          </a:p>
          <a:p>
            <a:pPr lvl="1">
              <a:tabLst>
                <a:tab pos="2044700" algn="l"/>
              </a:tabLst>
            </a:pPr>
            <a:r>
              <a:rPr dirty="0"/>
              <a:t>Often iterating through arrays</a:t>
            </a:r>
          </a:p>
          <a:p>
            <a:pPr marL="982663" indent="-796925">
              <a:buSzPct val="120000"/>
              <a:buFont typeface="Wingdings" panose="05000000000000000000" pitchFamily="2" charset="2"/>
              <a:buChar char="p"/>
            </a:pPr>
            <a:r>
              <a:rPr dirty="0">
                <a:latin typeface="Times New Roman" panose="02020603050405020304" pitchFamily="18" charset="0"/>
                <a:cs typeface="Times New Roman" panose="02020603050405020304" pitchFamily="18" charset="0"/>
              </a:rPr>
              <a:t>We can do this with a while loop</a:t>
            </a:r>
          </a:p>
          <a:p>
            <a:pPr marL="982663" indent="-796925">
              <a:buSzPct val="120000"/>
              <a:buFont typeface="Wingdings" panose="05000000000000000000" pitchFamily="2" charset="2"/>
              <a:buChar char="p"/>
            </a:pPr>
            <a:r>
              <a:rPr dirty="0">
                <a:latin typeface="Times New Roman" panose="02020603050405020304" pitchFamily="18" charset="0"/>
                <a:cs typeface="Times New Roman" panose="02020603050405020304" pitchFamily="18" charset="0"/>
              </a:rPr>
              <a:t>But there’s a special form of loop called </a:t>
            </a:r>
            <a:r>
              <a:rPr b="1" dirty="0">
                <a:solidFill>
                  <a:srgbClr val="FF0000"/>
                </a:solidFill>
                <a:latin typeface="Times New Roman" panose="02020603050405020304" pitchFamily="18" charset="0"/>
                <a:cs typeface="Times New Roman" panose="02020603050405020304" pitchFamily="18" charset="0"/>
              </a:rPr>
              <a:t>for</a:t>
            </a:r>
          </a:p>
        </p:txBody>
      </p:sp>
      <p:sp>
        <p:nvSpPr>
          <p:cNvPr id="2" name="灯片编号占位符 1"/>
          <p:cNvSpPr>
            <a:spLocks noGrp="1"/>
          </p:cNvSpPr>
          <p:nvPr>
            <p:ph type="sldNum" sz="quarter" idx="2"/>
          </p:nvPr>
        </p:nvSpPr>
        <p:spPr/>
        <p:txBody>
          <a:bodyPr/>
          <a:lstStyle/>
          <a:p>
            <a:fld id="{86CB4B4D-7CA3-9044-876B-883B54F8677D}" type="slidenum">
              <a:rPr lang="en-US" altLang="zh-CN" smtClean="0"/>
              <a:t>25</a:t>
            </a:fld>
            <a:endParaRPr lang="en-US" altLang="zh-CN"/>
          </a:p>
        </p:txBody>
      </p:sp>
    </p:spTree>
    <p:extLst>
      <p:ext uri="{BB962C8B-B14F-4D97-AF65-F5344CB8AC3E}">
        <p14:creationId xmlns:p14="http://schemas.microsoft.com/office/powerpoint/2010/main" val="3533918346"/>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E898AF-BAD9-4469-9147-25A852761ADD}"/>
              </a:ext>
            </a:extLst>
          </p:cNvPr>
          <p:cNvSpPr>
            <a:spLocks noGrp="1"/>
          </p:cNvSpPr>
          <p:nvPr>
            <p:ph type="title"/>
          </p:nvPr>
        </p:nvSpPr>
        <p:spPr/>
        <p:txBody>
          <a:bodyPr/>
          <a:lstStyle/>
          <a:p>
            <a:r>
              <a:rPr lang="en-US" altLang="zh-CN" sz="6600" b="1" dirty="0"/>
              <a:t>For Loop</a:t>
            </a:r>
            <a:endParaRPr lang="zh-CN" altLang="en-US" sz="6600" b="1" dirty="0"/>
          </a:p>
        </p:txBody>
      </p:sp>
      <p:sp>
        <p:nvSpPr>
          <p:cNvPr id="4" name="灯片编号占位符 3">
            <a:extLst>
              <a:ext uri="{FF2B5EF4-FFF2-40B4-BE49-F238E27FC236}">
                <a16:creationId xmlns:a16="http://schemas.microsoft.com/office/drawing/2014/main" id="{0EE3CB81-BAE6-4642-AFFB-BF8A1114E94A}"/>
              </a:ext>
            </a:extLst>
          </p:cNvPr>
          <p:cNvSpPr>
            <a:spLocks noGrp="1"/>
          </p:cNvSpPr>
          <p:nvPr>
            <p:ph type="sldNum" sz="quarter" idx="2"/>
          </p:nvPr>
        </p:nvSpPr>
        <p:spPr/>
        <p:txBody>
          <a:bodyPr/>
          <a:lstStyle/>
          <a:p>
            <a:fld id="{86CB4B4D-7CA3-9044-876B-883B54F8677D}" type="slidenum">
              <a:rPr lang="en-US" altLang="zh-CN" smtClean="0"/>
              <a:t>26</a:t>
            </a:fld>
            <a:endParaRPr lang="en-US" altLang="zh-CN"/>
          </a:p>
        </p:txBody>
      </p:sp>
      <p:sp>
        <p:nvSpPr>
          <p:cNvPr id="5" name="Rectangle 2">
            <a:extLst>
              <a:ext uri="{FF2B5EF4-FFF2-40B4-BE49-F238E27FC236}">
                <a16:creationId xmlns:a16="http://schemas.microsoft.com/office/drawing/2014/main" id="{EDA886D2-6614-4427-B622-AD5CC12088FB}"/>
              </a:ext>
            </a:extLst>
          </p:cNvPr>
          <p:cNvSpPr>
            <a:spLocks noGrp="1" noChangeArrowheads="1"/>
          </p:cNvSpPr>
          <p:nvPr>
            <p:ph type="body" idx="1"/>
          </p:nvPr>
        </p:nvSpPr>
        <p:spPr bwMode="auto">
          <a:xfrm>
            <a:off x="438150" y="2313055"/>
            <a:ext cx="12298136" cy="1846659"/>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marL="254000" indent="0">
              <a:buNone/>
            </a:pPr>
            <a:r>
              <a:rPr lang="en-US" altLang="zh-CN" sz="4000" b="1" dirty="0">
                <a:solidFill>
                  <a:schemeClr val="tx1"/>
                </a:solidFill>
                <a:latin typeface="Times New Roman" panose="02020603050405020304" pitchFamily="18" charset="0"/>
                <a:ea typeface="黑体" pitchFamily="49" charset="-122"/>
                <a:cs typeface="Times New Roman" panose="02020603050405020304" pitchFamily="18" charset="0"/>
              </a:rPr>
              <a:t>Syntax:</a:t>
            </a:r>
          </a:p>
          <a:p>
            <a:pPr marL="254000" indent="0">
              <a:buNone/>
            </a:pPr>
            <a:r>
              <a:rPr lang="en-US" altLang="zh-CN" sz="3600" b="1" dirty="0">
                <a:solidFill>
                  <a:srgbClr val="FF0000"/>
                </a:solidFill>
                <a:latin typeface="Times New Roman" panose="02020603050405020304" pitchFamily="18" charset="0"/>
                <a:ea typeface="黑体" pitchFamily="49" charset="-122"/>
                <a:cs typeface="Times New Roman" panose="02020603050405020304" pitchFamily="18" charset="0"/>
              </a:rPr>
              <a:t>for([</a:t>
            </a:r>
            <a:r>
              <a:rPr lang="en-US" altLang="zh-CN" sz="3600" b="1" dirty="0">
                <a:solidFill>
                  <a:srgbClr val="FF0000"/>
                </a:solidFill>
                <a:latin typeface="Times New Roman" panose="02020603050405020304" pitchFamily="18" charset="0"/>
                <a:cs typeface="Times New Roman" panose="02020603050405020304" pitchFamily="18" charset="0"/>
              </a:rPr>
              <a:t>expression </a:t>
            </a:r>
            <a:r>
              <a:rPr lang="en-US" altLang="zh-CN" sz="3600" b="1" dirty="0">
                <a:solidFill>
                  <a:srgbClr val="FF0000"/>
                </a:solidFill>
                <a:latin typeface="Times New Roman" panose="02020603050405020304" pitchFamily="18" charset="0"/>
                <a:ea typeface="黑体" pitchFamily="49" charset="-122"/>
                <a:cs typeface="Times New Roman" panose="02020603050405020304" pitchFamily="18" charset="0"/>
              </a:rPr>
              <a:t>1];[</a:t>
            </a:r>
            <a:r>
              <a:rPr lang="en-US" altLang="zh-CN" sz="3600" b="1" dirty="0">
                <a:solidFill>
                  <a:srgbClr val="FF0000"/>
                </a:solidFill>
                <a:latin typeface="Times New Roman" panose="02020603050405020304" pitchFamily="18" charset="0"/>
                <a:cs typeface="Times New Roman" panose="02020603050405020304" pitchFamily="18" charset="0"/>
              </a:rPr>
              <a:t>expression </a:t>
            </a:r>
            <a:r>
              <a:rPr lang="en-US" altLang="zh-CN" sz="3600" b="1" dirty="0">
                <a:solidFill>
                  <a:srgbClr val="FF0000"/>
                </a:solidFill>
                <a:latin typeface="Times New Roman" panose="02020603050405020304" pitchFamily="18" charset="0"/>
                <a:ea typeface="黑体" pitchFamily="49" charset="-122"/>
                <a:cs typeface="Times New Roman" panose="02020603050405020304" pitchFamily="18" charset="0"/>
              </a:rPr>
              <a:t>2];[</a:t>
            </a:r>
            <a:r>
              <a:rPr lang="en-US" altLang="zh-CN" sz="3600" b="1" dirty="0">
                <a:solidFill>
                  <a:srgbClr val="FF0000"/>
                </a:solidFill>
                <a:latin typeface="Times New Roman" panose="02020603050405020304" pitchFamily="18" charset="0"/>
                <a:cs typeface="Times New Roman" panose="02020603050405020304" pitchFamily="18" charset="0"/>
              </a:rPr>
              <a:t>expression </a:t>
            </a:r>
            <a:r>
              <a:rPr lang="en-US" altLang="zh-CN" sz="3600" b="1" dirty="0">
                <a:solidFill>
                  <a:srgbClr val="FF0000"/>
                </a:solidFill>
                <a:latin typeface="Times New Roman" panose="02020603050405020304" pitchFamily="18" charset="0"/>
                <a:ea typeface="黑体" pitchFamily="49" charset="-122"/>
                <a:cs typeface="Times New Roman" panose="02020603050405020304" pitchFamily="18" charset="0"/>
              </a:rPr>
              <a:t>3]) statements;</a:t>
            </a:r>
            <a:endParaRPr lang="zh-CN" altLang="en-US" sz="36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D7A03665-D885-4FC1-9D72-F41B767E4690}"/>
              </a:ext>
            </a:extLst>
          </p:cNvPr>
          <p:cNvSpPr/>
          <p:nvPr/>
        </p:nvSpPr>
        <p:spPr>
          <a:xfrm>
            <a:off x="270932" y="4876800"/>
            <a:ext cx="12465353" cy="1656864"/>
          </a:xfrm>
          <a:prstGeom prst="rect">
            <a:avLst/>
          </a:prstGeom>
        </p:spPr>
        <p:txBody>
          <a:bodyPr wrap="square">
            <a:spAutoFit/>
          </a:bodyPr>
          <a:lstStyle/>
          <a:p>
            <a:pPr marL="982663" indent="-796925" algn="l" hangingPunct="1">
              <a:lnSpc>
                <a:spcPts val="5500"/>
              </a:lnSpc>
              <a:spcBef>
                <a:spcPts val="600"/>
              </a:spcBef>
              <a:spcAft>
                <a:spcPts val="600"/>
              </a:spcAft>
              <a:buSzPct val="120000"/>
              <a:buFont typeface="Wingdings" panose="05000000000000000000" pitchFamily="2" charset="2"/>
              <a:buChar char="p"/>
              <a:tabLst>
                <a:tab pos="1587500" algn="l"/>
              </a:tabLst>
            </a:pPr>
            <a:r>
              <a:rPr lang="en-US" altLang="zh-CN" sz="5400" dirty="0">
                <a:latin typeface="Times New Roman" panose="02020603050405020304" pitchFamily="18" charset="0"/>
                <a:ea typeface="+mn-ea"/>
                <a:cs typeface="Times New Roman" panose="02020603050405020304" pitchFamily="18" charset="0"/>
                <a:sym typeface="Lucida Grande"/>
              </a:rPr>
              <a:t>syntactic sugar</a:t>
            </a:r>
          </a:p>
          <a:p>
            <a:pPr marL="982663" indent="-796925" algn="l" hangingPunct="1">
              <a:lnSpc>
                <a:spcPts val="5500"/>
              </a:lnSpc>
              <a:spcBef>
                <a:spcPts val="600"/>
              </a:spcBef>
              <a:spcAft>
                <a:spcPts val="600"/>
              </a:spcAft>
              <a:buSzPct val="120000"/>
              <a:buFont typeface="Wingdings" panose="05000000000000000000" pitchFamily="2" charset="2"/>
              <a:buChar char="p"/>
              <a:tabLst>
                <a:tab pos="1587500" algn="l"/>
              </a:tabLst>
            </a:pPr>
            <a:r>
              <a:rPr lang="en-US" altLang="zh-CN" sz="5400" dirty="0">
                <a:latin typeface="Times New Roman" panose="02020603050405020304" pitchFamily="18" charset="0"/>
                <a:ea typeface="+mn-ea"/>
                <a:cs typeface="Times New Roman" panose="02020603050405020304" pitchFamily="18" charset="0"/>
                <a:sym typeface="Lucida Grande"/>
              </a:rPr>
              <a:t>it could be de-sugared into a while loop</a:t>
            </a:r>
            <a:endParaRPr lang="zh-CN" altLang="en-US" sz="5400" dirty="0">
              <a:latin typeface="Times New Roman" panose="02020603050405020304" pitchFamily="18" charset="0"/>
              <a:ea typeface="+mn-ea"/>
              <a:cs typeface="Times New Roman" panose="02020603050405020304" pitchFamily="18" charset="0"/>
              <a:sym typeface="Palatino"/>
            </a:endParaRPr>
          </a:p>
        </p:txBody>
      </p:sp>
    </p:spTree>
    <p:extLst>
      <p:ext uri="{BB962C8B-B14F-4D97-AF65-F5344CB8AC3E}">
        <p14:creationId xmlns:p14="http://schemas.microsoft.com/office/powerpoint/2010/main" val="3047312583"/>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0" y="50800"/>
            <a:ext cx="12992100" cy="1358900"/>
          </a:xfrm>
        </p:spPr>
        <p:txBody>
          <a:bodyPr>
            <a:normAutofit/>
          </a:bodyPr>
          <a:lstStyle/>
          <a:p>
            <a:r>
              <a:rPr lang="en-US" altLang="zh-CN" sz="6000" b="1" dirty="0"/>
              <a:t>Repeating With While</a:t>
            </a:r>
            <a:endParaRPr lang="zh-CN" altLang="en-US" sz="6000" b="1" dirty="0"/>
          </a:p>
        </p:txBody>
      </p:sp>
      <p:sp>
        <p:nvSpPr>
          <p:cNvPr id="3" name="文本占位符 2"/>
          <p:cNvSpPr>
            <a:spLocks noGrp="1"/>
          </p:cNvSpPr>
          <p:nvPr>
            <p:ph type="body" idx="1"/>
          </p:nvPr>
        </p:nvSpPr>
        <p:spPr>
          <a:xfrm>
            <a:off x="828357" y="1574800"/>
            <a:ext cx="11627485" cy="7581900"/>
          </a:xfrm>
          <a:ln w="19050">
            <a:solidFill>
              <a:schemeClr val="tx2">
                <a:lumMod val="75000"/>
              </a:schemeClr>
            </a:solidFill>
          </a:ln>
        </p:spPr>
        <p:txBody>
          <a:bodyPr/>
          <a:lstStyle/>
          <a:p>
            <a:pPr marL="254000" indent="0">
              <a:buNone/>
            </a:pPr>
            <a:r>
              <a:rPr lang="en-US" altLang="zh-CN" b="1" dirty="0" err="1">
                <a:latin typeface="Times New Roman" panose="02020603050405020304" pitchFamily="18" charset="0"/>
                <a:cs typeface="Times New Roman" panose="02020603050405020304" pitchFamily="18" charset="0"/>
              </a:rPr>
              <a:t>int</a:t>
            </a: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i</a:t>
            </a:r>
            <a:r>
              <a:rPr lang="en-US" altLang="zh-CN" b="1" dirty="0">
                <a:latin typeface="Times New Roman" panose="02020603050405020304" pitchFamily="18" charset="0"/>
                <a:cs typeface="Times New Roman" panose="02020603050405020304" pitchFamily="18" charset="0"/>
              </a:rPr>
              <a:t> = 0;               //</a:t>
            </a:r>
            <a:r>
              <a:rPr lang="en-US" altLang="zh-CN" b="1" dirty="0">
                <a:solidFill>
                  <a:srgbClr val="C00000"/>
                </a:solidFill>
                <a:latin typeface="Times New Roman" panose="02020603050405020304" pitchFamily="18" charset="0"/>
                <a:cs typeface="Times New Roman" panose="02020603050405020304" pitchFamily="18" charset="0"/>
              </a:rPr>
              <a:t>initial value</a:t>
            </a:r>
          </a:p>
          <a:p>
            <a:pPr marL="254000" indent="0">
              <a:buNone/>
            </a:pPr>
            <a:r>
              <a:rPr lang="en-US" altLang="zh-CN" b="1" dirty="0">
                <a:latin typeface="Times New Roman" panose="02020603050405020304" pitchFamily="18" charset="0"/>
                <a:cs typeface="Times New Roman" panose="02020603050405020304" pitchFamily="18" charset="0"/>
              </a:rPr>
              <a:t>while(</a:t>
            </a:r>
            <a:r>
              <a:rPr lang="en-US" altLang="zh-CN" b="1" dirty="0" err="1">
                <a:latin typeface="Times New Roman" panose="02020603050405020304" pitchFamily="18" charset="0"/>
                <a:cs typeface="Times New Roman" panose="02020603050405020304" pitchFamily="18" charset="0"/>
              </a:rPr>
              <a:t>i</a:t>
            </a:r>
            <a:r>
              <a:rPr lang="en-US" altLang="zh-CN" b="1" dirty="0">
                <a:latin typeface="Times New Roman" panose="02020603050405020304" pitchFamily="18" charset="0"/>
                <a:cs typeface="Times New Roman" panose="02020603050405020304" pitchFamily="18" charset="0"/>
              </a:rPr>
              <a:t> &lt; </a:t>
            </a:r>
            <a:r>
              <a:rPr lang="en-US" altLang="zh-CN" b="1" dirty="0" err="1">
                <a:latin typeface="Times New Roman" panose="02020603050405020304" pitchFamily="18" charset="0"/>
                <a:cs typeface="Times New Roman" panose="02020603050405020304" pitchFamily="18" charset="0"/>
              </a:rPr>
              <a:t>num</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C00000"/>
                </a:solidFill>
                <a:latin typeface="Times New Roman" panose="02020603050405020304" pitchFamily="18" charset="0"/>
                <a:cs typeface="Times New Roman" panose="02020603050405020304" pitchFamily="18" charset="0"/>
              </a:rPr>
              <a:t>condition</a:t>
            </a:r>
          </a:p>
          <a:p>
            <a:pPr marL="254000" indent="0">
              <a:buNone/>
            </a:pPr>
            <a:r>
              <a:rPr lang="en-US" altLang="zh-CN" b="1" dirty="0">
                <a:latin typeface="Times New Roman" panose="02020603050405020304" pitchFamily="18" charset="0"/>
                <a:cs typeface="Times New Roman" panose="02020603050405020304" pitchFamily="18" charset="0"/>
              </a:rPr>
              <a:t>{ </a:t>
            </a:r>
          </a:p>
          <a:p>
            <a:pPr marL="254000" indent="0">
              <a:buNone/>
            </a:pPr>
            <a:r>
              <a:rPr lang="en-US" altLang="zh-CN" b="1" dirty="0">
                <a:latin typeface="Times New Roman" panose="02020603050405020304" pitchFamily="18" charset="0"/>
                <a:cs typeface="Times New Roman" panose="02020603050405020304" pitchFamily="18" charset="0"/>
              </a:rPr>
              <a:t> …</a:t>
            </a:r>
          </a:p>
          <a:p>
            <a:pPr marL="254000" indent="0">
              <a:buNone/>
            </a:pP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i</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C00000"/>
                </a:solidFill>
                <a:latin typeface="Times New Roman" panose="02020603050405020304" pitchFamily="18" charset="0"/>
                <a:cs typeface="Times New Roman" panose="02020603050405020304" pitchFamily="18" charset="0"/>
              </a:rPr>
              <a:t>increment</a:t>
            </a:r>
          </a:p>
          <a:p>
            <a:pPr marL="254000" indent="0">
              <a:buNone/>
            </a:pPr>
            <a:r>
              <a:rPr lang="en-US" altLang="zh-CN"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2"/>
          </p:nvPr>
        </p:nvSpPr>
        <p:spPr/>
        <p:txBody>
          <a:bodyPr/>
          <a:lstStyle/>
          <a:p>
            <a:fld id="{86CB4B4D-7CA3-9044-876B-883B54F8677D}" type="slidenum">
              <a:rPr lang="en-US" altLang="zh-CN" smtClean="0"/>
              <a:t>27</a:t>
            </a:fld>
            <a:endParaRPr lang="en-US" altLang="zh-CN"/>
          </a:p>
        </p:txBody>
      </p:sp>
    </p:spTree>
    <p:extLst>
      <p:ext uri="{BB962C8B-B14F-4D97-AF65-F5344CB8AC3E}">
        <p14:creationId xmlns:p14="http://schemas.microsoft.com/office/powerpoint/2010/main" val="1915852312"/>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6600" b="1" dirty="0"/>
              <a:t>Equivalent For Loop</a:t>
            </a:r>
            <a:endParaRPr lang="zh-CN" altLang="en-US" sz="6600" b="1" dirty="0"/>
          </a:p>
        </p:txBody>
      </p:sp>
      <p:sp>
        <p:nvSpPr>
          <p:cNvPr id="3" name="文本占位符 2"/>
          <p:cNvSpPr>
            <a:spLocks noGrp="1"/>
          </p:cNvSpPr>
          <p:nvPr>
            <p:ph type="body" idx="1"/>
          </p:nvPr>
        </p:nvSpPr>
        <p:spPr>
          <a:xfrm>
            <a:off x="747490" y="3641632"/>
            <a:ext cx="12426721" cy="5502367"/>
          </a:xfrm>
          <a:ln w="19050">
            <a:solidFill>
              <a:schemeClr val="tx2">
                <a:lumMod val="75000"/>
              </a:schemeClr>
            </a:solidFill>
          </a:ln>
        </p:spPr>
        <p:txBody>
          <a:bodyPr/>
          <a:lstStyle/>
          <a:p>
            <a:pPr marL="254000" indent="0">
              <a:buNone/>
            </a:pPr>
            <a:r>
              <a:rPr lang="en-US" altLang="zh-CN" b="1" dirty="0">
                <a:latin typeface="Times New Roman" panose="02020603050405020304" pitchFamily="18" charset="0"/>
                <a:cs typeface="Times New Roman" panose="02020603050405020304" pitchFamily="18" charset="0"/>
              </a:rPr>
              <a:t>for(</a:t>
            </a:r>
            <a:r>
              <a:rPr lang="en-US" altLang="zh-CN" b="1" dirty="0" err="1">
                <a:latin typeface="Times New Roman" panose="02020603050405020304" pitchFamily="18" charset="0"/>
                <a:cs typeface="Times New Roman" panose="02020603050405020304" pitchFamily="18" charset="0"/>
              </a:rPr>
              <a:t>i</a:t>
            </a:r>
            <a:r>
              <a:rPr lang="en-US" altLang="zh-CN" b="1" dirty="0">
                <a:latin typeface="Times New Roman" panose="02020603050405020304" pitchFamily="18" charset="0"/>
                <a:cs typeface="Times New Roman" panose="02020603050405020304" pitchFamily="18" charset="0"/>
              </a:rPr>
              <a:t> = 0;i &lt; </a:t>
            </a:r>
            <a:r>
              <a:rPr lang="en-US" altLang="zh-CN" b="1" dirty="0" err="1">
                <a:latin typeface="Times New Roman" panose="02020603050405020304" pitchFamily="18" charset="0"/>
                <a:cs typeface="Times New Roman" panose="02020603050405020304" pitchFamily="18" charset="0"/>
              </a:rPr>
              <a:t>num</a:t>
            </a: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i</a:t>
            </a:r>
            <a:r>
              <a:rPr lang="en-US" altLang="zh-CN" b="1" dirty="0">
                <a:latin typeface="Times New Roman" panose="02020603050405020304" pitchFamily="18" charset="0"/>
                <a:cs typeface="Times New Roman" panose="02020603050405020304" pitchFamily="18" charset="0"/>
              </a:rPr>
              <a:t>++)</a:t>
            </a:r>
          </a:p>
          <a:p>
            <a:pPr marL="254000" indent="0">
              <a:buNone/>
            </a:pPr>
            <a:r>
              <a:rPr lang="en-US" altLang="zh-CN" b="1" dirty="0">
                <a:latin typeface="Times New Roman" panose="02020603050405020304" pitchFamily="18" charset="0"/>
                <a:cs typeface="Times New Roman" panose="02020603050405020304" pitchFamily="18" charset="0"/>
              </a:rPr>
              <a:t>{</a:t>
            </a:r>
          </a:p>
          <a:p>
            <a:pPr marL="254000" indent="0">
              <a:buNone/>
            </a:pPr>
            <a:r>
              <a:rPr lang="en-US" altLang="zh-CN" b="1" dirty="0">
                <a:latin typeface="Times New Roman" panose="02020603050405020304" pitchFamily="18" charset="0"/>
                <a:cs typeface="Times New Roman" panose="02020603050405020304" pitchFamily="18" charset="0"/>
              </a:rPr>
              <a:t>…</a:t>
            </a:r>
          </a:p>
          <a:p>
            <a:pPr marL="254000" indent="0">
              <a:buNone/>
            </a:pPr>
            <a:r>
              <a:rPr lang="en-US" altLang="zh-CN"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2"/>
          </p:nvPr>
        </p:nvSpPr>
        <p:spPr/>
        <p:txBody>
          <a:bodyPr/>
          <a:lstStyle/>
          <a:p>
            <a:fld id="{86CB4B4D-7CA3-9044-876B-883B54F8677D}" type="slidenum">
              <a:rPr lang="en-US" altLang="zh-CN" smtClean="0"/>
              <a:t>28</a:t>
            </a:fld>
            <a:endParaRPr lang="en-US" altLang="zh-CN"/>
          </a:p>
        </p:txBody>
      </p:sp>
      <p:grpSp>
        <p:nvGrpSpPr>
          <p:cNvPr id="5" name="Group 119"/>
          <p:cNvGrpSpPr/>
          <p:nvPr/>
        </p:nvGrpSpPr>
        <p:grpSpPr>
          <a:xfrm>
            <a:off x="2367642" y="1355558"/>
            <a:ext cx="9841776" cy="3231682"/>
            <a:chOff x="217515" y="45793"/>
            <a:chExt cx="9146795" cy="3079938"/>
          </a:xfrm>
        </p:grpSpPr>
        <p:sp>
          <p:nvSpPr>
            <p:cNvPr id="6" name="Shape 113"/>
            <p:cNvSpPr/>
            <p:nvPr/>
          </p:nvSpPr>
          <p:spPr>
            <a:xfrm>
              <a:off x="5578438" y="45793"/>
              <a:ext cx="2674602" cy="683252"/>
            </a:xfrm>
            <a:prstGeom prst="rect">
              <a:avLst/>
            </a:prstGeom>
            <a:noFill/>
            <a:ln w="12700" cap="flat">
              <a:noFill/>
              <a:miter lim="400000"/>
            </a:ln>
            <a:effectLst/>
          </p:spPr>
          <p:txBody>
            <a:bodyPr wrap="none" lIns="50800" tIns="50800" rIns="50800" bIns="50800" numCol="1" anchor="ctr">
              <a:spAutoFit/>
            </a:bodyPr>
            <a:lstStyle>
              <a:lvl1pPr>
                <a:tabLst>
                  <a:tab pos="1066800" algn="l"/>
                </a:tabLst>
                <a:defRPr>
                  <a:solidFill>
                    <a:schemeClr val="accent5"/>
                  </a:solidFill>
                  <a:latin typeface="Phosphate Inline"/>
                  <a:ea typeface="Phosphate Inline"/>
                  <a:cs typeface="Phosphate Inline"/>
                  <a:sym typeface="Phosphate Inline"/>
                </a:defRPr>
              </a:lvl1pPr>
            </a:lstStyle>
            <a:p>
              <a:r>
                <a:rPr dirty="0">
                  <a:latin typeface="Palatino Linotype" panose="02040502050505030304" charset="0"/>
                </a:rPr>
                <a:t>Initial Value</a:t>
              </a:r>
            </a:p>
          </p:txBody>
        </p:sp>
        <p:sp>
          <p:nvSpPr>
            <p:cNvPr id="7" name="Shape 114"/>
            <p:cNvSpPr/>
            <p:nvPr/>
          </p:nvSpPr>
          <p:spPr>
            <a:xfrm flipH="1">
              <a:off x="217515" y="605983"/>
              <a:ext cx="5137222" cy="2519748"/>
            </a:xfrm>
            <a:prstGeom prst="line">
              <a:avLst/>
            </a:prstGeom>
            <a:noFill/>
            <a:ln w="114300" cap="flat">
              <a:solidFill>
                <a:schemeClr val="accent5"/>
              </a:solidFill>
              <a:prstDash val="solid"/>
              <a:miter lim="400000"/>
              <a:tailEnd type="triangle" w="med" len="med"/>
            </a:ln>
            <a:effectLst/>
          </p:spPr>
          <p:txBody>
            <a:bodyPr wrap="square" lIns="50800" tIns="50800" rIns="50800" bIns="50800" numCol="1" anchor="ctr">
              <a:noAutofit/>
            </a:bodyPr>
            <a:lstStyle/>
            <a:p>
              <a:pPr>
                <a:tabLst>
                  <a:tab pos="1066800" algn="l"/>
                </a:tabLst>
                <a:defRPr>
                  <a:effectLst>
                    <a:outerShdw blurRad="38100" dist="12700" dir="5400000" rotWithShape="0">
                      <a:srgbClr val="000000">
                        <a:alpha val="50000"/>
                      </a:srgbClr>
                    </a:outerShdw>
                  </a:effectLst>
                </a:defRPr>
              </a:pPr>
              <a:endParaRPr/>
            </a:p>
          </p:txBody>
        </p:sp>
        <p:sp>
          <p:nvSpPr>
            <p:cNvPr id="8" name="Shape 115"/>
            <p:cNvSpPr/>
            <p:nvPr/>
          </p:nvSpPr>
          <p:spPr>
            <a:xfrm>
              <a:off x="6606932" y="502670"/>
              <a:ext cx="2212507" cy="683252"/>
            </a:xfrm>
            <a:prstGeom prst="rect">
              <a:avLst/>
            </a:prstGeom>
            <a:noFill/>
            <a:ln w="12700" cap="flat">
              <a:noFill/>
              <a:miter lim="400000"/>
            </a:ln>
            <a:effectLst/>
          </p:spPr>
          <p:txBody>
            <a:bodyPr wrap="none" lIns="50800" tIns="50800" rIns="50800" bIns="50800" numCol="1" anchor="ctr">
              <a:spAutoFit/>
            </a:bodyPr>
            <a:lstStyle>
              <a:lvl1pPr>
                <a:tabLst>
                  <a:tab pos="1066800" algn="l"/>
                </a:tabLst>
                <a:defRPr>
                  <a:solidFill>
                    <a:schemeClr val="accent5"/>
                  </a:solidFill>
                  <a:latin typeface="Phosphate Inline"/>
                  <a:ea typeface="Phosphate Inline"/>
                  <a:cs typeface="Phosphate Inline"/>
                  <a:sym typeface="Phosphate Inline"/>
                </a:defRPr>
              </a:lvl1pPr>
            </a:lstStyle>
            <a:p>
              <a:r>
                <a:rPr lang="en-US" dirty="0">
                  <a:latin typeface="Palatino Linotype" panose="02040502050505030304" charset="0"/>
                </a:rPr>
                <a:t>Condition</a:t>
              </a:r>
            </a:p>
          </p:txBody>
        </p:sp>
        <p:sp>
          <p:nvSpPr>
            <p:cNvPr id="9" name="Shape 116"/>
            <p:cNvSpPr/>
            <p:nvPr/>
          </p:nvSpPr>
          <p:spPr>
            <a:xfrm flipH="1">
              <a:off x="2192751" y="763332"/>
              <a:ext cx="4169106" cy="2349107"/>
            </a:xfrm>
            <a:prstGeom prst="line">
              <a:avLst/>
            </a:prstGeom>
            <a:noFill/>
            <a:ln w="114300" cap="flat">
              <a:solidFill>
                <a:schemeClr val="accent5"/>
              </a:solidFill>
              <a:prstDash val="solid"/>
              <a:miter lim="400000"/>
              <a:tailEnd type="triangle" w="med" len="med"/>
            </a:ln>
            <a:effectLst/>
          </p:spPr>
          <p:txBody>
            <a:bodyPr wrap="square" lIns="50800" tIns="50800" rIns="50800" bIns="50800" numCol="1" anchor="ctr">
              <a:noAutofit/>
            </a:bodyPr>
            <a:lstStyle/>
            <a:p>
              <a:pPr>
                <a:tabLst>
                  <a:tab pos="1066800" algn="l"/>
                </a:tabLst>
                <a:defRPr>
                  <a:effectLst>
                    <a:outerShdw blurRad="38100" dist="12700" dir="5400000" rotWithShape="0">
                      <a:srgbClr val="000000">
                        <a:alpha val="50000"/>
                      </a:srgbClr>
                    </a:outerShdw>
                  </a:effectLst>
                </a:defRPr>
              </a:pPr>
              <a:endParaRPr/>
            </a:p>
          </p:txBody>
        </p:sp>
        <p:sp>
          <p:nvSpPr>
            <p:cNvPr id="10" name="Shape 117"/>
            <p:cNvSpPr/>
            <p:nvPr/>
          </p:nvSpPr>
          <p:spPr>
            <a:xfrm>
              <a:off x="7141770" y="1032681"/>
              <a:ext cx="2222540" cy="683252"/>
            </a:xfrm>
            <a:prstGeom prst="rect">
              <a:avLst/>
            </a:prstGeom>
            <a:noFill/>
            <a:ln w="12700" cap="flat">
              <a:noFill/>
              <a:miter lim="400000"/>
            </a:ln>
            <a:effectLst/>
          </p:spPr>
          <p:txBody>
            <a:bodyPr wrap="none" lIns="50800" tIns="50800" rIns="50800" bIns="50800" numCol="1" anchor="ctr">
              <a:spAutoFit/>
            </a:bodyPr>
            <a:lstStyle>
              <a:lvl1pPr>
                <a:tabLst>
                  <a:tab pos="1066800" algn="l"/>
                </a:tabLst>
                <a:defRPr>
                  <a:solidFill>
                    <a:schemeClr val="accent5"/>
                  </a:solidFill>
                  <a:latin typeface="Phosphate Inline"/>
                  <a:ea typeface="Phosphate Inline"/>
                  <a:cs typeface="Phosphate Inline"/>
                  <a:sym typeface="Phosphate Inline"/>
                </a:defRPr>
              </a:lvl1pPr>
            </a:lstStyle>
            <a:p>
              <a:r>
                <a:rPr lang="en-US" dirty="0">
                  <a:solidFill>
                    <a:srgbClr val="C00000"/>
                  </a:solidFill>
                  <a:latin typeface="Palatino Linotype" panose="02040502050505030304" charset="0"/>
                </a:rPr>
                <a:t>Increment</a:t>
              </a:r>
            </a:p>
          </p:txBody>
        </p:sp>
        <p:sp>
          <p:nvSpPr>
            <p:cNvPr id="11" name="Shape 118"/>
            <p:cNvSpPr/>
            <p:nvPr/>
          </p:nvSpPr>
          <p:spPr>
            <a:xfrm flipH="1">
              <a:off x="3801261" y="1364502"/>
              <a:ext cx="2951830" cy="1716812"/>
            </a:xfrm>
            <a:prstGeom prst="line">
              <a:avLst/>
            </a:prstGeom>
            <a:noFill/>
            <a:ln w="114300" cap="flat">
              <a:solidFill>
                <a:schemeClr val="accent5"/>
              </a:solidFill>
              <a:prstDash val="solid"/>
              <a:miter lim="400000"/>
              <a:tailEnd type="triangle" w="med" len="med"/>
            </a:ln>
            <a:effectLst/>
          </p:spPr>
          <p:txBody>
            <a:bodyPr wrap="square" lIns="50800" tIns="50800" rIns="50800" bIns="50800" numCol="1" anchor="ctr">
              <a:noAutofit/>
            </a:bodyPr>
            <a:lstStyle/>
            <a:p>
              <a:pPr>
                <a:tabLst>
                  <a:tab pos="1066800" algn="l"/>
                </a:tabLst>
                <a:defRPr>
                  <a:effectLst>
                    <a:outerShdw blurRad="38100" dist="12700" dir="5400000" rotWithShape="0">
                      <a:srgbClr val="000000">
                        <a:alpha val="50000"/>
                      </a:srgbClr>
                    </a:outerShdw>
                  </a:effectLst>
                </a:defRPr>
              </a:pPr>
              <a:endParaRPr/>
            </a:p>
          </p:txBody>
        </p:sp>
      </p:grpSp>
    </p:spTree>
    <p:extLst>
      <p:ext uri="{BB962C8B-B14F-4D97-AF65-F5344CB8AC3E}">
        <p14:creationId xmlns:p14="http://schemas.microsoft.com/office/powerpoint/2010/main" val="587373957"/>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title"/>
          </p:nvPr>
        </p:nvSpPr>
        <p:spPr>
          <a:prstGeom prst="rect">
            <a:avLst/>
          </a:prstGeom>
        </p:spPr>
        <p:txBody>
          <a:bodyPr>
            <a:normAutofit/>
          </a:bodyPr>
          <a:lstStyle>
            <a:lvl1pPr>
              <a:tabLst>
                <a:tab pos="1219200" algn="l"/>
              </a:tabLst>
            </a:lvl1pPr>
          </a:lstStyle>
          <a:p>
            <a:r>
              <a:rPr sz="6600" b="1" dirty="0"/>
              <a:t>For Loops</a:t>
            </a:r>
          </a:p>
        </p:txBody>
      </p:sp>
      <p:sp>
        <p:nvSpPr>
          <p:cNvPr id="122" name="Shape 122"/>
          <p:cNvSpPr>
            <a:spLocks noGrp="1"/>
          </p:cNvSpPr>
          <p:nvPr>
            <p:ph type="body" idx="1"/>
          </p:nvPr>
        </p:nvSpPr>
        <p:spPr>
          <a:prstGeom prst="rect">
            <a:avLst/>
          </a:prstGeom>
        </p:spPr>
        <p:txBody>
          <a:bodyPr>
            <a:normAutofit/>
          </a:bodyPr>
          <a:lstStyle/>
          <a:p>
            <a:pPr marL="982663" indent="-796925">
              <a:spcBef>
                <a:spcPts val="600"/>
              </a:spcBef>
              <a:spcAft>
                <a:spcPts val="600"/>
              </a:spcAft>
              <a:buSzPct val="120000"/>
              <a:buFont typeface="Wingdings" panose="05000000000000000000" pitchFamily="2" charset="2"/>
              <a:buChar char="p"/>
              <a:defRPr sz="4415"/>
            </a:pPr>
            <a:r>
              <a:rPr sz="4800" dirty="0">
                <a:latin typeface="Times New Roman" panose="02020603050405020304" pitchFamily="18" charset="0"/>
                <a:cs typeface="Times New Roman" panose="02020603050405020304" pitchFamily="18" charset="0"/>
                <a:sym typeface="Gill Sans"/>
              </a:rPr>
              <a:t>Some languages only allow for loops to count</a:t>
            </a:r>
          </a:p>
          <a:p>
            <a:pPr marL="982663" indent="-796925">
              <a:spcBef>
                <a:spcPts val="600"/>
              </a:spcBef>
              <a:spcAft>
                <a:spcPts val="600"/>
              </a:spcAft>
              <a:buSzPct val="120000"/>
              <a:buFont typeface="Wingdings" panose="05000000000000000000" pitchFamily="2" charset="2"/>
              <a:buChar char="p"/>
              <a:defRPr sz="4415"/>
            </a:pPr>
            <a:r>
              <a:rPr sz="4800" dirty="0">
                <a:latin typeface="Times New Roman" panose="02020603050405020304" pitchFamily="18" charset="0"/>
                <a:cs typeface="Times New Roman" panose="02020603050405020304" pitchFamily="18" charset="0"/>
                <a:sym typeface="Gill Sans"/>
              </a:rPr>
              <a:t>C allows you to do anything you want:</a:t>
            </a:r>
          </a:p>
          <a:p>
            <a:pPr marL="355600" lvl="1" indent="243840" defTabSz="560705">
              <a:lnSpc>
                <a:spcPts val="4100"/>
              </a:lnSpc>
              <a:spcBef>
                <a:spcPts val="0"/>
              </a:spcBef>
              <a:buSzTx/>
              <a:buNone/>
              <a:tabLst>
                <a:tab pos="1524000" algn="l"/>
              </a:tabLst>
              <a:defRPr sz="3455">
                <a:solidFill>
                  <a:schemeClr val="accent6">
                    <a:satOff val="24555"/>
                    <a:lumOff val="22232"/>
                  </a:schemeClr>
                </a:solidFill>
                <a:latin typeface="Courier"/>
                <a:ea typeface="Courier"/>
                <a:cs typeface="Courier"/>
                <a:sym typeface="Courier"/>
              </a:defRPr>
            </a:pPr>
            <a:r>
              <a:rPr sz="4000" dirty="0">
                <a:solidFill>
                  <a:srgbClr val="FF0000"/>
                </a:solidFill>
                <a:latin typeface="Times New Roman" panose="02020603050405020304" pitchFamily="18" charset="0"/>
                <a:cs typeface="Times New Roman" panose="02020603050405020304" pitchFamily="18" charset="0"/>
              </a:rPr>
              <a:t>for (initial; condition; increment)</a:t>
            </a:r>
          </a:p>
          <a:p>
            <a:pPr marL="342900" lvl="2" indent="585470" defTabSz="560705">
              <a:lnSpc>
                <a:spcPts val="4100"/>
              </a:lnSpc>
              <a:spcBef>
                <a:spcPts val="0"/>
              </a:spcBef>
              <a:buSzTx/>
              <a:buNone/>
              <a:tabLst>
                <a:tab pos="1955800" algn="l"/>
              </a:tabLst>
              <a:defRPr sz="3455">
                <a:solidFill>
                  <a:schemeClr val="accent6">
                    <a:satOff val="24555"/>
                    <a:lumOff val="22232"/>
                  </a:schemeClr>
                </a:solidFill>
                <a:latin typeface="Courier"/>
                <a:ea typeface="Courier"/>
                <a:cs typeface="Courier"/>
                <a:sym typeface="Courier"/>
              </a:defRPr>
            </a:pPr>
            <a:r>
              <a:rPr lang="en-US" altLang="zh-CN" sz="4000" dirty="0">
                <a:solidFill>
                  <a:srgbClr val="FF0000"/>
                </a:solidFill>
                <a:latin typeface="Times New Roman" panose="02020603050405020304" pitchFamily="18" charset="0"/>
                <a:cs typeface="Times New Roman" panose="02020603050405020304" pitchFamily="18" charset="0"/>
              </a:rPr>
              <a:t>    </a:t>
            </a:r>
            <a:r>
              <a:rPr sz="4000" dirty="0">
                <a:solidFill>
                  <a:srgbClr val="FF0000"/>
                </a:solidFill>
                <a:latin typeface="Times New Roman" panose="02020603050405020304" pitchFamily="18" charset="0"/>
                <a:cs typeface="Times New Roman" panose="02020603050405020304" pitchFamily="18" charset="0"/>
              </a:rPr>
              <a:t>statement;</a:t>
            </a:r>
          </a:p>
          <a:p>
            <a:pPr marL="982663" indent="-796925">
              <a:spcBef>
                <a:spcPts val="600"/>
              </a:spcBef>
              <a:spcAft>
                <a:spcPts val="600"/>
              </a:spcAft>
              <a:buSzPct val="120000"/>
              <a:buFont typeface="Wingdings" panose="05000000000000000000" pitchFamily="2" charset="2"/>
              <a:buChar char="p"/>
              <a:defRPr sz="4415"/>
            </a:pPr>
            <a:r>
              <a:rPr sz="4800" dirty="0">
                <a:latin typeface="Times New Roman" panose="02020603050405020304" pitchFamily="18" charset="0"/>
                <a:cs typeface="Times New Roman" panose="02020603050405020304" pitchFamily="18" charset="0"/>
              </a:rPr>
              <a:t>The three control expressions in a for loop are:</a:t>
            </a:r>
          </a:p>
          <a:p>
            <a:pPr marL="1046480" lvl="1" indent="-461645" defTabSz="560705">
              <a:lnSpc>
                <a:spcPts val="5200"/>
              </a:lnSpc>
              <a:spcBef>
                <a:spcPts val="2400"/>
              </a:spcBef>
              <a:tabLst>
                <a:tab pos="1955800" algn="l"/>
              </a:tabLst>
              <a:defRPr sz="4415"/>
            </a:pPr>
            <a:r>
              <a:rPr dirty="0">
                <a:solidFill>
                  <a:srgbClr val="FF0000"/>
                </a:solidFill>
                <a:latin typeface="Times New Roman" panose="02020603050405020304" pitchFamily="18" charset="0"/>
                <a:ea typeface="Courier"/>
                <a:cs typeface="Times New Roman" panose="02020603050405020304" pitchFamily="18" charset="0"/>
                <a:sym typeface="Courier"/>
              </a:rPr>
              <a:t>initial</a:t>
            </a:r>
            <a:r>
              <a:rPr dirty="0">
                <a:solidFill>
                  <a:srgbClr val="FF0000"/>
                </a:solidFill>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executes before the loop starts</a:t>
            </a:r>
          </a:p>
          <a:p>
            <a:pPr marL="1046480" lvl="1" indent="-461645" defTabSz="560705">
              <a:lnSpc>
                <a:spcPts val="5200"/>
              </a:lnSpc>
              <a:spcBef>
                <a:spcPts val="2400"/>
              </a:spcBef>
              <a:tabLst>
                <a:tab pos="1955800" algn="l"/>
              </a:tabLst>
              <a:defRPr sz="4415"/>
            </a:pPr>
            <a:r>
              <a:rPr dirty="0">
                <a:solidFill>
                  <a:srgbClr val="FF0000"/>
                </a:solidFill>
                <a:latin typeface="Times New Roman" panose="02020603050405020304" pitchFamily="18" charset="0"/>
                <a:ea typeface="Courier"/>
                <a:cs typeface="Times New Roman" panose="02020603050405020304" pitchFamily="18" charset="0"/>
                <a:sym typeface="Courier"/>
              </a:rPr>
              <a:t>condition</a:t>
            </a:r>
            <a:r>
              <a:rPr dirty="0">
                <a:solidFill>
                  <a:srgbClr val="FF0000"/>
                </a:solidFill>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is tested at top of the loop</a:t>
            </a:r>
          </a:p>
          <a:p>
            <a:pPr marL="1046480" lvl="1" indent="-461645" defTabSz="560705">
              <a:lnSpc>
                <a:spcPts val="5200"/>
              </a:lnSpc>
              <a:spcBef>
                <a:spcPts val="2400"/>
              </a:spcBef>
              <a:tabLst>
                <a:tab pos="1955800" algn="l"/>
              </a:tabLst>
              <a:defRPr sz="4415"/>
            </a:pPr>
            <a:r>
              <a:rPr dirty="0">
                <a:solidFill>
                  <a:srgbClr val="FF0000"/>
                </a:solidFill>
                <a:latin typeface="Times New Roman" panose="02020603050405020304" pitchFamily="18" charset="0"/>
                <a:ea typeface="Courier"/>
                <a:cs typeface="Times New Roman" panose="02020603050405020304" pitchFamily="18" charset="0"/>
                <a:sym typeface="Courier"/>
              </a:rPr>
              <a:t>increment</a:t>
            </a:r>
            <a:r>
              <a:rPr dirty="0">
                <a:latin typeface="Times New Roman" panose="02020603050405020304" pitchFamily="18" charset="0"/>
                <a:cs typeface="Times New Roman" panose="02020603050405020304" pitchFamily="18" charset="0"/>
              </a:rPr>
              <a:t> executes at bottom of the loop</a:t>
            </a:r>
          </a:p>
        </p:txBody>
      </p:sp>
      <p:sp>
        <p:nvSpPr>
          <p:cNvPr id="2" name="灯片编号占位符 1"/>
          <p:cNvSpPr>
            <a:spLocks noGrp="1"/>
          </p:cNvSpPr>
          <p:nvPr>
            <p:ph type="sldNum" sz="quarter" idx="2"/>
          </p:nvPr>
        </p:nvSpPr>
        <p:spPr/>
        <p:txBody>
          <a:bodyPr/>
          <a:lstStyle/>
          <a:p>
            <a:fld id="{86CB4B4D-7CA3-9044-876B-883B54F8677D}" type="slidenum">
              <a:rPr lang="en-US" altLang="zh-CN" smtClean="0"/>
              <a:t>29</a:t>
            </a:fld>
            <a:endParaRPr lang="en-US" altLang="zh-CN"/>
          </a:p>
        </p:txBody>
      </p:sp>
    </p:spTree>
    <p:extLst>
      <p:ext uri="{BB962C8B-B14F-4D97-AF65-F5344CB8AC3E}">
        <p14:creationId xmlns:p14="http://schemas.microsoft.com/office/powerpoint/2010/main" val="2262671881"/>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3C2D3C-92D8-431F-8B01-6A35283D7248}"/>
              </a:ext>
            </a:extLst>
          </p:cNvPr>
          <p:cNvSpPr>
            <a:spLocks noGrp="1"/>
          </p:cNvSpPr>
          <p:nvPr>
            <p:ph type="title"/>
          </p:nvPr>
        </p:nvSpPr>
        <p:spPr/>
        <p:txBody>
          <a:bodyPr>
            <a:normAutofit/>
          </a:bodyPr>
          <a:lstStyle/>
          <a:p>
            <a:r>
              <a:rPr lang="en-US" altLang="zh-CN" sz="7200" b="1" dirty="0">
                <a:solidFill>
                  <a:srgbClr val="FF0000"/>
                </a:solidFill>
                <a:latin typeface="Palatino Linotype" panose="02040502050505030304" charset="0"/>
              </a:rPr>
              <a:t>Question</a:t>
            </a:r>
            <a:endParaRPr lang="zh-CN" altLang="en-US" sz="7200" dirty="0"/>
          </a:p>
        </p:txBody>
      </p:sp>
      <p:sp>
        <p:nvSpPr>
          <p:cNvPr id="4" name="灯片编号占位符 3">
            <a:extLst>
              <a:ext uri="{FF2B5EF4-FFF2-40B4-BE49-F238E27FC236}">
                <a16:creationId xmlns:a16="http://schemas.microsoft.com/office/drawing/2014/main" id="{BD683124-2F84-495B-87FC-2F4D701C3F32}"/>
              </a:ext>
            </a:extLst>
          </p:cNvPr>
          <p:cNvSpPr>
            <a:spLocks noGrp="1"/>
          </p:cNvSpPr>
          <p:nvPr>
            <p:ph type="sldNum" sz="quarter" idx="2"/>
          </p:nvPr>
        </p:nvSpPr>
        <p:spPr/>
        <p:txBody>
          <a:bodyPr>
            <a:normAutofit/>
          </a:bodyPr>
          <a:lstStyle/>
          <a:p>
            <a:fld id="{86CB4B4D-7CA3-9044-876B-883B54F8677D}" type="slidenum">
              <a:rPr lang="en-US" altLang="zh-CN" sz="2000" smtClean="0"/>
              <a:t>3</a:t>
            </a:fld>
            <a:endParaRPr lang="en-US" altLang="zh-CN" sz="2000"/>
          </a:p>
        </p:txBody>
      </p:sp>
      <p:sp>
        <p:nvSpPr>
          <p:cNvPr id="5" name="内容占位符 2">
            <a:extLst>
              <a:ext uri="{FF2B5EF4-FFF2-40B4-BE49-F238E27FC236}">
                <a16:creationId xmlns:a16="http://schemas.microsoft.com/office/drawing/2014/main" id="{01F94523-783A-427E-AF09-114E8C5AA3E4}"/>
              </a:ext>
            </a:extLst>
          </p:cNvPr>
          <p:cNvSpPr txBox="1">
            <a:spLocks/>
          </p:cNvSpPr>
          <p:nvPr/>
        </p:nvSpPr>
        <p:spPr>
          <a:xfrm>
            <a:off x="537634" y="2154064"/>
            <a:ext cx="11148804" cy="1565326"/>
          </a:xfrm>
          <a:prstGeom prst="rect">
            <a:avLst/>
          </a:prstGeom>
          <a:solidFill>
            <a:srgbClr val="0000FF"/>
          </a:solidFill>
          <a:ln w="12700">
            <a:miter lim="400000"/>
          </a:ln>
        </p:spPr>
        <p:txBody>
          <a:bodyPr lIns="50800" tIns="50800" rIns="50800" bIns="50800" anchor="ctr">
            <a:normAutofit/>
          </a:bodyPr>
          <a:lstStyle>
            <a:lvl1pPr marL="734695" marR="0" indent="-480695" algn="l" defTabSz="584200" rtl="0" latinLnBrk="0">
              <a:lnSpc>
                <a:spcPts val="5500"/>
              </a:lnSpc>
              <a:spcBef>
                <a:spcPts val="2600"/>
              </a:spcBef>
              <a:spcAft>
                <a:spcPts val="0"/>
              </a:spcAft>
              <a:buClrTx/>
              <a:buSzPct val="171000"/>
              <a:buFont typeface="Gill Sans"/>
              <a:buChar char="•"/>
              <a:tabLst>
                <a:tab pos="1587500" algn="l"/>
              </a:tabLst>
              <a:defRPr sz="4600" b="0" i="0" u="none" strike="noStrike" cap="none" spc="0" baseline="0">
                <a:ln>
                  <a:noFill/>
                </a:ln>
                <a:solidFill>
                  <a:srgbClr val="000000"/>
                </a:solidFill>
                <a:uFillTx/>
                <a:latin typeface="+mn-lt"/>
                <a:ea typeface="+mn-ea"/>
                <a:cs typeface="+mn-cs"/>
                <a:sym typeface="Palatino"/>
              </a:defRPr>
            </a:lvl1pPr>
            <a:lvl2pPr marL="1090295" marR="0" indent="-480695" algn="l" defTabSz="584200" rtl="0" latinLnBrk="0">
              <a:lnSpc>
                <a:spcPts val="5500"/>
              </a:lnSpc>
              <a:spcBef>
                <a:spcPts val="2600"/>
              </a:spcBef>
              <a:spcAft>
                <a:spcPts val="0"/>
              </a:spcAft>
              <a:buClrTx/>
              <a:buSzPct val="171000"/>
              <a:buFont typeface="Gill Sans"/>
              <a:buChar char="•"/>
              <a:tabLst>
                <a:tab pos="2044700" algn="l"/>
              </a:tabLst>
              <a:defRPr sz="4600" b="0" i="0" u="none" strike="noStrike" cap="none" spc="0" baseline="0">
                <a:ln>
                  <a:noFill/>
                </a:ln>
                <a:solidFill>
                  <a:srgbClr val="000000"/>
                </a:solidFill>
                <a:uFillTx/>
                <a:latin typeface="+mn-lt"/>
                <a:ea typeface="+mn-ea"/>
                <a:cs typeface="+mn-cs"/>
                <a:sym typeface="Palatino"/>
              </a:defRPr>
            </a:lvl2pPr>
            <a:lvl3pPr marL="1433195" marR="0" indent="-480695" algn="l" defTabSz="584200" rtl="0" latinLnBrk="0">
              <a:lnSpc>
                <a:spcPts val="5500"/>
              </a:lnSpc>
              <a:spcBef>
                <a:spcPts val="2600"/>
              </a:spcBef>
              <a:spcAft>
                <a:spcPts val="0"/>
              </a:spcAft>
              <a:buClrTx/>
              <a:buSzPct val="171000"/>
              <a:buFont typeface="Gill Sans"/>
              <a:buChar char="•"/>
              <a:tabLst>
                <a:tab pos="2476500" algn="l"/>
              </a:tabLst>
              <a:defRPr sz="4600" b="0" i="0" u="none" strike="noStrike" cap="none" spc="0" baseline="0">
                <a:ln>
                  <a:noFill/>
                </a:ln>
                <a:solidFill>
                  <a:srgbClr val="000000"/>
                </a:solidFill>
                <a:uFillTx/>
                <a:latin typeface="+mn-lt"/>
                <a:ea typeface="+mn-ea"/>
                <a:cs typeface="+mn-cs"/>
                <a:sym typeface="Palatino"/>
              </a:defRPr>
            </a:lvl3pPr>
            <a:lvl4pPr marL="1776095" marR="0" indent="-480695" algn="l" defTabSz="584200" rtl="0" latinLnBrk="0">
              <a:lnSpc>
                <a:spcPts val="5500"/>
              </a:lnSpc>
              <a:spcBef>
                <a:spcPts val="2600"/>
              </a:spcBef>
              <a:spcAft>
                <a:spcPts val="0"/>
              </a:spcAft>
              <a:buClrTx/>
              <a:buSzPct val="171000"/>
              <a:buFont typeface="Gill Sans"/>
              <a:buChar char="•"/>
              <a:tabLst>
                <a:tab pos="2921000" algn="l"/>
              </a:tabLst>
              <a:defRPr sz="4600" b="0" i="0" u="none" strike="noStrike" cap="none" spc="0" baseline="0">
                <a:ln>
                  <a:noFill/>
                </a:ln>
                <a:solidFill>
                  <a:srgbClr val="000000"/>
                </a:solidFill>
                <a:uFillTx/>
                <a:latin typeface="+mn-lt"/>
                <a:ea typeface="+mn-ea"/>
                <a:cs typeface="+mn-cs"/>
                <a:sym typeface="Palatino"/>
              </a:defRPr>
            </a:lvl4pPr>
            <a:lvl5pPr marL="2131695" marR="0" indent="-480695" algn="l" defTabSz="584200" rtl="0" latinLnBrk="0">
              <a:lnSpc>
                <a:spcPts val="5500"/>
              </a:lnSpc>
              <a:spcBef>
                <a:spcPts val="2600"/>
              </a:spcBef>
              <a:spcAft>
                <a:spcPts val="0"/>
              </a:spcAft>
              <a:buClrTx/>
              <a:buSzPct val="171000"/>
              <a:buFont typeface="Gill Sans"/>
              <a:buChar char="•"/>
              <a:tabLst>
                <a:tab pos="3378200" algn="l"/>
              </a:tabLst>
              <a:defRPr sz="4600" b="0" i="0" u="none" strike="noStrike" cap="none" spc="0" baseline="0">
                <a:ln>
                  <a:noFill/>
                </a:ln>
                <a:solidFill>
                  <a:srgbClr val="000000"/>
                </a:solidFill>
                <a:uFillTx/>
                <a:latin typeface="+mn-lt"/>
                <a:ea typeface="+mn-ea"/>
                <a:cs typeface="+mn-cs"/>
                <a:sym typeface="Palatino"/>
              </a:defRPr>
            </a:lvl5pPr>
            <a:lvl6pPr marL="0" marR="0" indent="3556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6pPr>
            <a:lvl7pPr marL="0" marR="0" indent="7112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7pPr>
            <a:lvl8pPr marL="0" marR="0" indent="10668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8pPr>
            <a:lvl9pPr marL="0" marR="0" indent="14224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9pPr>
          </a:lstStyle>
          <a:p>
            <a:pPr algn="ctr" hangingPunct="1">
              <a:buNone/>
            </a:pPr>
            <a:r>
              <a:rPr lang="zh-CN" altLang="en-US" sz="4400" b="1" dirty="0">
                <a:solidFill>
                  <a:schemeClr val="bg1"/>
                </a:solidFill>
                <a:latin typeface="+mn-ea"/>
              </a:rPr>
              <a:t>calculate the </a:t>
            </a:r>
            <a:r>
              <a:rPr lang="en-US" altLang="zh-CN" sz="4400" b="1" dirty="0">
                <a:solidFill>
                  <a:schemeClr val="bg1"/>
                </a:solidFill>
                <a:latin typeface="+mn-ea"/>
              </a:rPr>
              <a:t>sum of 1-10</a:t>
            </a:r>
            <a:endParaRPr lang="zh-CN" altLang="en-US" sz="4400" b="1" dirty="0">
              <a:solidFill>
                <a:schemeClr val="bg1"/>
              </a:solidFill>
              <a:latin typeface="+mn-ea"/>
            </a:endParaRPr>
          </a:p>
        </p:txBody>
      </p:sp>
      <p:sp>
        <p:nvSpPr>
          <p:cNvPr id="6" name="内容占位符 2">
            <a:extLst>
              <a:ext uri="{FF2B5EF4-FFF2-40B4-BE49-F238E27FC236}">
                <a16:creationId xmlns:a16="http://schemas.microsoft.com/office/drawing/2014/main" id="{36EA2230-264E-443D-A96F-2612EE449421}"/>
              </a:ext>
            </a:extLst>
          </p:cNvPr>
          <p:cNvSpPr txBox="1">
            <a:spLocks/>
          </p:cNvSpPr>
          <p:nvPr/>
        </p:nvSpPr>
        <p:spPr bwMode="auto">
          <a:xfrm>
            <a:off x="537634" y="3719390"/>
            <a:ext cx="11110060" cy="2262640"/>
          </a:xfrm>
          <a:prstGeom prst="rect">
            <a:avLst/>
          </a:prstGeom>
          <a:noFill/>
          <a:ln w="38100">
            <a:solidFill>
              <a:srgbClr val="FF0000"/>
            </a:solidFill>
            <a:miter lim="800000"/>
            <a:headEnd/>
            <a:tailEnd/>
          </a:ln>
        </p:spPr>
        <p:txBody>
          <a:bodyPr vert="horz" wrap="square" lIns="0" tIns="0" rIns="0" bIns="0" numCol="1" anchor="ctr" anchorCtr="0" compatLnSpc="1">
            <a:prstTxWarp prst="textNoShape">
              <a:avLst/>
            </a:prstTxWarp>
          </a:bodyPr>
          <a:lstStyle/>
          <a:p>
            <a:pPr marL="342900" indent="-342900" algn="ctr">
              <a:lnSpc>
                <a:spcPct val="90000"/>
              </a:lnSpc>
              <a:spcBef>
                <a:spcPts val="500"/>
              </a:spcBef>
              <a:defRPr/>
            </a:pPr>
            <a:endParaRPr lang="en-US" altLang="zh-CN" sz="4400" b="1" kern="0" dirty="0">
              <a:latin typeface="+mn-lt"/>
              <a:ea typeface="+mn-ea"/>
            </a:endParaRPr>
          </a:p>
          <a:p>
            <a:pPr marL="342900" indent="-342900" algn="ctr">
              <a:lnSpc>
                <a:spcPct val="90000"/>
              </a:lnSpc>
              <a:spcBef>
                <a:spcPts val="500"/>
              </a:spcBef>
              <a:defRPr/>
            </a:pPr>
            <a:r>
              <a:rPr lang="en-US" altLang="zh-CN" sz="4400" b="1" kern="0" dirty="0">
                <a:latin typeface="+mn-lt"/>
                <a:ea typeface="+mn-ea"/>
              </a:rPr>
              <a:t>s=1+2+3+4+5+6+7+8+9+10</a:t>
            </a:r>
          </a:p>
          <a:p>
            <a:pPr marL="342900" indent="-342900" algn="ctr">
              <a:lnSpc>
                <a:spcPct val="90000"/>
              </a:lnSpc>
              <a:spcBef>
                <a:spcPts val="500"/>
              </a:spcBef>
              <a:defRPr/>
            </a:pPr>
            <a:r>
              <a:rPr lang="en-US" altLang="zh-CN" sz="4400" b="1" kern="0" dirty="0" err="1">
                <a:latin typeface="+mn-lt"/>
                <a:ea typeface="+mn-ea"/>
              </a:rPr>
              <a:t>printf</a:t>
            </a:r>
            <a:r>
              <a:rPr lang="en-US" altLang="zh-CN" sz="4400" b="1" kern="0" dirty="0">
                <a:latin typeface="+mn-lt"/>
                <a:ea typeface="+mn-ea"/>
              </a:rPr>
              <a:t>(“%</a:t>
            </a:r>
            <a:r>
              <a:rPr lang="en-US" altLang="zh-CN" sz="4400" b="1" kern="0" dirty="0" err="1">
                <a:latin typeface="+mn-lt"/>
                <a:ea typeface="+mn-ea"/>
              </a:rPr>
              <a:t>d”,s</a:t>
            </a:r>
            <a:r>
              <a:rPr lang="en-US" altLang="zh-CN" sz="4400" b="1" kern="0" dirty="0">
                <a:latin typeface="+mn-lt"/>
                <a:ea typeface="+mn-ea"/>
              </a:rPr>
              <a:t>);</a:t>
            </a:r>
            <a:endParaRPr lang="zh-CN" altLang="en-US" sz="4400" b="1" kern="0" dirty="0">
              <a:latin typeface="+mn-lt"/>
              <a:ea typeface="+mn-ea"/>
            </a:endParaRPr>
          </a:p>
        </p:txBody>
      </p:sp>
      <p:sp>
        <p:nvSpPr>
          <p:cNvPr id="7" name="内容占位符 2">
            <a:extLst>
              <a:ext uri="{FF2B5EF4-FFF2-40B4-BE49-F238E27FC236}">
                <a16:creationId xmlns:a16="http://schemas.microsoft.com/office/drawing/2014/main" id="{DD7835CF-F694-4204-86E8-697612141365}"/>
              </a:ext>
            </a:extLst>
          </p:cNvPr>
          <p:cNvSpPr txBox="1">
            <a:spLocks/>
          </p:cNvSpPr>
          <p:nvPr/>
        </p:nvSpPr>
        <p:spPr bwMode="auto">
          <a:xfrm>
            <a:off x="518262" y="5982030"/>
            <a:ext cx="11148804" cy="1662842"/>
          </a:xfrm>
          <a:prstGeom prst="rect">
            <a:avLst/>
          </a:prstGeom>
          <a:solidFill>
            <a:srgbClr val="0000FF"/>
          </a:solidFill>
          <a:ln w="9525">
            <a:noFill/>
            <a:miter lim="800000"/>
            <a:headEnd/>
            <a:tailEnd/>
          </a:ln>
        </p:spPr>
        <p:txBody>
          <a:bodyPr vert="horz" wrap="square" lIns="0" tIns="0" rIns="0" bIns="0" numCol="1" anchor="ctr" anchorCtr="0" compatLnSpc="1">
            <a:prstTxWarp prst="textNoShape">
              <a:avLst/>
            </a:prstTxWarp>
          </a:bodyPr>
          <a:lstStyle/>
          <a:p>
            <a:pPr marL="342900" indent="-342900">
              <a:lnSpc>
                <a:spcPct val="90000"/>
              </a:lnSpc>
              <a:spcBef>
                <a:spcPts val="500"/>
              </a:spcBef>
              <a:defRPr/>
            </a:pPr>
            <a:r>
              <a:rPr lang="zh-CN" altLang="en-US" sz="4400" b="1" dirty="0">
                <a:solidFill>
                  <a:schemeClr val="bg1"/>
                </a:solidFill>
                <a:latin typeface="+mn-ea"/>
                <a:ea typeface="+mn-ea"/>
                <a:cs typeface="+mn-cs"/>
                <a:sym typeface="Palatino"/>
              </a:rPr>
              <a:t>calculate the </a:t>
            </a:r>
            <a:r>
              <a:rPr lang="en-US" altLang="zh-CN" sz="4400" b="1" dirty="0">
                <a:solidFill>
                  <a:schemeClr val="bg1"/>
                </a:solidFill>
                <a:latin typeface="+mn-ea"/>
                <a:ea typeface="+mn-ea"/>
                <a:cs typeface="+mn-cs"/>
                <a:sym typeface="Palatino"/>
              </a:rPr>
              <a:t>sum of 1-100</a:t>
            </a:r>
            <a:endParaRPr lang="zh-CN" altLang="en-US" sz="4400" b="1" dirty="0">
              <a:solidFill>
                <a:schemeClr val="bg1"/>
              </a:solidFill>
              <a:latin typeface="+mn-ea"/>
              <a:ea typeface="+mn-ea"/>
              <a:cs typeface="+mn-cs"/>
              <a:sym typeface="Palatino"/>
            </a:endParaRPr>
          </a:p>
        </p:txBody>
      </p:sp>
      <p:sp>
        <p:nvSpPr>
          <p:cNvPr id="8" name="内容占位符 2">
            <a:extLst>
              <a:ext uri="{FF2B5EF4-FFF2-40B4-BE49-F238E27FC236}">
                <a16:creationId xmlns:a16="http://schemas.microsoft.com/office/drawing/2014/main" id="{683A304C-9B82-4837-AF0A-B43CD8D1BB64}"/>
              </a:ext>
            </a:extLst>
          </p:cNvPr>
          <p:cNvSpPr txBox="1">
            <a:spLocks/>
          </p:cNvSpPr>
          <p:nvPr/>
        </p:nvSpPr>
        <p:spPr bwMode="auto">
          <a:xfrm>
            <a:off x="518262" y="7644872"/>
            <a:ext cx="11129432" cy="1388927"/>
          </a:xfrm>
          <a:prstGeom prst="rect">
            <a:avLst/>
          </a:prstGeom>
          <a:noFill/>
          <a:ln w="38100">
            <a:solidFill>
              <a:srgbClr val="FF0000"/>
            </a:solidFill>
            <a:miter lim="800000"/>
            <a:headEnd/>
            <a:tailEnd/>
          </a:ln>
        </p:spPr>
        <p:txBody>
          <a:bodyPr vert="horz" wrap="square" lIns="0" tIns="0" rIns="0" bIns="0" numCol="1" anchor="ctr" anchorCtr="0" compatLnSpc="1">
            <a:prstTxWarp prst="textNoShape">
              <a:avLst/>
            </a:prstTxWarp>
          </a:bodyPr>
          <a:lstStyle/>
          <a:p>
            <a:pPr marL="342900" indent="-342900" algn="ctr">
              <a:lnSpc>
                <a:spcPct val="90000"/>
              </a:lnSpc>
              <a:spcBef>
                <a:spcPts val="500"/>
              </a:spcBef>
              <a:defRPr/>
            </a:pPr>
            <a:r>
              <a:rPr lang="en-US" altLang="zh-CN" sz="5400" b="1" kern="0" dirty="0">
                <a:latin typeface="+mn-lt"/>
                <a:ea typeface="+mn-ea"/>
              </a:rPr>
              <a:t>s=?</a:t>
            </a:r>
            <a:endParaRPr lang="zh-CN" altLang="en-US" sz="5400" b="1" kern="0" dirty="0">
              <a:latin typeface="+mn-lt"/>
              <a:ea typeface="+mn-ea"/>
            </a:endParaRPr>
          </a:p>
        </p:txBody>
      </p:sp>
    </p:spTree>
    <p:extLst>
      <p:ext uri="{BB962C8B-B14F-4D97-AF65-F5344CB8AC3E}">
        <p14:creationId xmlns:p14="http://schemas.microsoft.com/office/powerpoint/2010/main" val="2106465156"/>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2"/>
          </p:nvPr>
        </p:nvSpPr>
        <p:spPr/>
        <p:txBody>
          <a:bodyPr/>
          <a:lstStyle/>
          <a:p>
            <a:fld id="{86CB4B4D-7CA3-9044-876B-883B54F8677D}" type="slidenum">
              <a:rPr/>
              <a:t>30</a:t>
            </a:fld>
            <a:endParaRPr/>
          </a:p>
        </p:txBody>
      </p:sp>
      <p:pic>
        <p:nvPicPr>
          <p:cNvPr id="5" name="图片 4" descr="图片3"/>
          <p:cNvPicPr>
            <a:picLocks noChangeAspect="1"/>
          </p:cNvPicPr>
          <p:nvPr/>
        </p:nvPicPr>
        <p:blipFill>
          <a:blip r:embed="rId2"/>
          <a:stretch>
            <a:fillRect/>
          </a:stretch>
        </p:blipFill>
        <p:spPr>
          <a:xfrm>
            <a:off x="4812665" y="1463040"/>
            <a:ext cx="5522595" cy="7477760"/>
          </a:xfrm>
          <a:prstGeom prst="rect">
            <a:avLst/>
          </a:prstGeom>
        </p:spPr>
      </p:pic>
      <p:grpSp>
        <p:nvGrpSpPr>
          <p:cNvPr id="12" name="组合 11"/>
          <p:cNvGrpSpPr/>
          <p:nvPr/>
        </p:nvGrpSpPr>
        <p:grpSpPr>
          <a:xfrm>
            <a:off x="6304280" y="1677035"/>
            <a:ext cx="1971040" cy="7126605"/>
            <a:chOff x="9928" y="2641"/>
            <a:chExt cx="3104" cy="11223"/>
          </a:xfrm>
        </p:grpSpPr>
        <p:grpSp>
          <p:nvGrpSpPr>
            <p:cNvPr id="11" name="组合 10"/>
            <p:cNvGrpSpPr/>
            <p:nvPr/>
          </p:nvGrpSpPr>
          <p:grpSpPr>
            <a:xfrm>
              <a:off x="9928" y="2641"/>
              <a:ext cx="3104" cy="8269"/>
              <a:chOff x="9928" y="2641"/>
              <a:chExt cx="3104" cy="8269"/>
            </a:xfrm>
          </p:grpSpPr>
          <p:sp>
            <p:nvSpPr>
              <p:cNvPr id="15" name="文本框 14"/>
              <p:cNvSpPr txBox="1"/>
              <p:nvPr/>
            </p:nvSpPr>
            <p:spPr>
              <a:xfrm>
                <a:off x="10555" y="5275"/>
                <a:ext cx="2030" cy="644"/>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eaLnBrk="1">
                  <a:lnSpc>
                    <a:spcPct val="100000"/>
                  </a:lnSpc>
                  <a:spcBef>
                    <a:spcPts val="0"/>
                  </a:spcBef>
                  <a:spcAft>
                    <a:spcPts val="0"/>
                  </a:spcAft>
                  <a:buClrTx/>
                  <a:buSzTx/>
                  <a:buFontTx/>
                  <a:buNone/>
                  <a:tabLst>
                    <a:tab pos="1066800" algn="l"/>
                  </a:tabLst>
                </a:pPr>
                <a:r>
                  <a:rPr kumimoji="0" lang="en-US" altLang="zh-CN" sz="2000" b="1" i="0" u="none" strike="noStrike" cap="none" spc="0" normalizeH="0" baseline="0">
                    <a:ln>
                      <a:noFill/>
                    </a:ln>
                    <a:solidFill>
                      <a:schemeClr val="tx1"/>
                    </a:solidFill>
                    <a:effectLst/>
                    <a:uFillTx/>
                    <a:latin typeface="Palatino Linotype" panose="02040502050505030304" charset="0"/>
                    <a:ea typeface="Gill Sans"/>
                    <a:cs typeface="Gill Sans"/>
                    <a:sym typeface="Gill Sans"/>
                  </a:rPr>
                  <a:t>condition</a:t>
                </a:r>
              </a:p>
            </p:txBody>
          </p:sp>
          <p:sp>
            <p:nvSpPr>
              <p:cNvPr id="6" name="文本框 5"/>
              <p:cNvSpPr txBox="1"/>
              <p:nvPr/>
            </p:nvSpPr>
            <p:spPr>
              <a:xfrm>
                <a:off x="9948" y="2641"/>
                <a:ext cx="2904" cy="838"/>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eaLnBrk="1">
                  <a:lnSpc>
                    <a:spcPct val="100000"/>
                  </a:lnSpc>
                  <a:spcBef>
                    <a:spcPts val="0"/>
                  </a:spcBef>
                  <a:spcAft>
                    <a:spcPts val="0"/>
                  </a:spcAft>
                  <a:buClrTx/>
                  <a:buSzTx/>
                  <a:buFontTx/>
                  <a:buNone/>
                  <a:tabLst>
                    <a:tab pos="1066800" algn="l"/>
                  </a:tabLst>
                </a:pPr>
                <a:r>
                  <a:rPr kumimoji="0" lang="en-US" altLang="zh-CN" sz="2800" b="1" i="0" u="none" strike="noStrike" cap="none" spc="0" normalizeH="0" baseline="0">
                    <a:ln>
                      <a:noFill/>
                    </a:ln>
                    <a:solidFill>
                      <a:schemeClr val="tx1"/>
                    </a:solidFill>
                    <a:effectLst/>
                    <a:uFillTx/>
                    <a:latin typeface="Palatino Linotype" panose="02040502050505030304" charset="0"/>
                    <a:ea typeface="Gill Sans"/>
                    <a:cs typeface="Gill Sans"/>
                    <a:sym typeface="Gill Sans"/>
                  </a:rPr>
                  <a:t>initial</a:t>
                </a:r>
              </a:p>
            </p:txBody>
          </p:sp>
          <p:sp>
            <p:nvSpPr>
              <p:cNvPr id="7" name="文本框 6"/>
              <p:cNvSpPr txBox="1"/>
              <p:nvPr/>
            </p:nvSpPr>
            <p:spPr>
              <a:xfrm>
                <a:off x="9928" y="8124"/>
                <a:ext cx="2904" cy="838"/>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eaLnBrk="1">
                  <a:lnSpc>
                    <a:spcPct val="100000"/>
                  </a:lnSpc>
                  <a:spcBef>
                    <a:spcPts val="0"/>
                  </a:spcBef>
                  <a:spcAft>
                    <a:spcPts val="0"/>
                  </a:spcAft>
                  <a:buClrTx/>
                  <a:buSzTx/>
                  <a:buFontTx/>
                  <a:buNone/>
                  <a:tabLst>
                    <a:tab pos="1066800" algn="l"/>
                  </a:tabLst>
                </a:pPr>
                <a:r>
                  <a:rPr kumimoji="0" lang="en-US" altLang="zh-CN" sz="2800" b="1" i="0" u="none" strike="noStrike" cap="none" spc="0" normalizeH="0" baseline="0">
                    <a:ln>
                      <a:noFill/>
                    </a:ln>
                    <a:solidFill>
                      <a:schemeClr val="tx1"/>
                    </a:solidFill>
                    <a:effectLst/>
                    <a:uFillTx/>
                    <a:latin typeface="Palatino Linotype" panose="02040502050505030304" charset="0"/>
                    <a:ea typeface="Gill Sans"/>
                    <a:cs typeface="Gill Sans"/>
                    <a:sym typeface="Gill Sans"/>
                  </a:rPr>
                  <a:t>statements</a:t>
                </a:r>
              </a:p>
            </p:txBody>
          </p:sp>
          <p:sp>
            <p:nvSpPr>
              <p:cNvPr id="8" name="文本框 7"/>
              <p:cNvSpPr txBox="1"/>
              <p:nvPr/>
            </p:nvSpPr>
            <p:spPr>
              <a:xfrm>
                <a:off x="10128" y="10072"/>
                <a:ext cx="2904" cy="838"/>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eaLnBrk="1">
                  <a:lnSpc>
                    <a:spcPct val="100000"/>
                  </a:lnSpc>
                  <a:spcBef>
                    <a:spcPts val="0"/>
                  </a:spcBef>
                  <a:spcAft>
                    <a:spcPts val="0"/>
                  </a:spcAft>
                  <a:buClrTx/>
                  <a:buSzTx/>
                  <a:buFontTx/>
                  <a:buNone/>
                  <a:tabLst>
                    <a:tab pos="1066800" algn="l"/>
                  </a:tabLst>
                </a:pPr>
                <a:r>
                  <a:rPr kumimoji="0" lang="en-US" altLang="zh-CN" sz="2800" b="1" i="0" u="none" strike="noStrike" cap="none" spc="0" normalizeH="0" baseline="0">
                    <a:ln>
                      <a:noFill/>
                    </a:ln>
                    <a:solidFill>
                      <a:schemeClr val="tx1"/>
                    </a:solidFill>
                    <a:effectLst/>
                    <a:uFillTx/>
                    <a:latin typeface="Palatino Linotype" panose="02040502050505030304" charset="0"/>
                    <a:ea typeface="Gill Sans"/>
                    <a:cs typeface="Gill Sans"/>
                    <a:sym typeface="Gill Sans"/>
                  </a:rPr>
                  <a:t>increment</a:t>
                </a:r>
              </a:p>
            </p:txBody>
          </p:sp>
        </p:grpSp>
        <p:sp>
          <p:nvSpPr>
            <p:cNvPr id="9" name="文本框 8"/>
            <p:cNvSpPr txBox="1"/>
            <p:nvPr/>
          </p:nvSpPr>
          <p:spPr>
            <a:xfrm>
              <a:off x="10128" y="13026"/>
              <a:ext cx="2904" cy="838"/>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eaLnBrk="1">
                <a:lnSpc>
                  <a:spcPct val="100000"/>
                </a:lnSpc>
                <a:spcBef>
                  <a:spcPts val="0"/>
                </a:spcBef>
                <a:spcAft>
                  <a:spcPts val="0"/>
                </a:spcAft>
                <a:buClrTx/>
                <a:buSzTx/>
                <a:buFontTx/>
                <a:buNone/>
                <a:tabLst>
                  <a:tab pos="1066800" algn="l"/>
                </a:tabLst>
              </a:pPr>
              <a:r>
                <a:rPr kumimoji="0" lang="en-US" altLang="zh-CN" sz="2800" b="1" i="0" u="none" strike="noStrike" cap="none" spc="0" normalizeH="0" baseline="0">
                  <a:ln>
                    <a:noFill/>
                  </a:ln>
                  <a:solidFill>
                    <a:schemeClr val="tx1"/>
                  </a:solidFill>
                  <a:effectLst/>
                  <a:uFillTx/>
                  <a:latin typeface="Palatino Linotype" panose="02040502050505030304" charset="0"/>
                  <a:ea typeface="Gill Sans"/>
                  <a:cs typeface="Gill Sans"/>
                  <a:sym typeface="Gill Sans"/>
                </a:rPr>
                <a:t>statements</a:t>
              </a:r>
            </a:p>
          </p:txBody>
        </p:sp>
      </p:grpSp>
      <p:sp>
        <p:nvSpPr>
          <p:cNvPr id="10" name="文本框 9"/>
          <p:cNvSpPr txBox="1"/>
          <p:nvPr/>
        </p:nvSpPr>
        <p:spPr>
          <a:xfrm>
            <a:off x="0" y="288743"/>
            <a:ext cx="12409714" cy="1154162"/>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lstStyle/>
          <a:p>
            <a:pPr marL="0" indent="243840" algn="l" defTabSz="560705">
              <a:lnSpc>
                <a:spcPts val="4100"/>
              </a:lnSpc>
              <a:spcBef>
                <a:spcPts val="0"/>
              </a:spcBef>
              <a:buSzTx/>
              <a:buNone/>
              <a:tabLst>
                <a:tab pos="1524000" algn="l"/>
              </a:tabLst>
              <a:defRPr sz="3455">
                <a:solidFill>
                  <a:schemeClr val="accent6">
                    <a:satOff val="24555"/>
                    <a:lumOff val="22232"/>
                  </a:schemeClr>
                </a:solidFill>
                <a:latin typeface="Courier"/>
                <a:ea typeface="Courier"/>
                <a:cs typeface="Courier"/>
                <a:sym typeface="Courier"/>
              </a:defRPr>
            </a:pPr>
            <a:r>
              <a:rPr sz="3600" b="1" dirty="0">
                <a:solidFill>
                  <a:srgbClr val="FF0000"/>
                </a:solidFill>
                <a:latin typeface="Times New Roman" panose="02020603050405020304" pitchFamily="18" charset="0"/>
                <a:cs typeface="Times New Roman" panose="02020603050405020304" pitchFamily="18" charset="0"/>
                <a:sym typeface="+mn-ea"/>
              </a:rPr>
              <a:t>for (initial; condition; increment)</a:t>
            </a:r>
            <a:endParaRPr sz="3600" b="1" dirty="0">
              <a:solidFill>
                <a:srgbClr val="FF0000"/>
              </a:solidFill>
              <a:latin typeface="Times New Roman" panose="02020603050405020304" pitchFamily="18" charset="0"/>
              <a:cs typeface="Times New Roman" panose="02020603050405020304" pitchFamily="18" charset="0"/>
            </a:endParaRPr>
          </a:p>
          <a:p>
            <a:pPr marL="0" lvl="1" indent="585470" algn="l" defTabSz="560705">
              <a:lnSpc>
                <a:spcPts val="4100"/>
              </a:lnSpc>
              <a:spcBef>
                <a:spcPts val="0"/>
              </a:spcBef>
              <a:buSzTx/>
              <a:buNone/>
              <a:tabLst>
                <a:tab pos="1955800" algn="l"/>
              </a:tabLst>
              <a:defRPr sz="3455">
                <a:solidFill>
                  <a:schemeClr val="accent6">
                    <a:satOff val="24555"/>
                    <a:lumOff val="22232"/>
                  </a:schemeClr>
                </a:solidFill>
                <a:latin typeface="Courier"/>
                <a:ea typeface="Courier"/>
                <a:cs typeface="Courier"/>
                <a:sym typeface="Courier"/>
              </a:defRPr>
            </a:pPr>
            <a:r>
              <a:rPr sz="3600" b="1" dirty="0">
                <a:solidFill>
                  <a:srgbClr val="FF0000"/>
                </a:solidFill>
                <a:latin typeface="Times New Roman" panose="02020603050405020304" pitchFamily="18" charset="0"/>
                <a:cs typeface="Times New Roman" panose="02020603050405020304" pitchFamily="18" charset="0"/>
                <a:sym typeface="+mn-ea"/>
              </a:rPr>
              <a:t>statement;</a:t>
            </a:r>
            <a:endParaRPr kumimoji="0" lang="zh-CN" altLang="en-US" sz="36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Gill Sans"/>
            </a:endParaRPr>
          </a:p>
        </p:txBody>
      </p:sp>
    </p:spTree>
    <p:extLst>
      <p:ext uri="{BB962C8B-B14F-4D97-AF65-F5344CB8AC3E}">
        <p14:creationId xmlns:p14="http://schemas.microsoft.com/office/powerpoint/2010/main" val="1533512455"/>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E898AF-BAD9-4469-9147-25A852761ADD}"/>
              </a:ext>
            </a:extLst>
          </p:cNvPr>
          <p:cNvSpPr>
            <a:spLocks noGrp="1"/>
          </p:cNvSpPr>
          <p:nvPr>
            <p:ph type="title"/>
          </p:nvPr>
        </p:nvSpPr>
        <p:spPr/>
        <p:txBody>
          <a:bodyPr/>
          <a:lstStyle/>
          <a:p>
            <a:r>
              <a:rPr lang="en-US" altLang="zh-CN" sz="6600" b="1" dirty="0"/>
              <a:t>For Loop</a:t>
            </a:r>
            <a:endParaRPr lang="zh-CN" altLang="en-US" sz="6600" b="1" dirty="0"/>
          </a:p>
        </p:txBody>
      </p:sp>
      <p:sp>
        <p:nvSpPr>
          <p:cNvPr id="4" name="灯片编号占位符 3">
            <a:extLst>
              <a:ext uri="{FF2B5EF4-FFF2-40B4-BE49-F238E27FC236}">
                <a16:creationId xmlns:a16="http://schemas.microsoft.com/office/drawing/2014/main" id="{0EE3CB81-BAE6-4642-AFFB-BF8A1114E94A}"/>
              </a:ext>
            </a:extLst>
          </p:cNvPr>
          <p:cNvSpPr>
            <a:spLocks noGrp="1"/>
          </p:cNvSpPr>
          <p:nvPr>
            <p:ph type="sldNum" sz="quarter" idx="2"/>
          </p:nvPr>
        </p:nvSpPr>
        <p:spPr>
          <a:xfrm>
            <a:off x="6394977" y="9110071"/>
            <a:ext cx="292100" cy="317500"/>
          </a:xfrm>
        </p:spPr>
        <p:txBody>
          <a:bodyPr/>
          <a:lstStyle/>
          <a:p>
            <a:fld id="{86CB4B4D-7CA3-9044-876B-883B54F8677D}" type="slidenum">
              <a:rPr lang="en-US" altLang="zh-CN" smtClean="0"/>
              <a:t>31</a:t>
            </a:fld>
            <a:endParaRPr lang="en-US" altLang="zh-CN" dirty="0"/>
          </a:p>
        </p:txBody>
      </p:sp>
      <p:sp>
        <p:nvSpPr>
          <p:cNvPr id="51" name="矩形 50">
            <a:extLst>
              <a:ext uri="{FF2B5EF4-FFF2-40B4-BE49-F238E27FC236}">
                <a16:creationId xmlns:a16="http://schemas.microsoft.com/office/drawing/2014/main" id="{2F44AD4A-663D-4D8B-9FE2-C8224E41A498}"/>
              </a:ext>
            </a:extLst>
          </p:cNvPr>
          <p:cNvSpPr/>
          <p:nvPr/>
        </p:nvSpPr>
        <p:spPr>
          <a:xfrm>
            <a:off x="543334" y="3187746"/>
            <a:ext cx="9210259" cy="477054"/>
          </a:xfrm>
          <a:prstGeom prst="rect">
            <a:avLst/>
          </a:prstGeom>
        </p:spPr>
        <p:txBody>
          <a:bodyPr wrap="square">
            <a:spAutoFit/>
          </a:bodyPr>
          <a:lstStyle/>
          <a:p>
            <a:pPr algn="l" defTabSz="914400" fontAlgn="base" hangingPunct="1">
              <a:lnSpc>
                <a:spcPts val="3000"/>
              </a:lnSpc>
              <a:spcBef>
                <a:spcPct val="50000"/>
              </a:spcBef>
              <a:spcAft>
                <a:spcPct val="0"/>
              </a:spcAft>
              <a:tabLst/>
            </a:pPr>
            <a:r>
              <a:rPr lang="en-US" altLang="zh-CN" sz="3600" b="1" kern="1200" dirty="0">
                <a:latin typeface="Times New Roman" panose="02020603050405020304" pitchFamily="18" charset="0"/>
                <a:ea typeface="黑体" pitchFamily="49" charset="-122"/>
                <a:cs typeface="Times New Roman" pitchFamily="18" charset="0"/>
              </a:rPr>
              <a:t>Ex.   for(</a:t>
            </a:r>
            <a:r>
              <a:rPr lang="en-US" altLang="zh-CN" sz="3600" b="1" kern="1200" dirty="0" err="1">
                <a:latin typeface="Times New Roman" panose="02020603050405020304" pitchFamily="18" charset="0"/>
                <a:ea typeface="黑体" pitchFamily="49" charset="-122"/>
                <a:cs typeface="Times New Roman" pitchFamily="18" charset="0"/>
              </a:rPr>
              <a:t>i</a:t>
            </a:r>
            <a:r>
              <a:rPr lang="en-US" altLang="zh-CN" sz="3600" b="1" kern="1200" dirty="0">
                <a:latin typeface="Times New Roman" panose="02020603050405020304" pitchFamily="18" charset="0"/>
                <a:ea typeface="黑体" pitchFamily="49" charset="-122"/>
                <a:cs typeface="Times New Roman" pitchFamily="18" charset="0"/>
              </a:rPr>
              <a:t>=1;i&lt;=9;i++)        </a:t>
            </a:r>
            <a:r>
              <a:rPr lang="en-US" altLang="zh-CN" sz="3600" b="1" kern="1200" dirty="0" err="1">
                <a:latin typeface="Times New Roman" panose="02020603050405020304" pitchFamily="18" charset="0"/>
                <a:ea typeface="黑体" pitchFamily="49" charset="-122"/>
                <a:cs typeface="Times New Roman" pitchFamily="18" charset="0"/>
              </a:rPr>
              <a:t>printf</a:t>
            </a:r>
            <a:r>
              <a:rPr lang="en-US" altLang="zh-CN" sz="3600" b="1" kern="1200" dirty="0">
                <a:latin typeface="Times New Roman" panose="02020603050405020304" pitchFamily="18" charset="0"/>
                <a:ea typeface="黑体" pitchFamily="49" charset="-122"/>
                <a:cs typeface="Times New Roman" pitchFamily="18" charset="0"/>
              </a:rPr>
              <a:t>("%d  ",</a:t>
            </a:r>
            <a:r>
              <a:rPr lang="en-US" altLang="zh-CN" sz="3600" b="1" kern="1200" dirty="0" err="1">
                <a:latin typeface="Times New Roman" panose="02020603050405020304" pitchFamily="18" charset="0"/>
                <a:ea typeface="黑体" pitchFamily="49" charset="-122"/>
                <a:cs typeface="Times New Roman" pitchFamily="18" charset="0"/>
              </a:rPr>
              <a:t>i</a:t>
            </a:r>
            <a:r>
              <a:rPr lang="en-US" altLang="zh-CN" sz="3600" b="1" kern="1200" dirty="0">
                <a:latin typeface="Times New Roman" panose="02020603050405020304" pitchFamily="18" charset="0"/>
                <a:ea typeface="黑体" pitchFamily="49" charset="-122"/>
                <a:cs typeface="Times New Roman" pitchFamily="18" charset="0"/>
              </a:rPr>
              <a:t>);</a:t>
            </a:r>
          </a:p>
        </p:txBody>
      </p:sp>
      <p:sp>
        <p:nvSpPr>
          <p:cNvPr id="53" name="线形标注 2 25">
            <a:extLst>
              <a:ext uri="{FF2B5EF4-FFF2-40B4-BE49-F238E27FC236}">
                <a16:creationId xmlns:a16="http://schemas.microsoft.com/office/drawing/2014/main" id="{D8290519-CF67-4CCD-9C9E-AC1240A26DA9}"/>
              </a:ext>
            </a:extLst>
          </p:cNvPr>
          <p:cNvSpPr/>
          <p:nvPr/>
        </p:nvSpPr>
        <p:spPr bwMode="auto">
          <a:xfrm>
            <a:off x="6350001" y="3851116"/>
            <a:ext cx="6022968" cy="612648"/>
          </a:xfrm>
          <a:prstGeom prst="borderCallout2">
            <a:avLst>
              <a:gd name="adj1" fmla="val 18750"/>
              <a:gd name="adj2" fmla="val -8333"/>
              <a:gd name="adj3" fmla="val 18750"/>
              <a:gd name="adj4" fmla="val -16667"/>
              <a:gd name="adj5" fmla="val 120792"/>
              <a:gd name="adj6" fmla="val -38233"/>
            </a:avLst>
          </a:prstGeom>
          <a:solidFill>
            <a:srgbClr val="0000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defTabSz="914400" eaLnBrk="0" fontAlgn="base" hangingPunct="1">
              <a:lnSpc>
                <a:spcPct val="100000"/>
              </a:lnSpc>
              <a:spcBef>
                <a:spcPct val="0"/>
              </a:spcBef>
              <a:spcAft>
                <a:spcPct val="0"/>
              </a:spcAft>
              <a:tabLst/>
            </a:pPr>
            <a:r>
              <a:rPr lang="en-US" altLang="zh-CN" dirty="0">
                <a:solidFill>
                  <a:schemeClr val="bg1"/>
                </a:solidFill>
                <a:latin typeface="Times New Roman" panose="02020603050405020304" pitchFamily="18" charset="0"/>
                <a:cs typeface="Times New Roman" panose="02020603050405020304" pitchFamily="18" charset="0"/>
              </a:rPr>
              <a:t>initialization statement</a:t>
            </a:r>
            <a:endParaRPr kumimoji="0" lang="zh-CN" altLang="en-US" sz="2400" b="0" i="0" u="none" strike="noStrike" kern="1200" cap="none" spc="0" normalizeH="0" baseline="0" noProof="0" dirty="0">
              <a:ln>
                <a:noFill/>
              </a:ln>
              <a:solidFill>
                <a:schemeClr val="bg1"/>
              </a:solidFill>
              <a:effectLst/>
              <a:uLnTx/>
              <a:uFillTx/>
              <a:latin typeface="Times New Roman" panose="02020603050405020304" pitchFamily="18" charset="0"/>
              <a:ea typeface="굴림" panose="020B0600000101010101" pitchFamily="34" charset="-127"/>
              <a:cs typeface="Times New Roman" panose="02020603050405020304" pitchFamily="18" charset="0"/>
            </a:endParaRPr>
          </a:p>
        </p:txBody>
      </p:sp>
      <p:sp>
        <p:nvSpPr>
          <p:cNvPr id="54" name="线形标注 2 27">
            <a:extLst>
              <a:ext uri="{FF2B5EF4-FFF2-40B4-BE49-F238E27FC236}">
                <a16:creationId xmlns:a16="http://schemas.microsoft.com/office/drawing/2014/main" id="{DA3A6F14-48A6-4284-B473-6437F200DC4B}"/>
              </a:ext>
            </a:extLst>
          </p:cNvPr>
          <p:cNvSpPr/>
          <p:nvPr/>
        </p:nvSpPr>
        <p:spPr bwMode="auto">
          <a:xfrm>
            <a:off x="6378044" y="5271341"/>
            <a:ext cx="5994931" cy="612648"/>
          </a:xfrm>
          <a:prstGeom prst="borderCallout2">
            <a:avLst>
              <a:gd name="adj1" fmla="val 18750"/>
              <a:gd name="adj2" fmla="val -8333"/>
              <a:gd name="adj3" fmla="val 18750"/>
              <a:gd name="adj4" fmla="val -16667"/>
              <a:gd name="adj5" fmla="val 112500"/>
              <a:gd name="adj6" fmla="val -37188"/>
            </a:avLst>
          </a:prstGeom>
          <a:solidFill>
            <a:srgbClr val="0000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defTabSz="914400" eaLnBrk="0" fontAlgn="base" hangingPunct="1">
              <a:lnSpc>
                <a:spcPct val="100000"/>
              </a:lnSpc>
              <a:spcBef>
                <a:spcPct val="0"/>
              </a:spcBef>
              <a:spcAft>
                <a:spcPct val="0"/>
              </a:spcAft>
              <a:tabLst/>
            </a:pPr>
            <a:r>
              <a:rPr lang="en-US" altLang="zh-CN" dirty="0">
                <a:solidFill>
                  <a:schemeClr val="bg1"/>
                </a:solidFill>
              </a:rPr>
              <a:t>conditional expression</a:t>
            </a:r>
            <a:endParaRPr kumimoji="0" lang="zh-CN" altLang="en-US" sz="2400" b="0" i="0" u="none" strike="noStrike" kern="1200" cap="none" spc="0" normalizeH="0" baseline="0" noProof="0" dirty="0">
              <a:ln>
                <a:noFill/>
              </a:ln>
              <a:solidFill>
                <a:schemeClr val="bg1"/>
              </a:solidFill>
              <a:effectLst/>
              <a:uLnTx/>
              <a:uFillTx/>
              <a:latin typeface="Arial" charset="0"/>
              <a:ea typeface="굴림" panose="020B0600000101010101" pitchFamily="34" charset="-127"/>
              <a:cs typeface="+mn-cs"/>
            </a:endParaRPr>
          </a:p>
        </p:txBody>
      </p:sp>
      <p:sp>
        <p:nvSpPr>
          <p:cNvPr id="55" name="线形标注 2 28">
            <a:extLst>
              <a:ext uri="{FF2B5EF4-FFF2-40B4-BE49-F238E27FC236}">
                <a16:creationId xmlns:a16="http://schemas.microsoft.com/office/drawing/2014/main" id="{00A28138-5720-446C-8468-E536EFC96F91}"/>
              </a:ext>
            </a:extLst>
          </p:cNvPr>
          <p:cNvSpPr/>
          <p:nvPr/>
        </p:nvSpPr>
        <p:spPr bwMode="auto">
          <a:xfrm>
            <a:off x="6378044" y="7355201"/>
            <a:ext cx="5994925" cy="1139033"/>
          </a:xfrm>
          <a:prstGeom prst="borderCallout2">
            <a:avLst>
              <a:gd name="adj1" fmla="val 18750"/>
              <a:gd name="adj2" fmla="val -8333"/>
              <a:gd name="adj3" fmla="val 18750"/>
              <a:gd name="adj4" fmla="val -16667"/>
              <a:gd name="adj5" fmla="val 73220"/>
              <a:gd name="adj6" fmla="val -35079"/>
            </a:avLst>
          </a:prstGeom>
          <a:solidFill>
            <a:srgbClr val="0000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defTabSz="914400" eaLnBrk="0" fontAlgn="base" hangingPunct="1">
              <a:lnSpc>
                <a:spcPct val="100000"/>
              </a:lnSpc>
              <a:spcBef>
                <a:spcPct val="0"/>
              </a:spcBef>
              <a:spcAft>
                <a:spcPct val="0"/>
              </a:spcAft>
              <a:tabLst/>
            </a:pPr>
            <a:r>
              <a:rPr lang="en-US" altLang="zh-CN" dirty="0">
                <a:solidFill>
                  <a:schemeClr val="bg1"/>
                </a:solidFill>
              </a:rPr>
              <a:t>increment/</a:t>
            </a:r>
            <a:r>
              <a:rPr lang="en-US" altLang="zh-CN" dirty="0" err="1">
                <a:solidFill>
                  <a:schemeClr val="bg1"/>
                </a:solidFill>
              </a:rPr>
              <a:t>decrament</a:t>
            </a:r>
            <a:r>
              <a:rPr lang="en-US" altLang="zh-CN" dirty="0">
                <a:solidFill>
                  <a:schemeClr val="bg1"/>
                </a:solidFill>
              </a:rPr>
              <a:t> statement</a:t>
            </a:r>
            <a:endParaRPr kumimoji="0" lang="zh-CN" altLang="en-US" sz="2300" b="0" i="0" u="none" strike="noStrike" kern="1200" cap="none" spc="0" normalizeH="0" baseline="0" noProof="0" dirty="0">
              <a:ln>
                <a:noFill/>
              </a:ln>
              <a:solidFill>
                <a:schemeClr val="bg1"/>
              </a:solidFill>
              <a:effectLst/>
              <a:uLnTx/>
              <a:uFillTx/>
              <a:latin typeface="Arial" charset="0"/>
              <a:ea typeface="굴림" panose="020B0600000101010101" pitchFamily="34" charset="-127"/>
              <a:cs typeface="+mn-cs"/>
            </a:endParaRPr>
          </a:p>
        </p:txBody>
      </p:sp>
      <p:sp>
        <p:nvSpPr>
          <p:cNvPr id="34" name="Line 46">
            <a:extLst>
              <a:ext uri="{FF2B5EF4-FFF2-40B4-BE49-F238E27FC236}">
                <a16:creationId xmlns:a16="http://schemas.microsoft.com/office/drawing/2014/main" id="{D55E6E9E-27F5-4F41-AE31-468A71D05862}"/>
              </a:ext>
            </a:extLst>
          </p:cNvPr>
          <p:cNvSpPr>
            <a:spLocks noChangeShapeType="1"/>
          </p:cNvSpPr>
          <p:nvPr/>
        </p:nvSpPr>
        <p:spPr bwMode="ltGray">
          <a:xfrm>
            <a:off x="2543849" y="4756057"/>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anchor="ctr"/>
          <a:lstStyle/>
          <a:p>
            <a:pPr algn="l" defTabSz="914400" eaLnBrk="0" fontAlgn="base">
              <a:lnSpc>
                <a:spcPct val="100000"/>
              </a:lnSpc>
              <a:spcBef>
                <a:spcPct val="0"/>
              </a:spcBef>
              <a:spcAft>
                <a:spcPct val="0"/>
              </a:spcAft>
              <a:tabLst/>
            </a:pPr>
            <a:endParaRPr lang="zh-CN" altLang="en-US" sz="2400" kern="1200">
              <a:latin typeface="Times New Roman" panose="02020603050405020304" pitchFamily="18" charset="0"/>
              <a:ea typeface="굴림" panose="020B0600000101010101" pitchFamily="34" charset="-127"/>
              <a:cs typeface="+mn-cs"/>
            </a:endParaRPr>
          </a:p>
        </p:txBody>
      </p:sp>
      <p:sp>
        <p:nvSpPr>
          <p:cNvPr id="35" name="AutoShape 71">
            <a:extLst>
              <a:ext uri="{FF2B5EF4-FFF2-40B4-BE49-F238E27FC236}">
                <a16:creationId xmlns:a16="http://schemas.microsoft.com/office/drawing/2014/main" id="{82CC378E-0D91-4B89-8D5D-D4C54554F247}"/>
              </a:ext>
            </a:extLst>
          </p:cNvPr>
          <p:cNvSpPr>
            <a:spLocks noChangeArrowheads="1"/>
          </p:cNvSpPr>
          <p:nvPr/>
        </p:nvSpPr>
        <p:spPr bwMode="ltGray">
          <a:xfrm>
            <a:off x="1367429" y="5567117"/>
            <a:ext cx="2940325" cy="901178"/>
          </a:xfrm>
          <a:prstGeom prst="diamond">
            <a:avLst/>
          </a:prstGeom>
          <a:solidFill>
            <a:srgbClr val="2D2D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Exp2</a:t>
            </a:r>
          </a:p>
        </p:txBody>
      </p:sp>
      <p:sp>
        <p:nvSpPr>
          <p:cNvPr id="36" name="Rectangle 72">
            <a:extLst>
              <a:ext uri="{FF2B5EF4-FFF2-40B4-BE49-F238E27FC236}">
                <a16:creationId xmlns:a16="http://schemas.microsoft.com/office/drawing/2014/main" id="{BC34036D-6F25-4AA4-9C55-D9BD1990BAF4}"/>
              </a:ext>
            </a:extLst>
          </p:cNvPr>
          <p:cNvSpPr>
            <a:spLocks noChangeArrowheads="1"/>
          </p:cNvSpPr>
          <p:nvPr/>
        </p:nvSpPr>
        <p:spPr bwMode="ltGray">
          <a:xfrm>
            <a:off x="1189229" y="7009002"/>
            <a:ext cx="3564031" cy="720942"/>
          </a:xfrm>
          <a:prstGeom prst="rect">
            <a:avLst/>
          </a:prstGeom>
          <a:solidFill>
            <a:srgbClr val="2D2DB9">
              <a:lumMod val="60000"/>
              <a:lumOff val="40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defTabSz="914400" eaLnBrk="0"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　</a:t>
            </a:r>
            <a:r>
              <a:rPr lang="en-US" altLang="zh-CN" sz="2400" b="1" kern="1200" dirty="0">
                <a:solidFill>
                  <a:srgbClr val="FFFFFF"/>
                </a:solidFill>
                <a:latin typeface="黑体" panose="02010609060101010101" pitchFamily="49" charset="-122"/>
                <a:ea typeface="黑体" panose="02010609060101010101" pitchFamily="49" charset="-122"/>
                <a:cs typeface="+mn-cs"/>
              </a:rPr>
              <a:t>Statements</a:t>
            </a:r>
            <a:endParaRPr kumimoji="0" lang="zh-CN" altLang="en-US" sz="2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37" name="Line 73">
            <a:extLst>
              <a:ext uri="{FF2B5EF4-FFF2-40B4-BE49-F238E27FC236}">
                <a16:creationId xmlns:a16="http://schemas.microsoft.com/office/drawing/2014/main" id="{B03D78F0-AFD9-4CBE-B5D3-2E8A337E7337}"/>
              </a:ext>
            </a:extLst>
          </p:cNvPr>
          <p:cNvSpPr>
            <a:spLocks noChangeShapeType="1"/>
          </p:cNvSpPr>
          <p:nvPr/>
        </p:nvSpPr>
        <p:spPr bwMode="ltGray">
          <a:xfrm>
            <a:off x="2826712" y="6468295"/>
            <a:ext cx="0" cy="5407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ysClr val="windowText" lastClr="000000"/>
              </a:solidFill>
              <a:effectLst/>
              <a:uLnTx/>
              <a:uFillTx/>
              <a:latin typeface="Times New Roman" panose="02020603050405020304" pitchFamily="18" charset="0"/>
              <a:ea typeface="굴림" panose="020B0600000101010101" pitchFamily="34" charset="-127"/>
              <a:cs typeface="+mn-cs"/>
            </a:endParaRPr>
          </a:p>
        </p:txBody>
      </p:sp>
      <p:sp>
        <p:nvSpPr>
          <p:cNvPr id="38" name="Rectangle 74">
            <a:extLst>
              <a:ext uri="{FF2B5EF4-FFF2-40B4-BE49-F238E27FC236}">
                <a16:creationId xmlns:a16="http://schemas.microsoft.com/office/drawing/2014/main" id="{D9679730-5152-4836-87E2-9AE0A4B3C4B5}"/>
              </a:ext>
            </a:extLst>
          </p:cNvPr>
          <p:cNvSpPr>
            <a:spLocks noChangeArrowheads="1"/>
          </p:cNvSpPr>
          <p:nvPr/>
        </p:nvSpPr>
        <p:spPr bwMode="ltGray">
          <a:xfrm>
            <a:off x="2903322" y="6541516"/>
            <a:ext cx="601085" cy="31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defTabSz="914400" eaLnBrk="0" fontAlgn="base">
              <a:lnSpc>
                <a:spcPct val="100000"/>
              </a:lnSpc>
              <a:spcBef>
                <a:spcPct val="0"/>
              </a:spcBef>
              <a:spcAft>
                <a:spcPct val="0"/>
              </a:spcAft>
              <a:tabLst/>
            </a:pPr>
            <a:r>
              <a:rPr lang="en-US" altLang="zh-CN" sz="2000" b="1" kern="1200" dirty="0">
                <a:latin typeface="Times New Roman" panose="02020603050405020304" pitchFamily="18" charset="0"/>
                <a:ea typeface="굴림" panose="020B0600000101010101" pitchFamily="34" charset="-127"/>
                <a:cs typeface="+mn-cs"/>
              </a:rPr>
              <a:t>T</a:t>
            </a:r>
            <a:endParaRPr lang="zh-CN" altLang="en-US" sz="2000" b="1" kern="1200" dirty="0">
              <a:latin typeface="Times New Roman" panose="02020603050405020304" pitchFamily="18" charset="0"/>
              <a:ea typeface="굴림" panose="020B0600000101010101" pitchFamily="34" charset="-127"/>
              <a:cs typeface="+mn-cs"/>
            </a:endParaRPr>
          </a:p>
        </p:txBody>
      </p:sp>
      <p:sp>
        <p:nvSpPr>
          <p:cNvPr id="39" name="Line 75">
            <a:extLst>
              <a:ext uri="{FF2B5EF4-FFF2-40B4-BE49-F238E27FC236}">
                <a16:creationId xmlns:a16="http://schemas.microsoft.com/office/drawing/2014/main" id="{02DCC239-CFED-46D6-B4AE-7719B76AF53D}"/>
              </a:ext>
            </a:extLst>
          </p:cNvPr>
          <p:cNvSpPr>
            <a:spLocks noChangeShapeType="1"/>
          </p:cNvSpPr>
          <p:nvPr/>
        </p:nvSpPr>
        <p:spPr bwMode="ltGray">
          <a:xfrm>
            <a:off x="2826712" y="5026410"/>
            <a:ext cx="0" cy="5407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ysClr val="windowText" lastClr="000000"/>
              </a:solidFill>
              <a:effectLst/>
              <a:uLnTx/>
              <a:uFillTx/>
              <a:latin typeface="Times New Roman" panose="02020603050405020304" pitchFamily="18" charset="0"/>
              <a:ea typeface="굴림" panose="020B0600000101010101" pitchFamily="34" charset="-127"/>
              <a:cs typeface="+mn-cs"/>
            </a:endParaRPr>
          </a:p>
        </p:txBody>
      </p:sp>
      <p:sp>
        <p:nvSpPr>
          <p:cNvPr id="40" name="Line 76">
            <a:extLst>
              <a:ext uri="{FF2B5EF4-FFF2-40B4-BE49-F238E27FC236}">
                <a16:creationId xmlns:a16="http://schemas.microsoft.com/office/drawing/2014/main" id="{9EAF4439-8B7B-4A9A-BAAE-C2EA1C4DB44D}"/>
              </a:ext>
            </a:extLst>
          </p:cNvPr>
          <p:cNvSpPr>
            <a:spLocks noChangeShapeType="1"/>
          </p:cNvSpPr>
          <p:nvPr/>
        </p:nvSpPr>
        <p:spPr bwMode="ltGray">
          <a:xfrm flipH="1">
            <a:off x="846667" y="6017706"/>
            <a:ext cx="6600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eaLnBrk="0"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ysClr val="windowText" lastClr="000000"/>
              </a:solidFill>
              <a:effectLst/>
              <a:uLnTx/>
              <a:uFillTx/>
              <a:latin typeface="Times New Roman" panose="02020603050405020304" pitchFamily="18" charset="0"/>
              <a:ea typeface="굴림" panose="020B0600000101010101" pitchFamily="34" charset="-127"/>
              <a:cs typeface="+mn-cs"/>
            </a:endParaRPr>
          </a:p>
        </p:txBody>
      </p:sp>
      <p:sp>
        <p:nvSpPr>
          <p:cNvPr id="41" name="Line 77">
            <a:extLst>
              <a:ext uri="{FF2B5EF4-FFF2-40B4-BE49-F238E27FC236}">
                <a16:creationId xmlns:a16="http://schemas.microsoft.com/office/drawing/2014/main" id="{AB26B92B-B32C-400E-A01D-0D8352EA28E9}"/>
              </a:ext>
            </a:extLst>
          </p:cNvPr>
          <p:cNvSpPr>
            <a:spLocks noChangeShapeType="1"/>
          </p:cNvSpPr>
          <p:nvPr/>
        </p:nvSpPr>
        <p:spPr bwMode="ltGray">
          <a:xfrm>
            <a:off x="846667" y="6017706"/>
            <a:ext cx="0" cy="26134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ysClr val="windowText" lastClr="000000"/>
              </a:solidFill>
              <a:effectLst/>
              <a:uLnTx/>
              <a:uFillTx/>
              <a:latin typeface="Times New Roman" panose="02020603050405020304" pitchFamily="18" charset="0"/>
              <a:ea typeface="굴림" panose="020B0600000101010101" pitchFamily="34" charset="-127"/>
              <a:cs typeface="+mn-cs"/>
            </a:endParaRPr>
          </a:p>
        </p:txBody>
      </p:sp>
      <p:sp useBgFill="1">
        <p:nvSpPr>
          <p:cNvPr id="42" name="Rectangle 78">
            <a:extLst>
              <a:ext uri="{FF2B5EF4-FFF2-40B4-BE49-F238E27FC236}">
                <a16:creationId xmlns:a16="http://schemas.microsoft.com/office/drawing/2014/main" id="{726F9A35-E75D-46CF-9C57-6612CA8A421E}"/>
              </a:ext>
            </a:extLst>
          </p:cNvPr>
          <p:cNvSpPr>
            <a:spLocks noChangeArrowheads="1"/>
          </p:cNvSpPr>
          <p:nvPr/>
        </p:nvSpPr>
        <p:spPr bwMode="ltGray">
          <a:xfrm>
            <a:off x="1223818" y="5567117"/>
            <a:ext cx="377151" cy="36047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defTabSz="914400" eaLnBrk="0" fontAlgn="base">
              <a:lnSpc>
                <a:spcPct val="100000"/>
              </a:lnSpc>
              <a:spcBef>
                <a:spcPct val="0"/>
              </a:spcBef>
              <a:spcAft>
                <a:spcPct val="0"/>
              </a:spcAft>
              <a:tabLst/>
            </a:pPr>
            <a:r>
              <a:rPr lang="en-US" altLang="zh-CN" sz="2000" b="1" kern="1200" dirty="0">
                <a:latin typeface="Times New Roman" panose="02020603050405020304" pitchFamily="18" charset="0"/>
                <a:ea typeface="굴림" panose="020B0600000101010101" pitchFamily="34" charset="-127"/>
                <a:cs typeface="+mn-cs"/>
              </a:rPr>
              <a:t>F</a:t>
            </a:r>
            <a:endParaRPr lang="zh-CN" altLang="en-US" sz="2000" b="1" kern="1200" dirty="0">
              <a:latin typeface="Times New Roman" panose="02020603050405020304" pitchFamily="18" charset="0"/>
              <a:ea typeface="굴림" panose="020B0600000101010101" pitchFamily="34" charset="-127"/>
              <a:cs typeface="+mn-cs"/>
            </a:endParaRPr>
          </a:p>
        </p:txBody>
      </p:sp>
      <p:sp>
        <p:nvSpPr>
          <p:cNvPr id="43" name="Line 79">
            <a:extLst>
              <a:ext uri="{FF2B5EF4-FFF2-40B4-BE49-F238E27FC236}">
                <a16:creationId xmlns:a16="http://schemas.microsoft.com/office/drawing/2014/main" id="{7B214238-0D86-47F2-8462-FB97721FB925}"/>
              </a:ext>
            </a:extLst>
          </p:cNvPr>
          <p:cNvSpPr>
            <a:spLocks noChangeShapeType="1"/>
          </p:cNvSpPr>
          <p:nvPr/>
        </p:nvSpPr>
        <p:spPr bwMode="ltGray">
          <a:xfrm>
            <a:off x="2826712" y="8541004"/>
            <a:ext cx="0" cy="4505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eaLnBrk="0"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ysClr val="windowText" lastClr="000000"/>
              </a:solidFill>
              <a:effectLst/>
              <a:uLnTx/>
              <a:uFillTx/>
              <a:latin typeface="Times New Roman" panose="02020603050405020304" pitchFamily="18" charset="0"/>
              <a:ea typeface="굴림" panose="020B0600000101010101" pitchFamily="34" charset="-127"/>
              <a:cs typeface="+mn-cs"/>
            </a:endParaRPr>
          </a:p>
        </p:txBody>
      </p:sp>
      <p:sp>
        <p:nvSpPr>
          <p:cNvPr id="44" name="Line 80">
            <a:extLst>
              <a:ext uri="{FF2B5EF4-FFF2-40B4-BE49-F238E27FC236}">
                <a16:creationId xmlns:a16="http://schemas.microsoft.com/office/drawing/2014/main" id="{0FB473C3-310C-4A73-AA24-5D2F4407D59E}"/>
              </a:ext>
            </a:extLst>
          </p:cNvPr>
          <p:cNvSpPr>
            <a:spLocks noChangeShapeType="1"/>
          </p:cNvSpPr>
          <p:nvPr/>
        </p:nvSpPr>
        <p:spPr bwMode="ltGray">
          <a:xfrm>
            <a:off x="2826712" y="8991593"/>
            <a:ext cx="216862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eaLnBrk="0"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ysClr val="windowText" lastClr="000000"/>
              </a:solidFill>
              <a:effectLst/>
              <a:uLnTx/>
              <a:uFillTx/>
              <a:latin typeface="Times New Roman" panose="02020603050405020304" pitchFamily="18" charset="0"/>
              <a:ea typeface="굴림" panose="020B0600000101010101" pitchFamily="34" charset="-127"/>
              <a:cs typeface="+mn-cs"/>
            </a:endParaRPr>
          </a:p>
        </p:txBody>
      </p:sp>
      <p:sp>
        <p:nvSpPr>
          <p:cNvPr id="45" name="Line 81">
            <a:extLst>
              <a:ext uri="{FF2B5EF4-FFF2-40B4-BE49-F238E27FC236}">
                <a16:creationId xmlns:a16="http://schemas.microsoft.com/office/drawing/2014/main" id="{B440A9E1-E09A-45C7-AD14-68995879730A}"/>
              </a:ext>
            </a:extLst>
          </p:cNvPr>
          <p:cNvSpPr>
            <a:spLocks noChangeShapeType="1"/>
          </p:cNvSpPr>
          <p:nvPr/>
        </p:nvSpPr>
        <p:spPr bwMode="ltGray">
          <a:xfrm>
            <a:off x="4995328" y="5296764"/>
            <a:ext cx="0" cy="36948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eaLnBrk="0"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ysClr val="windowText" lastClr="000000"/>
              </a:solidFill>
              <a:effectLst/>
              <a:uLnTx/>
              <a:uFillTx/>
              <a:latin typeface="Times New Roman" panose="02020603050405020304" pitchFamily="18" charset="0"/>
              <a:ea typeface="굴림" panose="020B0600000101010101" pitchFamily="34" charset="-127"/>
              <a:cs typeface="+mn-cs"/>
            </a:endParaRPr>
          </a:p>
        </p:txBody>
      </p:sp>
      <p:sp>
        <p:nvSpPr>
          <p:cNvPr id="46" name="Line 82">
            <a:extLst>
              <a:ext uri="{FF2B5EF4-FFF2-40B4-BE49-F238E27FC236}">
                <a16:creationId xmlns:a16="http://schemas.microsoft.com/office/drawing/2014/main" id="{86105BCB-9751-4E44-B341-5EFF84264E79}"/>
              </a:ext>
            </a:extLst>
          </p:cNvPr>
          <p:cNvSpPr>
            <a:spLocks noChangeShapeType="1"/>
          </p:cNvSpPr>
          <p:nvPr/>
        </p:nvSpPr>
        <p:spPr bwMode="ltGray">
          <a:xfrm flipH="1">
            <a:off x="2826712" y="5296764"/>
            <a:ext cx="216862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ysClr val="windowText" lastClr="000000"/>
              </a:solidFill>
              <a:effectLst/>
              <a:uLnTx/>
              <a:uFillTx/>
              <a:latin typeface="Times New Roman" panose="02020603050405020304" pitchFamily="18" charset="0"/>
              <a:ea typeface="굴림" panose="020B0600000101010101" pitchFamily="34" charset="-127"/>
              <a:cs typeface="+mn-cs"/>
            </a:endParaRPr>
          </a:p>
        </p:txBody>
      </p:sp>
      <p:sp>
        <p:nvSpPr>
          <p:cNvPr id="47" name="Rectangle 83">
            <a:extLst>
              <a:ext uri="{FF2B5EF4-FFF2-40B4-BE49-F238E27FC236}">
                <a16:creationId xmlns:a16="http://schemas.microsoft.com/office/drawing/2014/main" id="{DB759E18-94D6-4969-91E5-DE680E035605}"/>
              </a:ext>
            </a:extLst>
          </p:cNvPr>
          <p:cNvSpPr>
            <a:spLocks noChangeArrowheads="1"/>
          </p:cNvSpPr>
          <p:nvPr/>
        </p:nvSpPr>
        <p:spPr bwMode="ltGray">
          <a:xfrm>
            <a:off x="1789546" y="4395586"/>
            <a:ext cx="1980045" cy="630825"/>
          </a:xfrm>
          <a:prstGeom prst="rect">
            <a:avLst/>
          </a:prstGeom>
          <a:solidFill>
            <a:srgbClr val="2D2DB9">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defTabSz="914400" eaLnBrk="0"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Exp1</a:t>
            </a:r>
          </a:p>
        </p:txBody>
      </p:sp>
      <p:sp>
        <p:nvSpPr>
          <p:cNvPr id="48" name="Line 84">
            <a:extLst>
              <a:ext uri="{FF2B5EF4-FFF2-40B4-BE49-F238E27FC236}">
                <a16:creationId xmlns:a16="http://schemas.microsoft.com/office/drawing/2014/main" id="{F0AB470E-E05A-4976-B89C-F21E8548EB0A}"/>
              </a:ext>
            </a:extLst>
          </p:cNvPr>
          <p:cNvSpPr>
            <a:spLocks noChangeShapeType="1"/>
          </p:cNvSpPr>
          <p:nvPr/>
        </p:nvSpPr>
        <p:spPr bwMode="ltGray">
          <a:xfrm>
            <a:off x="2826712" y="3944997"/>
            <a:ext cx="0" cy="45058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ysClr val="windowText" lastClr="000000"/>
              </a:solidFill>
              <a:effectLst/>
              <a:uLnTx/>
              <a:uFillTx/>
              <a:latin typeface="Times New Roman" panose="02020603050405020304" pitchFamily="18" charset="0"/>
              <a:ea typeface="굴림" panose="020B0600000101010101" pitchFamily="34" charset="-127"/>
              <a:cs typeface="+mn-cs"/>
            </a:endParaRPr>
          </a:p>
        </p:txBody>
      </p:sp>
      <p:sp>
        <p:nvSpPr>
          <p:cNvPr id="49" name="Rectangle 85">
            <a:extLst>
              <a:ext uri="{FF2B5EF4-FFF2-40B4-BE49-F238E27FC236}">
                <a16:creationId xmlns:a16="http://schemas.microsoft.com/office/drawing/2014/main" id="{39C8D40C-F2DA-4EBA-B901-0C8D5BDF02C8}"/>
              </a:ext>
            </a:extLst>
          </p:cNvPr>
          <p:cNvSpPr>
            <a:spLocks noChangeArrowheads="1"/>
          </p:cNvSpPr>
          <p:nvPr/>
        </p:nvSpPr>
        <p:spPr bwMode="ltGray">
          <a:xfrm>
            <a:off x="1883833" y="8090415"/>
            <a:ext cx="1980045" cy="630825"/>
          </a:xfrm>
          <a:prstGeom prst="rect">
            <a:avLst/>
          </a:prstGeom>
          <a:solidFill>
            <a:srgbClr val="2D2DB9">
              <a:lumMod val="60000"/>
              <a:lumOff val="40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defTabSz="914400" eaLnBrk="0"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Exp3</a:t>
            </a:r>
          </a:p>
        </p:txBody>
      </p:sp>
      <p:sp>
        <p:nvSpPr>
          <p:cNvPr id="50" name="Line 86">
            <a:extLst>
              <a:ext uri="{FF2B5EF4-FFF2-40B4-BE49-F238E27FC236}">
                <a16:creationId xmlns:a16="http://schemas.microsoft.com/office/drawing/2014/main" id="{2739072C-FA8C-4DF5-80A4-2F7B940217E2}"/>
              </a:ext>
            </a:extLst>
          </p:cNvPr>
          <p:cNvSpPr>
            <a:spLocks noChangeShapeType="1"/>
          </p:cNvSpPr>
          <p:nvPr/>
        </p:nvSpPr>
        <p:spPr bwMode="ltGray">
          <a:xfrm>
            <a:off x="2826712" y="7729944"/>
            <a:ext cx="0" cy="36047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ysClr val="windowText" lastClr="000000"/>
              </a:solidFill>
              <a:effectLst/>
              <a:uLnTx/>
              <a:uFillTx/>
              <a:latin typeface="Times New Roman" panose="02020603050405020304" pitchFamily="18" charset="0"/>
              <a:ea typeface="굴림" panose="020B0600000101010101" pitchFamily="34" charset="-127"/>
              <a:cs typeface="+mn-cs"/>
            </a:endParaRPr>
          </a:p>
        </p:txBody>
      </p:sp>
      <p:grpSp>
        <p:nvGrpSpPr>
          <p:cNvPr id="56" name="组合 55">
            <a:extLst>
              <a:ext uri="{FF2B5EF4-FFF2-40B4-BE49-F238E27FC236}">
                <a16:creationId xmlns:a16="http://schemas.microsoft.com/office/drawing/2014/main" id="{4461B53C-3997-4685-A784-19212DE4F113}"/>
              </a:ext>
            </a:extLst>
          </p:cNvPr>
          <p:cNvGrpSpPr/>
          <p:nvPr/>
        </p:nvGrpSpPr>
        <p:grpSpPr>
          <a:xfrm>
            <a:off x="1217477" y="4443746"/>
            <a:ext cx="3388391" cy="4173300"/>
            <a:chOff x="1066433" y="2751874"/>
            <a:chExt cx="2738373" cy="3528776"/>
          </a:xfrm>
        </p:grpSpPr>
        <p:sp>
          <p:nvSpPr>
            <p:cNvPr id="57" name="矩形 56">
              <a:extLst>
                <a:ext uri="{FF2B5EF4-FFF2-40B4-BE49-F238E27FC236}">
                  <a16:creationId xmlns:a16="http://schemas.microsoft.com/office/drawing/2014/main" id="{8849751E-D991-4F13-8940-0D1113D29391}"/>
                </a:ext>
              </a:extLst>
            </p:cNvPr>
            <p:cNvSpPr/>
            <p:nvPr/>
          </p:nvSpPr>
          <p:spPr>
            <a:xfrm>
              <a:off x="1750000" y="2751874"/>
              <a:ext cx="1152128" cy="477054"/>
            </a:xfrm>
            <a:prstGeom prst="rect">
              <a:avLst/>
            </a:prstGeom>
            <a:solidFill>
              <a:srgbClr val="2D2DB9">
                <a:lumMod val="60000"/>
                <a:lumOff val="40000"/>
              </a:srgbClr>
            </a:solidFill>
          </p:spPr>
          <p:txBody>
            <a:bodyPr wrap="square">
              <a:spAutoFit/>
            </a:bodyPr>
            <a:lstStyle/>
            <a:p>
              <a:pPr marL="0" marR="0" lvl="0" indent="0" defTabSz="914400" eaLnBrk="1" fontAlgn="base" latinLnBrk="0" hangingPunct="1">
                <a:lnSpc>
                  <a:spcPts val="3000"/>
                </a:lnSpc>
                <a:spcBef>
                  <a:spcPct val="50000"/>
                </a:spcBef>
                <a:spcAft>
                  <a:spcPct val="0"/>
                </a:spcAft>
                <a:buClrTx/>
                <a:buSzTx/>
                <a:buFontTx/>
                <a:buNone/>
                <a:tabLst/>
                <a:defRPr/>
              </a:pPr>
              <a:r>
                <a:rPr kumimoji="0" lang="en-US" altLang="zh-CN" sz="2800" b="1" i="0" u="none" strike="noStrike" kern="1200" cap="none" spc="0" normalizeH="0" baseline="0" noProof="0" dirty="0" err="1">
                  <a:ln>
                    <a:noFill/>
                  </a:ln>
                  <a:solidFill>
                    <a:srgbClr val="FFFFFF"/>
                  </a:solidFill>
                  <a:effectLst/>
                  <a:uLnTx/>
                  <a:uFillTx/>
                  <a:latin typeface="Times New Roman" panose="02020603050405020304" pitchFamily="18" charset="0"/>
                  <a:ea typeface="黑体" pitchFamily="49" charset="-122"/>
                  <a:cs typeface="Times New Roman" pitchFamily="18" charset="0"/>
                </a:rPr>
                <a:t>i</a:t>
              </a:r>
              <a:r>
                <a:rPr kumimoji="0" lang="en-US" altLang="zh-CN" sz="2800" b="1" i="0" u="none" strike="noStrike" kern="1200" cap="none" spc="0" normalizeH="0" baseline="0" noProof="0" dirty="0">
                  <a:ln>
                    <a:noFill/>
                  </a:ln>
                  <a:solidFill>
                    <a:srgbClr val="FFFFFF"/>
                  </a:solidFill>
                  <a:effectLst/>
                  <a:uLnTx/>
                  <a:uFillTx/>
                  <a:latin typeface="Times New Roman" panose="02020603050405020304" pitchFamily="18" charset="0"/>
                  <a:ea typeface="黑体" pitchFamily="49" charset="-122"/>
                  <a:cs typeface="Times New Roman" pitchFamily="18" charset="0"/>
                </a:rPr>
                <a:t>=1;</a:t>
              </a:r>
            </a:p>
          </p:txBody>
        </p:sp>
        <p:sp>
          <p:nvSpPr>
            <p:cNvPr id="58" name="矩形 57">
              <a:extLst>
                <a:ext uri="{FF2B5EF4-FFF2-40B4-BE49-F238E27FC236}">
                  <a16:creationId xmlns:a16="http://schemas.microsoft.com/office/drawing/2014/main" id="{30DAF1B1-D277-40F2-9A30-E2E4BC83F53B}"/>
                </a:ext>
              </a:extLst>
            </p:cNvPr>
            <p:cNvSpPr/>
            <p:nvPr/>
          </p:nvSpPr>
          <p:spPr>
            <a:xfrm>
              <a:off x="1822011" y="5877272"/>
              <a:ext cx="1296144" cy="403378"/>
            </a:xfrm>
            <a:prstGeom prst="rect">
              <a:avLst/>
            </a:prstGeom>
            <a:solidFill>
              <a:srgbClr val="2D2DB9">
                <a:lumMod val="60000"/>
                <a:lumOff val="40000"/>
              </a:srgbClr>
            </a:solidFill>
          </p:spPr>
          <p:txBody>
            <a:bodyPr wrap="square">
              <a:spAutoFit/>
            </a:bodyPr>
            <a:lstStyle/>
            <a:p>
              <a:pPr marL="0" marR="0" lvl="0" indent="0" defTabSz="914400" eaLnBrk="1" fontAlgn="base" latinLnBrk="0" hangingPunct="1">
                <a:lnSpc>
                  <a:spcPts val="3000"/>
                </a:lnSpc>
                <a:spcBef>
                  <a:spcPct val="50000"/>
                </a:spcBef>
                <a:spcAft>
                  <a:spcPct val="0"/>
                </a:spcAft>
                <a:buClrTx/>
                <a:buSzTx/>
                <a:buFontTx/>
                <a:buNone/>
                <a:tabLst/>
                <a:defRPr/>
              </a:pPr>
              <a:r>
                <a:rPr kumimoji="0" lang="en-US" altLang="zh-CN" sz="2800" b="1" i="0" u="none" strike="noStrike" kern="1200" cap="none" spc="0" normalizeH="0" baseline="0" noProof="0" dirty="0" err="1">
                  <a:ln>
                    <a:noFill/>
                  </a:ln>
                  <a:solidFill>
                    <a:srgbClr val="FFFFFF"/>
                  </a:solidFill>
                  <a:effectLst/>
                  <a:uLnTx/>
                  <a:uFillTx/>
                  <a:latin typeface="Times New Roman" panose="02020603050405020304" pitchFamily="18" charset="0"/>
                  <a:ea typeface="黑体" pitchFamily="49" charset="-122"/>
                  <a:cs typeface="Times New Roman" pitchFamily="18" charset="0"/>
                </a:rPr>
                <a:t>i</a:t>
              </a:r>
              <a:r>
                <a:rPr kumimoji="0" lang="en-US" altLang="zh-CN" sz="2800" b="1" i="0" u="none" strike="noStrike" kern="1200" cap="none" spc="0" normalizeH="0" baseline="0" noProof="0" dirty="0">
                  <a:ln>
                    <a:noFill/>
                  </a:ln>
                  <a:solidFill>
                    <a:srgbClr val="FFFFFF"/>
                  </a:solidFill>
                  <a:effectLst/>
                  <a:uLnTx/>
                  <a:uFillTx/>
                  <a:latin typeface="Times New Roman" panose="02020603050405020304" pitchFamily="18" charset="0"/>
                  <a:ea typeface="黑体" pitchFamily="49" charset="-122"/>
                  <a:cs typeface="Times New Roman" pitchFamily="18" charset="0"/>
                </a:rPr>
                <a:t>++</a:t>
              </a:r>
              <a:r>
                <a:rPr kumimoji="0" lang="zh-CN" altLang="en-US" sz="2800" b="1" i="0" u="none" strike="noStrike" kern="1200" cap="none" spc="0" normalizeH="0" baseline="0" noProof="0" dirty="0">
                  <a:ln>
                    <a:noFill/>
                  </a:ln>
                  <a:solidFill>
                    <a:srgbClr val="FFFFFF"/>
                  </a:solidFill>
                  <a:effectLst/>
                  <a:uLnTx/>
                  <a:uFillTx/>
                  <a:latin typeface="Times New Roman" panose="02020603050405020304" pitchFamily="18" charset="0"/>
                  <a:ea typeface="黑体" pitchFamily="49" charset="-122"/>
                  <a:cs typeface="Times New Roman" pitchFamily="18" charset="0"/>
                </a:rPr>
                <a:t>；</a:t>
              </a:r>
              <a:endParaRPr kumimoji="0" lang="en-US" altLang="zh-CN" sz="2800" b="1" i="0" u="none" strike="noStrike" kern="1200" cap="none" spc="0" normalizeH="0" baseline="0" noProof="0" dirty="0">
                <a:ln>
                  <a:noFill/>
                </a:ln>
                <a:solidFill>
                  <a:srgbClr val="FFFFFF"/>
                </a:solidFill>
                <a:effectLst/>
                <a:uLnTx/>
                <a:uFillTx/>
                <a:latin typeface="Times New Roman" panose="02020603050405020304" pitchFamily="18" charset="0"/>
                <a:ea typeface="黑体" pitchFamily="49" charset="-122"/>
                <a:cs typeface="Times New Roman" pitchFamily="18" charset="0"/>
              </a:endParaRPr>
            </a:p>
          </p:txBody>
        </p:sp>
        <p:sp>
          <p:nvSpPr>
            <p:cNvPr id="59" name="矩形 58">
              <a:extLst>
                <a:ext uri="{FF2B5EF4-FFF2-40B4-BE49-F238E27FC236}">
                  <a16:creationId xmlns:a16="http://schemas.microsoft.com/office/drawing/2014/main" id="{47A2FB06-52EF-46AB-BDA6-3CF8995DD497}"/>
                </a:ext>
              </a:extLst>
            </p:cNvPr>
            <p:cNvSpPr/>
            <p:nvPr/>
          </p:nvSpPr>
          <p:spPr>
            <a:xfrm>
              <a:off x="1066433" y="4992151"/>
              <a:ext cx="2738373" cy="403378"/>
            </a:xfrm>
            <a:prstGeom prst="rect">
              <a:avLst/>
            </a:prstGeom>
            <a:solidFill>
              <a:srgbClr val="2D2DB9">
                <a:lumMod val="60000"/>
                <a:lumOff val="40000"/>
              </a:srgbClr>
            </a:solidFill>
          </p:spPr>
          <p:txBody>
            <a:bodyPr wrap="square">
              <a:spAutoFit/>
            </a:bodyPr>
            <a:lstStyle/>
            <a:p>
              <a:pPr marL="0" marR="0" lvl="0" indent="0" defTabSz="914400" eaLnBrk="1" fontAlgn="base" latinLnBrk="0" hangingPunct="1">
                <a:lnSpc>
                  <a:spcPts val="3000"/>
                </a:lnSpc>
                <a:spcBef>
                  <a:spcPct val="50000"/>
                </a:spcBef>
                <a:spcAft>
                  <a:spcPct val="0"/>
                </a:spcAft>
                <a:buClrTx/>
                <a:buSzTx/>
                <a:buFontTx/>
                <a:buNone/>
                <a:tabLst/>
                <a:defRPr/>
              </a:pPr>
              <a:r>
                <a:rPr kumimoji="0" lang="en-US" altLang="zh-CN" sz="2800" b="1" i="0" u="none" strike="noStrike" kern="1200" cap="none" spc="0" normalizeH="0" baseline="0" noProof="0" dirty="0" err="1">
                  <a:ln>
                    <a:noFill/>
                  </a:ln>
                  <a:solidFill>
                    <a:srgbClr val="FFFFFF"/>
                  </a:solidFill>
                  <a:effectLst/>
                  <a:uLnTx/>
                  <a:uFillTx/>
                  <a:latin typeface="Times New Roman" panose="02020603050405020304" pitchFamily="18" charset="0"/>
                  <a:ea typeface="黑体" pitchFamily="49" charset="-122"/>
                  <a:cs typeface="Times New Roman" pitchFamily="18" charset="0"/>
                </a:rPr>
                <a:t>printf</a:t>
              </a:r>
              <a:r>
                <a:rPr kumimoji="0" lang="en-US" altLang="zh-CN" sz="2800" b="1" i="0" u="none" strike="noStrike" kern="1200" cap="none" spc="0" normalizeH="0" baseline="0" noProof="0" dirty="0">
                  <a:ln>
                    <a:noFill/>
                  </a:ln>
                  <a:solidFill>
                    <a:srgbClr val="FFFFFF"/>
                  </a:solidFill>
                  <a:effectLst/>
                  <a:uLnTx/>
                  <a:uFillTx/>
                  <a:latin typeface="Times New Roman" panose="02020603050405020304" pitchFamily="18" charset="0"/>
                  <a:ea typeface="黑体" pitchFamily="49" charset="-122"/>
                  <a:cs typeface="Times New Roman" pitchFamily="18" charset="0"/>
                </a:rPr>
                <a:t>("%d  ",</a:t>
              </a:r>
              <a:r>
                <a:rPr kumimoji="0" lang="en-US" altLang="zh-CN" sz="2800" b="1" i="0" u="none" strike="noStrike" kern="1200" cap="none" spc="0" normalizeH="0" baseline="0" noProof="0" dirty="0" err="1">
                  <a:ln>
                    <a:noFill/>
                  </a:ln>
                  <a:solidFill>
                    <a:srgbClr val="FFFFFF"/>
                  </a:solidFill>
                  <a:effectLst/>
                  <a:uLnTx/>
                  <a:uFillTx/>
                  <a:latin typeface="Times New Roman" panose="02020603050405020304" pitchFamily="18" charset="0"/>
                  <a:ea typeface="黑体" pitchFamily="49" charset="-122"/>
                  <a:cs typeface="Times New Roman" pitchFamily="18" charset="0"/>
                </a:rPr>
                <a:t>i</a:t>
              </a:r>
              <a:r>
                <a:rPr kumimoji="0" lang="en-US" altLang="zh-CN" sz="2800" b="1" i="0" u="none" strike="noStrike" kern="1200" cap="none" spc="0" normalizeH="0" baseline="0" noProof="0" dirty="0">
                  <a:ln>
                    <a:noFill/>
                  </a:ln>
                  <a:solidFill>
                    <a:srgbClr val="FFFFFF"/>
                  </a:solidFill>
                  <a:effectLst/>
                  <a:uLnTx/>
                  <a:uFillTx/>
                  <a:latin typeface="Times New Roman" panose="02020603050405020304" pitchFamily="18" charset="0"/>
                  <a:ea typeface="黑体" pitchFamily="49" charset="-122"/>
                  <a:cs typeface="Times New Roman" pitchFamily="18" charset="0"/>
                </a:rPr>
                <a:t>);</a:t>
              </a:r>
            </a:p>
          </p:txBody>
        </p:sp>
        <p:sp>
          <p:nvSpPr>
            <p:cNvPr id="60" name="矩形 59">
              <a:extLst>
                <a:ext uri="{FF2B5EF4-FFF2-40B4-BE49-F238E27FC236}">
                  <a16:creationId xmlns:a16="http://schemas.microsoft.com/office/drawing/2014/main" id="{236A85A7-0B5E-4E03-905C-8F38100601E3}"/>
                </a:ext>
              </a:extLst>
            </p:cNvPr>
            <p:cNvSpPr/>
            <p:nvPr/>
          </p:nvSpPr>
          <p:spPr>
            <a:xfrm>
              <a:off x="1894018" y="3861048"/>
              <a:ext cx="936104" cy="477054"/>
            </a:xfrm>
            <a:prstGeom prst="rect">
              <a:avLst/>
            </a:prstGeom>
            <a:solidFill>
              <a:srgbClr val="2D2DB9">
                <a:lumMod val="60000"/>
                <a:lumOff val="40000"/>
              </a:srgbClr>
            </a:solidFill>
          </p:spPr>
          <p:txBody>
            <a:bodyPr wrap="square">
              <a:spAutoFit/>
            </a:bodyPr>
            <a:lstStyle/>
            <a:p>
              <a:pPr marL="0" marR="0" lvl="0" indent="0" algn="l" defTabSz="914400" eaLnBrk="1" fontAlgn="base" latinLnBrk="0" hangingPunct="1">
                <a:lnSpc>
                  <a:spcPts val="3000"/>
                </a:lnSpc>
                <a:spcBef>
                  <a:spcPct val="50000"/>
                </a:spcBef>
                <a:spcAft>
                  <a:spcPct val="0"/>
                </a:spcAft>
                <a:buClrTx/>
                <a:buSzTx/>
                <a:buFontTx/>
                <a:buNone/>
                <a:tabLst/>
                <a:defRPr/>
              </a:pPr>
              <a:r>
                <a:rPr kumimoji="0" lang="en-US" altLang="zh-CN" sz="2800" b="1" i="0" u="none" strike="noStrike" kern="1200" cap="none" spc="0" normalizeH="0" baseline="0" noProof="0" dirty="0" err="1">
                  <a:ln>
                    <a:noFill/>
                  </a:ln>
                  <a:solidFill>
                    <a:srgbClr val="FFFFFF"/>
                  </a:solidFill>
                  <a:effectLst/>
                  <a:uLnTx/>
                  <a:uFillTx/>
                  <a:latin typeface="Times New Roman" panose="02020603050405020304" pitchFamily="18" charset="0"/>
                  <a:ea typeface="黑体" pitchFamily="49" charset="-122"/>
                  <a:cs typeface="Times New Roman" pitchFamily="18" charset="0"/>
                </a:rPr>
                <a:t>i</a:t>
              </a:r>
              <a:r>
                <a:rPr kumimoji="0" lang="en-US" altLang="zh-CN" sz="2800" b="1" i="0" u="none" strike="noStrike" kern="1200" cap="none" spc="0" normalizeH="0" baseline="0" noProof="0" dirty="0">
                  <a:ln>
                    <a:noFill/>
                  </a:ln>
                  <a:solidFill>
                    <a:srgbClr val="FFFFFF"/>
                  </a:solidFill>
                  <a:effectLst/>
                  <a:uLnTx/>
                  <a:uFillTx/>
                  <a:latin typeface="Times New Roman" panose="02020603050405020304" pitchFamily="18" charset="0"/>
                  <a:ea typeface="黑体" pitchFamily="49" charset="-122"/>
                  <a:cs typeface="Times New Roman" pitchFamily="18" charset="0"/>
                </a:rPr>
                <a:t>&lt;=9;</a:t>
              </a:r>
            </a:p>
          </p:txBody>
        </p:sp>
      </p:grpSp>
      <p:sp>
        <p:nvSpPr>
          <p:cNvPr id="62" name="Rectangle 2">
            <a:extLst>
              <a:ext uri="{FF2B5EF4-FFF2-40B4-BE49-F238E27FC236}">
                <a16:creationId xmlns:a16="http://schemas.microsoft.com/office/drawing/2014/main" id="{3612F35E-205E-49C9-A979-775D978F603E}"/>
              </a:ext>
            </a:extLst>
          </p:cNvPr>
          <p:cNvSpPr>
            <a:spLocks noGrp="1" noChangeArrowheads="1"/>
          </p:cNvSpPr>
          <p:nvPr>
            <p:ph type="body" idx="1"/>
          </p:nvPr>
        </p:nvSpPr>
        <p:spPr bwMode="auto">
          <a:xfrm>
            <a:off x="327025" y="1635806"/>
            <a:ext cx="12045950" cy="1364839"/>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p>
            <a:pPr marL="254000" indent="0">
              <a:lnSpc>
                <a:spcPts val="4600"/>
              </a:lnSpc>
              <a:spcBef>
                <a:spcPts val="600"/>
              </a:spcBef>
              <a:buNone/>
            </a:pPr>
            <a:r>
              <a:rPr lang="en-US" altLang="zh-CN" sz="3400" b="1" dirty="0">
                <a:solidFill>
                  <a:schemeClr val="tx1"/>
                </a:solidFill>
                <a:latin typeface="Times New Roman" panose="02020603050405020304" pitchFamily="18" charset="0"/>
                <a:ea typeface="黑体" pitchFamily="49" charset="-122"/>
                <a:cs typeface="Times New Roman" panose="02020603050405020304" pitchFamily="18" charset="0"/>
              </a:rPr>
              <a:t>Syntax:</a:t>
            </a:r>
          </a:p>
          <a:p>
            <a:pPr marL="254000" indent="0">
              <a:lnSpc>
                <a:spcPts val="4600"/>
              </a:lnSpc>
              <a:spcBef>
                <a:spcPts val="600"/>
              </a:spcBef>
              <a:buNone/>
            </a:pPr>
            <a:r>
              <a:rPr lang="en-US" altLang="zh-CN" sz="3400" b="1" dirty="0">
                <a:solidFill>
                  <a:srgbClr val="FF0000"/>
                </a:solidFill>
                <a:latin typeface="Times New Roman" panose="02020603050405020304" pitchFamily="18" charset="0"/>
                <a:ea typeface="黑体" pitchFamily="49" charset="-122"/>
                <a:cs typeface="Times New Roman" panose="02020603050405020304" pitchFamily="18" charset="0"/>
              </a:rPr>
              <a:t>for([</a:t>
            </a:r>
            <a:r>
              <a:rPr lang="en-US" altLang="zh-CN" sz="3400" b="1" dirty="0">
                <a:solidFill>
                  <a:srgbClr val="FF0000"/>
                </a:solidFill>
                <a:latin typeface="Times New Roman" panose="02020603050405020304" pitchFamily="18" charset="0"/>
                <a:cs typeface="Times New Roman" panose="02020603050405020304" pitchFamily="18" charset="0"/>
              </a:rPr>
              <a:t>expression </a:t>
            </a:r>
            <a:r>
              <a:rPr lang="en-US" altLang="zh-CN" sz="3400" b="1" dirty="0">
                <a:solidFill>
                  <a:srgbClr val="FF0000"/>
                </a:solidFill>
                <a:latin typeface="Times New Roman" panose="02020603050405020304" pitchFamily="18" charset="0"/>
                <a:ea typeface="黑体" pitchFamily="49" charset="-122"/>
                <a:cs typeface="Times New Roman" panose="02020603050405020304" pitchFamily="18" charset="0"/>
              </a:rPr>
              <a:t>1];[</a:t>
            </a:r>
            <a:r>
              <a:rPr lang="en-US" altLang="zh-CN" sz="3400" b="1" dirty="0">
                <a:solidFill>
                  <a:srgbClr val="FF0000"/>
                </a:solidFill>
                <a:latin typeface="Times New Roman" panose="02020603050405020304" pitchFamily="18" charset="0"/>
                <a:cs typeface="Times New Roman" panose="02020603050405020304" pitchFamily="18" charset="0"/>
              </a:rPr>
              <a:t>expression </a:t>
            </a:r>
            <a:r>
              <a:rPr lang="en-US" altLang="zh-CN" sz="3400" b="1" dirty="0">
                <a:solidFill>
                  <a:srgbClr val="FF0000"/>
                </a:solidFill>
                <a:latin typeface="Times New Roman" panose="02020603050405020304" pitchFamily="18" charset="0"/>
                <a:ea typeface="黑体" pitchFamily="49" charset="-122"/>
                <a:cs typeface="Times New Roman" panose="02020603050405020304" pitchFamily="18" charset="0"/>
              </a:rPr>
              <a:t>2];[</a:t>
            </a:r>
            <a:r>
              <a:rPr lang="en-US" altLang="zh-CN" sz="3400" b="1" dirty="0">
                <a:solidFill>
                  <a:srgbClr val="FF0000"/>
                </a:solidFill>
                <a:latin typeface="Times New Roman" panose="02020603050405020304" pitchFamily="18" charset="0"/>
                <a:cs typeface="Times New Roman" panose="02020603050405020304" pitchFamily="18" charset="0"/>
              </a:rPr>
              <a:t>expression </a:t>
            </a:r>
            <a:r>
              <a:rPr lang="en-US" altLang="zh-CN" sz="3400" b="1" dirty="0">
                <a:solidFill>
                  <a:srgbClr val="FF0000"/>
                </a:solidFill>
                <a:latin typeface="Times New Roman" panose="02020603050405020304" pitchFamily="18" charset="0"/>
                <a:ea typeface="黑体" pitchFamily="49" charset="-122"/>
                <a:cs typeface="Times New Roman" panose="02020603050405020304" pitchFamily="18" charset="0"/>
              </a:rPr>
              <a:t>3]) statements;</a:t>
            </a:r>
            <a:endParaRPr lang="zh-CN" altLang="en-US" sz="3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extLst>
      <p:ext uri="{BB962C8B-B14F-4D97-AF65-F5344CB8AC3E}">
        <p14:creationId xmlns:p14="http://schemas.microsoft.com/office/powerpoint/2010/main" val="1632199029"/>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E898AF-BAD9-4469-9147-25A852761ADD}"/>
              </a:ext>
            </a:extLst>
          </p:cNvPr>
          <p:cNvSpPr>
            <a:spLocks noGrp="1"/>
          </p:cNvSpPr>
          <p:nvPr>
            <p:ph type="title"/>
          </p:nvPr>
        </p:nvSpPr>
        <p:spPr/>
        <p:txBody>
          <a:bodyPr/>
          <a:lstStyle/>
          <a:p>
            <a:r>
              <a:rPr lang="en-US" altLang="zh-CN" sz="6600" b="1" dirty="0"/>
              <a:t>For Loop</a:t>
            </a:r>
            <a:endParaRPr lang="zh-CN" altLang="en-US" sz="6600" b="1" dirty="0"/>
          </a:p>
        </p:txBody>
      </p:sp>
      <p:sp>
        <p:nvSpPr>
          <p:cNvPr id="4" name="灯片编号占位符 3">
            <a:extLst>
              <a:ext uri="{FF2B5EF4-FFF2-40B4-BE49-F238E27FC236}">
                <a16:creationId xmlns:a16="http://schemas.microsoft.com/office/drawing/2014/main" id="{0EE3CB81-BAE6-4642-AFFB-BF8A1114E94A}"/>
              </a:ext>
            </a:extLst>
          </p:cNvPr>
          <p:cNvSpPr>
            <a:spLocks noGrp="1"/>
          </p:cNvSpPr>
          <p:nvPr>
            <p:ph type="sldNum" sz="quarter" idx="2"/>
          </p:nvPr>
        </p:nvSpPr>
        <p:spPr/>
        <p:txBody>
          <a:bodyPr/>
          <a:lstStyle/>
          <a:p>
            <a:fld id="{86CB4B4D-7CA3-9044-876B-883B54F8677D}" type="slidenum">
              <a:rPr lang="en-US" altLang="zh-CN" smtClean="0"/>
              <a:t>32</a:t>
            </a:fld>
            <a:endParaRPr lang="en-US" altLang="zh-CN"/>
          </a:p>
        </p:txBody>
      </p:sp>
      <p:sp>
        <p:nvSpPr>
          <p:cNvPr id="5" name="矩形 4">
            <a:extLst>
              <a:ext uri="{FF2B5EF4-FFF2-40B4-BE49-F238E27FC236}">
                <a16:creationId xmlns:a16="http://schemas.microsoft.com/office/drawing/2014/main" id="{066BBEB4-7D7B-4CF0-AE55-4AB74BECC1E6}"/>
              </a:ext>
            </a:extLst>
          </p:cNvPr>
          <p:cNvSpPr/>
          <p:nvPr/>
        </p:nvSpPr>
        <p:spPr>
          <a:xfrm>
            <a:off x="152400" y="1664403"/>
            <a:ext cx="11667067" cy="5844823"/>
          </a:xfrm>
          <a:prstGeom prst="rect">
            <a:avLst/>
          </a:prstGeom>
          <a:solidFill>
            <a:schemeClr val="bg1"/>
          </a:solidFill>
          <a:ln w="9525">
            <a:solidFill>
              <a:schemeClr val="bg1"/>
            </a:solidFill>
            <a:miter lim="800000"/>
            <a:headEnd/>
            <a:tailEnd/>
          </a:ln>
        </p:spPr>
        <p:txBody>
          <a:bodyPr vert="horz" wrap="square" lIns="0" tIns="0" rIns="0" bIns="0" numCol="1" anchor="ctr" anchorCtr="0" compatLnSpc="1">
            <a:prstTxWarp prst="textNoShape">
              <a:avLst/>
            </a:prstTxWarp>
          </a:bodyPr>
          <a:lstStyle/>
          <a:p>
            <a:pPr marL="342900" indent="-342900" algn="l">
              <a:spcBef>
                <a:spcPts val="0"/>
              </a:spcBef>
              <a:spcAft>
                <a:spcPts val="0"/>
              </a:spcAft>
            </a:pPr>
            <a:r>
              <a:rPr lang="zh-CN" altLang="en-US" b="1" dirty="0">
                <a:latin typeface="+mn-lt"/>
                <a:ea typeface="+mn-ea"/>
              </a:rPr>
              <a:t>【 </a:t>
            </a:r>
            <a:r>
              <a:rPr lang="en-US" altLang="zh-CN" b="1" dirty="0">
                <a:latin typeface="+mn-lt"/>
                <a:ea typeface="+mn-ea"/>
              </a:rPr>
              <a:t>Ex. 】</a:t>
            </a:r>
            <a:r>
              <a:rPr lang="zh-CN" altLang="en-US" b="1" dirty="0">
                <a:latin typeface="+mn-lt"/>
                <a:ea typeface="+mn-ea"/>
              </a:rPr>
              <a:t> </a:t>
            </a:r>
            <a:r>
              <a:rPr lang="en-US" altLang="zh-CN" b="1" dirty="0">
                <a:latin typeface="+mn-lt"/>
                <a:ea typeface="+mn-ea"/>
              </a:rPr>
              <a:t>s=1+2+3+…+n  (n</a:t>
            </a:r>
            <a:r>
              <a:rPr lang="en-US" altLang="zh-CN" b="1" dirty="0">
                <a:latin typeface="+mn-lt"/>
                <a:ea typeface="+mn-ea"/>
                <a:sym typeface="Symbol" pitchFamily="18" charset="2"/>
              </a:rPr>
              <a:t>≥1)</a:t>
            </a:r>
          </a:p>
          <a:p>
            <a:pPr marL="342900" indent="-342900" algn="l">
              <a:spcBef>
                <a:spcPts val="0"/>
              </a:spcBef>
              <a:spcAft>
                <a:spcPts val="0"/>
              </a:spcAft>
            </a:pPr>
            <a:r>
              <a:rPr lang="en-US" altLang="zh-CN" b="1" dirty="0">
                <a:latin typeface="+mn-lt"/>
                <a:ea typeface="+mn-ea"/>
              </a:rPr>
              <a:t>#include "</a:t>
            </a:r>
            <a:r>
              <a:rPr lang="en-US" altLang="zh-CN" b="1" dirty="0" err="1">
                <a:latin typeface="+mn-lt"/>
                <a:ea typeface="+mn-ea"/>
              </a:rPr>
              <a:t>stdio.h</a:t>
            </a:r>
            <a:r>
              <a:rPr lang="en-US" altLang="zh-CN" b="1" dirty="0">
                <a:latin typeface="+mn-lt"/>
                <a:ea typeface="+mn-ea"/>
              </a:rPr>
              <a:t>"</a:t>
            </a:r>
          </a:p>
          <a:p>
            <a:pPr marL="342900" indent="-342900" algn="l">
              <a:spcBef>
                <a:spcPts val="0"/>
              </a:spcBef>
              <a:spcAft>
                <a:spcPts val="0"/>
              </a:spcAft>
            </a:pPr>
            <a:r>
              <a:rPr lang="en-US" altLang="zh-CN" b="1" dirty="0">
                <a:latin typeface="+mn-lt"/>
                <a:ea typeface="+mn-ea"/>
              </a:rPr>
              <a:t>main()</a:t>
            </a:r>
          </a:p>
          <a:p>
            <a:pPr marL="342900" indent="-342900" algn="l">
              <a:spcBef>
                <a:spcPts val="0"/>
              </a:spcBef>
              <a:spcAft>
                <a:spcPts val="0"/>
              </a:spcAft>
            </a:pPr>
            <a:r>
              <a:rPr lang="en-US" altLang="zh-CN" b="1" dirty="0">
                <a:latin typeface="+mn-lt"/>
                <a:ea typeface="+mn-ea"/>
              </a:rPr>
              <a:t>{  </a:t>
            </a:r>
            <a:r>
              <a:rPr lang="en-US" altLang="zh-CN" b="1" dirty="0" err="1">
                <a:latin typeface="+mn-lt"/>
                <a:ea typeface="+mn-ea"/>
              </a:rPr>
              <a:t>int</a:t>
            </a:r>
            <a:r>
              <a:rPr lang="en-US" altLang="zh-CN" b="1" dirty="0">
                <a:latin typeface="+mn-lt"/>
                <a:ea typeface="+mn-ea"/>
              </a:rPr>
              <a:t> </a:t>
            </a:r>
            <a:r>
              <a:rPr lang="en-US" altLang="zh-CN" b="1" dirty="0" err="1">
                <a:latin typeface="+mn-lt"/>
                <a:ea typeface="+mn-ea"/>
              </a:rPr>
              <a:t>s,k,n</a:t>
            </a:r>
            <a:r>
              <a:rPr lang="en-US" altLang="zh-CN" b="1" dirty="0">
                <a:latin typeface="+mn-lt"/>
                <a:ea typeface="+mn-ea"/>
              </a:rPr>
              <a:t>;</a:t>
            </a:r>
          </a:p>
          <a:p>
            <a:pPr marL="342900" indent="-342900" algn="l">
              <a:spcBef>
                <a:spcPts val="0"/>
              </a:spcBef>
              <a:spcAft>
                <a:spcPts val="0"/>
              </a:spcAft>
            </a:pPr>
            <a:r>
              <a:rPr lang="en-US" altLang="zh-CN" b="1" dirty="0">
                <a:latin typeface="+mn-lt"/>
                <a:ea typeface="+mn-ea"/>
              </a:rPr>
              <a:t>   </a:t>
            </a:r>
            <a:r>
              <a:rPr lang="en-US" altLang="zh-CN" b="1" dirty="0" err="1">
                <a:latin typeface="+mn-lt"/>
                <a:ea typeface="+mn-ea"/>
              </a:rPr>
              <a:t>scanf</a:t>
            </a:r>
            <a:r>
              <a:rPr lang="en-US" altLang="zh-CN" b="1" dirty="0">
                <a:latin typeface="+mn-lt"/>
                <a:ea typeface="+mn-ea"/>
              </a:rPr>
              <a:t>("%</a:t>
            </a:r>
            <a:r>
              <a:rPr lang="en-US" altLang="zh-CN" b="1" dirty="0" err="1">
                <a:latin typeface="+mn-lt"/>
                <a:ea typeface="+mn-ea"/>
              </a:rPr>
              <a:t>d",&amp;n</a:t>
            </a:r>
            <a:r>
              <a:rPr lang="en-US" altLang="zh-CN" b="1" dirty="0">
                <a:latin typeface="+mn-lt"/>
                <a:ea typeface="+mn-ea"/>
              </a:rPr>
              <a:t>);</a:t>
            </a:r>
          </a:p>
          <a:p>
            <a:pPr marL="342900" indent="-342900" algn="l">
              <a:spcBef>
                <a:spcPts val="0"/>
              </a:spcBef>
              <a:spcAft>
                <a:spcPts val="0"/>
              </a:spcAft>
            </a:pPr>
            <a:r>
              <a:rPr lang="en-US" altLang="zh-CN" b="1" dirty="0">
                <a:latin typeface="+mn-lt"/>
                <a:ea typeface="+mn-ea"/>
              </a:rPr>
              <a:t>   s=0;</a:t>
            </a:r>
          </a:p>
          <a:p>
            <a:pPr marL="342900" indent="-342900" algn="l">
              <a:spcBef>
                <a:spcPts val="0"/>
              </a:spcBef>
              <a:spcAft>
                <a:spcPts val="0"/>
              </a:spcAft>
            </a:pPr>
            <a:r>
              <a:rPr lang="en-US" altLang="zh-CN" b="1" dirty="0">
                <a:latin typeface="+mn-lt"/>
                <a:ea typeface="+mn-ea"/>
              </a:rPr>
              <a:t>   </a:t>
            </a:r>
            <a:r>
              <a:rPr lang="en-US" altLang="zh-CN" b="1" dirty="0">
                <a:solidFill>
                  <a:srgbClr val="FF0000"/>
                </a:solidFill>
                <a:latin typeface="+mn-lt"/>
                <a:ea typeface="+mn-ea"/>
              </a:rPr>
              <a:t>k=1;                                  </a:t>
            </a:r>
          </a:p>
          <a:p>
            <a:pPr marL="342900" indent="-342900" algn="l">
              <a:spcBef>
                <a:spcPts val="0"/>
              </a:spcBef>
              <a:spcAft>
                <a:spcPts val="0"/>
              </a:spcAft>
            </a:pPr>
            <a:r>
              <a:rPr lang="en-US" altLang="zh-CN" b="1" dirty="0">
                <a:latin typeface="+mn-lt"/>
                <a:ea typeface="+mn-ea"/>
              </a:rPr>
              <a:t>   while(</a:t>
            </a:r>
            <a:r>
              <a:rPr lang="en-US" altLang="zh-CN" b="1" dirty="0">
                <a:solidFill>
                  <a:srgbClr val="FF0000"/>
                </a:solidFill>
                <a:latin typeface="+mn-lt"/>
                <a:ea typeface="+mn-ea"/>
              </a:rPr>
              <a:t>k&lt;=n</a:t>
            </a:r>
            <a:r>
              <a:rPr lang="en-US" altLang="zh-CN" b="1" dirty="0">
                <a:latin typeface="+mn-lt"/>
                <a:ea typeface="+mn-ea"/>
              </a:rPr>
              <a:t>) {</a:t>
            </a:r>
            <a:r>
              <a:rPr lang="en-US" altLang="zh-CN" b="1" dirty="0">
                <a:solidFill>
                  <a:srgbClr val="FF0000"/>
                </a:solidFill>
                <a:latin typeface="+mn-lt"/>
                <a:ea typeface="+mn-ea"/>
              </a:rPr>
              <a:t>s+=k; k++;</a:t>
            </a:r>
            <a:r>
              <a:rPr lang="en-US" altLang="zh-CN" b="1" dirty="0">
                <a:latin typeface="+mn-lt"/>
                <a:ea typeface="+mn-ea"/>
              </a:rPr>
              <a:t> }      </a:t>
            </a:r>
          </a:p>
          <a:p>
            <a:pPr marL="342900" indent="-342900" algn="l">
              <a:spcBef>
                <a:spcPts val="0"/>
              </a:spcBef>
              <a:spcAft>
                <a:spcPts val="0"/>
              </a:spcAft>
            </a:pPr>
            <a:r>
              <a:rPr lang="en-US" altLang="zh-CN" b="1" dirty="0">
                <a:latin typeface="+mn-lt"/>
                <a:ea typeface="+mn-ea"/>
              </a:rPr>
              <a:t>   </a:t>
            </a:r>
            <a:r>
              <a:rPr lang="en-US" altLang="zh-CN" b="1" dirty="0" err="1">
                <a:latin typeface="+mn-lt"/>
                <a:ea typeface="+mn-ea"/>
              </a:rPr>
              <a:t>printf</a:t>
            </a:r>
            <a:r>
              <a:rPr lang="en-US" altLang="zh-CN" b="1" dirty="0">
                <a:latin typeface="+mn-lt"/>
                <a:ea typeface="+mn-ea"/>
              </a:rPr>
              <a:t>("s=%d\</a:t>
            </a:r>
            <a:r>
              <a:rPr lang="en-US" altLang="zh-CN" b="1" dirty="0" err="1">
                <a:latin typeface="+mn-lt"/>
                <a:ea typeface="+mn-ea"/>
              </a:rPr>
              <a:t>n",s</a:t>
            </a:r>
            <a:r>
              <a:rPr lang="en-US" altLang="zh-CN" b="1" dirty="0">
                <a:latin typeface="+mn-lt"/>
                <a:ea typeface="+mn-ea"/>
              </a:rPr>
              <a:t>);</a:t>
            </a:r>
          </a:p>
          <a:p>
            <a:pPr marL="342900" indent="-342900" algn="l">
              <a:spcBef>
                <a:spcPts val="0"/>
              </a:spcBef>
              <a:spcAft>
                <a:spcPts val="0"/>
              </a:spcAft>
            </a:pPr>
            <a:r>
              <a:rPr lang="en-US" altLang="zh-CN" b="1" dirty="0">
                <a:latin typeface="+mn-lt"/>
                <a:ea typeface="+mn-ea"/>
              </a:rPr>
              <a:t>}</a:t>
            </a:r>
          </a:p>
        </p:txBody>
      </p:sp>
      <p:sp>
        <p:nvSpPr>
          <p:cNvPr id="6" name="线形标注 2 2">
            <a:extLst>
              <a:ext uri="{FF2B5EF4-FFF2-40B4-BE49-F238E27FC236}">
                <a16:creationId xmlns:a16="http://schemas.microsoft.com/office/drawing/2014/main" id="{19E34F14-FC2D-49E1-830B-5029FAD2F355}"/>
              </a:ext>
            </a:extLst>
          </p:cNvPr>
          <p:cNvSpPr/>
          <p:nvPr/>
        </p:nvSpPr>
        <p:spPr bwMode="auto">
          <a:xfrm>
            <a:off x="7436069" y="2264472"/>
            <a:ext cx="5087343" cy="576064"/>
          </a:xfrm>
          <a:prstGeom prst="borderCallout2">
            <a:avLst>
              <a:gd name="adj1" fmla="val 18750"/>
              <a:gd name="adj2" fmla="val -8333"/>
              <a:gd name="adj3" fmla="val 18750"/>
              <a:gd name="adj4" fmla="val -16667"/>
              <a:gd name="adj5" fmla="val 534304"/>
              <a:gd name="adj6" fmla="val -116094"/>
            </a:avLst>
          </a:prstGeom>
          <a:solidFill>
            <a:srgbClr val="003399">
              <a:alpha val="8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defTabSz="914400" eaLnBrk="0" fontAlgn="base" hangingPunct="1">
              <a:lnSpc>
                <a:spcPct val="100000"/>
              </a:lnSpc>
              <a:spcBef>
                <a:spcPct val="0"/>
              </a:spcBef>
              <a:spcAft>
                <a:spcPct val="0"/>
              </a:spcAft>
              <a:tabLst/>
            </a:pPr>
            <a:r>
              <a:rPr lang="en-US" altLang="zh-CN" sz="3600" dirty="0">
                <a:solidFill>
                  <a:schemeClr val="bg1"/>
                </a:solidFill>
                <a:latin typeface="Times New Roman" panose="02020603050405020304" pitchFamily="18" charset="0"/>
                <a:cs typeface="Times New Roman" panose="02020603050405020304" pitchFamily="18" charset="0"/>
              </a:rPr>
              <a:t>initialization</a:t>
            </a:r>
            <a:endParaRPr lang="zh-CN" altLang="en-US" sz="2000" kern="1200" dirty="0">
              <a:solidFill>
                <a:schemeClr val="bg1"/>
              </a:solidFill>
              <a:latin typeface="Times New Roman" panose="02020603050405020304" pitchFamily="18" charset="0"/>
              <a:ea typeface="굴림" panose="020B0600000101010101" pitchFamily="34" charset="-127"/>
              <a:cs typeface="Times New Roman" panose="02020603050405020304" pitchFamily="18" charset="0"/>
            </a:endParaRPr>
          </a:p>
        </p:txBody>
      </p:sp>
      <p:sp>
        <p:nvSpPr>
          <p:cNvPr id="7" name="线形标注 2 3">
            <a:extLst>
              <a:ext uri="{FF2B5EF4-FFF2-40B4-BE49-F238E27FC236}">
                <a16:creationId xmlns:a16="http://schemas.microsoft.com/office/drawing/2014/main" id="{590D86CB-3545-4E35-B95B-10ADEC830760}"/>
              </a:ext>
            </a:extLst>
          </p:cNvPr>
          <p:cNvSpPr/>
          <p:nvPr/>
        </p:nvSpPr>
        <p:spPr bwMode="auto">
          <a:xfrm>
            <a:off x="7436069" y="3286674"/>
            <a:ext cx="5087343" cy="899773"/>
          </a:xfrm>
          <a:prstGeom prst="borderCallout2">
            <a:avLst>
              <a:gd name="adj1" fmla="val 18750"/>
              <a:gd name="adj2" fmla="val -8333"/>
              <a:gd name="adj3" fmla="val 18750"/>
              <a:gd name="adj4" fmla="val -16667"/>
              <a:gd name="adj5" fmla="val 292877"/>
              <a:gd name="adj6" fmla="val -88156"/>
            </a:avLst>
          </a:prstGeom>
          <a:solidFill>
            <a:srgbClr val="003399">
              <a:alpha val="8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defTabSz="914400" eaLnBrk="0" fontAlgn="base" hangingPunct="1">
              <a:lnSpc>
                <a:spcPct val="100000"/>
              </a:lnSpc>
              <a:spcBef>
                <a:spcPct val="0"/>
              </a:spcBef>
              <a:spcAft>
                <a:spcPct val="0"/>
              </a:spcAft>
              <a:tabLst/>
            </a:pPr>
            <a:r>
              <a:rPr lang="en-US" altLang="zh-CN" sz="3600" dirty="0">
                <a:solidFill>
                  <a:schemeClr val="bg1"/>
                </a:solidFill>
                <a:latin typeface="Times New Roman" panose="02020603050405020304" pitchFamily="18" charset="0"/>
                <a:cs typeface="Times New Roman" panose="02020603050405020304" pitchFamily="18" charset="0"/>
              </a:rPr>
              <a:t>conditional expression</a:t>
            </a:r>
            <a:endParaRPr lang="zh-CN" altLang="en-US" sz="2000" kern="1200" dirty="0">
              <a:solidFill>
                <a:schemeClr val="bg1"/>
              </a:solidFill>
              <a:latin typeface="Times New Roman" panose="02020603050405020304" pitchFamily="18" charset="0"/>
              <a:ea typeface="굴림" panose="020B0600000101010101" pitchFamily="34" charset="-127"/>
              <a:cs typeface="Times New Roman" panose="02020603050405020304" pitchFamily="18" charset="0"/>
            </a:endParaRPr>
          </a:p>
        </p:txBody>
      </p:sp>
      <p:sp>
        <p:nvSpPr>
          <p:cNvPr id="8" name="线形标注 2 4">
            <a:extLst>
              <a:ext uri="{FF2B5EF4-FFF2-40B4-BE49-F238E27FC236}">
                <a16:creationId xmlns:a16="http://schemas.microsoft.com/office/drawing/2014/main" id="{5BEAA780-E553-449C-97AB-0C3FE164FEC7}"/>
              </a:ext>
            </a:extLst>
          </p:cNvPr>
          <p:cNvSpPr/>
          <p:nvPr/>
        </p:nvSpPr>
        <p:spPr bwMode="auto">
          <a:xfrm>
            <a:off x="7436069" y="4874887"/>
            <a:ext cx="3222229" cy="645239"/>
          </a:xfrm>
          <a:prstGeom prst="borderCallout2">
            <a:avLst>
              <a:gd name="adj1" fmla="val 18750"/>
              <a:gd name="adj2" fmla="val -8333"/>
              <a:gd name="adj3" fmla="val 18750"/>
              <a:gd name="adj4" fmla="val -16667"/>
              <a:gd name="adj5" fmla="val 152106"/>
              <a:gd name="adj6" fmla="val -84962"/>
            </a:avLst>
          </a:prstGeom>
          <a:solidFill>
            <a:srgbClr val="003399">
              <a:alpha val="8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n-US" altLang="zh-CN" sz="3600" dirty="0">
                <a:solidFill>
                  <a:schemeClr val="bg1"/>
                </a:solidFill>
                <a:latin typeface="Times New Roman" panose="02020603050405020304" pitchFamily="18" charset="0"/>
                <a:ea typeface="黑体" pitchFamily="49" charset="-122"/>
                <a:cs typeface="Times New Roman" panose="02020603050405020304" pitchFamily="18" charset="0"/>
              </a:rPr>
              <a:t>Loop body</a:t>
            </a:r>
            <a:endParaRPr lang="zh-CN" altLang="en-US" sz="3600" dirty="0">
              <a:solidFill>
                <a:schemeClr val="bg1"/>
              </a:solidFill>
              <a:latin typeface="Times New Roman" panose="02020603050405020304" pitchFamily="18" charset="0"/>
              <a:ea typeface="黑体" pitchFamily="49" charset="-122"/>
              <a:cs typeface="Times New Roman" panose="02020603050405020304" pitchFamily="18" charset="0"/>
            </a:endParaRPr>
          </a:p>
        </p:txBody>
      </p:sp>
      <p:sp>
        <p:nvSpPr>
          <p:cNvPr id="9" name="线形标注 2 5">
            <a:extLst>
              <a:ext uri="{FF2B5EF4-FFF2-40B4-BE49-F238E27FC236}">
                <a16:creationId xmlns:a16="http://schemas.microsoft.com/office/drawing/2014/main" id="{A6D64A4F-C0EE-48AD-B912-E82314903E7F}"/>
              </a:ext>
            </a:extLst>
          </p:cNvPr>
          <p:cNvSpPr/>
          <p:nvPr/>
        </p:nvSpPr>
        <p:spPr bwMode="auto">
          <a:xfrm>
            <a:off x="7436069" y="6652789"/>
            <a:ext cx="4934943" cy="1079506"/>
          </a:xfrm>
          <a:prstGeom prst="borderCallout2">
            <a:avLst>
              <a:gd name="adj1" fmla="val 18750"/>
              <a:gd name="adj2" fmla="val -8333"/>
              <a:gd name="adj3" fmla="val 18750"/>
              <a:gd name="adj4" fmla="val -16667"/>
              <a:gd name="adj5" fmla="val -31473"/>
              <a:gd name="adj6" fmla="val -25979"/>
            </a:avLst>
          </a:prstGeom>
          <a:solidFill>
            <a:srgbClr val="003399">
              <a:alpha val="80000"/>
            </a:srgbClr>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defTabSz="914400" eaLnBrk="0" fontAlgn="base" hangingPunct="1">
              <a:lnSpc>
                <a:spcPct val="100000"/>
              </a:lnSpc>
              <a:spcBef>
                <a:spcPct val="0"/>
              </a:spcBef>
              <a:spcAft>
                <a:spcPct val="0"/>
              </a:spcAft>
              <a:tabLst/>
            </a:pPr>
            <a:r>
              <a:rPr lang="en-US" altLang="zh-CN" sz="3600" dirty="0">
                <a:solidFill>
                  <a:schemeClr val="bg1"/>
                </a:solidFill>
                <a:latin typeface="Times New Roman" panose="02020603050405020304" pitchFamily="18" charset="0"/>
                <a:cs typeface="Times New Roman" panose="02020603050405020304" pitchFamily="18" charset="0"/>
              </a:rPr>
              <a:t>increment/</a:t>
            </a:r>
            <a:r>
              <a:rPr lang="en-US" altLang="zh-CN" sz="3600" dirty="0" err="1">
                <a:solidFill>
                  <a:schemeClr val="bg1"/>
                </a:solidFill>
                <a:latin typeface="Times New Roman" panose="02020603050405020304" pitchFamily="18" charset="0"/>
                <a:cs typeface="Times New Roman" panose="02020603050405020304" pitchFamily="18" charset="0"/>
              </a:rPr>
              <a:t>decrament</a:t>
            </a:r>
            <a:r>
              <a:rPr lang="en-US" altLang="zh-CN" sz="3600" dirty="0">
                <a:solidFill>
                  <a:schemeClr val="bg1"/>
                </a:solidFill>
                <a:latin typeface="Times New Roman" panose="02020603050405020304" pitchFamily="18" charset="0"/>
                <a:cs typeface="Times New Roman" panose="02020603050405020304" pitchFamily="18" charset="0"/>
              </a:rPr>
              <a:t> statement</a:t>
            </a:r>
            <a:endParaRPr lang="zh-CN" altLang="en-US" sz="2000" kern="1200" dirty="0">
              <a:solidFill>
                <a:schemeClr val="bg1"/>
              </a:solidFill>
              <a:latin typeface="Times New Roman" panose="02020603050405020304" pitchFamily="18" charset="0"/>
              <a:ea typeface="굴림" panose="020B0600000101010101" pitchFamily="34" charset="-127"/>
              <a:cs typeface="Times New Roman" panose="02020603050405020304" pitchFamily="18" charset="0"/>
            </a:endParaRPr>
          </a:p>
        </p:txBody>
      </p:sp>
      <p:sp>
        <p:nvSpPr>
          <p:cNvPr id="10" name="矩形 9">
            <a:extLst>
              <a:ext uri="{FF2B5EF4-FFF2-40B4-BE49-F238E27FC236}">
                <a16:creationId xmlns:a16="http://schemas.microsoft.com/office/drawing/2014/main" id="{4BD2F2C3-91C9-499D-A7FB-CBA162CB5276}"/>
              </a:ext>
            </a:extLst>
          </p:cNvPr>
          <p:cNvSpPr/>
          <p:nvPr/>
        </p:nvSpPr>
        <p:spPr>
          <a:xfrm>
            <a:off x="863268" y="8165109"/>
            <a:ext cx="10713689" cy="699849"/>
          </a:xfrm>
          <a:prstGeom prst="rect">
            <a:avLst/>
          </a:prstGeom>
          <a:solidFill>
            <a:schemeClr val="accent1">
              <a:lumMod val="75000"/>
              <a:alpha val="79000"/>
            </a:schemeClr>
          </a:solidFill>
          <a:ln>
            <a:solidFill>
              <a:schemeClr val="accent1">
                <a:lumMod val="20000"/>
                <a:lumOff val="80000"/>
              </a:schemeClr>
            </a:solidFill>
          </a:ln>
        </p:spPr>
        <p:txBody>
          <a:bodyPr wrap="square" anchor="ctr">
            <a:noAutofit/>
          </a:bodyPr>
          <a:lstStyle/>
          <a:p>
            <a:pPr>
              <a:lnSpc>
                <a:spcPct val="100000"/>
              </a:lnSpc>
              <a:spcBef>
                <a:spcPct val="50000"/>
              </a:spcBef>
            </a:pPr>
            <a:r>
              <a:rPr lang="en-US" altLang="zh-CN" b="1" dirty="0">
                <a:solidFill>
                  <a:schemeClr val="bg1"/>
                </a:solidFill>
                <a:latin typeface="Times New Roman" panose="02020603050405020304" pitchFamily="18" charset="0"/>
                <a:ea typeface="黑体" pitchFamily="49" charset="-122"/>
                <a:cs typeface="Times New Roman" panose="02020603050405020304" pitchFamily="18" charset="0"/>
              </a:rPr>
              <a:t>for(k=1;k&lt;=</a:t>
            </a:r>
            <a:r>
              <a:rPr lang="en-US" altLang="zh-CN" b="1" dirty="0" err="1">
                <a:solidFill>
                  <a:schemeClr val="bg1"/>
                </a:solidFill>
                <a:latin typeface="Times New Roman" panose="02020603050405020304" pitchFamily="18" charset="0"/>
                <a:ea typeface="黑体" pitchFamily="49" charset="-122"/>
                <a:cs typeface="Times New Roman" panose="02020603050405020304" pitchFamily="18" charset="0"/>
              </a:rPr>
              <a:t>n;k</a:t>
            </a:r>
            <a:r>
              <a:rPr lang="en-US" altLang="zh-CN" b="1" dirty="0">
                <a:solidFill>
                  <a:schemeClr val="bg1"/>
                </a:solidFill>
                <a:latin typeface="Times New Roman" panose="02020603050405020304" pitchFamily="18" charset="0"/>
                <a:ea typeface="黑体" pitchFamily="49" charset="-122"/>
                <a:cs typeface="Times New Roman" panose="02020603050405020304" pitchFamily="18" charset="0"/>
              </a:rPr>
              <a:t>++) </a:t>
            </a:r>
            <a:r>
              <a:rPr lang="en-US" altLang="zh-CN" b="1" dirty="0">
                <a:solidFill>
                  <a:schemeClr val="bg1"/>
                </a:solidFill>
                <a:latin typeface="Times New Roman" panose="02020603050405020304" pitchFamily="18" charset="0"/>
                <a:cs typeface="Times New Roman" panose="02020603050405020304" pitchFamily="18" charset="0"/>
              </a:rPr>
              <a:t>s+=k</a:t>
            </a:r>
            <a:r>
              <a:rPr lang="zh-CN" altLang="en-US" b="1" dirty="0">
                <a:solidFill>
                  <a:schemeClr val="bg1"/>
                </a:solidFill>
                <a:latin typeface="Times New Roman" panose="02020603050405020304" pitchFamily="18" charset="0"/>
                <a:cs typeface="Times New Roman" panose="02020603050405020304" pitchFamily="18" charset="0"/>
              </a:rPr>
              <a:t>；</a:t>
            </a:r>
            <a:endParaRPr lang="en-US" altLang="zh-CN" b="1" dirty="0">
              <a:solidFill>
                <a:schemeClr val="bg1"/>
              </a:solidFill>
              <a:latin typeface="Times New Roman" panose="02020603050405020304" pitchFamily="18" charset="0"/>
              <a:ea typeface="黑体" pitchFamily="49" charset="-122"/>
              <a:cs typeface="Times New Roman" panose="02020603050405020304" pitchFamily="18" charset="0"/>
            </a:endParaRPr>
          </a:p>
        </p:txBody>
      </p:sp>
      <p:sp>
        <p:nvSpPr>
          <p:cNvPr id="11" name="矩形 10">
            <a:extLst>
              <a:ext uri="{FF2B5EF4-FFF2-40B4-BE49-F238E27FC236}">
                <a16:creationId xmlns:a16="http://schemas.microsoft.com/office/drawing/2014/main" id="{976199F1-73C9-4410-A01F-AE5221C0FC4D}"/>
              </a:ext>
            </a:extLst>
          </p:cNvPr>
          <p:cNvSpPr/>
          <p:nvPr/>
        </p:nvSpPr>
        <p:spPr>
          <a:xfrm>
            <a:off x="3448561" y="7159224"/>
            <a:ext cx="261610" cy="477054"/>
          </a:xfrm>
          <a:prstGeom prst="rect">
            <a:avLst/>
          </a:prstGeom>
        </p:spPr>
        <p:txBody>
          <a:bodyPr wrap="none">
            <a:spAutoFit/>
          </a:bodyPr>
          <a:lstStyle/>
          <a:p>
            <a:pPr>
              <a:lnSpc>
                <a:spcPts val="3000"/>
              </a:lnSpc>
              <a:spcBef>
                <a:spcPct val="50000"/>
              </a:spcBef>
            </a:pPr>
            <a:r>
              <a:rPr lang="en-US" altLang="zh-CN" dirty="0">
                <a:solidFill>
                  <a:srgbClr val="000000"/>
                </a:solidFill>
                <a:ea typeface="黑体" pitchFamily="49" charset="-122"/>
                <a:cs typeface="Times New Roman" pitchFamily="18" charset="0"/>
              </a:rPr>
              <a:t> </a:t>
            </a:r>
          </a:p>
        </p:txBody>
      </p:sp>
      <p:sp>
        <p:nvSpPr>
          <p:cNvPr id="12" name="TextBox 8">
            <a:extLst>
              <a:ext uri="{FF2B5EF4-FFF2-40B4-BE49-F238E27FC236}">
                <a16:creationId xmlns:a16="http://schemas.microsoft.com/office/drawing/2014/main" id="{48750C6A-DCFD-44EA-9A54-D457233F45FF}"/>
              </a:ext>
            </a:extLst>
          </p:cNvPr>
          <p:cNvSpPr txBox="1"/>
          <p:nvPr/>
        </p:nvSpPr>
        <p:spPr>
          <a:xfrm>
            <a:off x="240276" y="5157364"/>
            <a:ext cx="7549058" cy="1257765"/>
          </a:xfrm>
          <a:prstGeom prst="rect">
            <a:avLst/>
          </a:prstGeom>
          <a:noFill/>
          <a:ln w="57150">
            <a:solidFill>
              <a:schemeClr val="accent1"/>
            </a:solidFill>
          </a:ln>
        </p:spPr>
        <p:txBody>
          <a:bodyPr wrap="square" rtlCol="0">
            <a:noAutofit/>
          </a:bodyPr>
          <a:lstStyle/>
          <a:p>
            <a:endParaRPr lang="zh-CN" altLang="en-US" dirty="0">
              <a:solidFill>
                <a:srgbClr val="FF0000"/>
              </a:solidFill>
            </a:endParaRPr>
          </a:p>
        </p:txBody>
      </p:sp>
      <p:sp>
        <p:nvSpPr>
          <p:cNvPr id="13" name="下箭头 10">
            <a:extLst>
              <a:ext uri="{FF2B5EF4-FFF2-40B4-BE49-F238E27FC236}">
                <a16:creationId xmlns:a16="http://schemas.microsoft.com/office/drawing/2014/main" id="{29C62A3B-344B-4488-9F3B-E763D06088F8}"/>
              </a:ext>
            </a:extLst>
          </p:cNvPr>
          <p:cNvSpPr/>
          <p:nvPr/>
        </p:nvSpPr>
        <p:spPr bwMode="auto">
          <a:xfrm>
            <a:off x="3579366" y="7585140"/>
            <a:ext cx="713131" cy="504056"/>
          </a:xfrm>
          <a:prstGeom prst="downArrow">
            <a:avLst/>
          </a:prstGeom>
          <a:solidFill>
            <a:srgbClr val="0000FF">
              <a:alpha val="74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1" hangingPunct="1"/>
            <a:endParaRPr lang="zh-CN" altLang="en-US" sz="1600">
              <a:latin typeface="Arial" charset="0"/>
            </a:endParaRPr>
          </a:p>
        </p:txBody>
      </p:sp>
    </p:spTree>
    <p:extLst>
      <p:ext uri="{BB962C8B-B14F-4D97-AF65-F5344CB8AC3E}">
        <p14:creationId xmlns:p14="http://schemas.microsoft.com/office/powerpoint/2010/main" val="297529958"/>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E898AF-BAD9-4469-9147-25A852761ADD}"/>
              </a:ext>
            </a:extLst>
          </p:cNvPr>
          <p:cNvSpPr>
            <a:spLocks noGrp="1"/>
          </p:cNvSpPr>
          <p:nvPr>
            <p:ph type="title"/>
          </p:nvPr>
        </p:nvSpPr>
        <p:spPr/>
        <p:txBody>
          <a:bodyPr/>
          <a:lstStyle/>
          <a:p>
            <a:r>
              <a:rPr lang="en-US" altLang="zh-CN" sz="6600" b="1" dirty="0"/>
              <a:t>For Loop</a:t>
            </a:r>
            <a:endParaRPr lang="zh-CN" altLang="en-US" sz="6600" b="1" dirty="0"/>
          </a:p>
        </p:txBody>
      </p:sp>
      <p:sp>
        <p:nvSpPr>
          <p:cNvPr id="4" name="灯片编号占位符 3">
            <a:extLst>
              <a:ext uri="{FF2B5EF4-FFF2-40B4-BE49-F238E27FC236}">
                <a16:creationId xmlns:a16="http://schemas.microsoft.com/office/drawing/2014/main" id="{0EE3CB81-BAE6-4642-AFFB-BF8A1114E94A}"/>
              </a:ext>
            </a:extLst>
          </p:cNvPr>
          <p:cNvSpPr>
            <a:spLocks noGrp="1"/>
          </p:cNvSpPr>
          <p:nvPr>
            <p:ph type="sldNum" sz="quarter" idx="2"/>
          </p:nvPr>
        </p:nvSpPr>
        <p:spPr/>
        <p:txBody>
          <a:bodyPr/>
          <a:lstStyle/>
          <a:p>
            <a:fld id="{86CB4B4D-7CA3-9044-876B-883B54F8677D}" type="slidenum">
              <a:rPr lang="en-US" altLang="zh-CN" smtClean="0"/>
              <a:t>33</a:t>
            </a:fld>
            <a:endParaRPr lang="en-US" altLang="zh-CN"/>
          </a:p>
        </p:txBody>
      </p:sp>
      <p:sp>
        <p:nvSpPr>
          <p:cNvPr id="5" name="矩形 4">
            <a:extLst>
              <a:ext uri="{FF2B5EF4-FFF2-40B4-BE49-F238E27FC236}">
                <a16:creationId xmlns:a16="http://schemas.microsoft.com/office/drawing/2014/main" id="{321D2DE6-F1A6-4663-9CE3-ACF8F97EA1DE}"/>
              </a:ext>
            </a:extLst>
          </p:cNvPr>
          <p:cNvSpPr/>
          <p:nvPr/>
        </p:nvSpPr>
        <p:spPr>
          <a:xfrm>
            <a:off x="491067" y="1930401"/>
            <a:ext cx="11768666" cy="6316132"/>
          </a:xfrm>
          <a:prstGeom prst="rect">
            <a:avLst/>
          </a:prstGeom>
          <a:ln w="28575">
            <a:solidFill>
              <a:srgbClr val="0000FF"/>
            </a:solidFill>
          </a:ln>
        </p:spPr>
        <p:txBody>
          <a:bodyPr wrap="square" anchor="ctr">
            <a:noAutofit/>
          </a:bodyPr>
          <a:lstStyle/>
          <a:p>
            <a:pPr algn="l">
              <a:lnSpc>
                <a:spcPts val="4900"/>
              </a:lnSpc>
              <a:spcBef>
                <a:spcPts val="600"/>
              </a:spcBef>
              <a:spcAft>
                <a:spcPts val="600"/>
              </a:spcAft>
              <a:defRPr/>
            </a:pPr>
            <a:r>
              <a:rPr lang="en-US" altLang="zh-CN" sz="4800" b="1" dirty="0">
                <a:latin typeface="Times New Roman" panose="02020603050405020304" pitchFamily="18" charset="0"/>
                <a:ea typeface="黑体" pitchFamily="49" charset="-122"/>
                <a:cs typeface="Times New Roman" panose="02020603050405020304" pitchFamily="18" charset="0"/>
              </a:rPr>
              <a:t>#include "</a:t>
            </a:r>
            <a:r>
              <a:rPr lang="en-US" altLang="zh-CN" sz="4800" b="1" dirty="0" err="1">
                <a:latin typeface="Times New Roman" panose="02020603050405020304" pitchFamily="18" charset="0"/>
                <a:ea typeface="黑体" pitchFamily="49" charset="-122"/>
                <a:cs typeface="Times New Roman" panose="02020603050405020304" pitchFamily="18" charset="0"/>
              </a:rPr>
              <a:t>stdio.h</a:t>
            </a:r>
            <a:r>
              <a:rPr lang="en-US" altLang="zh-CN" sz="4800" b="1" dirty="0">
                <a:latin typeface="Times New Roman" panose="02020603050405020304" pitchFamily="18" charset="0"/>
                <a:ea typeface="黑体" pitchFamily="49" charset="-122"/>
                <a:cs typeface="Times New Roman" panose="02020603050405020304" pitchFamily="18" charset="0"/>
              </a:rPr>
              <a:t>"</a:t>
            </a:r>
            <a:endParaRPr lang="zh-CN" altLang="en-US" sz="4800" b="1" dirty="0">
              <a:latin typeface="Times New Roman" panose="02020603050405020304" pitchFamily="18" charset="0"/>
              <a:ea typeface="黑体" pitchFamily="49" charset="-122"/>
              <a:cs typeface="Times New Roman" panose="02020603050405020304" pitchFamily="18" charset="0"/>
            </a:endParaRPr>
          </a:p>
          <a:p>
            <a:pPr algn="l">
              <a:lnSpc>
                <a:spcPts val="4900"/>
              </a:lnSpc>
              <a:spcBef>
                <a:spcPts val="600"/>
              </a:spcBef>
              <a:spcAft>
                <a:spcPts val="600"/>
              </a:spcAft>
              <a:defRPr/>
            </a:pPr>
            <a:r>
              <a:rPr lang="en-US" altLang="zh-CN" sz="4800" b="1" dirty="0">
                <a:latin typeface="Times New Roman" panose="02020603050405020304" pitchFamily="18" charset="0"/>
                <a:ea typeface="黑体" pitchFamily="49" charset="-122"/>
                <a:cs typeface="Times New Roman" panose="02020603050405020304" pitchFamily="18" charset="0"/>
              </a:rPr>
              <a:t>void main()</a:t>
            </a:r>
            <a:endParaRPr lang="zh-CN" altLang="en-US" sz="4800" b="1" dirty="0">
              <a:latin typeface="Times New Roman" panose="02020603050405020304" pitchFamily="18" charset="0"/>
              <a:ea typeface="黑体" pitchFamily="49" charset="-122"/>
              <a:cs typeface="Times New Roman" panose="02020603050405020304" pitchFamily="18" charset="0"/>
            </a:endParaRPr>
          </a:p>
          <a:p>
            <a:pPr algn="l">
              <a:lnSpc>
                <a:spcPts val="4900"/>
              </a:lnSpc>
              <a:spcBef>
                <a:spcPts val="600"/>
              </a:spcBef>
              <a:spcAft>
                <a:spcPts val="600"/>
              </a:spcAft>
              <a:defRPr/>
            </a:pPr>
            <a:r>
              <a:rPr lang="en-US" altLang="zh-CN" sz="4800" b="1" dirty="0">
                <a:latin typeface="Times New Roman" panose="02020603050405020304" pitchFamily="18" charset="0"/>
                <a:ea typeface="黑体" pitchFamily="49" charset="-122"/>
                <a:cs typeface="Times New Roman" panose="02020603050405020304" pitchFamily="18" charset="0"/>
              </a:rPr>
              <a:t>  { </a:t>
            </a:r>
            <a:r>
              <a:rPr lang="en-US" altLang="zh-CN" sz="4800" b="1" dirty="0" err="1">
                <a:latin typeface="Times New Roman" panose="02020603050405020304" pitchFamily="18" charset="0"/>
                <a:ea typeface="黑体" pitchFamily="49" charset="-122"/>
                <a:cs typeface="Times New Roman" panose="02020603050405020304" pitchFamily="18" charset="0"/>
              </a:rPr>
              <a:t>int</a:t>
            </a:r>
            <a:r>
              <a:rPr lang="en-US" altLang="zh-CN" sz="4800" b="1" dirty="0">
                <a:latin typeface="Times New Roman" panose="02020603050405020304" pitchFamily="18" charset="0"/>
                <a:ea typeface="黑体" pitchFamily="49" charset="-122"/>
                <a:cs typeface="Times New Roman" panose="02020603050405020304" pitchFamily="18" charset="0"/>
              </a:rPr>
              <a:t> </a:t>
            </a:r>
            <a:r>
              <a:rPr lang="en-US" altLang="zh-CN" sz="4800" b="1" dirty="0" err="1">
                <a:latin typeface="Times New Roman" panose="02020603050405020304" pitchFamily="18" charset="0"/>
                <a:ea typeface="黑体" pitchFamily="49" charset="-122"/>
                <a:cs typeface="Times New Roman" panose="02020603050405020304" pitchFamily="18" charset="0"/>
              </a:rPr>
              <a:t>s,k,n</a:t>
            </a:r>
            <a:r>
              <a:rPr lang="en-US" altLang="zh-CN" sz="4800" b="1" dirty="0">
                <a:latin typeface="Times New Roman" panose="02020603050405020304" pitchFamily="18" charset="0"/>
                <a:ea typeface="黑体" pitchFamily="49" charset="-122"/>
                <a:cs typeface="Times New Roman" panose="02020603050405020304" pitchFamily="18" charset="0"/>
              </a:rPr>
              <a:t>;</a:t>
            </a:r>
            <a:endParaRPr lang="zh-CN" altLang="en-US" sz="4800" b="1" dirty="0">
              <a:latin typeface="Times New Roman" panose="02020603050405020304" pitchFamily="18" charset="0"/>
              <a:ea typeface="黑体" pitchFamily="49" charset="-122"/>
              <a:cs typeface="Times New Roman" panose="02020603050405020304" pitchFamily="18" charset="0"/>
            </a:endParaRPr>
          </a:p>
          <a:p>
            <a:pPr algn="l">
              <a:lnSpc>
                <a:spcPts val="4900"/>
              </a:lnSpc>
              <a:spcBef>
                <a:spcPts val="600"/>
              </a:spcBef>
              <a:spcAft>
                <a:spcPts val="600"/>
              </a:spcAft>
              <a:defRPr/>
            </a:pPr>
            <a:r>
              <a:rPr lang="en-US" altLang="zh-CN" sz="4800" b="1" dirty="0">
                <a:latin typeface="Times New Roman" panose="02020603050405020304" pitchFamily="18" charset="0"/>
                <a:ea typeface="黑体" pitchFamily="49" charset="-122"/>
                <a:cs typeface="Times New Roman" panose="02020603050405020304" pitchFamily="18" charset="0"/>
              </a:rPr>
              <a:t>     </a:t>
            </a:r>
            <a:r>
              <a:rPr lang="en-US" altLang="zh-CN" sz="4800" b="1" dirty="0" err="1">
                <a:latin typeface="Times New Roman" panose="02020603050405020304" pitchFamily="18" charset="0"/>
                <a:ea typeface="黑体" pitchFamily="49" charset="-122"/>
                <a:cs typeface="Times New Roman" panose="02020603050405020304" pitchFamily="18" charset="0"/>
              </a:rPr>
              <a:t>printf</a:t>
            </a:r>
            <a:r>
              <a:rPr lang="en-US" altLang="zh-CN" sz="4800" b="1" dirty="0">
                <a:latin typeface="Times New Roman" panose="02020603050405020304" pitchFamily="18" charset="0"/>
                <a:ea typeface="黑体" pitchFamily="49" charset="-122"/>
                <a:cs typeface="Times New Roman" panose="02020603050405020304" pitchFamily="18" charset="0"/>
              </a:rPr>
              <a:t>("Input n=");</a:t>
            </a:r>
            <a:r>
              <a:rPr lang="en-US" altLang="zh-CN" sz="4800" b="1" dirty="0" err="1">
                <a:latin typeface="Times New Roman" panose="02020603050405020304" pitchFamily="18" charset="0"/>
                <a:ea typeface="黑体" pitchFamily="49" charset="-122"/>
                <a:cs typeface="Times New Roman" panose="02020603050405020304" pitchFamily="18" charset="0"/>
              </a:rPr>
              <a:t>scanf</a:t>
            </a:r>
            <a:r>
              <a:rPr lang="en-US" altLang="zh-CN" sz="4800" b="1" dirty="0">
                <a:latin typeface="Times New Roman" panose="02020603050405020304" pitchFamily="18" charset="0"/>
                <a:ea typeface="黑体" pitchFamily="49" charset="-122"/>
                <a:cs typeface="Times New Roman" panose="02020603050405020304" pitchFamily="18" charset="0"/>
              </a:rPr>
              <a:t>("%</a:t>
            </a:r>
            <a:r>
              <a:rPr lang="en-US" altLang="zh-CN" sz="4800" b="1" dirty="0" err="1">
                <a:latin typeface="Times New Roman" panose="02020603050405020304" pitchFamily="18" charset="0"/>
                <a:ea typeface="黑体" pitchFamily="49" charset="-122"/>
                <a:cs typeface="Times New Roman" panose="02020603050405020304" pitchFamily="18" charset="0"/>
              </a:rPr>
              <a:t>d",&amp;n</a:t>
            </a:r>
            <a:r>
              <a:rPr lang="en-US" altLang="zh-CN" sz="4800" b="1" dirty="0">
                <a:latin typeface="Times New Roman" panose="02020603050405020304" pitchFamily="18" charset="0"/>
                <a:ea typeface="黑体" pitchFamily="49" charset="-122"/>
                <a:cs typeface="Times New Roman" panose="02020603050405020304" pitchFamily="18" charset="0"/>
              </a:rPr>
              <a:t>);</a:t>
            </a:r>
            <a:endParaRPr lang="zh-CN" altLang="en-US" sz="4800" b="1" dirty="0">
              <a:latin typeface="Times New Roman" panose="02020603050405020304" pitchFamily="18" charset="0"/>
              <a:ea typeface="黑体" pitchFamily="49" charset="-122"/>
              <a:cs typeface="Times New Roman" panose="02020603050405020304" pitchFamily="18" charset="0"/>
            </a:endParaRPr>
          </a:p>
          <a:p>
            <a:pPr algn="l">
              <a:lnSpc>
                <a:spcPts val="4900"/>
              </a:lnSpc>
              <a:spcBef>
                <a:spcPts val="600"/>
              </a:spcBef>
              <a:spcAft>
                <a:spcPts val="600"/>
              </a:spcAft>
              <a:defRPr/>
            </a:pPr>
            <a:r>
              <a:rPr lang="en-US" altLang="zh-CN" sz="4800" b="1" dirty="0">
                <a:solidFill>
                  <a:srgbClr val="CC3300"/>
                </a:solidFill>
                <a:latin typeface="Times New Roman" panose="02020603050405020304" pitchFamily="18" charset="0"/>
                <a:ea typeface="黑体" pitchFamily="49" charset="-122"/>
                <a:cs typeface="Times New Roman" panose="02020603050405020304" pitchFamily="18" charset="0"/>
              </a:rPr>
              <a:t>     s=0;</a:t>
            </a:r>
            <a:endParaRPr lang="zh-CN" altLang="en-US" sz="4800" b="1" dirty="0">
              <a:solidFill>
                <a:srgbClr val="CC3300"/>
              </a:solidFill>
              <a:latin typeface="Times New Roman" panose="02020603050405020304" pitchFamily="18" charset="0"/>
              <a:ea typeface="黑体" pitchFamily="49" charset="-122"/>
              <a:cs typeface="Times New Roman" panose="02020603050405020304" pitchFamily="18" charset="0"/>
            </a:endParaRPr>
          </a:p>
          <a:p>
            <a:pPr algn="l">
              <a:lnSpc>
                <a:spcPts val="4900"/>
              </a:lnSpc>
              <a:spcBef>
                <a:spcPts val="600"/>
              </a:spcBef>
              <a:spcAft>
                <a:spcPts val="600"/>
              </a:spcAft>
              <a:defRPr/>
            </a:pPr>
            <a:r>
              <a:rPr lang="en-US" altLang="zh-CN" sz="4800" b="1" dirty="0">
                <a:solidFill>
                  <a:srgbClr val="CC3300"/>
                </a:solidFill>
                <a:latin typeface="Times New Roman" panose="02020603050405020304" pitchFamily="18" charset="0"/>
                <a:ea typeface="黑体" pitchFamily="49" charset="-122"/>
                <a:cs typeface="Times New Roman" panose="02020603050405020304" pitchFamily="18" charset="0"/>
              </a:rPr>
              <a:t>     for(k=1;k&lt;=</a:t>
            </a:r>
            <a:r>
              <a:rPr lang="en-US" altLang="zh-CN" sz="4800" b="1" dirty="0" err="1">
                <a:solidFill>
                  <a:srgbClr val="CC3300"/>
                </a:solidFill>
                <a:latin typeface="Times New Roman" panose="02020603050405020304" pitchFamily="18" charset="0"/>
                <a:ea typeface="黑体" pitchFamily="49" charset="-122"/>
                <a:cs typeface="Times New Roman" panose="02020603050405020304" pitchFamily="18" charset="0"/>
              </a:rPr>
              <a:t>n;k</a:t>
            </a:r>
            <a:r>
              <a:rPr lang="en-US" altLang="zh-CN" sz="4800" b="1" dirty="0">
                <a:solidFill>
                  <a:srgbClr val="CC3300"/>
                </a:solidFill>
                <a:latin typeface="Times New Roman" panose="02020603050405020304" pitchFamily="18" charset="0"/>
                <a:ea typeface="黑体" pitchFamily="49" charset="-122"/>
                <a:cs typeface="Times New Roman" panose="02020603050405020304" pitchFamily="18" charset="0"/>
              </a:rPr>
              <a:t>++) s+=k;</a:t>
            </a:r>
            <a:endParaRPr lang="zh-CN" altLang="en-US" sz="4800" b="1" dirty="0">
              <a:solidFill>
                <a:srgbClr val="CC3300"/>
              </a:solidFill>
              <a:latin typeface="Times New Roman" panose="02020603050405020304" pitchFamily="18" charset="0"/>
              <a:ea typeface="黑体" pitchFamily="49" charset="-122"/>
              <a:cs typeface="Times New Roman" panose="02020603050405020304" pitchFamily="18" charset="0"/>
            </a:endParaRPr>
          </a:p>
          <a:p>
            <a:pPr algn="l">
              <a:lnSpc>
                <a:spcPts val="4900"/>
              </a:lnSpc>
              <a:spcBef>
                <a:spcPts val="600"/>
              </a:spcBef>
              <a:spcAft>
                <a:spcPts val="600"/>
              </a:spcAft>
              <a:defRPr/>
            </a:pPr>
            <a:r>
              <a:rPr lang="en-US" altLang="zh-CN" sz="4800" b="1" dirty="0">
                <a:latin typeface="Times New Roman" panose="02020603050405020304" pitchFamily="18" charset="0"/>
                <a:ea typeface="黑体" pitchFamily="49" charset="-122"/>
                <a:cs typeface="Times New Roman" panose="02020603050405020304" pitchFamily="18" charset="0"/>
              </a:rPr>
              <a:t>     </a:t>
            </a:r>
            <a:r>
              <a:rPr lang="en-US" altLang="zh-CN" sz="4800" b="1" dirty="0" err="1">
                <a:latin typeface="Times New Roman" panose="02020603050405020304" pitchFamily="18" charset="0"/>
                <a:ea typeface="黑体" pitchFamily="49" charset="-122"/>
                <a:cs typeface="Times New Roman" panose="02020603050405020304" pitchFamily="18" charset="0"/>
              </a:rPr>
              <a:t>printf</a:t>
            </a:r>
            <a:r>
              <a:rPr lang="en-US" altLang="zh-CN" sz="4800" b="1" dirty="0">
                <a:latin typeface="Times New Roman" panose="02020603050405020304" pitchFamily="18" charset="0"/>
                <a:ea typeface="黑体" pitchFamily="49" charset="-122"/>
                <a:cs typeface="Times New Roman" panose="02020603050405020304" pitchFamily="18" charset="0"/>
              </a:rPr>
              <a:t>("s=%d\</a:t>
            </a:r>
            <a:r>
              <a:rPr lang="en-US" altLang="zh-CN" sz="4800" b="1" dirty="0" err="1">
                <a:latin typeface="Times New Roman" panose="02020603050405020304" pitchFamily="18" charset="0"/>
                <a:ea typeface="黑体" pitchFamily="49" charset="-122"/>
                <a:cs typeface="Times New Roman" panose="02020603050405020304" pitchFamily="18" charset="0"/>
              </a:rPr>
              <a:t>n",s</a:t>
            </a:r>
            <a:r>
              <a:rPr lang="en-US" altLang="zh-CN" sz="4800" b="1" dirty="0">
                <a:latin typeface="Times New Roman" panose="02020603050405020304" pitchFamily="18" charset="0"/>
                <a:ea typeface="黑体" pitchFamily="49" charset="-122"/>
                <a:cs typeface="Times New Roman" panose="02020603050405020304" pitchFamily="18" charset="0"/>
              </a:rPr>
              <a:t>);</a:t>
            </a:r>
            <a:endParaRPr lang="zh-CN" altLang="en-US" sz="4800" b="1" dirty="0">
              <a:latin typeface="Times New Roman" panose="02020603050405020304" pitchFamily="18" charset="0"/>
              <a:ea typeface="黑体" pitchFamily="49" charset="-122"/>
              <a:cs typeface="Times New Roman" panose="02020603050405020304" pitchFamily="18" charset="0"/>
            </a:endParaRPr>
          </a:p>
          <a:p>
            <a:pPr algn="l">
              <a:lnSpc>
                <a:spcPts val="4900"/>
              </a:lnSpc>
              <a:spcBef>
                <a:spcPts val="600"/>
              </a:spcBef>
              <a:spcAft>
                <a:spcPts val="600"/>
              </a:spcAft>
              <a:defRPr/>
            </a:pPr>
            <a:r>
              <a:rPr lang="en-US" altLang="zh-CN" sz="4800" b="1" dirty="0">
                <a:latin typeface="Times New Roman" panose="02020603050405020304" pitchFamily="18" charset="0"/>
                <a:ea typeface="黑体" pitchFamily="49" charset="-122"/>
                <a:cs typeface="Times New Roman" panose="02020603050405020304" pitchFamily="18" charset="0"/>
              </a:rPr>
              <a:t>  }</a:t>
            </a:r>
            <a:endParaRPr lang="zh-CN" altLang="en-US" sz="4800" b="1" dirty="0">
              <a:latin typeface="Times New Roman" panose="02020603050405020304" pitchFamily="18" charset="0"/>
              <a:ea typeface="黑体" pitchFamily="49" charset="-122"/>
              <a:cs typeface="Times New Roman" panose="02020603050405020304" pitchFamily="18" charset="0"/>
            </a:endParaRPr>
          </a:p>
        </p:txBody>
      </p:sp>
    </p:spTree>
    <p:extLst>
      <p:ext uri="{BB962C8B-B14F-4D97-AF65-F5344CB8AC3E}">
        <p14:creationId xmlns:p14="http://schemas.microsoft.com/office/powerpoint/2010/main" val="1281749674"/>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E898AF-BAD9-4469-9147-25A852761ADD}"/>
              </a:ext>
            </a:extLst>
          </p:cNvPr>
          <p:cNvSpPr>
            <a:spLocks noGrp="1"/>
          </p:cNvSpPr>
          <p:nvPr>
            <p:ph type="title"/>
          </p:nvPr>
        </p:nvSpPr>
        <p:spPr/>
        <p:txBody>
          <a:bodyPr/>
          <a:lstStyle/>
          <a:p>
            <a:r>
              <a:rPr lang="en-US" altLang="zh-CN" sz="6600" b="1" dirty="0"/>
              <a:t>For Loop</a:t>
            </a:r>
            <a:endParaRPr lang="zh-CN" altLang="en-US" sz="6600" b="1" dirty="0"/>
          </a:p>
        </p:txBody>
      </p:sp>
      <p:sp>
        <p:nvSpPr>
          <p:cNvPr id="4" name="灯片编号占位符 3">
            <a:extLst>
              <a:ext uri="{FF2B5EF4-FFF2-40B4-BE49-F238E27FC236}">
                <a16:creationId xmlns:a16="http://schemas.microsoft.com/office/drawing/2014/main" id="{0EE3CB81-BAE6-4642-AFFB-BF8A1114E94A}"/>
              </a:ext>
            </a:extLst>
          </p:cNvPr>
          <p:cNvSpPr>
            <a:spLocks noGrp="1"/>
          </p:cNvSpPr>
          <p:nvPr>
            <p:ph type="sldNum" sz="quarter" idx="2"/>
          </p:nvPr>
        </p:nvSpPr>
        <p:spPr/>
        <p:txBody>
          <a:bodyPr/>
          <a:lstStyle/>
          <a:p>
            <a:fld id="{86CB4B4D-7CA3-9044-876B-883B54F8677D}" type="slidenum">
              <a:rPr lang="en-US" altLang="zh-CN" smtClean="0"/>
              <a:t>34</a:t>
            </a:fld>
            <a:endParaRPr lang="en-US" altLang="zh-CN"/>
          </a:p>
        </p:txBody>
      </p:sp>
      <p:sp>
        <p:nvSpPr>
          <p:cNvPr id="5" name="Rectangle 2">
            <a:extLst>
              <a:ext uri="{FF2B5EF4-FFF2-40B4-BE49-F238E27FC236}">
                <a16:creationId xmlns:a16="http://schemas.microsoft.com/office/drawing/2014/main" id="{A6B38738-53AF-447E-A0B0-CCC5650E100C}"/>
              </a:ext>
            </a:extLst>
          </p:cNvPr>
          <p:cNvSpPr>
            <a:spLocks noChangeArrowheads="1"/>
          </p:cNvSpPr>
          <p:nvPr/>
        </p:nvSpPr>
        <p:spPr bwMode="auto">
          <a:xfrm>
            <a:off x="182215" y="1863725"/>
            <a:ext cx="12810587" cy="561244"/>
          </a:xfrm>
          <a:prstGeom prst="rect">
            <a:avLst/>
          </a:prstGeom>
          <a:noFill/>
          <a:ln w="9525">
            <a:noFill/>
            <a:miter lim="800000"/>
            <a:headEnd/>
            <a:tailEnd/>
          </a:ln>
        </p:spPr>
        <p:txBody>
          <a:bodyPr wrap="square">
            <a:spAutoFit/>
          </a:bodyPr>
          <a:lstStyle/>
          <a:p>
            <a:pPr algn="l">
              <a:lnSpc>
                <a:spcPts val="3500"/>
              </a:lnSpc>
              <a:defRPr/>
            </a:pPr>
            <a:r>
              <a:rPr lang="en-US" altLang="zh-CN" sz="4400" dirty="0">
                <a:solidFill>
                  <a:schemeClr val="tx1"/>
                </a:solidFill>
                <a:latin typeface="Times New Roman" panose="02020603050405020304" pitchFamily="18" charset="0"/>
                <a:ea typeface="黑体" pitchFamily="49" charset="-122"/>
                <a:cs typeface="Times New Roman" panose="02020603050405020304" pitchFamily="18" charset="0"/>
              </a:rPr>
              <a:t>Ex.  calculate sum of all odd numbers within 1000.</a:t>
            </a:r>
          </a:p>
        </p:txBody>
      </p:sp>
      <p:sp>
        <p:nvSpPr>
          <p:cNvPr id="6" name="矩形 5">
            <a:extLst>
              <a:ext uri="{FF2B5EF4-FFF2-40B4-BE49-F238E27FC236}">
                <a16:creationId xmlns:a16="http://schemas.microsoft.com/office/drawing/2014/main" id="{227BE51E-63E8-4F3B-BD34-4D63D9541075}"/>
              </a:ext>
            </a:extLst>
          </p:cNvPr>
          <p:cNvSpPr/>
          <p:nvPr/>
        </p:nvSpPr>
        <p:spPr>
          <a:xfrm>
            <a:off x="416495" y="2996452"/>
            <a:ext cx="10861105" cy="5741147"/>
          </a:xfrm>
          <a:prstGeom prst="rect">
            <a:avLst/>
          </a:prstGeom>
          <a:ln w="28575">
            <a:solidFill>
              <a:srgbClr val="0000FF"/>
            </a:solidFill>
          </a:ln>
        </p:spPr>
        <p:txBody>
          <a:bodyPr wrap="square" anchor="ctr">
            <a:noAutofit/>
          </a:bodyPr>
          <a:lstStyle/>
          <a:p>
            <a:pPr algn="l">
              <a:lnSpc>
                <a:spcPts val="5200"/>
              </a:lnSpc>
              <a:spcBef>
                <a:spcPts val="600"/>
              </a:spcBef>
              <a:spcAft>
                <a:spcPts val="600"/>
              </a:spcAft>
              <a:defRPr/>
            </a:pPr>
            <a:r>
              <a:rPr lang="en-US" altLang="zh-CN" sz="4800" b="1" dirty="0">
                <a:latin typeface="Times New Roman" panose="02020603050405020304" pitchFamily="18" charset="0"/>
                <a:ea typeface="黑体" pitchFamily="49" charset="-122"/>
                <a:cs typeface="Times New Roman" panose="02020603050405020304" pitchFamily="18" charset="0"/>
              </a:rPr>
              <a:t>#include "</a:t>
            </a:r>
            <a:r>
              <a:rPr lang="en-US" altLang="zh-CN" sz="4800" b="1" dirty="0" err="1">
                <a:latin typeface="Times New Roman" panose="02020603050405020304" pitchFamily="18" charset="0"/>
                <a:ea typeface="黑体" pitchFamily="49" charset="-122"/>
                <a:cs typeface="Times New Roman" panose="02020603050405020304" pitchFamily="18" charset="0"/>
              </a:rPr>
              <a:t>stdio.h</a:t>
            </a:r>
            <a:r>
              <a:rPr lang="en-US" altLang="zh-CN" sz="4800" b="1" dirty="0">
                <a:latin typeface="Times New Roman" panose="02020603050405020304" pitchFamily="18" charset="0"/>
                <a:ea typeface="黑体" pitchFamily="49" charset="-122"/>
                <a:cs typeface="Times New Roman" panose="02020603050405020304" pitchFamily="18" charset="0"/>
              </a:rPr>
              <a:t>"</a:t>
            </a:r>
            <a:endParaRPr lang="zh-CN" altLang="en-US" sz="4800" b="1" dirty="0">
              <a:latin typeface="Times New Roman" panose="02020603050405020304" pitchFamily="18" charset="0"/>
              <a:ea typeface="黑体" pitchFamily="49" charset="-122"/>
              <a:cs typeface="Times New Roman" panose="02020603050405020304" pitchFamily="18" charset="0"/>
            </a:endParaRPr>
          </a:p>
          <a:p>
            <a:pPr algn="l">
              <a:lnSpc>
                <a:spcPts val="5200"/>
              </a:lnSpc>
              <a:spcBef>
                <a:spcPts val="600"/>
              </a:spcBef>
              <a:spcAft>
                <a:spcPts val="600"/>
              </a:spcAft>
              <a:defRPr/>
            </a:pPr>
            <a:r>
              <a:rPr lang="en-US" altLang="zh-CN" sz="4800" b="1" dirty="0">
                <a:latin typeface="Times New Roman" panose="02020603050405020304" pitchFamily="18" charset="0"/>
                <a:ea typeface="黑体" pitchFamily="49" charset="-122"/>
                <a:cs typeface="Times New Roman" panose="02020603050405020304" pitchFamily="18" charset="0"/>
              </a:rPr>
              <a:t>void main()</a:t>
            </a:r>
            <a:endParaRPr lang="zh-CN" altLang="en-US" sz="4800" b="1" dirty="0">
              <a:latin typeface="Times New Roman" panose="02020603050405020304" pitchFamily="18" charset="0"/>
              <a:ea typeface="黑体" pitchFamily="49" charset="-122"/>
              <a:cs typeface="Times New Roman" panose="02020603050405020304" pitchFamily="18" charset="0"/>
            </a:endParaRPr>
          </a:p>
          <a:p>
            <a:pPr algn="l">
              <a:lnSpc>
                <a:spcPts val="5200"/>
              </a:lnSpc>
              <a:spcBef>
                <a:spcPts val="600"/>
              </a:spcBef>
              <a:spcAft>
                <a:spcPts val="600"/>
              </a:spcAft>
              <a:defRPr/>
            </a:pPr>
            <a:r>
              <a:rPr lang="en-US" altLang="zh-CN" sz="4800" b="1" dirty="0">
                <a:latin typeface="Times New Roman" panose="02020603050405020304" pitchFamily="18" charset="0"/>
                <a:ea typeface="黑体" pitchFamily="49" charset="-122"/>
                <a:cs typeface="Times New Roman" panose="02020603050405020304" pitchFamily="18" charset="0"/>
              </a:rPr>
              <a:t>  { </a:t>
            </a:r>
            <a:r>
              <a:rPr lang="en-US" altLang="zh-CN" sz="4800" b="1" dirty="0">
                <a:solidFill>
                  <a:srgbClr val="0000FF"/>
                </a:solidFill>
                <a:latin typeface="Times New Roman" panose="02020603050405020304" pitchFamily="18" charset="0"/>
                <a:ea typeface="黑体" pitchFamily="49" charset="-122"/>
                <a:cs typeface="Times New Roman" panose="02020603050405020304" pitchFamily="18" charset="0"/>
              </a:rPr>
              <a:t>long</a:t>
            </a:r>
            <a:r>
              <a:rPr lang="en-US" altLang="zh-CN" sz="4800" b="1" dirty="0">
                <a:latin typeface="Times New Roman" panose="02020603050405020304" pitchFamily="18" charset="0"/>
                <a:ea typeface="黑体" pitchFamily="49" charset="-122"/>
                <a:cs typeface="Times New Roman" panose="02020603050405020304" pitchFamily="18" charset="0"/>
              </a:rPr>
              <a:t> s=0;int k;     </a:t>
            </a:r>
            <a:endParaRPr lang="zh-CN" altLang="en-US" sz="4800" b="1" dirty="0">
              <a:latin typeface="Times New Roman" panose="02020603050405020304" pitchFamily="18" charset="0"/>
              <a:ea typeface="黑体" pitchFamily="49" charset="-122"/>
              <a:cs typeface="Times New Roman" panose="02020603050405020304" pitchFamily="18" charset="0"/>
            </a:endParaRPr>
          </a:p>
          <a:p>
            <a:pPr algn="l">
              <a:lnSpc>
                <a:spcPts val="5200"/>
              </a:lnSpc>
              <a:spcBef>
                <a:spcPts val="600"/>
              </a:spcBef>
              <a:spcAft>
                <a:spcPts val="600"/>
              </a:spcAft>
              <a:defRPr/>
            </a:pPr>
            <a:r>
              <a:rPr lang="en-US" altLang="zh-CN" sz="4800" b="1" dirty="0">
                <a:latin typeface="Times New Roman" panose="02020603050405020304" pitchFamily="18" charset="0"/>
                <a:ea typeface="黑体" pitchFamily="49" charset="-122"/>
                <a:cs typeface="Times New Roman" panose="02020603050405020304" pitchFamily="18" charset="0"/>
              </a:rPr>
              <a:t>     for(k=1;k&lt;1000;</a:t>
            </a:r>
            <a:r>
              <a:rPr lang="en-US" altLang="zh-CN" sz="4800" b="1" dirty="0">
                <a:solidFill>
                  <a:srgbClr val="FF0000"/>
                </a:solidFill>
                <a:latin typeface="Times New Roman" panose="02020603050405020304" pitchFamily="18" charset="0"/>
                <a:ea typeface="黑体" pitchFamily="49" charset="-122"/>
                <a:cs typeface="Times New Roman" panose="02020603050405020304" pitchFamily="18" charset="0"/>
              </a:rPr>
              <a:t>k+=2</a:t>
            </a:r>
            <a:r>
              <a:rPr lang="en-US" altLang="zh-CN" sz="4800" b="1" dirty="0">
                <a:latin typeface="Times New Roman" panose="02020603050405020304" pitchFamily="18" charset="0"/>
                <a:ea typeface="黑体" pitchFamily="49" charset="-122"/>
                <a:cs typeface="Times New Roman" panose="02020603050405020304" pitchFamily="18" charset="0"/>
              </a:rPr>
              <a:t>) s+=k;  </a:t>
            </a:r>
            <a:endParaRPr lang="zh-CN" altLang="en-US" sz="4800" b="1" dirty="0">
              <a:latin typeface="Times New Roman" panose="02020603050405020304" pitchFamily="18" charset="0"/>
              <a:ea typeface="黑体" pitchFamily="49" charset="-122"/>
              <a:cs typeface="Times New Roman" panose="02020603050405020304" pitchFamily="18" charset="0"/>
            </a:endParaRPr>
          </a:p>
          <a:p>
            <a:pPr algn="l">
              <a:lnSpc>
                <a:spcPts val="5200"/>
              </a:lnSpc>
              <a:spcBef>
                <a:spcPts val="600"/>
              </a:spcBef>
              <a:spcAft>
                <a:spcPts val="600"/>
              </a:spcAft>
              <a:defRPr/>
            </a:pPr>
            <a:r>
              <a:rPr lang="en-US" altLang="zh-CN" sz="4800" b="1" dirty="0">
                <a:latin typeface="Times New Roman" panose="02020603050405020304" pitchFamily="18" charset="0"/>
                <a:ea typeface="黑体" pitchFamily="49" charset="-122"/>
                <a:cs typeface="Times New Roman" panose="02020603050405020304" pitchFamily="18" charset="0"/>
              </a:rPr>
              <a:t>     </a:t>
            </a:r>
            <a:r>
              <a:rPr lang="en-US" altLang="zh-CN" sz="4800" b="1" dirty="0" err="1">
                <a:latin typeface="Times New Roman" panose="02020603050405020304" pitchFamily="18" charset="0"/>
                <a:ea typeface="黑体" pitchFamily="49" charset="-122"/>
                <a:cs typeface="Times New Roman" panose="02020603050405020304" pitchFamily="18" charset="0"/>
              </a:rPr>
              <a:t>printf</a:t>
            </a:r>
            <a:r>
              <a:rPr lang="en-US" altLang="zh-CN" sz="4800" b="1" dirty="0">
                <a:latin typeface="Times New Roman" panose="02020603050405020304" pitchFamily="18" charset="0"/>
                <a:ea typeface="黑体" pitchFamily="49" charset="-122"/>
                <a:cs typeface="Times New Roman" panose="02020603050405020304" pitchFamily="18" charset="0"/>
              </a:rPr>
              <a:t>("s=%</a:t>
            </a:r>
            <a:r>
              <a:rPr lang="en-US" altLang="zh-CN" sz="4800" b="1" dirty="0" err="1">
                <a:solidFill>
                  <a:srgbClr val="0000FF"/>
                </a:solidFill>
                <a:latin typeface="Times New Roman" panose="02020603050405020304" pitchFamily="18" charset="0"/>
                <a:ea typeface="黑体" pitchFamily="49" charset="-122"/>
                <a:cs typeface="Times New Roman" panose="02020603050405020304" pitchFamily="18" charset="0"/>
              </a:rPr>
              <a:t>ld</a:t>
            </a:r>
            <a:r>
              <a:rPr lang="en-US" altLang="zh-CN" sz="4800" b="1" dirty="0">
                <a:latin typeface="Times New Roman" panose="02020603050405020304" pitchFamily="18" charset="0"/>
                <a:ea typeface="黑体" pitchFamily="49" charset="-122"/>
                <a:cs typeface="Times New Roman" panose="02020603050405020304" pitchFamily="18" charset="0"/>
              </a:rPr>
              <a:t>\</a:t>
            </a:r>
            <a:r>
              <a:rPr lang="en-US" altLang="zh-CN" sz="4800" b="1" dirty="0" err="1">
                <a:latin typeface="Times New Roman" panose="02020603050405020304" pitchFamily="18" charset="0"/>
                <a:ea typeface="黑体" pitchFamily="49" charset="-122"/>
                <a:cs typeface="Times New Roman" panose="02020603050405020304" pitchFamily="18" charset="0"/>
              </a:rPr>
              <a:t>n",s</a:t>
            </a:r>
            <a:r>
              <a:rPr lang="en-US" altLang="zh-CN" sz="4800" b="1" dirty="0">
                <a:latin typeface="Times New Roman" panose="02020603050405020304" pitchFamily="18" charset="0"/>
                <a:ea typeface="黑体" pitchFamily="49" charset="-122"/>
                <a:cs typeface="Times New Roman" panose="02020603050405020304" pitchFamily="18" charset="0"/>
              </a:rPr>
              <a:t>);      </a:t>
            </a:r>
            <a:endParaRPr lang="zh-CN" altLang="en-US" sz="4800" b="1" dirty="0">
              <a:latin typeface="Times New Roman" panose="02020603050405020304" pitchFamily="18" charset="0"/>
              <a:ea typeface="黑体" pitchFamily="49" charset="-122"/>
              <a:cs typeface="Times New Roman" panose="02020603050405020304" pitchFamily="18" charset="0"/>
            </a:endParaRPr>
          </a:p>
          <a:p>
            <a:pPr algn="l">
              <a:lnSpc>
                <a:spcPts val="5200"/>
              </a:lnSpc>
              <a:spcBef>
                <a:spcPts val="600"/>
              </a:spcBef>
              <a:spcAft>
                <a:spcPts val="600"/>
              </a:spcAft>
              <a:defRPr/>
            </a:pPr>
            <a:r>
              <a:rPr lang="en-US" altLang="zh-CN" sz="4800" b="1" dirty="0">
                <a:latin typeface="Times New Roman" panose="02020603050405020304" pitchFamily="18" charset="0"/>
                <a:ea typeface="黑体" pitchFamily="49" charset="-122"/>
                <a:cs typeface="Times New Roman" panose="02020603050405020304" pitchFamily="18" charset="0"/>
              </a:rPr>
              <a:t>  }</a:t>
            </a:r>
          </a:p>
        </p:txBody>
      </p:sp>
    </p:spTree>
    <p:extLst>
      <p:ext uri="{BB962C8B-B14F-4D97-AF65-F5344CB8AC3E}">
        <p14:creationId xmlns:p14="http://schemas.microsoft.com/office/powerpoint/2010/main" val="31394932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600" b="1" dirty="0"/>
              <a:t>Other usages</a:t>
            </a:r>
          </a:p>
        </p:txBody>
      </p:sp>
      <p:sp>
        <p:nvSpPr>
          <p:cNvPr id="3" name="文本占位符 2"/>
          <p:cNvSpPr>
            <a:spLocks noGrp="1"/>
          </p:cNvSpPr>
          <p:nvPr>
            <p:ph type="body" idx="1"/>
          </p:nvPr>
        </p:nvSpPr>
        <p:spPr>
          <a:xfrm>
            <a:off x="237807" y="1951038"/>
            <a:ext cx="12541885" cy="864870"/>
          </a:xfrm>
        </p:spPr>
        <p:txBody>
          <a:bodyPr/>
          <a:lstStyle/>
          <a:p>
            <a:r>
              <a:rPr lang="en-US" altLang="zh-CN" b="1" dirty="0">
                <a:effectLst/>
                <a:latin typeface="Times New Roman" panose="02020603050405020304" pitchFamily="18" charset="0"/>
                <a:cs typeface="Times New Roman" panose="02020603050405020304" pitchFamily="18" charset="0"/>
              </a:rPr>
              <a:t>the initial is o</a:t>
            </a:r>
            <a:r>
              <a:rPr lang="en-US" altLang="zh-CN" b="1" dirty="0">
                <a:latin typeface="Times New Roman" panose="02020603050405020304" pitchFamily="18" charset="0"/>
                <a:cs typeface="Times New Roman" panose="02020603050405020304" pitchFamily="18" charset="0"/>
              </a:rPr>
              <a:t>mitted</a:t>
            </a:r>
          </a:p>
        </p:txBody>
      </p:sp>
      <p:sp>
        <p:nvSpPr>
          <p:cNvPr id="4" name="灯片编号占位符 3"/>
          <p:cNvSpPr>
            <a:spLocks noGrp="1"/>
          </p:cNvSpPr>
          <p:nvPr>
            <p:ph type="sldNum" sz="quarter" idx="2"/>
          </p:nvPr>
        </p:nvSpPr>
        <p:spPr/>
        <p:txBody>
          <a:bodyPr/>
          <a:lstStyle/>
          <a:p>
            <a:fld id="{86CB4B4D-7CA3-9044-876B-883B54F8677D}" type="slidenum">
              <a:rPr b="1">
                <a:latin typeface="Times New Roman" panose="02020603050405020304" pitchFamily="18" charset="0"/>
                <a:cs typeface="Times New Roman" panose="02020603050405020304" pitchFamily="18" charset="0"/>
              </a:rPr>
              <a:t>35</a:t>
            </a:fld>
            <a:endParaRPr b="1">
              <a:latin typeface="Times New Roman" panose="02020603050405020304" pitchFamily="18" charset="0"/>
              <a:cs typeface="Times New Roman" panose="02020603050405020304" pitchFamily="18" charset="0"/>
            </a:endParaRPr>
          </a:p>
        </p:txBody>
      </p:sp>
      <p:sp>
        <p:nvSpPr>
          <p:cNvPr id="35844" name="Rectangle 4"/>
          <p:cNvSpPr/>
          <p:nvPr/>
        </p:nvSpPr>
        <p:spPr>
          <a:xfrm>
            <a:off x="1208405" y="2575243"/>
            <a:ext cx="5141595" cy="1938020"/>
          </a:xfrm>
          <a:prstGeom prst="rect">
            <a:avLst/>
          </a:prstGeom>
          <a:noFill/>
          <a:ln w="9525">
            <a:noFill/>
          </a:ln>
        </p:spPr>
        <p:txBody>
          <a:bodyPr wrap="square" anchor="ctr">
            <a:spAutoFit/>
          </a:bodyPr>
          <a:lstStyle/>
          <a:p>
            <a:pPr indent="333375" algn="l" eaLnBrk="0" hangingPunct="0"/>
            <a:r>
              <a:rPr lang="en-US" altLang="zh-CN"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i=1;</a:t>
            </a:r>
          </a:p>
          <a:p>
            <a:pPr indent="333375" algn="l" eaLnBrk="0" hangingPunct="0"/>
            <a:r>
              <a:rPr lang="en-US" altLang="zh-CN" b="1" dirty="0">
                <a:solidFill>
                  <a:srgbClr val="0000FF"/>
                </a:solidFill>
                <a:latin typeface="Times New Roman" panose="02020603050405020304" pitchFamily="18" charset="0"/>
                <a:ea typeface="Gulim" pitchFamily="34" charset="-127"/>
                <a:cs typeface="Times New Roman" panose="02020603050405020304" pitchFamily="18" charset="0"/>
              </a:rPr>
              <a:t>	for( ; i&lt;=n; i++)</a:t>
            </a:r>
          </a:p>
          <a:p>
            <a:pPr indent="333375" algn="l" eaLnBrk="0" hangingPunct="0"/>
            <a:r>
              <a:rPr lang="en-US" altLang="zh-CN" b="1" dirty="0">
                <a:solidFill>
                  <a:srgbClr val="0000FF"/>
                </a:solidFill>
                <a:latin typeface="Times New Roman" panose="02020603050405020304" pitchFamily="18" charset="0"/>
                <a:ea typeface="Gulim" pitchFamily="34" charset="-127"/>
                <a:cs typeface="Times New Roman" panose="02020603050405020304" pitchFamily="18" charset="0"/>
              </a:rPr>
              <a:t>		s=s*i;</a:t>
            </a:r>
          </a:p>
        </p:txBody>
      </p:sp>
      <p:sp>
        <p:nvSpPr>
          <p:cNvPr id="5" name="文本占位符 2"/>
          <p:cNvSpPr>
            <a:spLocks noGrp="1"/>
          </p:cNvSpPr>
          <p:nvPr/>
        </p:nvSpPr>
        <p:spPr>
          <a:xfrm>
            <a:off x="260350" y="4298950"/>
            <a:ext cx="12992100" cy="864870"/>
          </a:xfrm>
          <a:prstGeom prst="rect">
            <a:avLst/>
          </a:prstGeom>
          <a:ln w="12700">
            <a:miter lim="400000"/>
          </a:ln>
        </p:spPr>
        <p:txBody>
          <a:bodyPr lIns="50800" tIns="50800" rIns="50800" bIns="50800" anchor="ctr">
            <a:normAutofit/>
          </a:bodyPr>
          <a:lstStyle>
            <a:lvl1pPr marL="734695" marR="0" indent="-480695" algn="l" rtl="0" latinLnBrk="0">
              <a:lnSpc>
                <a:spcPts val="5500"/>
              </a:lnSpc>
              <a:spcBef>
                <a:spcPts val="2600"/>
              </a:spcBef>
              <a:spcAft>
                <a:spcPts val="0"/>
              </a:spcAft>
              <a:buClrTx/>
              <a:buSzTx/>
              <a:buFont typeface="Gill Sans"/>
              <a:buChar char="•"/>
              <a:tabLst>
                <a:tab pos="1587500" algn="l"/>
              </a:tabLst>
              <a:defRPr sz="4600" b="0" i="0" u="none" strike="noStrike" cap="none" spc="0" baseline="0">
                <a:ln>
                  <a:noFill/>
                </a:ln>
                <a:solidFill>
                  <a:srgbClr val="000000"/>
                </a:solidFill>
                <a:uFillTx/>
                <a:latin typeface="+mn-lt"/>
                <a:ea typeface="+mn-ea"/>
                <a:cs typeface="+mn-cs"/>
                <a:sym typeface="Palatino"/>
              </a:defRPr>
            </a:lvl1pPr>
            <a:lvl2pPr marL="1090295" marR="0" indent="-480695" algn="l" rtl="0" latinLnBrk="0">
              <a:lnSpc>
                <a:spcPts val="5500"/>
              </a:lnSpc>
              <a:spcBef>
                <a:spcPts val="2600"/>
              </a:spcBef>
              <a:spcAft>
                <a:spcPts val="0"/>
              </a:spcAft>
              <a:buClrTx/>
              <a:buSzTx/>
              <a:buFont typeface="Gill Sans"/>
              <a:buChar char="•"/>
              <a:tabLst>
                <a:tab pos="2044700" algn="l"/>
              </a:tabLst>
              <a:defRPr sz="4600" b="0" i="0" u="none" strike="noStrike" cap="none" spc="0" baseline="0">
                <a:ln>
                  <a:noFill/>
                </a:ln>
                <a:solidFill>
                  <a:srgbClr val="000000"/>
                </a:solidFill>
                <a:uFillTx/>
                <a:latin typeface="+mn-lt"/>
                <a:ea typeface="+mn-ea"/>
                <a:cs typeface="+mn-cs"/>
                <a:sym typeface="Palatino"/>
              </a:defRPr>
            </a:lvl2pPr>
            <a:lvl3pPr marL="1433195" marR="0" indent="-480695" algn="l" rtl="0" latinLnBrk="0">
              <a:lnSpc>
                <a:spcPts val="5500"/>
              </a:lnSpc>
              <a:spcBef>
                <a:spcPts val="2600"/>
              </a:spcBef>
              <a:spcAft>
                <a:spcPts val="0"/>
              </a:spcAft>
              <a:buClrTx/>
              <a:buSzTx/>
              <a:buFont typeface="Gill Sans"/>
              <a:buChar char="•"/>
              <a:tabLst>
                <a:tab pos="2476500" algn="l"/>
              </a:tabLst>
              <a:defRPr sz="4600" b="0" i="0" u="none" strike="noStrike" cap="none" spc="0" baseline="0">
                <a:ln>
                  <a:noFill/>
                </a:ln>
                <a:solidFill>
                  <a:srgbClr val="000000"/>
                </a:solidFill>
                <a:uFillTx/>
                <a:latin typeface="+mn-lt"/>
                <a:ea typeface="+mn-ea"/>
                <a:cs typeface="+mn-cs"/>
                <a:sym typeface="Palatino"/>
              </a:defRPr>
            </a:lvl3pPr>
            <a:lvl4pPr marL="1776095" marR="0" indent="-480695" algn="l" rtl="0" latinLnBrk="0">
              <a:lnSpc>
                <a:spcPts val="5500"/>
              </a:lnSpc>
              <a:spcBef>
                <a:spcPts val="2600"/>
              </a:spcBef>
              <a:spcAft>
                <a:spcPts val="0"/>
              </a:spcAft>
              <a:buClrTx/>
              <a:buSzTx/>
              <a:buFont typeface="Gill Sans"/>
              <a:buChar char="•"/>
              <a:tabLst>
                <a:tab pos="2921000" algn="l"/>
              </a:tabLst>
              <a:defRPr sz="4600" b="0" i="0" u="none" strike="noStrike" cap="none" spc="0" baseline="0">
                <a:ln>
                  <a:noFill/>
                </a:ln>
                <a:solidFill>
                  <a:srgbClr val="000000"/>
                </a:solidFill>
                <a:uFillTx/>
                <a:latin typeface="+mn-lt"/>
                <a:ea typeface="+mn-ea"/>
                <a:cs typeface="+mn-cs"/>
                <a:sym typeface="Palatino"/>
              </a:defRPr>
            </a:lvl4pPr>
            <a:lvl5pPr marL="2131695" marR="0" indent="-480695" algn="l" rtl="0" latinLnBrk="0">
              <a:lnSpc>
                <a:spcPts val="5500"/>
              </a:lnSpc>
              <a:spcBef>
                <a:spcPts val="2600"/>
              </a:spcBef>
              <a:spcAft>
                <a:spcPts val="0"/>
              </a:spcAft>
              <a:buClrTx/>
              <a:buSzTx/>
              <a:buFont typeface="Gill Sans"/>
              <a:buChar char="•"/>
              <a:tabLst>
                <a:tab pos="3378200" algn="l"/>
              </a:tabLst>
              <a:defRPr sz="4600" b="0" i="0" u="none" strike="noStrike" cap="none" spc="0" baseline="0">
                <a:ln>
                  <a:noFill/>
                </a:ln>
                <a:solidFill>
                  <a:srgbClr val="000000"/>
                </a:solidFill>
                <a:uFillTx/>
                <a:latin typeface="+mn-lt"/>
                <a:ea typeface="+mn-ea"/>
                <a:cs typeface="+mn-cs"/>
                <a:sym typeface="Palatino"/>
              </a:defRPr>
            </a:lvl5pPr>
            <a:lvl6pPr marL="0" marR="0" indent="3556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6pPr>
            <a:lvl7pPr marL="0" marR="0" indent="7112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7pPr>
            <a:lvl8pPr marL="0" marR="0" indent="10668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8pPr>
            <a:lvl9pPr marL="0" marR="0" indent="14224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9pPr>
          </a:lstStyle>
          <a:p>
            <a:pPr>
              <a:buSzPct val="171000"/>
            </a:pPr>
            <a:r>
              <a:rPr lang="en-US" altLang="zh-CN" b="1" dirty="0">
                <a:latin typeface="Times New Roman" panose="02020603050405020304" pitchFamily="18" charset="0"/>
                <a:cs typeface="Times New Roman" panose="02020603050405020304" pitchFamily="18" charset="0"/>
              </a:rPr>
              <a:t>the condition is omitted</a:t>
            </a:r>
          </a:p>
        </p:txBody>
      </p:sp>
      <p:sp>
        <p:nvSpPr>
          <p:cNvPr id="36868" name="Rectangle 4"/>
          <p:cNvSpPr/>
          <p:nvPr/>
        </p:nvSpPr>
        <p:spPr>
          <a:xfrm>
            <a:off x="1208405" y="5076191"/>
            <a:ext cx="4272280" cy="1322070"/>
          </a:xfrm>
          <a:prstGeom prst="rect">
            <a:avLst/>
          </a:prstGeom>
          <a:noFill/>
          <a:ln w="9525">
            <a:noFill/>
          </a:ln>
        </p:spPr>
        <p:txBody>
          <a:bodyPr wrap="square" anchor="ctr">
            <a:spAutoFit/>
          </a:bodyPr>
          <a:lstStyle/>
          <a:p>
            <a:pPr indent="333375" algn="l" defTabSz="584200" eaLnBrk="0" hangingPunct="0">
              <a:tabLst>
                <a:tab pos="1066800" algn="l"/>
              </a:tabLst>
            </a:pPr>
            <a:r>
              <a:rPr lang="en-US" altLang="zh-CN"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for(i=1; ; i++)	</a:t>
            </a:r>
          </a:p>
          <a:p>
            <a:pPr indent="333375" algn="l" defTabSz="584200" eaLnBrk="0" hangingPunct="0">
              <a:tabLst>
                <a:tab pos="1066800" algn="l"/>
              </a:tabLst>
            </a:pPr>
            <a:r>
              <a:rPr lang="en-US" altLang="zh-CN"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s=s*i;</a:t>
            </a:r>
          </a:p>
        </p:txBody>
      </p:sp>
      <p:sp>
        <p:nvSpPr>
          <p:cNvPr id="6" name="文本占位符 2"/>
          <p:cNvSpPr>
            <a:spLocks noGrp="1"/>
          </p:cNvSpPr>
          <p:nvPr/>
        </p:nvSpPr>
        <p:spPr>
          <a:xfrm>
            <a:off x="260350" y="6179185"/>
            <a:ext cx="12992100" cy="864870"/>
          </a:xfrm>
          <a:prstGeom prst="rect">
            <a:avLst/>
          </a:prstGeom>
          <a:ln w="12700">
            <a:miter lim="400000"/>
          </a:ln>
        </p:spPr>
        <p:txBody>
          <a:bodyPr lIns="50800" tIns="50800" rIns="50800" bIns="50800" anchor="ctr">
            <a:normAutofit/>
          </a:bodyPr>
          <a:lstStyle>
            <a:lvl1pPr marL="734695" marR="0" indent="-480695" algn="l" rtl="0" latinLnBrk="0">
              <a:lnSpc>
                <a:spcPts val="5500"/>
              </a:lnSpc>
              <a:spcBef>
                <a:spcPts val="2600"/>
              </a:spcBef>
              <a:spcAft>
                <a:spcPts val="0"/>
              </a:spcAft>
              <a:buClrTx/>
              <a:buSzTx/>
              <a:buFont typeface="Gill Sans"/>
              <a:buChar char="•"/>
              <a:tabLst>
                <a:tab pos="1587500" algn="l"/>
              </a:tabLst>
              <a:defRPr sz="4600" b="0" i="0" u="none" strike="noStrike" cap="none" spc="0" baseline="0">
                <a:ln>
                  <a:noFill/>
                </a:ln>
                <a:solidFill>
                  <a:srgbClr val="000000"/>
                </a:solidFill>
                <a:uFillTx/>
                <a:latin typeface="+mn-lt"/>
                <a:ea typeface="+mn-ea"/>
                <a:cs typeface="+mn-cs"/>
                <a:sym typeface="Palatino"/>
              </a:defRPr>
            </a:lvl1pPr>
            <a:lvl2pPr marL="1090295" marR="0" indent="-480695" algn="l" rtl="0" latinLnBrk="0">
              <a:lnSpc>
                <a:spcPts val="5500"/>
              </a:lnSpc>
              <a:spcBef>
                <a:spcPts val="2600"/>
              </a:spcBef>
              <a:spcAft>
                <a:spcPts val="0"/>
              </a:spcAft>
              <a:buClrTx/>
              <a:buSzTx/>
              <a:buFont typeface="Gill Sans"/>
              <a:buChar char="•"/>
              <a:tabLst>
                <a:tab pos="2044700" algn="l"/>
              </a:tabLst>
              <a:defRPr sz="4600" b="0" i="0" u="none" strike="noStrike" cap="none" spc="0" baseline="0">
                <a:ln>
                  <a:noFill/>
                </a:ln>
                <a:solidFill>
                  <a:srgbClr val="000000"/>
                </a:solidFill>
                <a:uFillTx/>
                <a:latin typeface="+mn-lt"/>
                <a:ea typeface="+mn-ea"/>
                <a:cs typeface="+mn-cs"/>
                <a:sym typeface="Palatino"/>
              </a:defRPr>
            </a:lvl2pPr>
            <a:lvl3pPr marL="1433195" marR="0" indent="-480695" algn="l" rtl="0" latinLnBrk="0">
              <a:lnSpc>
                <a:spcPts val="5500"/>
              </a:lnSpc>
              <a:spcBef>
                <a:spcPts val="2600"/>
              </a:spcBef>
              <a:spcAft>
                <a:spcPts val="0"/>
              </a:spcAft>
              <a:buClrTx/>
              <a:buSzTx/>
              <a:buFont typeface="Gill Sans"/>
              <a:buChar char="•"/>
              <a:tabLst>
                <a:tab pos="2476500" algn="l"/>
              </a:tabLst>
              <a:defRPr sz="4600" b="0" i="0" u="none" strike="noStrike" cap="none" spc="0" baseline="0">
                <a:ln>
                  <a:noFill/>
                </a:ln>
                <a:solidFill>
                  <a:srgbClr val="000000"/>
                </a:solidFill>
                <a:uFillTx/>
                <a:latin typeface="+mn-lt"/>
                <a:ea typeface="+mn-ea"/>
                <a:cs typeface="+mn-cs"/>
                <a:sym typeface="Palatino"/>
              </a:defRPr>
            </a:lvl3pPr>
            <a:lvl4pPr marL="1776095" marR="0" indent="-480695" algn="l" rtl="0" latinLnBrk="0">
              <a:lnSpc>
                <a:spcPts val="5500"/>
              </a:lnSpc>
              <a:spcBef>
                <a:spcPts val="2600"/>
              </a:spcBef>
              <a:spcAft>
                <a:spcPts val="0"/>
              </a:spcAft>
              <a:buClrTx/>
              <a:buSzTx/>
              <a:buFont typeface="Gill Sans"/>
              <a:buChar char="•"/>
              <a:tabLst>
                <a:tab pos="2921000" algn="l"/>
              </a:tabLst>
              <a:defRPr sz="4600" b="0" i="0" u="none" strike="noStrike" cap="none" spc="0" baseline="0">
                <a:ln>
                  <a:noFill/>
                </a:ln>
                <a:solidFill>
                  <a:srgbClr val="000000"/>
                </a:solidFill>
                <a:uFillTx/>
                <a:latin typeface="+mn-lt"/>
                <a:ea typeface="+mn-ea"/>
                <a:cs typeface="+mn-cs"/>
                <a:sym typeface="Palatino"/>
              </a:defRPr>
            </a:lvl4pPr>
            <a:lvl5pPr marL="2131695" marR="0" indent="-480695" algn="l" rtl="0" latinLnBrk="0">
              <a:lnSpc>
                <a:spcPts val="5500"/>
              </a:lnSpc>
              <a:spcBef>
                <a:spcPts val="2600"/>
              </a:spcBef>
              <a:spcAft>
                <a:spcPts val="0"/>
              </a:spcAft>
              <a:buClrTx/>
              <a:buSzTx/>
              <a:buFont typeface="Gill Sans"/>
              <a:buChar char="•"/>
              <a:tabLst>
                <a:tab pos="3378200" algn="l"/>
              </a:tabLst>
              <a:defRPr sz="4600" b="0" i="0" u="none" strike="noStrike" cap="none" spc="0" baseline="0">
                <a:ln>
                  <a:noFill/>
                </a:ln>
                <a:solidFill>
                  <a:srgbClr val="000000"/>
                </a:solidFill>
                <a:uFillTx/>
                <a:latin typeface="+mn-lt"/>
                <a:ea typeface="+mn-ea"/>
                <a:cs typeface="+mn-cs"/>
                <a:sym typeface="Palatino"/>
              </a:defRPr>
            </a:lvl5pPr>
            <a:lvl6pPr marL="0" marR="0" indent="3556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6pPr>
            <a:lvl7pPr marL="0" marR="0" indent="7112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7pPr>
            <a:lvl8pPr marL="0" marR="0" indent="10668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8pPr>
            <a:lvl9pPr marL="0" marR="0" indent="14224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9pPr>
          </a:lstStyle>
          <a:p>
            <a:pPr>
              <a:buSzPct val="171000"/>
            </a:pPr>
            <a:r>
              <a:rPr lang="en-US" altLang="zh-CN" b="1" dirty="0">
                <a:latin typeface="Times New Roman" panose="02020603050405020304" pitchFamily="18" charset="0"/>
                <a:cs typeface="Times New Roman" panose="02020603050405020304" pitchFamily="18" charset="0"/>
              </a:rPr>
              <a:t>the increment is omitted</a:t>
            </a:r>
          </a:p>
        </p:txBody>
      </p:sp>
      <p:sp>
        <p:nvSpPr>
          <p:cNvPr id="37892" name="Rectangle 4"/>
          <p:cNvSpPr/>
          <p:nvPr/>
        </p:nvSpPr>
        <p:spPr>
          <a:xfrm>
            <a:off x="1975485" y="6894195"/>
            <a:ext cx="5647055" cy="2553335"/>
          </a:xfrm>
          <a:prstGeom prst="rect">
            <a:avLst/>
          </a:prstGeom>
          <a:noFill/>
          <a:ln w="9525">
            <a:noFill/>
          </a:ln>
        </p:spPr>
        <p:txBody>
          <a:bodyPr wrap="square" anchor="ctr">
            <a:spAutoFit/>
          </a:bodyPr>
          <a:lstStyle/>
          <a:p>
            <a:pPr indent="333375" algn="l" defTabSz="584200" eaLnBrk="0" hangingPunct="0">
              <a:tabLst>
                <a:tab pos="1066800" algn="l"/>
              </a:tabLst>
            </a:pPr>
            <a:r>
              <a:rPr lang="en-US" altLang="zh-CN"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for(i=1; i&lt;=n;   )</a:t>
            </a:r>
          </a:p>
          <a:p>
            <a:pPr indent="333375" algn="l" defTabSz="584200" eaLnBrk="0" hangingPunct="0">
              <a:tabLst>
                <a:tab pos="1066800" algn="l"/>
              </a:tabLst>
            </a:pPr>
            <a:r>
              <a:rPr lang="en-US" altLang="zh-CN"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s=s*i;</a:t>
            </a:r>
          </a:p>
          <a:p>
            <a:pPr indent="333375" algn="l" defTabSz="584200" eaLnBrk="0" hangingPunct="0">
              <a:tabLst>
                <a:tab pos="1066800" algn="l"/>
              </a:tabLst>
            </a:pPr>
            <a:r>
              <a:rPr lang="en-US" altLang="zh-CN"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i++;</a:t>
            </a:r>
          </a:p>
          <a:p>
            <a:pPr indent="333375" algn="l" defTabSz="584200" eaLnBrk="0" hangingPunct="0">
              <a:tabLst>
                <a:tab pos="1066800" algn="l"/>
              </a:tabLst>
            </a:pPr>
            <a:r>
              <a:rPr lang="en-US" altLang="zh-CN"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2066807692"/>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p:cNvSpPr>
          <p:nvPr>
            <p:ph type="title"/>
          </p:nvPr>
        </p:nvSpPr>
        <p:spPr>
          <a:prstGeom prst="rect">
            <a:avLst/>
          </a:prstGeom>
        </p:spPr>
        <p:txBody>
          <a:bodyPr>
            <a:normAutofit/>
          </a:bodyPr>
          <a:lstStyle>
            <a:lvl1pPr>
              <a:tabLst>
                <a:tab pos="1219200" algn="l"/>
              </a:tabLst>
            </a:lvl1pPr>
          </a:lstStyle>
          <a:p>
            <a:r>
              <a:rPr sz="6000" b="1" dirty="0"/>
              <a:t>Classic For Loop Error</a:t>
            </a:r>
          </a:p>
        </p:txBody>
      </p:sp>
      <p:sp>
        <p:nvSpPr>
          <p:cNvPr id="128" name="Shape 128"/>
          <p:cNvSpPr/>
          <p:nvPr/>
        </p:nvSpPr>
        <p:spPr>
          <a:xfrm>
            <a:off x="332175" y="1997175"/>
            <a:ext cx="5235408" cy="1949252"/>
          </a:xfrm>
          <a:prstGeom prst="rect">
            <a:avLst/>
          </a:prstGeom>
          <a:ln w="12700">
            <a:miter lim="400000"/>
          </a:ln>
        </p:spPr>
        <p:txBody>
          <a:bodyPr wrap="none" lIns="50800" tIns="50800" rIns="50800" bIns="50800" anchor="ctr">
            <a:spAutoFit/>
          </a:bodyPr>
          <a:lstStyle/>
          <a:p>
            <a:pPr algn="l">
              <a:tabLst>
                <a:tab pos="1066800" algn="l"/>
              </a:tabLst>
              <a:defRPr>
                <a:solidFill>
                  <a:schemeClr val="accent6">
                    <a:satOff val="24555"/>
                    <a:lumOff val="22232"/>
                  </a:schemeClr>
                </a:solidFill>
                <a:latin typeface="Courier"/>
                <a:ea typeface="Courier"/>
                <a:cs typeface="Courier"/>
                <a:sym typeface="Courier"/>
              </a:defRPr>
            </a:pPr>
            <a:r>
              <a:rPr b="1" dirty="0" err="1">
                <a:solidFill>
                  <a:srgbClr val="0000FF"/>
                </a:solidFill>
                <a:latin typeface="Times New Roman" panose="02020603050405020304" pitchFamily="18" charset="0"/>
                <a:cs typeface="Times New Roman" panose="02020603050405020304" pitchFamily="18" charset="0"/>
              </a:rPr>
              <a:t>int</a:t>
            </a:r>
            <a:r>
              <a:rPr b="1" dirty="0">
                <a:solidFill>
                  <a:srgbClr val="0000FF"/>
                </a:solidFill>
                <a:latin typeface="Times New Roman" panose="02020603050405020304" pitchFamily="18" charset="0"/>
                <a:cs typeface="Times New Roman" panose="02020603050405020304" pitchFamily="18" charset="0"/>
              </a:rPr>
              <a:t> x, y;</a:t>
            </a:r>
          </a:p>
          <a:p>
            <a:pPr algn="l">
              <a:tabLst>
                <a:tab pos="1066800" algn="l"/>
              </a:tabLst>
              <a:defRPr>
                <a:solidFill>
                  <a:schemeClr val="accent6">
                    <a:satOff val="24555"/>
                    <a:lumOff val="22232"/>
                  </a:schemeClr>
                </a:solidFill>
                <a:latin typeface="Courier"/>
                <a:ea typeface="Courier"/>
                <a:cs typeface="Courier"/>
                <a:sym typeface="Courier"/>
              </a:defRPr>
            </a:pPr>
            <a:r>
              <a:rPr b="1" dirty="0">
                <a:solidFill>
                  <a:srgbClr val="0000FF"/>
                </a:solidFill>
                <a:latin typeface="Times New Roman" panose="02020603050405020304" pitchFamily="18" charset="0"/>
                <a:cs typeface="Times New Roman" panose="02020603050405020304" pitchFamily="18" charset="0"/>
              </a:rPr>
              <a:t>for (x = 0; x &lt; 11; x++)</a:t>
            </a:r>
            <a:r>
              <a:rPr sz="4400" b="1" dirty="0">
                <a:solidFill>
                  <a:srgbClr val="FF0000"/>
                </a:solidFill>
                <a:latin typeface="Times New Roman" panose="02020603050405020304" pitchFamily="18" charset="0"/>
                <a:cs typeface="Times New Roman" panose="02020603050405020304" pitchFamily="18" charset="0"/>
              </a:rPr>
              <a:t>;</a:t>
            </a:r>
          </a:p>
          <a:p>
            <a:pPr algn="l">
              <a:tabLst>
                <a:tab pos="1066800" algn="l"/>
              </a:tabLst>
              <a:defRPr>
                <a:solidFill>
                  <a:schemeClr val="accent6">
                    <a:satOff val="24555"/>
                    <a:lumOff val="22232"/>
                  </a:schemeClr>
                </a:solidFill>
                <a:latin typeface="Courier"/>
                <a:ea typeface="Courier"/>
                <a:cs typeface="Courier"/>
                <a:sym typeface="Courier"/>
              </a:defRPr>
            </a:pPr>
            <a:r>
              <a:rPr b="1" dirty="0">
                <a:solidFill>
                  <a:srgbClr val="0000FF"/>
                </a:solidFill>
                <a:latin typeface="Times New Roman" panose="02020603050405020304" pitchFamily="18" charset="0"/>
                <a:cs typeface="Times New Roman" panose="02020603050405020304" pitchFamily="18" charset="0"/>
              </a:rPr>
              <a:t>  y++;</a:t>
            </a:r>
          </a:p>
        </p:txBody>
      </p:sp>
      <p:sp>
        <p:nvSpPr>
          <p:cNvPr id="129" name="Shape 129"/>
          <p:cNvSpPr/>
          <p:nvPr/>
        </p:nvSpPr>
        <p:spPr>
          <a:xfrm>
            <a:off x="332175" y="4470103"/>
            <a:ext cx="6542758" cy="718145"/>
          </a:xfrm>
          <a:prstGeom prst="rect">
            <a:avLst/>
          </a:prstGeom>
          <a:ln w="12700">
            <a:miter lim="400000"/>
          </a:ln>
        </p:spPr>
        <p:txBody>
          <a:bodyPr wrap="square" lIns="50800" tIns="50800" rIns="50800" bIns="50800" anchor="ctr">
            <a:spAutoFit/>
          </a:bodyPr>
          <a:lstStyle/>
          <a:p>
            <a:pPr algn="l">
              <a:tabLst>
                <a:tab pos="1066800" algn="l"/>
              </a:tabLst>
              <a:defRPr>
                <a:latin typeface="+mn-lt"/>
                <a:ea typeface="+mn-ea"/>
                <a:cs typeface="+mn-cs"/>
                <a:sym typeface="Palatino"/>
              </a:defRPr>
            </a:pPr>
            <a:r>
              <a:rPr sz="4800" b="1" dirty="0">
                <a:latin typeface="Times New Roman" panose="02020603050405020304" pitchFamily="18" charset="0"/>
                <a:cs typeface="Times New Roman" panose="02020603050405020304" pitchFamily="18" charset="0"/>
              </a:rPr>
              <a:t>y only increments once!</a:t>
            </a:r>
          </a:p>
        </p:txBody>
      </p:sp>
      <p:sp>
        <p:nvSpPr>
          <p:cNvPr id="130" name="Shape 130"/>
          <p:cNvSpPr/>
          <p:nvPr/>
        </p:nvSpPr>
        <p:spPr>
          <a:xfrm>
            <a:off x="332175" y="5610721"/>
            <a:ext cx="5047857" cy="3180358"/>
          </a:xfrm>
          <a:prstGeom prst="rect">
            <a:avLst/>
          </a:prstGeom>
          <a:ln w="12700">
            <a:miter lim="400000"/>
          </a:ln>
        </p:spPr>
        <p:txBody>
          <a:bodyPr wrap="none" lIns="50800" tIns="50800" rIns="50800" bIns="50800" anchor="ctr">
            <a:spAutoFit/>
          </a:bodyPr>
          <a:lstStyle/>
          <a:p>
            <a:pPr algn="l">
              <a:tabLst>
                <a:tab pos="1066800" algn="l"/>
              </a:tabLst>
              <a:defRPr>
                <a:solidFill>
                  <a:schemeClr val="accent6">
                    <a:satOff val="24555"/>
                    <a:lumOff val="22232"/>
                  </a:schemeClr>
                </a:solidFill>
                <a:latin typeface="Courier"/>
                <a:ea typeface="Courier"/>
                <a:cs typeface="Courier"/>
                <a:sym typeface="Courier"/>
              </a:defRPr>
            </a:pPr>
            <a:r>
              <a:rPr b="1" dirty="0">
                <a:solidFill>
                  <a:srgbClr val="0000FF"/>
                </a:solidFill>
                <a:latin typeface="Times New Roman" panose="02020603050405020304" pitchFamily="18" charset="0"/>
                <a:cs typeface="Times New Roman" panose="02020603050405020304" pitchFamily="18" charset="0"/>
              </a:rPr>
              <a:t>int x, y;</a:t>
            </a:r>
          </a:p>
          <a:p>
            <a:pPr algn="l">
              <a:tabLst>
                <a:tab pos="1066800" algn="l"/>
              </a:tabLst>
              <a:defRPr>
                <a:solidFill>
                  <a:schemeClr val="accent6">
                    <a:satOff val="24555"/>
                    <a:lumOff val="22232"/>
                  </a:schemeClr>
                </a:solidFill>
                <a:latin typeface="Courier"/>
                <a:ea typeface="Courier"/>
                <a:cs typeface="Courier"/>
                <a:sym typeface="Courier"/>
              </a:defRPr>
            </a:pPr>
            <a:r>
              <a:rPr b="1" dirty="0">
                <a:solidFill>
                  <a:srgbClr val="0000FF"/>
                </a:solidFill>
                <a:latin typeface="Times New Roman" panose="02020603050405020304" pitchFamily="18" charset="0"/>
                <a:cs typeface="Times New Roman" panose="02020603050405020304" pitchFamily="18" charset="0"/>
              </a:rPr>
              <a:t>for (x = 0; x &lt; 11; x++)</a:t>
            </a:r>
          </a:p>
          <a:p>
            <a:pPr algn="l">
              <a:tabLst>
                <a:tab pos="1066800" algn="l"/>
              </a:tabLst>
              <a:defRPr>
                <a:solidFill>
                  <a:schemeClr val="accent6">
                    <a:satOff val="24555"/>
                    <a:lumOff val="22232"/>
                  </a:schemeClr>
                </a:solidFill>
                <a:latin typeface="Courier"/>
                <a:ea typeface="Courier"/>
                <a:cs typeface="Courier"/>
                <a:sym typeface="Courier"/>
              </a:defRPr>
            </a:pPr>
            <a:r>
              <a:rPr b="1" dirty="0">
                <a:solidFill>
                  <a:srgbClr val="0000FF"/>
                </a:solidFill>
                <a:latin typeface="Times New Roman" panose="02020603050405020304" pitchFamily="18" charset="0"/>
                <a:cs typeface="Times New Roman" panose="02020603050405020304" pitchFamily="18" charset="0"/>
              </a:rPr>
              <a:t>  { // for loop</a:t>
            </a:r>
          </a:p>
          <a:p>
            <a:pPr algn="l">
              <a:tabLst>
                <a:tab pos="1066800" algn="l"/>
              </a:tabLst>
              <a:defRPr>
                <a:solidFill>
                  <a:schemeClr val="accent6">
                    <a:satOff val="24555"/>
                    <a:lumOff val="22232"/>
                  </a:schemeClr>
                </a:solidFill>
                <a:latin typeface="Courier"/>
                <a:ea typeface="Courier"/>
                <a:cs typeface="Courier"/>
                <a:sym typeface="Courier"/>
              </a:defRPr>
            </a:pPr>
            <a:r>
              <a:rPr b="1" dirty="0">
                <a:solidFill>
                  <a:srgbClr val="0000FF"/>
                </a:solidFill>
                <a:latin typeface="Times New Roman" panose="02020603050405020304" pitchFamily="18" charset="0"/>
                <a:cs typeface="Times New Roman" panose="02020603050405020304" pitchFamily="18" charset="0"/>
              </a:rPr>
              <a:t>  y++;</a:t>
            </a:r>
          </a:p>
          <a:p>
            <a:pPr algn="l">
              <a:tabLst>
                <a:tab pos="1066800" algn="l"/>
              </a:tabLst>
              <a:defRPr>
                <a:solidFill>
                  <a:schemeClr val="accent6">
                    <a:satOff val="24555"/>
                    <a:lumOff val="22232"/>
                  </a:schemeClr>
                </a:solidFill>
                <a:latin typeface="Courier"/>
                <a:ea typeface="Courier"/>
                <a:cs typeface="Courier"/>
                <a:sym typeface="Courier"/>
              </a:defRPr>
            </a:pPr>
            <a:r>
              <a:rPr b="1" dirty="0">
                <a:solidFill>
                  <a:srgbClr val="0000FF"/>
                </a:solidFill>
                <a:latin typeface="Times New Roman" panose="02020603050405020304" pitchFamily="18" charset="0"/>
                <a:cs typeface="Times New Roman" panose="02020603050405020304" pitchFamily="18" charset="0"/>
              </a:rPr>
              <a:t>  } // for loop</a:t>
            </a:r>
          </a:p>
        </p:txBody>
      </p:sp>
      <p:sp>
        <p:nvSpPr>
          <p:cNvPr id="2" name="灯片编号占位符 1"/>
          <p:cNvSpPr>
            <a:spLocks noGrp="1"/>
          </p:cNvSpPr>
          <p:nvPr>
            <p:ph type="sldNum" sz="quarter" idx="2"/>
          </p:nvPr>
        </p:nvSpPr>
        <p:spPr/>
        <p:txBody>
          <a:bodyPr/>
          <a:lstStyle/>
          <a:p>
            <a:fld id="{86CB4B4D-7CA3-9044-876B-883B54F8677D}" type="slidenum">
              <a:rPr lang="en-US" altLang="zh-CN" b="1" smtClean="0">
                <a:latin typeface="Times New Roman" panose="02020603050405020304" pitchFamily="18" charset="0"/>
                <a:cs typeface="Times New Roman" panose="02020603050405020304" pitchFamily="18" charset="0"/>
              </a:rPr>
              <a:t>36</a:t>
            </a:fld>
            <a:endParaRPr lang="en-US" altLang="zh-CN" b="1">
              <a:latin typeface="Times New Roman" panose="02020603050405020304" pitchFamily="18" charset="0"/>
              <a:cs typeface="Times New Roman" panose="02020603050405020304" pitchFamily="18" charset="0"/>
            </a:endParaRPr>
          </a:p>
        </p:txBody>
      </p:sp>
      <p:sp>
        <p:nvSpPr>
          <p:cNvPr id="7" name="Shape 130">
            <a:extLst>
              <a:ext uri="{FF2B5EF4-FFF2-40B4-BE49-F238E27FC236}">
                <a16:creationId xmlns:a16="http://schemas.microsoft.com/office/drawing/2014/main" id="{29763945-FEA6-42E6-AC2E-39584E73FB7F}"/>
              </a:ext>
            </a:extLst>
          </p:cNvPr>
          <p:cNvSpPr/>
          <p:nvPr/>
        </p:nvSpPr>
        <p:spPr>
          <a:xfrm>
            <a:off x="6874933" y="6226273"/>
            <a:ext cx="5047857" cy="1949252"/>
          </a:xfrm>
          <a:prstGeom prst="rect">
            <a:avLst/>
          </a:prstGeom>
          <a:ln w="12700">
            <a:miter lim="400000"/>
          </a:ln>
        </p:spPr>
        <p:txBody>
          <a:bodyPr wrap="none" lIns="50800" tIns="50800" rIns="50800" bIns="50800" anchor="ctr">
            <a:spAutoFit/>
          </a:bodyPr>
          <a:lstStyle/>
          <a:p>
            <a:pPr algn="l">
              <a:tabLst>
                <a:tab pos="1066800" algn="l"/>
              </a:tabLst>
              <a:defRPr>
                <a:solidFill>
                  <a:schemeClr val="accent6">
                    <a:satOff val="24555"/>
                    <a:lumOff val="22232"/>
                  </a:schemeClr>
                </a:solidFill>
                <a:latin typeface="Courier"/>
                <a:ea typeface="Courier"/>
                <a:cs typeface="Courier"/>
                <a:sym typeface="Courier"/>
              </a:defRPr>
            </a:pPr>
            <a:r>
              <a:rPr b="1" dirty="0">
                <a:solidFill>
                  <a:srgbClr val="0000FF"/>
                </a:solidFill>
                <a:latin typeface="Times New Roman" panose="02020603050405020304" pitchFamily="18" charset="0"/>
                <a:cs typeface="Times New Roman" panose="02020603050405020304" pitchFamily="18" charset="0"/>
              </a:rPr>
              <a:t>int x, y;</a:t>
            </a:r>
          </a:p>
          <a:p>
            <a:pPr algn="l">
              <a:tabLst>
                <a:tab pos="1066800" algn="l"/>
              </a:tabLst>
              <a:defRPr>
                <a:solidFill>
                  <a:schemeClr val="accent6">
                    <a:satOff val="24555"/>
                    <a:lumOff val="22232"/>
                  </a:schemeClr>
                </a:solidFill>
                <a:latin typeface="Courier"/>
                <a:ea typeface="Courier"/>
                <a:cs typeface="Courier"/>
                <a:sym typeface="Courier"/>
              </a:defRPr>
            </a:pPr>
            <a:r>
              <a:rPr b="1" dirty="0">
                <a:solidFill>
                  <a:srgbClr val="0000FF"/>
                </a:solidFill>
                <a:latin typeface="Times New Roman" panose="02020603050405020304" pitchFamily="18" charset="0"/>
                <a:cs typeface="Times New Roman" panose="02020603050405020304" pitchFamily="18" charset="0"/>
              </a:rPr>
              <a:t>for (x = 0; x &lt; 11; x++)</a:t>
            </a:r>
          </a:p>
          <a:p>
            <a:pPr algn="l">
              <a:tabLst>
                <a:tab pos="1066800" algn="l"/>
              </a:tabLst>
              <a:defRPr>
                <a:solidFill>
                  <a:schemeClr val="accent6">
                    <a:satOff val="24555"/>
                    <a:lumOff val="22232"/>
                  </a:schemeClr>
                </a:solidFill>
                <a:latin typeface="Courier"/>
                <a:ea typeface="Courier"/>
                <a:cs typeface="Courier"/>
                <a:sym typeface="Courier"/>
              </a:defRPr>
            </a:pPr>
            <a:r>
              <a:rPr lang="en-US" b="1" dirty="0">
                <a:solidFill>
                  <a:srgbClr val="0000FF"/>
                </a:solidFill>
                <a:latin typeface="Times New Roman" panose="02020603050405020304" pitchFamily="18" charset="0"/>
                <a:cs typeface="Times New Roman" panose="02020603050405020304" pitchFamily="18" charset="0"/>
              </a:rPr>
              <a:t>  </a:t>
            </a:r>
            <a:r>
              <a:rPr b="1" dirty="0">
                <a:solidFill>
                  <a:srgbClr val="0000FF"/>
                </a:solidFill>
                <a:latin typeface="Times New Roman" panose="02020603050405020304" pitchFamily="18" charset="0"/>
                <a:cs typeface="Times New Roman" panose="02020603050405020304" pitchFamily="18" charset="0"/>
              </a:rPr>
              <a:t>y++;</a:t>
            </a:r>
          </a:p>
        </p:txBody>
      </p:sp>
    </p:spTree>
  </p:cSld>
  <p:clrMapOvr>
    <a:masterClrMapping/>
  </p:clrMapOvr>
  <p:transition spd="slow"/>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indefinite" fill="hold"/>
                                        <p:tgtEl>
                                          <p:spTgt spid="1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advAuto="0"/>
      <p:bldP spid="130"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title"/>
          </p:nvPr>
        </p:nvSpPr>
        <p:spPr>
          <a:prstGeom prst="rect">
            <a:avLst/>
          </a:prstGeom>
        </p:spPr>
        <p:txBody>
          <a:bodyPr>
            <a:normAutofit/>
          </a:bodyPr>
          <a:lstStyle>
            <a:lvl1pPr>
              <a:tabLst>
                <a:tab pos="1219200" algn="l"/>
              </a:tabLst>
            </a:lvl1pPr>
          </a:lstStyle>
          <a:p>
            <a:r>
              <a:rPr sz="6600" b="1" dirty="0"/>
              <a:t>Problems</a:t>
            </a:r>
          </a:p>
        </p:txBody>
      </p:sp>
      <p:sp>
        <p:nvSpPr>
          <p:cNvPr id="51" name="Shape 51"/>
          <p:cNvSpPr>
            <a:spLocks noGrp="1"/>
          </p:cNvSpPr>
          <p:nvPr>
            <p:ph type="body" idx="1"/>
          </p:nvPr>
        </p:nvSpPr>
        <p:spPr>
          <a:prstGeom prst="rect">
            <a:avLst/>
          </a:prstGeom>
        </p:spPr>
        <p:txBody>
          <a:bodyPr>
            <a:normAutofit/>
          </a:bodyPr>
          <a:lstStyle/>
          <a:p>
            <a:pPr>
              <a:lnSpc>
                <a:spcPts val="5700"/>
              </a:lnSpc>
              <a:buSzPct val="120000"/>
              <a:buFont typeface="Wingdings" panose="05000000000000000000" pitchFamily="2" charset="2"/>
              <a:buChar char="p"/>
              <a:tabLst>
                <a:tab pos="1587500" algn="l"/>
              </a:tabLst>
            </a:pPr>
            <a:r>
              <a:rPr dirty="0">
                <a:latin typeface="Times New Roman" panose="02020603050405020304" pitchFamily="18" charset="0"/>
                <a:cs typeface="Times New Roman" panose="02020603050405020304" pitchFamily="18" charset="0"/>
              </a:rPr>
              <a:t>If the condition </a:t>
            </a:r>
            <a:r>
              <a:rPr i="1" dirty="0">
                <a:solidFill>
                  <a:srgbClr val="FF0000"/>
                </a:solidFill>
                <a:latin typeface="Times New Roman" panose="02020603050405020304" pitchFamily="18" charset="0"/>
                <a:cs typeface="Times New Roman" panose="02020603050405020304" pitchFamily="18" charset="0"/>
              </a:rPr>
              <a:t>never</a:t>
            </a:r>
            <a:r>
              <a:rPr dirty="0">
                <a:latin typeface="Times New Roman" panose="02020603050405020304" pitchFamily="18" charset="0"/>
                <a:cs typeface="Times New Roman" panose="02020603050405020304" pitchFamily="18" charset="0"/>
              </a:rPr>
              <a:t> changes, what happens?</a:t>
            </a:r>
          </a:p>
          <a:p>
            <a:pPr lvl="1">
              <a:lnSpc>
                <a:spcPts val="5700"/>
              </a:lnSpc>
              <a:tabLst>
                <a:tab pos="2044700" algn="l"/>
              </a:tabLst>
            </a:pPr>
            <a:r>
              <a:rPr dirty="0">
                <a:latin typeface="Times New Roman" panose="02020603050405020304" pitchFamily="18" charset="0"/>
                <a:cs typeface="Times New Roman" panose="02020603050405020304" pitchFamily="18" charset="0"/>
              </a:rPr>
              <a:t>It runs for ever</a:t>
            </a:r>
          </a:p>
          <a:p>
            <a:pPr lvl="1">
              <a:lnSpc>
                <a:spcPts val="5700"/>
              </a:lnSpc>
              <a:tabLst>
                <a:tab pos="2044700" algn="l"/>
              </a:tabLst>
            </a:pPr>
            <a:r>
              <a:rPr dirty="0">
                <a:latin typeface="Times New Roman" panose="02020603050405020304" pitchFamily="18" charset="0"/>
                <a:cs typeface="Times New Roman" panose="02020603050405020304" pitchFamily="18" charset="0"/>
              </a:rPr>
              <a:t>In an </a:t>
            </a:r>
            <a:r>
              <a:rPr i="1" dirty="0">
                <a:solidFill>
                  <a:srgbClr val="FF0000"/>
                </a:solidFill>
                <a:latin typeface="Times New Roman" panose="02020603050405020304" pitchFamily="18" charset="0"/>
                <a:cs typeface="Times New Roman" panose="02020603050405020304" pitchFamily="18" charset="0"/>
              </a:rPr>
              <a:t>infinite</a:t>
            </a:r>
            <a:r>
              <a:rPr dirty="0">
                <a:latin typeface="Times New Roman" panose="02020603050405020304" pitchFamily="18" charset="0"/>
                <a:cs typeface="Times New Roman" panose="02020603050405020304" pitchFamily="18" charset="0"/>
              </a:rPr>
              <a:t> loop</a:t>
            </a:r>
          </a:p>
          <a:p>
            <a:pPr>
              <a:lnSpc>
                <a:spcPts val="5700"/>
              </a:lnSpc>
              <a:buSzPct val="120000"/>
              <a:buFont typeface="Wingdings" panose="05000000000000000000" pitchFamily="2" charset="2"/>
              <a:buChar char="p"/>
              <a:tabLst>
                <a:tab pos="1587500" algn="l"/>
              </a:tabLst>
            </a:pPr>
            <a:r>
              <a:rPr dirty="0">
                <a:latin typeface="Times New Roman" panose="02020603050405020304" pitchFamily="18" charset="0"/>
                <a:cs typeface="Times New Roman" panose="02020603050405020304" pitchFamily="18" charset="0"/>
              </a:rPr>
              <a:t>And there is </a:t>
            </a:r>
            <a:r>
              <a:rPr i="1" dirty="0">
                <a:solidFill>
                  <a:srgbClr val="FF0000"/>
                </a:solidFill>
                <a:latin typeface="Times New Roman" panose="02020603050405020304" pitchFamily="18" charset="0"/>
                <a:cs typeface="Times New Roman" panose="02020603050405020304" pitchFamily="18" charset="0"/>
              </a:rPr>
              <a:t>no way</a:t>
            </a:r>
            <a:r>
              <a:rPr dirty="0">
                <a:solidFill>
                  <a:srgbClr val="FF0000"/>
                </a:solidFill>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 compiler can check it!</a:t>
            </a:r>
          </a:p>
          <a:p>
            <a:pPr lvl="1">
              <a:lnSpc>
                <a:spcPts val="5700"/>
              </a:lnSpc>
              <a:tabLst>
                <a:tab pos="2044700" algn="l"/>
              </a:tabLst>
            </a:pPr>
            <a:r>
              <a:rPr dirty="0">
                <a:latin typeface="Times New Roman" panose="02020603050405020304" pitchFamily="18" charset="0"/>
                <a:cs typeface="Times New Roman" panose="02020603050405020304" pitchFamily="18" charset="0"/>
              </a:rPr>
              <a:t>So it is the programmer’s responsibility</a:t>
            </a:r>
          </a:p>
          <a:p>
            <a:pPr lvl="1">
              <a:lnSpc>
                <a:spcPts val="5700"/>
              </a:lnSpc>
              <a:tabLst>
                <a:tab pos="2044700" algn="l"/>
              </a:tabLst>
            </a:pPr>
            <a:r>
              <a:rPr dirty="0">
                <a:latin typeface="Times New Roman" panose="02020603050405020304" pitchFamily="18" charset="0"/>
                <a:cs typeface="Times New Roman" panose="02020603050405020304" pitchFamily="18" charset="0"/>
              </a:rPr>
              <a:t>How do you avoid it?</a:t>
            </a:r>
          </a:p>
        </p:txBody>
      </p:sp>
      <p:sp>
        <p:nvSpPr>
          <p:cNvPr id="2" name="灯片编号占位符 1"/>
          <p:cNvSpPr>
            <a:spLocks noGrp="1"/>
          </p:cNvSpPr>
          <p:nvPr>
            <p:ph type="sldNum" sz="quarter" idx="2"/>
          </p:nvPr>
        </p:nvSpPr>
        <p:spPr/>
        <p:txBody>
          <a:bodyPr/>
          <a:lstStyle/>
          <a:p>
            <a:fld id="{86CB4B4D-7CA3-9044-876B-883B54F8677D}" type="slidenum">
              <a:rPr lang="en-US" altLang="zh-CN" smtClean="0"/>
              <a:t>37</a:t>
            </a:fld>
            <a:endParaRPr lang="en-US" altLang="zh-CN"/>
          </a:p>
        </p:txBody>
      </p:sp>
    </p:spTree>
    <p:extLst>
      <p:ext uri="{BB962C8B-B14F-4D97-AF65-F5344CB8AC3E}">
        <p14:creationId xmlns:p14="http://schemas.microsoft.com/office/powerpoint/2010/main" val="3742417483"/>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FFFB3-90BC-4D84-A884-99EC1D542FB1}"/>
              </a:ext>
            </a:extLst>
          </p:cNvPr>
          <p:cNvSpPr>
            <a:spLocks noGrp="1"/>
          </p:cNvSpPr>
          <p:nvPr>
            <p:ph type="title"/>
          </p:nvPr>
        </p:nvSpPr>
        <p:spPr/>
        <p:txBody>
          <a:bodyPr>
            <a:normAutofit/>
          </a:bodyPr>
          <a:lstStyle/>
          <a:p>
            <a:r>
              <a:rPr lang="en-US" altLang="zh-CN" sz="6600" b="1" dirty="0"/>
              <a:t>The Infinite Loop</a:t>
            </a:r>
            <a:endParaRPr lang="zh-CN" altLang="en-US" sz="6600" b="1" dirty="0"/>
          </a:p>
        </p:txBody>
      </p:sp>
      <p:sp>
        <p:nvSpPr>
          <p:cNvPr id="3" name="文本占位符 2">
            <a:extLst>
              <a:ext uri="{FF2B5EF4-FFF2-40B4-BE49-F238E27FC236}">
                <a16:creationId xmlns:a16="http://schemas.microsoft.com/office/drawing/2014/main" id="{696B1EB2-C2FF-4095-B7C3-4F7DCA5C9E54}"/>
              </a:ext>
            </a:extLst>
          </p:cNvPr>
          <p:cNvSpPr>
            <a:spLocks noGrp="1"/>
          </p:cNvSpPr>
          <p:nvPr>
            <p:ph type="body" idx="1"/>
          </p:nvPr>
        </p:nvSpPr>
        <p:spPr>
          <a:xfrm>
            <a:off x="12700" y="1714499"/>
            <a:ext cx="12992100" cy="7380514"/>
          </a:xfrm>
        </p:spPr>
        <p:txBody>
          <a:bodyPr>
            <a:normAutofit/>
          </a:bodyPr>
          <a:lstStyle/>
          <a:p>
            <a:pPr marL="982663" indent="-796925">
              <a:spcBef>
                <a:spcPts val="600"/>
              </a:spcBef>
              <a:spcAft>
                <a:spcPts val="600"/>
              </a:spcAft>
              <a:buSzPct val="120000"/>
              <a:buFont typeface="Wingdings" panose="05000000000000000000" pitchFamily="2" charset="2"/>
              <a:buChar char="p"/>
            </a:pPr>
            <a:r>
              <a:rPr lang="en-US" altLang="zh-CN" sz="4800" dirty="0">
                <a:latin typeface="Times New Roman" panose="02020603050405020304" pitchFamily="18" charset="0"/>
                <a:cs typeface="Times New Roman" panose="02020603050405020304" pitchFamily="18" charset="0"/>
                <a:sym typeface="Gill Sans"/>
              </a:rPr>
              <a:t>A loop becomes an </a:t>
            </a:r>
            <a:r>
              <a:rPr lang="en-US" altLang="zh-CN" sz="4800" dirty="0">
                <a:solidFill>
                  <a:srgbClr val="FF0000"/>
                </a:solidFill>
                <a:latin typeface="Times New Roman" panose="02020603050405020304" pitchFamily="18" charset="0"/>
                <a:cs typeface="Times New Roman" panose="02020603050405020304" pitchFamily="18" charset="0"/>
                <a:sym typeface="Gill Sans"/>
              </a:rPr>
              <a:t>infinite</a:t>
            </a:r>
            <a:r>
              <a:rPr lang="en-US" altLang="zh-CN" sz="4800" dirty="0">
                <a:latin typeface="Times New Roman" panose="02020603050405020304" pitchFamily="18" charset="0"/>
                <a:cs typeface="Times New Roman" panose="02020603050405020304" pitchFamily="18" charset="0"/>
                <a:sym typeface="Gill Sans"/>
              </a:rPr>
              <a:t> loop if a condition </a:t>
            </a:r>
            <a:r>
              <a:rPr lang="en-US" altLang="zh-CN" sz="4800" dirty="0">
                <a:solidFill>
                  <a:srgbClr val="FF0000"/>
                </a:solidFill>
                <a:latin typeface="Times New Roman" panose="02020603050405020304" pitchFamily="18" charset="0"/>
                <a:cs typeface="Times New Roman" panose="02020603050405020304" pitchFamily="18" charset="0"/>
                <a:sym typeface="Gill Sans"/>
              </a:rPr>
              <a:t>never becomes false</a:t>
            </a:r>
            <a:r>
              <a:rPr lang="en-US" altLang="zh-CN" sz="4800" dirty="0">
                <a:latin typeface="Times New Roman" panose="02020603050405020304" pitchFamily="18" charset="0"/>
                <a:cs typeface="Times New Roman" panose="02020603050405020304" pitchFamily="18" charset="0"/>
                <a:sym typeface="Gill Sans"/>
              </a:rPr>
              <a:t>. </a:t>
            </a:r>
          </a:p>
          <a:p>
            <a:pPr marL="982663" indent="-796925">
              <a:spcBef>
                <a:spcPts val="600"/>
              </a:spcBef>
              <a:spcAft>
                <a:spcPts val="600"/>
              </a:spcAft>
              <a:buSzPct val="120000"/>
              <a:buFont typeface="Wingdings" panose="05000000000000000000" pitchFamily="2" charset="2"/>
              <a:buChar char="p"/>
            </a:pPr>
            <a:r>
              <a:rPr lang="en-US" altLang="zh-CN" sz="4800" dirty="0">
                <a:latin typeface="Times New Roman" panose="02020603050405020304" pitchFamily="18" charset="0"/>
                <a:cs typeface="Times New Roman" panose="02020603050405020304" pitchFamily="18" charset="0"/>
                <a:sym typeface="Gill Sans"/>
              </a:rPr>
              <a:t>The for loop is traditionally used for this purpose. Since none of the three expressions that form the 'for' loop are required, you can make an endless loop by leaving the conditional expression empty.</a:t>
            </a:r>
          </a:p>
          <a:p>
            <a:pPr marL="185738" indent="0">
              <a:spcBef>
                <a:spcPts val="600"/>
              </a:spcBef>
              <a:spcAft>
                <a:spcPts val="600"/>
              </a:spcAft>
              <a:buSzPct val="120000"/>
              <a:buNone/>
            </a:pPr>
            <a:r>
              <a:rPr lang="en-US" altLang="zh-CN" sz="4800" b="1" kern="1200" dirty="0">
                <a:solidFill>
                  <a:srgbClr val="0000FF"/>
                </a:solidFill>
                <a:latin typeface="Times New Roman" panose="02020603050405020304" pitchFamily="18" charset="0"/>
                <a:ea typeface="黑体" pitchFamily="49" charset="-122"/>
                <a:cs typeface="Times New Roman" pitchFamily="18" charset="0"/>
              </a:rPr>
              <a:t>      for( ; ;  )…;</a:t>
            </a:r>
          </a:p>
          <a:p>
            <a:pPr marL="185738" indent="0">
              <a:spcBef>
                <a:spcPts val="600"/>
              </a:spcBef>
              <a:spcAft>
                <a:spcPts val="600"/>
              </a:spcAft>
              <a:buSzPct val="120000"/>
              <a:buNone/>
            </a:pPr>
            <a:r>
              <a:rPr lang="en-US" altLang="zh-CN" sz="4800" b="1" kern="1200" dirty="0">
                <a:solidFill>
                  <a:srgbClr val="0000FF"/>
                </a:solidFill>
                <a:latin typeface="Times New Roman" panose="02020603050405020304" pitchFamily="18" charset="0"/>
                <a:ea typeface="黑体" pitchFamily="49" charset="-122"/>
                <a:cs typeface="Times New Roman" pitchFamily="18" charset="0"/>
                <a:sym typeface="Gill Sans"/>
              </a:rPr>
              <a:t>      while(1)…;</a:t>
            </a:r>
            <a:endParaRPr lang="zh-CN" altLang="en-US" dirty="0"/>
          </a:p>
        </p:txBody>
      </p:sp>
      <p:sp>
        <p:nvSpPr>
          <p:cNvPr id="4" name="灯片编号占位符 3">
            <a:extLst>
              <a:ext uri="{FF2B5EF4-FFF2-40B4-BE49-F238E27FC236}">
                <a16:creationId xmlns:a16="http://schemas.microsoft.com/office/drawing/2014/main" id="{AB5E6282-34BD-4603-845A-84B6F30A47D4}"/>
              </a:ext>
            </a:extLst>
          </p:cNvPr>
          <p:cNvSpPr>
            <a:spLocks noGrp="1"/>
          </p:cNvSpPr>
          <p:nvPr>
            <p:ph type="sldNum" sz="quarter" idx="2"/>
          </p:nvPr>
        </p:nvSpPr>
        <p:spPr/>
        <p:txBody>
          <a:bodyPr/>
          <a:lstStyle/>
          <a:p>
            <a:fld id="{86CB4B4D-7CA3-9044-876B-883B54F8677D}" type="slidenum">
              <a:rPr lang="en-US" altLang="zh-CN" smtClean="0"/>
              <a:t>38</a:t>
            </a:fld>
            <a:endParaRPr lang="en-US" altLang="zh-CN"/>
          </a:p>
        </p:txBody>
      </p:sp>
    </p:spTree>
    <p:extLst>
      <p:ext uri="{BB962C8B-B14F-4D97-AF65-F5344CB8AC3E}">
        <p14:creationId xmlns:p14="http://schemas.microsoft.com/office/powerpoint/2010/main" val="896685274"/>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a:spLocks noGrp="1"/>
          </p:cNvSpPr>
          <p:nvPr>
            <p:ph type="title"/>
          </p:nvPr>
        </p:nvSpPr>
        <p:spPr>
          <a:prstGeom prst="rect">
            <a:avLst/>
          </a:prstGeom>
        </p:spPr>
        <p:txBody>
          <a:bodyPr>
            <a:normAutofit/>
          </a:bodyPr>
          <a:lstStyle>
            <a:lvl1pPr>
              <a:tabLst>
                <a:tab pos="1219200" algn="l"/>
              </a:tabLst>
            </a:lvl1pPr>
          </a:lstStyle>
          <a:p>
            <a:r>
              <a:rPr sz="6000" b="1" dirty="0"/>
              <a:t>Avoiding Infinite Loops</a:t>
            </a:r>
          </a:p>
        </p:txBody>
      </p:sp>
      <p:sp>
        <p:nvSpPr>
          <p:cNvPr id="54" name="Shape 54"/>
          <p:cNvSpPr>
            <a:spLocks noGrp="1"/>
          </p:cNvSpPr>
          <p:nvPr>
            <p:ph type="body" idx="1"/>
          </p:nvPr>
        </p:nvSpPr>
        <p:spPr>
          <a:prstGeom prst="rect">
            <a:avLst/>
          </a:prstGeom>
        </p:spPr>
        <p:txBody>
          <a:bodyPr/>
          <a:lstStyle/>
          <a:p>
            <a:pPr marL="482600" indent="-228600">
              <a:buSzPct val="100000"/>
              <a:buAutoNum type="arabicPeriod"/>
              <a:tabLst>
                <a:tab pos="1587500" algn="l"/>
              </a:tabLst>
            </a:pPr>
            <a:r>
              <a:rPr b="1" dirty="0">
                <a:latin typeface="Times New Roman" panose="02020603050405020304" pitchFamily="18" charset="0"/>
                <a:cs typeface="Times New Roman" panose="02020603050405020304" pitchFamily="18" charset="0"/>
              </a:rPr>
              <a:t>	Make sure you have a clear condition</a:t>
            </a:r>
          </a:p>
          <a:p>
            <a:pPr marL="482600" indent="-228600">
              <a:buSzPct val="100000"/>
              <a:buAutoNum type="arabicPeriod"/>
              <a:tabLst>
                <a:tab pos="1587500" algn="l"/>
              </a:tabLst>
            </a:pPr>
            <a:r>
              <a:rPr b="1" dirty="0">
                <a:latin typeface="Times New Roman" panose="02020603050405020304" pitchFamily="18" charset="0"/>
                <a:cs typeface="Times New Roman" panose="02020603050405020304" pitchFamily="18" charset="0"/>
              </a:rPr>
              <a:t>	Make sure you always set the condition</a:t>
            </a:r>
          </a:p>
          <a:p>
            <a:pPr marL="482600" indent="-228600">
              <a:buSzPct val="100000"/>
              <a:buAutoNum type="arabicPeriod"/>
              <a:tabLst>
                <a:tab pos="1587500" algn="l"/>
              </a:tabLst>
            </a:pPr>
            <a:r>
              <a:rPr b="1" dirty="0">
                <a:latin typeface="Times New Roman" panose="02020603050405020304" pitchFamily="18" charset="0"/>
                <a:cs typeface="Times New Roman" panose="02020603050405020304" pitchFamily="18" charset="0"/>
              </a:rPr>
              <a:t>	Make sure you use </a:t>
            </a:r>
            <a:r>
              <a:rPr lang="en-US" altLang="zh-CN" b="1" dirty="0">
                <a:latin typeface="Times New Roman" panose="02020603050405020304" pitchFamily="18" charset="0"/>
                <a:cs typeface="Times New Roman" panose="02020603050405020304" pitchFamily="18" charset="0"/>
              </a:rPr>
              <a:t>'</a:t>
            </a:r>
            <a:r>
              <a:rPr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a:t>
            </a:r>
            <a:r>
              <a:rPr b="1" dirty="0">
                <a:latin typeface="Times New Roman" panose="02020603050405020304" pitchFamily="18" charset="0"/>
                <a:cs typeface="Times New Roman" panose="02020603050405020304" pitchFamily="18" charset="0"/>
              </a:rPr>
              <a:t> instead of </a:t>
            </a:r>
            <a:r>
              <a:rPr lang="en-US" altLang="zh-CN" b="1" dirty="0">
                <a:latin typeface="Times New Roman" panose="02020603050405020304" pitchFamily="18" charset="0"/>
                <a:cs typeface="Times New Roman" panose="02020603050405020304" pitchFamily="18" charset="0"/>
              </a:rPr>
              <a:t>'</a:t>
            </a:r>
            <a:r>
              <a:rPr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a:p>
            <a:pPr marL="482600" indent="-228600">
              <a:buSzPct val="100000"/>
              <a:buAutoNum type="arabicPeriod"/>
              <a:tabLst>
                <a:tab pos="1587500" algn="l"/>
              </a:tabLst>
            </a:pPr>
            <a:r>
              <a:rPr b="1" dirty="0">
                <a:latin typeface="Times New Roman" panose="02020603050405020304" pitchFamily="18" charset="0"/>
                <a:cs typeface="Times New Roman" panose="02020603050405020304" pitchFamily="18" charset="0"/>
              </a:rPr>
              <a:t>	Put in print statements for debugging</a:t>
            </a:r>
          </a:p>
          <a:p>
            <a:pPr marL="482600" indent="-228600">
              <a:buSzPct val="100000"/>
              <a:buAutoNum type="arabicPeriod"/>
              <a:tabLst>
                <a:tab pos="1587500" algn="l"/>
              </a:tabLst>
            </a:pPr>
            <a:r>
              <a:rPr b="1" dirty="0">
                <a:latin typeface="Times New Roman" panose="02020603050405020304" pitchFamily="18" charset="0"/>
                <a:cs typeface="Times New Roman" panose="02020603050405020304" pitchFamily="18" charset="0"/>
              </a:rPr>
              <a:t>	Learn how to kill a runaway process</a:t>
            </a:r>
          </a:p>
          <a:p>
            <a:pPr marL="0" lvl="2" indent="952500">
              <a:buSzTx/>
              <a:buNone/>
              <a:tabLst>
                <a:tab pos="2476500" algn="l"/>
              </a:tabLst>
            </a:pPr>
            <a:r>
              <a:rPr b="1" dirty="0">
                <a:latin typeface="Times New Roman" panose="02020603050405020304" pitchFamily="18" charset="0"/>
                <a:cs typeface="Times New Roman" panose="02020603050405020304" pitchFamily="18" charset="0"/>
              </a:rPr>
              <a:t>e.g. with Ctrl-C at the command line</a:t>
            </a:r>
          </a:p>
        </p:txBody>
      </p:sp>
      <p:sp>
        <p:nvSpPr>
          <p:cNvPr id="2" name="灯片编号占位符 1"/>
          <p:cNvSpPr>
            <a:spLocks noGrp="1"/>
          </p:cNvSpPr>
          <p:nvPr>
            <p:ph type="sldNum" sz="quarter" idx="2"/>
          </p:nvPr>
        </p:nvSpPr>
        <p:spPr/>
        <p:txBody>
          <a:bodyPr/>
          <a:lstStyle/>
          <a:p>
            <a:fld id="{86CB4B4D-7CA3-9044-876B-883B54F8677D}" type="slidenum">
              <a:rPr lang="en-US" altLang="zh-CN" smtClean="0"/>
              <a:t>39</a:t>
            </a:fld>
            <a:endParaRPr lang="en-US" altLang="zh-CN"/>
          </a:p>
        </p:txBody>
      </p:sp>
    </p:spTree>
    <p:extLst>
      <p:ext uri="{BB962C8B-B14F-4D97-AF65-F5344CB8AC3E}">
        <p14:creationId xmlns:p14="http://schemas.microsoft.com/office/powerpoint/2010/main" val="1219004697"/>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FE39DC-2F55-4C0B-92BF-3DD73272F73F}"/>
              </a:ext>
            </a:extLst>
          </p:cNvPr>
          <p:cNvSpPr>
            <a:spLocks noGrp="1"/>
          </p:cNvSpPr>
          <p:nvPr>
            <p:ph type="title"/>
          </p:nvPr>
        </p:nvSpPr>
        <p:spPr/>
        <p:txBody>
          <a:bodyPr/>
          <a:lstStyle/>
          <a:p>
            <a:r>
              <a:rPr lang="en-US" altLang="zh-CN" sz="6600" b="1" dirty="0"/>
              <a:t>Loop structure</a:t>
            </a:r>
            <a:endParaRPr lang="zh-CN" altLang="en-US" sz="6600" b="1" dirty="0"/>
          </a:p>
        </p:txBody>
      </p:sp>
      <p:sp>
        <p:nvSpPr>
          <p:cNvPr id="4" name="灯片编号占位符 3">
            <a:extLst>
              <a:ext uri="{FF2B5EF4-FFF2-40B4-BE49-F238E27FC236}">
                <a16:creationId xmlns:a16="http://schemas.microsoft.com/office/drawing/2014/main" id="{AA5EE605-93EA-4EC9-A63B-E9834A182BC4}"/>
              </a:ext>
            </a:extLst>
          </p:cNvPr>
          <p:cNvSpPr>
            <a:spLocks noGrp="1"/>
          </p:cNvSpPr>
          <p:nvPr>
            <p:ph type="sldNum" sz="quarter" idx="2"/>
          </p:nvPr>
        </p:nvSpPr>
        <p:spPr/>
        <p:txBody>
          <a:bodyPr/>
          <a:lstStyle/>
          <a:p>
            <a:fld id="{86CB4B4D-7CA3-9044-876B-883B54F8677D}" type="slidenum">
              <a:rPr lang="en-US" altLang="zh-CN" smtClean="0"/>
              <a:t>4</a:t>
            </a:fld>
            <a:endParaRPr lang="en-US" altLang="zh-CN"/>
          </a:p>
        </p:txBody>
      </p:sp>
      <p:graphicFrame>
        <p:nvGraphicFramePr>
          <p:cNvPr id="5" name="图示 4">
            <a:extLst>
              <a:ext uri="{FF2B5EF4-FFF2-40B4-BE49-F238E27FC236}">
                <a16:creationId xmlns:a16="http://schemas.microsoft.com/office/drawing/2014/main" id="{761EBA86-94FB-42FD-AA38-29A4B77D9136}"/>
              </a:ext>
            </a:extLst>
          </p:cNvPr>
          <p:cNvGraphicFramePr/>
          <p:nvPr>
            <p:extLst>
              <p:ext uri="{D42A27DB-BD31-4B8C-83A1-F6EECF244321}">
                <p14:modId xmlns:p14="http://schemas.microsoft.com/office/powerpoint/2010/main" val="2883352237"/>
              </p:ext>
            </p:extLst>
          </p:nvPr>
        </p:nvGraphicFramePr>
        <p:xfrm>
          <a:off x="622501" y="2088913"/>
          <a:ext cx="11349366" cy="68518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22759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normAutofit/>
          </a:bodyPr>
          <a:lstStyle>
            <a:lvl1pPr>
              <a:tabLst>
                <a:tab pos="1219200" algn="l"/>
              </a:tabLst>
            </a:lvl1pPr>
          </a:lstStyle>
          <a:p>
            <a:r>
              <a:rPr sz="6600" b="1" dirty="0"/>
              <a:t>How Does it Work?</a:t>
            </a:r>
          </a:p>
        </p:txBody>
      </p:sp>
      <p:sp>
        <p:nvSpPr>
          <p:cNvPr id="57" name="Shape 57"/>
          <p:cNvSpPr>
            <a:spLocks noGrp="1"/>
          </p:cNvSpPr>
          <p:nvPr>
            <p:ph type="body" idx="1"/>
          </p:nvPr>
        </p:nvSpPr>
        <p:spPr>
          <a:prstGeom prst="rect">
            <a:avLst/>
          </a:prstGeom>
        </p:spPr>
        <p:txBody>
          <a:bodyPr/>
          <a:lstStyle/>
          <a:p>
            <a:pPr>
              <a:buSzPct val="115000"/>
              <a:buFont typeface="Wingdings" panose="05000000000000000000" pitchFamily="2" charset="2"/>
              <a:buChar char="p"/>
              <a:tabLst>
                <a:tab pos="1587500" algn="l"/>
              </a:tabLst>
            </a:pPr>
            <a:r>
              <a:rPr b="1" dirty="0">
                <a:latin typeface="Times New Roman" panose="02020603050405020304" pitchFamily="18" charset="0"/>
                <a:cs typeface="Times New Roman" panose="02020603050405020304" pitchFamily="18" charset="0"/>
              </a:rPr>
              <a:t>The condition is tested first</a:t>
            </a:r>
          </a:p>
          <a:p>
            <a:pPr lvl="1">
              <a:tabLst>
                <a:tab pos="2044700" algn="l"/>
              </a:tabLst>
            </a:pPr>
            <a:r>
              <a:rPr b="1" dirty="0">
                <a:latin typeface="Times New Roman" panose="02020603050405020304" pitchFamily="18" charset="0"/>
                <a:cs typeface="Times New Roman" panose="02020603050405020304" pitchFamily="18" charset="0"/>
              </a:rPr>
              <a:t>At the </a:t>
            </a:r>
            <a:r>
              <a:rPr b="1" i="1" dirty="0">
                <a:latin typeface="Times New Roman" panose="02020603050405020304" pitchFamily="18" charset="0"/>
                <a:cs typeface="Times New Roman" panose="02020603050405020304" pitchFamily="18" charset="0"/>
              </a:rPr>
              <a:t>top</a:t>
            </a:r>
            <a:r>
              <a:rPr b="1" dirty="0">
                <a:latin typeface="Times New Roman" panose="02020603050405020304" pitchFamily="18" charset="0"/>
                <a:cs typeface="Times New Roman" panose="02020603050405020304" pitchFamily="18" charset="0"/>
              </a:rPr>
              <a:t> of the loop</a:t>
            </a:r>
          </a:p>
          <a:p>
            <a:pPr lvl="1">
              <a:tabLst>
                <a:tab pos="2044700" algn="l"/>
              </a:tabLst>
            </a:pPr>
            <a:r>
              <a:rPr b="1" dirty="0">
                <a:latin typeface="Times New Roman" panose="02020603050405020304" pitchFamily="18" charset="0"/>
                <a:cs typeface="Times New Roman" panose="02020603050405020304" pitchFamily="18" charset="0"/>
              </a:rPr>
              <a:t>If false, we jump past the entire loop</a:t>
            </a:r>
          </a:p>
          <a:p>
            <a:pPr lvl="1">
              <a:tabLst>
                <a:tab pos="2044700" algn="l"/>
              </a:tabLst>
            </a:pPr>
            <a:r>
              <a:rPr b="1" dirty="0">
                <a:latin typeface="Times New Roman" panose="02020603050405020304" pitchFamily="18" charset="0"/>
                <a:cs typeface="Times New Roman" panose="02020603050405020304" pitchFamily="18" charset="0"/>
              </a:rPr>
              <a:t>If true, the (compound) statement executes</a:t>
            </a:r>
          </a:p>
          <a:p>
            <a:pPr>
              <a:buSzPct val="115000"/>
              <a:buFont typeface="Wingdings" panose="05000000000000000000" pitchFamily="2" charset="2"/>
              <a:buChar char="p"/>
            </a:pPr>
            <a:r>
              <a:rPr b="1" dirty="0">
                <a:latin typeface="Times New Roman" panose="02020603050405020304" pitchFamily="18" charset="0"/>
                <a:cs typeface="Times New Roman" panose="02020603050405020304" pitchFamily="18" charset="0"/>
              </a:rPr>
              <a:t>When we hit the bottom of the loop</a:t>
            </a:r>
          </a:p>
          <a:p>
            <a:pPr lvl="1">
              <a:tabLst>
                <a:tab pos="2044700" algn="l"/>
              </a:tabLst>
            </a:pPr>
            <a:r>
              <a:rPr b="1" dirty="0">
                <a:latin typeface="Times New Roman" panose="02020603050405020304" pitchFamily="18" charset="0"/>
                <a:cs typeface="Times New Roman" panose="02020603050405020304" pitchFamily="18" charset="0"/>
              </a:rPr>
              <a:t>We go to the top of the loop</a:t>
            </a:r>
          </a:p>
        </p:txBody>
      </p:sp>
      <p:sp>
        <p:nvSpPr>
          <p:cNvPr id="2" name="灯片编号占位符 1"/>
          <p:cNvSpPr>
            <a:spLocks noGrp="1"/>
          </p:cNvSpPr>
          <p:nvPr>
            <p:ph type="sldNum" sz="quarter" idx="2"/>
          </p:nvPr>
        </p:nvSpPr>
        <p:spPr/>
        <p:txBody>
          <a:bodyPr/>
          <a:lstStyle/>
          <a:p>
            <a:fld id="{86CB4B4D-7CA3-9044-876B-883B54F8677D}" type="slidenum">
              <a:rPr lang="en-US" altLang="zh-CN" smtClean="0"/>
              <a:t>40</a:t>
            </a:fld>
            <a:endParaRPr lang="en-US" altLang="zh-CN"/>
          </a:p>
        </p:txBody>
      </p:sp>
    </p:spTree>
    <p:extLst>
      <p:ext uri="{BB962C8B-B14F-4D97-AF65-F5344CB8AC3E}">
        <p14:creationId xmlns:p14="http://schemas.microsoft.com/office/powerpoint/2010/main" val="1741548566"/>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title"/>
          </p:nvPr>
        </p:nvSpPr>
        <p:spPr>
          <a:prstGeom prst="rect">
            <a:avLst/>
          </a:prstGeom>
        </p:spPr>
        <p:txBody>
          <a:bodyPr>
            <a:normAutofit/>
          </a:bodyPr>
          <a:lstStyle>
            <a:lvl1pPr>
              <a:tabLst>
                <a:tab pos="1219200" algn="l"/>
              </a:tabLst>
            </a:lvl1pPr>
          </a:lstStyle>
          <a:p>
            <a:r>
              <a:rPr sz="6600" b="1" dirty="0"/>
              <a:t>Generic Control Flow</a:t>
            </a:r>
          </a:p>
        </p:txBody>
      </p:sp>
      <p:sp>
        <p:nvSpPr>
          <p:cNvPr id="60" name="Shape 60"/>
          <p:cNvSpPr>
            <a:spLocks noGrp="1"/>
          </p:cNvSpPr>
          <p:nvPr>
            <p:ph type="body" idx="1"/>
          </p:nvPr>
        </p:nvSpPr>
        <p:spPr>
          <a:prstGeom prst="rect">
            <a:avLst/>
          </a:prstGeom>
        </p:spPr>
        <p:txBody>
          <a:bodyPr>
            <a:normAutofit/>
          </a:bodyPr>
          <a:lstStyle/>
          <a:p>
            <a:pPr>
              <a:buSzPct val="115000"/>
              <a:buFont typeface="Wingdings" panose="05000000000000000000" pitchFamily="2" charset="2"/>
              <a:buChar char="p"/>
            </a:pPr>
            <a:r>
              <a:rPr b="1" dirty="0">
                <a:latin typeface="Times New Roman" panose="02020603050405020304" pitchFamily="18" charset="0"/>
                <a:cs typeface="Times New Roman" panose="02020603050405020304" pitchFamily="18" charset="0"/>
              </a:rPr>
              <a:t>When one statement is complete</a:t>
            </a:r>
          </a:p>
          <a:p>
            <a:pPr lvl="1">
              <a:tabLst>
                <a:tab pos="2044700" algn="l"/>
              </a:tabLst>
            </a:pPr>
            <a:r>
              <a:rPr sz="4000" dirty="0"/>
              <a:t>We move to the next one</a:t>
            </a:r>
          </a:p>
          <a:p>
            <a:pPr>
              <a:buSzPct val="115000"/>
              <a:buFont typeface="Wingdings" panose="05000000000000000000" pitchFamily="2" charset="2"/>
              <a:buChar char="p"/>
            </a:pPr>
            <a:r>
              <a:rPr b="1" dirty="0">
                <a:latin typeface="Times New Roman" panose="02020603050405020304" pitchFamily="18" charset="0"/>
                <a:cs typeface="Times New Roman" panose="02020603050405020304" pitchFamily="18" charset="0"/>
              </a:rPr>
              <a:t>I.e. we proceed in strictly linear sequence</a:t>
            </a:r>
          </a:p>
          <a:p>
            <a:pPr>
              <a:buSzPct val="115000"/>
              <a:buFont typeface="Wingdings" panose="05000000000000000000" pitchFamily="2" charset="2"/>
              <a:buChar char="p"/>
            </a:pPr>
            <a:r>
              <a:rPr b="1" dirty="0">
                <a:latin typeface="Times New Roman" panose="02020603050405020304" pitchFamily="18" charset="0"/>
                <a:cs typeface="Times New Roman" panose="02020603050405020304" pitchFamily="18" charset="0"/>
              </a:rPr>
              <a:t>What is the most general possible solution?</a:t>
            </a:r>
          </a:p>
          <a:p>
            <a:pPr lvl="1">
              <a:tabLst>
                <a:tab pos="2044700" algn="l"/>
              </a:tabLst>
            </a:pPr>
            <a:r>
              <a:rPr sz="4000" dirty="0"/>
              <a:t>Allow us to jump to another piece of code</a:t>
            </a:r>
          </a:p>
          <a:p>
            <a:pPr lvl="1">
              <a:tabLst>
                <a:tab pos="2044700" algn="l"/>
              </a:tabLst>
            </a:pPr>
            <a:r>
              <a:rPr sz="4000" dirty="0"/>
              <a:t>This is known as </a:t>
            </a:r>
            <a:r>
              <a:rPr sz="4000" i="1" dirty="0" err="1"/>
              <a:t>goto</a:t>
            </a:r>
            <a:endParaRPr sz="4000" i="1" dirty="0"/>
          </a:p>
          <a:p>
            <a:pPr lvl="2">
              <a:tabLst>
                <a:tab pos="2476500" algn="l"/>
              </a:tabLst>
            </a:pPr>
            <a:r>
              <a:rPr sz="4000" dirty="0"/>
              <a:t>but this doesn’t solve our problem</a:t>
            </a:r>
          </a:p>
        </p:txBody>
      </p:sp>
      <p:sp>
        <p:nvSpPr>
          <p:cNvPr id="2" name="灯片编号占位符 1"/>
          <p:cNvSpPr>
            <a:spLocks noGrp="1"/>
          </p:cNvSpPr>
          <p:nvPr>
            <p:ph type="sldNum" sz="quarter" idx="2"/>
          </p:nvPr>
        </p:nvSpPr>
        <p:spPr/>
        <p:txBody>
          <a:bodyPr/>
          <a:lstStyle/>
          <a:p>
            <a:fld id="{86CB4B4D-7CA3-9044-876B-883B54F8677D}" type="slidenum">
              <a:rPr lang="en-US" altLang="zh-CN" smtClean="0"/>
              <a:t>41</a:t>
            </a:fld>
            <a:endParaRPr lang="en-US" altLang="zh-CN"/>
          </a:p>
        </p:txBody>
      </p:sp>
    </p:spTree>
    <p:extLst>
      <p:ext uri="{BB962C8B-B14F-4D97-AF65-F5344CB8AC3E}">
        <p14:creationId xmlns:p14="http://schemas.microsoft.com/office/powerpoint/2010/main" val="2858475886"/>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F8A0C6-3004-4FDD-8A18-2857BC934FB2}"/>
              </a:ext>
            </a:extLst>
          </p:cNvPr>
          <p:cNvSpPr>
            <a:spLocks noGrp="1"/>
          </p:cNvSpPr>
          <p:nvPr>
            <p:ph type="title"/>
          </p:nvPr>
        </p:nvSpPr>
        <p:spPr/>
        <p:txBody>
          <a:bodyPr>
            <a:normAutofit/>
          </a:bodyPr>
          <a:lstStyle/>
          <a:p>
            <a:r>
              <a:rPr lang="en-US" altLang="zh-CN" sz="6600" b="1" dirty="0"/>
              <a:t>Nesting</a:t>
            </a:r>
            <a:endParaRPr lang="zh-CN" altLang="en-US" sz="6600" b="1" dirty="0"/>
          </a:p>
        </p:txBody>
      </p:sp>
      <p:sp>
        <p:nvSpPr>
          <p:cNvPr id="3" name="文本占位符 2">
            <a:extLst>
              <a:ext uri="{FF2B5EF4-FFF2-40B4-BE49-F238E27FC236}">
                <a16:creationId xmlns:a16="http://schemas.microsoft.com/office/drawing/2014/main" id="{CDF00718-3EF2-4346-807A-510A1D3C9D5B}"/>
              </a:ext>
            </a:extLst>
          </p:cNvPr>
          <p:cNvSpPr>
            <a:spLocks noGrp="1"/>
          </p:cNvSpPr>
          <p:nvPr>
            <p:ph type="body" idx="1"/>
          </p:nvPr>
        </p:nvSpPr>
        <p:spPr>
          <a:xfrm>
            <a:off x="12700" y="1562100"/>
            <a:ext cx="12636500" cy="7581900"/>
          </a:xfrm>
        </p:spPr>
        <p:txBody>
          <a:bodyPr>
            <a:normAutofit/>
          </a:bodyPr>
          <a:lstStyle/>
          <a:p>
            <a:pPr marL="982663" indent="-711200">
              <a:lnSpc>
                <a:spcPts val="5600"/>
              </a:lnSpc>
              <a:spcBef>
                <a:spcPts val="2400"/>
              </a:spcBef>
              <a:buSzPct val="120000"/>
              <a:buFont typeface="Wingdings" panose="05000000000000000000" pitchFamily="2" charset="2"/>
              <a:buChar char="p"/>
            </a:pPr>
            <a:r>
              <a:rPr lang="en-US" altLang="zh-CN" sz="4800" dirty="0">
                <a:latin typeface="Times New Roman" panose="02020603050405020304" pitchFamily="18" charset="0"/>
                <a:cs typeface="Times New Roman" panose="02020603050405020304" pitchFamily="18" charset="0"/>
              </a:rPr>
              <a:t>Just as if/else statements may be nested, loops may also be nested. Similarly, loops follow exactly the same rules no matter how they are nested. </a:t>
            </a:r>
          </a:p>
          <a:p>
            <a:pPr marL="982663" indent="-711200">
              <a:lnSpc>
                <a:spcPts val="5600"/>
              </a:lnSpc>
              <a:spcBef>
                <a:spcPts val="2400"/>
              </a:spcBef>
              <a:buSzPct val="120000"/>
              <a:buFont typeface="Wingdings" panose="05000000000000000000" pitchFamily="2" charset="2"/>
              <a:buChar char="p"/>
            </a:pPr>
            <a:r>
              <a:rPr lang="en-US" altLang="zh-CN" sz="4800" dirty="0">
                <a:latin typeface="Times New Roman" panose="02020603050405020304" pitchFamily="18" charset="0"/>
                <a:cs typeface="Times New Roman" panose="02020603050405020304" pitchFamily="18" charset="0"/>
              </a:rPr>
              <a:t>In fact, if/else statements and loops may be nested within each other in any combinations. The rules are always the same regardless of any combinations or depths of nesting.</a:t>
            </a:r>
            <a:endParaRPr lang="zh-CN" altLang="zh-CN" sz="4800" dirty="0">
              <a:latin typeface="Times New Roman" panose="02020603050405020304" pitchFamily="18" charset="0"/>
              <a:cs typeface="Times New Roman" panose="02020603050405020304" pitchFamily="18" charset="0"/>
            </a:endParaRPr>
          </a:p>
          <a:p>
            <a:pPr>
              <a:lnSpc>
                <a:spcPts val="5600"/>
              </a:lnSpc>
              <a:spcBef>
                <a:spcPts val="2400"/>
              </a:spcBef>
            </a:pPr>
            <a:endParaRPr lang="zh-CN" altLang="en-US" sz="4800" dirty="0"/>
          </a:p>
        </p:txBody>
      </p:sp>
      <p:sp>
        <p:nvSpPr>
          <p:cNvPr id="4" name="灯片编号占位符 3">
            <a:extLst>
              <a:ext uri="{FF2B5EF4-FFF2-40B4-BE49-F238E27FC236}">
                <a16:creationId xmlns:a16="http://schemas.microsoft.com/office/drawing/2014/main" id="{4CFB2112-23CB-4051-ACB0-A7BDFFA465FC}"/>
              </a:ext>
            </a:extLst>
          </p:cNvPr>
          <p:cNvSpPr>
            <a:spLocks noGrp="1"/>
          </p:cNvSpPr>
          <p:nvPr>
            <p:ph type="sldNum" sz="quarter" idx="2"/>
          </p:nvPr>
        </p:nvSpPr>
        <p:spPr/>
        <p:txBody>
          <a:bodyPr/>
          <a:lstStyle/>
          <a:p>
            <a:fld id="{86CB4B4D-7CA3-9044-876B-883B54F8677D}" type="slidenum">
              <a:rPr lang="en-US" altLang="zh-CN" smtClean="0"/>
              <a:t>42</a:t>
            </a:fld>
            <a:endParaRPr lang="en-US" altLang="zh-CN"/>
          </a:p>
        </p:txBody>
      </p:sp>
    </p:spTree>
    <p:extLst>
      <p:ext uri="{BB962C8B-B14F-4D97-AF65-F5344CB8AC3E}">
        <p14:creationId xmlns:p14="http://schemas.microsoft.com/office/powerpoint/2010/main" val="3991928827"/>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1E7F7-8E60-49C7-89CE-7577CEFF2063}"/>
              </a:ext>
            </a:extLst>
          </p:cNvPr>
          <p:cNvSpPr>
            <a:spLocks noGrp="1"/>
          </p:cNvSpPr>
          <p:nvPr>
            <p:ph type="title"/>
          </p:nvPr>
        </p:nvSpPr>
        <p:spPr/>
        <p:txBody>
          <a:bodyPr/>
          <a:lstStyle/>
          <a:p>
            <a:r>
              <a:rPr lang="en-US" altLang="zh-CN" sz="6600" b="1" dirty="0"/>
              <a:t>Nesting</a:t>
            </a:r>
            <a:endParaRPr lang="zh-CN" altLang="en-US" sz="6600" b="1" dirty="0"/>
          </a:p>
        </p:txBody>
      </p:sp>
      <p:sp>
        <p:nvSpPr>
          <p:cNvPr id="4" name="灯片编号占位符 3">
            <a:extLst>
              <a:ext uri="{FF2B5EF4-FFF2-40B4-BE49-F238E27FC236}">
                <a16:creationId xmlns:a16="http://schemas.microsoft.com/office/drawing/2014/main" id="{6341E3FF-A20A-4F6B-93DD-B7C9ECB64E9D}"/>
              </a:ext>
            </a:extLst>
          </p:cNvPr>
          <p:cNvSpPr>
            <a:spLocks noGrp="1"/>
          </p:cNvSpPr>
          <p:nvPr>
            <p:ph type="sldNum" sz="quarter" idx="2"/>
          </p:nvPr>
        </p:nvSpPr>
        <p:spPr/>
        <p:txBody>
          <a:bodyPr/>
          <a:lstStyle/>
          <a:p>
            <a:fld id="{86CB4B4D-7CA3-9044-876B-883B54F8677D}" type="slidenum">
              <a:rPr lang="en-US" altLang="zh-CN" smtClean="0"/>
              <a:t>43</a:t>
            </a:fld>
            <a:endParaRPr lang="en-US" altLang="zh-CN"/>
          </a:p>
        </p:txBody>
      </p:sp>
      <p:sp>
        <p:nvSpPr>
          <p:cNvPr id="5" name="Text Box 24">
            <a:extLst>
              <a:ext uri="{FF2B5EF4-FFF2-40B4-BE49-F238E27FC236}">
                <a16:creationId xmlns:a16="http://schemas.microsoft.com/office/drawing/2014/main" id="{4B81CA32-2D9D-4F99-A5CA-97F7CDCA80D6}"/>
              </a:ext>
            </a:extLst>
          </p:cNvPr>
          <p:cNvSpPr txBox="1">
            <a:spLocks noChangeArrowheads="1"/>
          </p:cNvSpPr>
          <p:nvPr/>
        </p:nvSpPr>
        <p:spPr bwMode="ltGray">
          <a:xfrm>
            <a:off x="1195678" y="2896588"/>
            <a:ext cx="3150052" cy="3495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kumimoji="1" sz="2500">
                <a:solidFill>
                  <a:schemeClr val="tx1"/>
                </a:solidFill>
                <a:latin typeface="Times New Roman" pitchFamily="18" charset="0"/>
                <a:ea typeface="宋体" pitchFamily="2" charset="-122"/>
              </a:defRPr>
            </a:lvl1pPr>
            <a:lvl2pPr marL="742950" indent="-285750" eaLnBrk="0" hangingPunct="0">
              <a:defRPr kumimoji="1" sz="2500">
                <a:solidFill>
                  <a:schemeClr val="tx1"/>
                </a:solidFill>
                <a:latin typeface="Times New Roman" pitchFamily="18" charset="0"/>
                <a:ea typeface="宋体" pitchFamily="2" charset="-122"/>
              </a:defRPr>
            </a:lvl2pPr>
            <a:lvl3pPr marL="1143000" indent="-228600" eaLnBrk="0" hangingPunct="0">
              <a:defRPr kumimoji="1" sz="2500">
                <a:solidFill>
                  <a:schemeClr val="tx1"/>
                </a:solidFill>
                <a:latin typeface="Times New Roman" pitchFamily="18" charset="0"/>
                <a:ea typeface="宋体" pitchFamily="2" charset="-122"/>
              </a:defRPr>
            </a:lvl3pPr>
            <a:lvl4pPr marL="1600200" indent="-228600" eaLnBrk="0" hangingPunct="0">
              <a:defRPr kumimoji="1" sz="2500">
                <a:solidFill>
                  <a:schemeClr val="tx1"/>
                </a:solidFill>
                <a:latin typeface="Times New Roman" pitchFamily="18" charset="0"/>
                <a:ea typeface="宋体" pitchFamily="2" charset="-122"/>
              </a:defRPr>
            </a:lvl4pPr>
            <a:lvl5pPr marL="2057400" indent="-228600" eaLnBrk="0" hangingPunct="0">
              <a:defRPr kumimoji="1" sz="25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25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25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25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2500">
                <a:solidFill>
                  <a:schemeClr val="tx1"/>
                </a:solidFill>
                <a:latin typeface="Times New Roman" pitchFamily="18" charset="0"/>
                <a:ea typeface="宋体" pitchFamily="2" charset="-122"/>
              </a:defRPr>
            </a:lvl9pPr>
          </a:lstStyle>
          <a:p>
            <a:pPr algn="l" eaLnBrk="1" hangingPunct="1">
              <a:lnSpc>
                <a:spcPct val="40000"/>
              </a:lnSpc>
              <a:spcBef>
                <a:spcPct val="50000"/>
              </a:spcBef>
            </a:pPr>
            <a:r>
              <a:rPr lang="zh-CN" altLang="en-US" sz="5400" dirty="0"/>
              <a:t>*</a:t>
            </a:r>
          </a:p>
          <a:p>
            <a:pPr algn="l" eaLnBrk="1" hangingPunct="1">
              <a:lnSpc>
                <a:spcPct val="40000"/>
              </a:lnSpc>
              <a:spcBef>
                <a:spcPct val="50000"/>
              </a:spcBef>
            </a:pPr>
            <a:r>
              <a:rPr lang="zh-CN" altLang="en-US" sz="5400" dirty="0"/>
              <a:t>* *</a:t>
            </a:r>
          </a:p>
          <a:p>
            <a:pPr algn="l" eaLnBrk="1" hangingPunct="1">
              <a:lnSpc>
                <a:spcPct val="40000"/>
              </a:lnSpc>
              <a:spcBef>
                <a:spcPct val="50000"/>
              </a:spcBef>
            </a:pPr>
            <a:r>
              <a:rPr lang="zh-CN" altLang="en-US" sz="5400" dirty="0"/>
              <a:t>* * *</a:t>
            </a:r>
          </a:p>
          <a:p>
            <a:pPr algn="l" eaLnBrk="1" hangingPunct="1">
              <a:lnSpc>
                <a:spcPct val="40000"/>
              </a:lnSpc>
              <a:spcBef>
                <a:spcPct val="50000"/>
              </a:spcBef>
            </a:pPr>
            <a:r>
              <a:rPr lang="zh-CN" altLang="en-US" sz="5400" dirty="0"/>
              <a:t>* * * *</a:t>
            </a:r>
          </a:p>
          <a:p>
            <a:pPr algn="l" eaLnBrk="1" hangingPunct="1">
              <a:lnSpc>
                <a:spcPct val="40000"/>
              </a:lnSpc>
              <a:spcBef>
                <a:spcPct val="50000"/>
              </a:spcBef>
            </a:pPr>
            <a:r>
              <a:rPr lang="zh-CN" altLang="en-US" sz="5400" dirty="0"/>
              <a:t>* * * * *</a:t>
            </a:r>
          </a:p>
        </p:txBody>
      </p:sp>
      <p:grpSp>
        <p:nvGrpSpPr>
          <p:cNvPr id="6" name="组合 5">
            <a:extLst>
              <a:ext uri="{FF2B5EF4-FFF2-40B4-BE49-F238E27FC236}">
                <a16:creationId xmlns:a16="http://schemas.microsoft.com/office/drawing/2014/main" id="{1D698F26-1C0B-4591-8E86-B2090E6FF55C}"/>
              </a:ext>
            </a:extLst>
          </p:cNvPr>
          <p:cNvGrpSpPr/>
          <p:nvPr/>
        </p:nvGrpSpPr>
        <p:grpSpPr>
          <a:xfrm>
            <a:off x="4796076" y="2416460"/>
            <a:ext cx="5829589" cy="3874860"/>
            <a:chOff x="4067944" y="4005064"/>
            <a:chExt cx="3528392" cy="2208575"/>
          </a:xfrm>
        </p:grpSpPr>
        <p:sp>
          <p:nvSpPr>
            <p:cNvPr id="7" name="TextBox 5">
              <a:extLst>
                <a:ext uri="{FF2B5EF4-FFF2-40B4-BE49-F238E27FC236}">
                  <a16:creationId xmlns:a16="http://schemas.microsoft.com/office/drawing/2014/main" id="{AE4DDF3F-E8DF-4CFB-B1ED-9BEA6092364F}"/>
                </a:ext>
              </a:extLst>
            </p:cNvPr>
            <p:cNvSpPr txBox="1"/>
            <p:nvPr/>
          </p:nvSpPr>
          <p:spPr>
            <a:xfrm>
              <a:off x="4067944" y="4005064"/>
              <a:ext cx="3528392" cy="408375"/>
            </a:xfrm>
            <a:prstGeom prst="rect">
              <a:avLst/>
            </a:prstGeom>
            <a:noFill/>
          </p:spPr>
          <p:txBody>
            <a:bodyPr wrap="square" rtlCol="0">
              <a:spAutoFit/>
            </a:bodyPr>
            <a:lstStyle/>
            <a:p>
              <a:pPr algn="l"/>
              <a:r>
                <a:rPr lang="en-US" altLang="zh-CN" sz="4800" dirty="0" err="1">
                  <a:cs typeface="Times New Roman" pitchFamily="18" charset="0"/>
                </a:rPr>
                <a:t>printf</a:t>
              </a:r>
              <a:r>
                <a:rPr lang="en-US" altLang="zh-CN" sz="4800" dirty="0">
                  <a:cs typeface="Times New Roman" pitchFamily="18" charset="0"/>
                </a:rPr>
                <a:t>(“*”)</a:t>
              </a:r>
              <a:endParaRPr lang="zh-CN" altLang="en-US" sz="4800" dirty="0">
                <a:cs typeface="Times New Roman" pitchFamily="18" charset="0"/>
              </a:endParaRPr>
            </a:p>
          </p:txBody>
        </p:sp>
        <p:sp>
          <p:nvSpPr>
            <p:cNvPr id="8" name="TextBox 6">
              <a:extLst>
                <a:ext uri="{FF2B5EF4-FFF2-40B4-BE49-F238E27FC236}">
                  <a16:creationId xmlns:a16="http://schemas.microsoft.com/office/drawing/2014/main" id="{E7A0463E-2929-45BA-AF17-8BBADCFD8729}"/>
                </a:ext>
              </a:extLst>
            </p:cNvPr>
            <p:cNvSpPr txBox="1"/>
            <p:nvPr/>
          </p:nvSpPr>
          <p:spPr>
            <a:xfrm>
              <a:off x="4067944" y="4489956"/>
              <a:ext cx="3528392" cy="408375"/>
            </a:xfrm>
            <a:prstGeom prst="rect">
              <a:avLst/>
            </a:prstGeom>
            <a:noFill/>
          </p:spPr>
          <p:txBody>
            <a:bodyPr wrap="square" rtlCol="0">
              <a:spAutoFit/>
            </a:bodyPr>
            <a:lstStyle/>
            <a:p>
              <a:pPr algn="l"/>
              <a:r>
                <a:rPr lang="en-US" altLang="zh-CN" sz="4800" dirty="0" err="1">
                  <a:cs typeface="Times New Roman" pitchFamily="18" charset="0"/>
                </a:rPr>
                <a:t>printf</a:t>
              </a:r>
              <a:r>
                <a:rPr lang="en-US" altLang="zh-CN" sz="4800" dirty="0">
                  <a:cs typeface="Times New Roman" pitchFamily="18" charset="0"/>
                </a:rPr>
                <a:t>(“**”)</a:t>
              </a:r>
              <a:endParaRPr lang="zh-CN" altLang="en-US" sz="4800" dirty="0">
                <a:cs typeface="Times New Roman" pitchFamily="18" charset="0"/>
              </a:endParaRPr>
            </a:p>
          </p:txBody>
        </p:sp>
        <p:sp>
          <p:nvSpPr>
            <p:cNvPr id="9" name="TextBox 7">
              <a:extLst>
                <a:ext uri="{FF2B5EF4-FFF2-40B4-BE49-F238E27FC236}">
                  <a16:creationId xmlns:a16="http://schemas.microsoft.com/office/drawing/2014/main" id="{5469C127-57ED-4A04-97CB-533E5AFC34FD}"/>
                </a:ext>
              </a:extLst>
            </p:cNvPr>
            <p:cNvSpPr txBox="1"/>
            <p:nvPr/>
          </p:nvSpPr>
          <p:spPr>
            <a:xfrm>
              <a:off x="4067944" y="4922004"/>
              <a:ext cx="3528392" cy="408375"/>
            </a:xfrm>
            <a:prstGeom prst="rect">
              <a:avLst/>
            </a:prstGeom>
            <a:noFill/>
          </p:spPr>
          <p:txBody>
            <a:bodyPr wrap="square" rtlCol="0">
              <a:spAutoFit/>
            </a:bodyPr>
            <a:lstStyle/>
            <a:p>
              <a:pPr algn="l"/>
              <a:r>
                <a:rPr lang="en-US" altLang="zh-CN" sz="4800" dirty="0" err="1">
                  <a:cs typeface="Times New Roman" pitchFamily="18" charset="0"/>
                </a:rPr>
                <a:t>printf</a:t>
              </a:r>
              <a:r>
                <a:rPr lang="en-US" altLang="zh-CN" sz="4800" dirty="0">
                  <a:cs typeface="Times New Roman" pitchFamily="18" charset="0"/>
                </a:rPr>
                <a:t>(“***”)</a:t>
              </a:r>
              <a:endParaRPr lang="zh-CN" altLang="en-US" sz="4800" dirty="0">
                <a:cs typeface="Times New Roman" pitchFamily="18" charset="0"/>
              </a:endParaRPr>
            </a:p>
          </p:txBody>
        </p:sp>
        <p:sp>
          <p:nvSpPr>
            <p:cNvPr id="10" name="TextBox 8">
              <a:extLst>
                <a:ext uri="{FF2B5EF4-FFF2-40B4-BE49-F238E27FC236}">
                  <a16:creationId xmlns:a16="http://schemas.microsoft.com/office/drawing/2014/main" id="{BAAFD47D-6ADD-4E55-BCE6-7B2F272B553E}"/>
                </a:ext>
              </a:extLst>
            </p:cNvPr>
            <p:cNvSpPr txBox="1"/>
            <p:nvPr/>
          </p:nvSpPr>
          <p:spPr>
            <a:xfrm>
              <a:off x="4067944" y="5354052"/>
              <a:ext cx="3528392" cy="408375"/>
            </a:xfrm>
            <a:prstGeom prst="rect">
              <a:avLst/>
            </a:prstGeom>
            <a:noFill/>
          </p:spPr>
          <p:txBody>
            <a:bodyPr wrap="square" rtlCol="0">
              <a:spAutoFit/>
            </a:bodyPr>
            <a:lstStyle/>
            <a:p>
              <a:pPr algn="l"/>
              <a:r>
                <a:rPr lang="en-US" altLang="zh-CN" sz="4800" dirty="0" err="1">
                  <a:cs typeface="Times New Roman" pitchFamily="18" charset="0"/>
                </a:rPr>
                <a:t>printf</a:t>
              </a:r>
              <a:r>
                <a:rPr lang="en-US" altLang="zh-CN" sz="4800" dirty="0">
                  <a:cs typeface="Times New Roman" pitchFamily="18" charset="0"/>
                </a:rPr>
                <a:t>(“****”)</a:t>
              </a:r>
              <a:endParaRPr lang="zh-CN" altLang="en-US" sz="4800" dirty="0">
                <a:cs typeface="Times New Roman" pitchFamily="18" charset="0"/>
              </a:endParaRPr>
            </a:p>
          </p:txBody>
        </p:sp>
        <p:sp>
          <p:nvSpPr>
            <p:cNvPr id="11" name="TextBox 9">
              <a:extLst>
                <a:ext uri="{FF2B5EF4-FFF2-40B4-BE49-F238E27FC236}">
                  <a16:creationId xmlns:a16="http://schemas.microsoft.com/office/drawing/2014/main" id="{EDE07BEE-AB77-412D-8E3C-1415088B459F}"/>
                </a:ext>
              </a:extLst>
            </p:cNvPr>
            <p:cNvSpPr txBox="1"/>
            <p:nvPr/>
          </p:nvSpPr>
          <p:spPr>
            <a:xfrm>
              <a:off x="4067944" y="5805264"/>
              <a:ext cx="3528392" cy="408375"/>
            </a:xfrm>
            <a:prstGeom prst="rect">
              <a:avLst/>
            </a:prstGeom>
            <a:noFill/>
          </p:spPr>
          <p:txBody>
            <a:bodyPr wrap="square" rtlCol="0">
              <a:spAutoFit/>
            </a:bodyPr>
            <a:lstStyle/>
            <a:p>
              <a:pPr algn="l"/>
              <a:r>
                <a:rPr lang="en-US" altLang="zh-CN" sz="4800" dirty="0" err="1">
                  <a:cs typeface="Times New Roman" pitchFamily="18" charset="0"/>
                </a:rPr>
                <a:t>printf</a:t>
              </a:r>
              <a:r>
                <a:rPr lang="en-US" altLang="zh-CN" sz="4800" dirty="0">
                  <a:cs typeface="Times New Roman" pitchFamily="18" charset="0"/>
                </a:rPr>
                <a:t>(“*****”)</a:t>
              </a:r>
              <a:endParaRPr lang="zh-CN" altLang="en-US" sz="4800" dirty="0">
                <a:cs typeface="Times New Roman" pitchFamily="18" charset="0"/>
              </a:endParaRPr>
            </a:p>
          </p:txBody>
        </p:sp>
      </p:grpSp>
      <p:sp>
        <p:nvSpPr>
          <p:cNvPr id="12" name="文本框 11">
            <a:extLst>
              <a:ext uri="{FF2B5EF4-FFF2-40B4-BE49-F238E27FC236}">
                <a16:creationId xmlns:a16="http://schemas.microsoft.com/office/drawing/2014/main" id="{A50D0CC9-569C-466F-B09F-F47A7B03616E}"/>
              </a:ext>
            </a:extLst>
          </p:cNvPr>
          <p:cNvSpPr txBox="1"/>
          <p:nvPr/>
        </p:nvSpPr>
        <p:spPr>
          <a:xfrm>
            <a:off x="846138" y="7312996"/>
            <a:ext cx="10837862" cy="718145"/>
          </a:xfrm>
          <a:prstGeom prst="rect">
            <a:avLst/>
          </a:prstGeom>
          <a:solidFill>
            <a:srgbClr val="003399"/>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US" altLang="zh-CN" sz="480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Gill Sans"/>
              </a:rPr>
              <a:t>How to </a:t>
            </a:r>
            <a:r>
              <a:rPr lang="en-US" altLang="zh-CN" sz="4800" dirty="0">
                <a:solidFill>
                  <a:schemeClr val="bg1"/>
                </a:solidFill>
                <a:latin typeface="Times New Roman" panose="02020603050405020304" pitchFamily="18" charset="0"/>
                <a:cs typeface="Times New Roman" panose="02020603050405020304" pitchFamily="18" charset="0"/>
              </a:rPr>
              <a:t>output a triangle with 100 rows?</a:t>
            </a:r>
            <a:endParaRPr lang="zh-CN" altLang="en-US" sz="4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2287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plus(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7FB85D-1B63-4831-98E3-6D6DDFC22F33}"/>
              </a:ext>
            </a:extLst>
          </p:cNvPr>
          <p:cNvSpPr>
            <a:spLocks noGrp="1"/>
          </p:cNvSpPr>
          <p:nvPr>
            <p:ph type="title"/>
          </p:nvPr>
        </p:nvSpPr>
        <p:spPr/>
        <p:txBody>
          <a:bodyPr/>
          <a:lstStyle/>
          <a:p>
            <a:r>
              <a:rPr lang="en-US" altLang="zh-CN" sz="6600" b="1" dirty="0"/>
              <a:t>Nesting</a:t>
            </a:r>
            <a:endParaRPr lang="zh-CN" altLang="en-US" sz="6600" b="1" dirty="0"/>
          </a:p>
        </p:txBody>
      </p:sp>
      <p:sp>
        <p:nvSpPr>
          <p:cNvPr id="4" name="灯片编号占位符 3">
            <a:extLst>
              <a:ext uri="{FF2B5EF4-FFF2-40B4-BE49-F238E27FC236}">
                <a16:creationId xmlns:a16="http://schemas.microsoft.com/office/drawing/2014/main" id="{72339427-7DE8-4F38-B50A-7BD3A2E0BCF3}"/>
              </a:ext>
            </a:extLst>
          </p:cNvPr>
          <p:cNvSpPr>
            <a:spLocks noGrp="1"/>
          </p:cNvSpPr>
          <p:nvPr>
            <p:ph type="sldNum" sz="quarter" idx="2"/>
          </p:nvPr>
        </p:nvSpPr>
        <p:spPr/>
        <p:txBody>
          <a:bodyPr/>
          <a:lstStyle/>
          <a:p>
            <a:fld id="{86CB4B4D-7CA3-9044-876B-883B54F8677D}" type="slidenum">
              <a:rPr lang="en-US" altLang="zh-CN" smtClean="0"/>
              <a:t>44</a:t>
            </a:fld>
            <a:endParaRPr lang="en-US" altLang="zh-CN"/>
          </a:p>
        </p:txBody>
      </p:sp>
      <p:graphicFrame>
        <p:nvGraphicFramePr>
          <p:cNvPr id="5" name="表格 4">
            <a:extLst>
              <a:ext uri="{FF2B5EF4-FFF2-40B4-BE49-F238E27FC236}">
                <a16:creationId xmlns:a16="http://schemas.microsoft.com/office/drawing/2014/main" id="{B41F1CFF-418A-478B-807C-905519BA300D}"/>
              </a:ext>
            </a:extLst>
          </p:cNvPr>
          <p:cNvGraphicFramePr>
            <a:graphicFrameLocks noGrp="1"/>
          </p:cNvGraphicFramePr>
          <p:nvPr>
            <p:extLst>
              <p:ext uri="{D42A27DB-BD31-4B8C-83A1-F6EECF244321}">
                <p14:modId xmlns:p14="http://schemas.microsoft.com/office/powerpoint/2010/main" val="363059477"/>
              </p:ext>
            </p:extLst>
          </p:nvPr>
        </p:nvGraphicFramePr>
        <p:xfrm>
          <a:off x="721460" y="1879600"/>
          <a:ext cx="6390539" cy="4318011"/>
        </p:xfrm>
        <a:graphic>
          <a:graphicData uri="http://schemas.openxmlformats.org/drawingml/2006/table">
            <a:tbl>
              <a:tblPr firstRow="1" bandRow="1">
                <a:tableStyleId>{5C22544A-7EE6-4342-B048-85BDC9FD1C3A}</a:tableStyleId>
              </a:tblPr>
              <a:tblGrid>
                <a:gridCol w="1207795">
                  <a:extLst>
                    <a:ext uri="{9D8B030D-6E8A-4147-A177-3AD203B41FA5}">
                      <a16:colId xmlns:a16="http://schemas.microsoft.com/office/drawing/2014/main" val="20000"/>
                    </a:ext>
                  </a:extLst>
                </a:gridCol>
                <a:gridCol w="5182744">
                  <a:extLst>
                    <a:ext uri="{9D8B030D-6E8A-4147-A177-3AD203B41FA5}">
                      <a16:colId xmlns:a16="http://schemas.microsoft.com/office/drawing/2014/main" val="20001"/>
                    </a:ext>
                  </a:extLst>
                </a:gridCol>
              </a:tblGrid>
              <a:tr h="564531">
                <a:tc>
                  <a:txBody>
                    <a:bodyPr/>
                    <a:lstStyle/>
                    <a:p>
                      <a:pPr algn="ctr"/>
                      <a:r>
                        <a:rPr lang="en-US" altLang="zh-CN" sz="2800" dirty="0">
                          <a:latin typeface="Times New Roman" panose="02020603050405020304" pitchFamily="18" charset="0"/>
                          <a:ea typeface="黑体" pitchFamily="49" charset="-122"/>
                          <a:cs typeface="Times New Roman" panose="02020603050405020304" pitchFamily="18" charset="0"/>
                        </a:rPr>
                        <a:t>Row </a:t>
                      </a:r>
                      <a:endParaRPr lang="zh-CN" altLang="en-US" sz="2800" dirty="0">
                        <a:latin typeface="Times New Roman" panose="02020603050405020304" pitchFamily="18" charset="0"/>
                        <a:ea typeface="黑体" pitchFamily="49" charset="-122"/>
                        <a:cs typeface="Times New Roman" panose="02020603050405020304" pitchFamily="18" charset="0"/>
                      </a:endParaRPr>
                    </a:p>
                  </a:txBody>
                  <a:tcPr marL="88667" marR="88667" marT="44334" marB="44334" anchor="ctr">
                    <a:solidFill>
                      <a:schemeClr val="accent6">
                        <a:lumMod val="60000"/>
                        <a:lumOff val="40000"/>
                      </a:schemeClr>
                    </a:solidFill>
                  </a:tcPr>
                </a:tc>
                <a:tc>
                  <a:txBody>
                    <a:bodyPr/>
                    <a:lstStyle/>
                    <a:p>
                      <a:pPr algn="ctr"/>
                      <a:r>
                        <a:rPr lang="en-US" altLang="zh-CN" sz="2800" dirty="0">
                          <a:latin typeface="Times New Roman" panose="02020603050405020304" pitchFamily="18" charset="0"/>
                          <a:ea typeface="黑体" pitchFamily="49" charset="-122"/>
                          <a:cs typeface="Times New Roman" panose="02020603050405020304" pitchFamily="18" charset="0"/>
                        </a:rPr>
                        <a:t>output</a:t>
                      </a:r>
                      <a:endParaRPr lang="zh-CN" altLang="en-US" sz="2800" dirty="0">
                        <a:latin typeface="Times New Roman" panose="02020603050405020304" pitchFamily="18" charset="0"/>
                        <a:ea typeface="黑体" pitchFamily="49" charset="-122"/>
                        <a:cs typeface="Times New Roman" panose="02020603050405020304" pitchFamily="18" charset="0"/>
                      </a:endParaRPr>
                    </a:p>
                  </a:txBody>
                  <a:tcPr marL="88667" marR="88667" marT="44334" marB="44334" anchor="ctr">
                    <a:solidFill>
                      <a:schemeClr val="accent6">
                        <a:lumMod val="60000"/>
                        <a:lumOff val="40000"/>
                      </a:schemeClr>
                    </a:solidFill>
                  </a:tcPr>
                </a:tc>
                <a:extLst>
                  <a:ext uri="{0D108BD9-81ED-4DB2-BD59-A6C34878D82A}">
                    <a16:rowId xmlns:a16="http://schemas.microsoft.com/office/drawing/2014/main" val="10000"/>
                  </a:ext>
                </a:extLst>
              </a:tr>
              <a:tr h="750696">
                <a:tc>
                  <a:txBody>
                    <a:bodyPr/>
                    <a:lstStyle/>
                    <a:p>
                      <a:pPr algn="ctr"/>
                      <a:r>
                        <a:rPr lang="en-US" altLang="zh-CN" sz="3200" dirty="0">
                          <a:solidFill>
                            <a:srgbClr val="FF0000"/>
                          </a:solidFill>
                          <a:latin typeface="Times New Roman" panose="02020603050405020304" pitchFamily="18" charset="0"/>
                          <a:ea typeface="黑体" pitchFamily="49" charset="-122"/>
                          <a:cs typeface="Times New Roman" panose="02020603050405020304" pitchFamily="18" charset="0"/>
                        </a:rPr>
                        <a:t>1</a:t>
                      </a:r>
                      <a:endParaRPr lang="zh-CN" altLang="en-US" sz="3200" dirty="0">
                        <a:solidFill>
                          <a:srgbClr val="FF0000"/>
                        </a:solidFill>
                        <a:latin typeface="Times New Roman" panose="02020603050405020304" pitchFamily="18" charset="0"/>
                        <a:ea typeface="黑体" pitchFamily="49" charset="-122"/>
                        <a:cs typeface="Times New Roman" panose="02020603050405020304" pitchFamily="18" charset="0"/>
                      </a:endParaRPr>
                    </a:p>
                  </a:txBody>
                  <a:tcPr marL="88667" marR="88667" marT="44334" marB="44334" anchor="ctr">
                    <a:solidFill>
                      <a:schemeClr val="accent6">
                        <a:lumMod val="20000"/>
                        <a:lumOff val="80000"/>
                      </a:schemeClr>
                    </a:solidFill>
                  </a:tcPr>
                </a:tc>
                <a:tc>
                  <a:txBody>
                    <a:bodyPr/>
                    <a:lstStyle/>
                    <a:p>
                      <a:pPr algn="l"/>
                      <a:r>
                        <a:rPr lang="en-US" altLang="zh-CN" sz="2800" dirty="0">
                          <a:latin typeface="Times New Roman" panose="02020603050405020304" pitchFamily="18" charset="0"/>
                          <a:ea typeface="黑体" pitchFamily="49" charset="-122"/>
                          <a:cs typeface="Times New Roman" panose="02020603050405020304" pitchFamily="18" charset="0"/>
                        </a:rPr>
                        <a:t>output </a:t>
                      </a:r>
                      <a:r>
                        <a:rPr lang="zh-CN" altLang="en-US" sz="2800" dirty="0">
                          <a:latin typeface="Times New Roman" panose="02020603050405020304" pitchFamily="18" charset="0"/>
                          <a:ea typeface="黑体" pitchFamily="49" charset="-122"/>
                          <a:cs typeface="Times New Roman" panose="02020603050405020304" pitchFamily="18" charset="0"/>
                        </a:rPr>
                        <a:t> </a:t>
                      </a:r>
                      <a:r>
                        <a:rPr lang="en-US" altLang="zh-CN" sz="3200" b="1" dirty="0">
                          <a:solidFill>
                            <a:srgbClr val="FF0000"/>
                          </a:solidFill>
                          <a:latin typeface="Times New Roman" panose="02020603050405020304" pitchFamily="18" charset="0"/>
                          <a:ea typeface="黑体" pitchFamily="49" charset="-122"/>
                          <a:cs typeface="Times New Roman" panose="02020603050405020304" pitchFamily="18" charset="0"/>
                        </a:rPr>
                        <a:t>1 </a:t>
                      </a:r>
                      <a:r>
                        <a:rPr lang="zh-CN" altLang="en-US" sz="2800" dirty="0">
                          <a:latin typeface="Times New Roman" panose="02020603050405020304" pitchFamily="18" charset="0"/>
                          <a:ea typeface="黑体" pitchFamily="49" charset="-122"/>
                          <a:cs typeface="Times New Roman" panose="02020603050405020304" pitchFamily="18" charset="0"/>
                        </a:rPr>
                        <a:t>* ，</a:t>
                      </a:r>
                      <a:r>
                        <a:rPr lang="en-US" altLang="zh-CN" sz="2800" dirty="0">
                          <a:latin typeface="Times New Roman" panose="02020603050405020304" pitchFamily="18" charset="0"/>
                          <a:ea typeface="黑体" pitchFamily="49" charset="-122"/>
                          <a:cs typeface="Times New Roman" panose="02020603050405020304" pitchFamily="18" charset="0"/>
                        </a:rPr>
                        <a:t>output</a:t>
                      </a:r>
                      <a:r>
                        <a:rPr lang="zh-CN" altLang="en-US" sz="2800" dirty="0">
                          <a:latin typeface="Times New Roman" panose="02020603050405020304" pitchFamily="18" charset="0"/>
                          <a:ea typeface="黑体" pitchFamily="49" charset="-122"/>
                          <a:cs typeface="Times New Roman" panose="02020603050405020304" pitchFamily="18" charset="0"/>
                        </a:rPr>
                        <a:t> </a:t>
                      </a:r>
                      <a:r>
                        <a:rPr lang="en-US" altLang="zh-CN" sz="2800" dirty="0">
                          <a:latin typeface="Times New Roman" panose="02020603050405020304" pitchFamily="18" charset="0"/>
                          <a:ea typeface="黑体" pitchFamily="49" charset="-122"/>
                          <a:cs typeface="Times New Roman" panose="02020603050405020304" pitchFamily="18" charset="0"/>
                        </a:rPr>
                        <a:t>new line</a:t>
                      </a:r>
                      <a:endParaRPr lang="zh-CN" altLang="en-US" sz="2800" dirty="0">
                        <a:latin typeface="Times New Roman" panose="02020603050405020304" pitchFamily="18" charset="0"/>
                        <a:ea typeface="黑体" pitchFamily="49" charset="-122"/>
                        <a:cs typeface="Times New Roman" panose="02020603050405020304" pitchFamily="18" charset="0"/>
                      </a:endParaRPr>
                    </a:p>
                  </a:txBody>
                  <a:tcPr marL="88667" marR="88667" marT="44334" marB="44334" anchor="ctr">
                    <a:solidFill>
                      <a:schemeClr val="accent6">
                        <a:lumMod val="20000"/>
                        <a:lumOff val="80000"/>
                      </a:schemeClr>
                    </a:solidFill>
                  </a:tcPr>
                </a:tc>
                <a:extLst>
                  <a:ext uri="{0D108BD9-81ED-4DB2-BD59-A6C34878D82A}">
                    <a16:rowId xmlns:a16="http://schemas.microsoft.com/office/drawing/2014/main" val="10001"/>
                  </a:ext>
                </a:extLst>
              </a:tr>
              <a:tr h="750696">
                <a:tc>
                  <a:txBody>
                    <a:bodyPr/>
                    <a:lstStyle/>
                    <a:p>
                      <a:pPr algn="ctr"/>
                      <a:r>
                        <a:rPr lang="en-US" altLang="zh-CN" sz="3200" dirty="0">
                          <a:solidFill>
                            <a:srgbClr val="FF0000"/>
                          </a:solidFill>
                          <a:latin typeface="Times New Roman" panose="02020603050405020304" pitchFamily="18" charset="0"/>
                          <a:ea typeface="黑体" pitchFamily="49" charset="-122"/>
                          <a:cs typeface="Times New Roman" panose="02020603050405020304" pitchFamily="18" charset="0"/>
                        </a:rPr>
                        <a:t>2</a:t>
                      </a:r>
                      <a:endParaRPr lang="zh-CN" altLang="en-US" sz="3200" dirty="0">
                        <a:solidFill>
                          <a:srgbClr val="FF0000"/>
                        </a:solidFill>
                        <a:latin typeface="Times New Roman" panose="02020603050405020304" pitchFamily="18" charset="0"/>
                        <a:ea typeface="黑体" pitchFamily="49" charset="-122"/>
                        <a:cs typeface="Times New Roman" panose="02020603050405020304" pitchFamily="18" charset="0"/>
                      </a:endParaRPr>
                    </a:p>
                  </a:txBody>
                  <a:tcPr marL="88667" marR="88667" marT="44334" marB="44334" anchor="ctr">
                    <a:solidFill>
                      <a:schemeClr val="accent6">
                        <a:lumMod val="20000"/>
                        <a:lumOff val="80000"/>
                      </a:schemeClr>
                    </a:solidFill>
                  </a:tcPr>
                </a:tc>
                <a:tc>
                  <a:txBody>
                    <a:bodyPr/>
                    <a:lstStyle/>
                    <a:p>
                      <a:pPr algn="l"/>
                      <a:r>
                        <a:rPr lang="en-US" altLang="zh-CN" sz="2800" dirty="0">
                          <a:latin typeface="Times New Roman" panose="02020603050405020304" pitchFamily="18" charset="0"/>
                          <a:ea typeface="黑体" pitchFamily="49" charset="-122"/>
                          <a:cs typeface="Times New Roman" panose="02020603050405020304" pitchFamily="18" charset="0"/>
                        </a:rPr>
                        <a:t>output</a:t>
                      </a:r>
                      <a:r>
                        <a:rPr lang="zh-CN" altLang="en-US" sz="2800" dirty="0">
                          <a:latin typeface="Times New Roman" panose="02020603050405020304" pitchFamily="18" charset="0"/>
                          <a:ea typeface="黑体" pitchFamily="49" charset="-122"/>
                          <a:cs typeface="Times New Roman" panose="02020603050405020304" pitchFamily="18" charset="0"/>
                        </a:rPr>
                        <a:t>   </a:t>
                      </a:r>
                      <a:r>
                        <a:rPr lang="en-US" altLang="zh-CN" sz="3200" b="1" kern="1200" dirty="0">
                          <a:solidFill>
                            <a:srgbClr val="FF0000"/>
                          </a:solidFill>
                          <a:latin typeface="Times New Roman" panose="02020603050405020304" pitchFamily="18" charset="0"/>
                          <a:ea typeface="黑体" pitchFamily="49" charset="-122"/>
                          <a:cs typeface="Times New Roman" panose="02020603050405020304" pitchFamily="18" charset="0"/>
                        </a:rPr>
                        <a:t>2 </a:t>
                      </a:r>
                      <a:r>
                        <a:rPr lang="zh-CN" altLang="en-US" sz="2800" dirty="0">
                          <a:latin typeface="Times New Roman" panose="02020603050405020304" pitchFamily="18" charset="0"/>
                          <a:ea typeface="黑体" pitchFamily="49" charset="-122"/>
                          <a:cs typeface="Times New Roman" panose="02020603050405020304" pitchFamily="18" charset="0"/>
                        </a:rPr>
                        <a:t>* ，</a:t>
                      </a:r>
                      <a:r>
                        <a:rPr lang="en-US" altLang="zh-CN" sz="2800" dirty="0">
                          <a:latin typeface="Times New Roman" panose="02020603050405020304" pitchFamily="18" charset="0"/>
                          <a:ea typeface="黑体" pitchFamily="49" charset="-122"/>
                          <a:cs typeface="Times New Roman" panose="02020603050405020304" pitchFamily="18" charset="0"/>
                        </a:rPr>
                        <a:t>output new line</a:t>
                      </a:r>
                      <a:endParaRPr lang="zh-CN" altLang="en-US" sz="2800" dirty="0">
                        <a:latin typeface="Times New Roman" panose="02020603050405020304" pitchFamily="18" charset="0"/>
                        <a:ea typeface="黑体" pitchFamily="49" charset="-122"/>
                        <a:cs typeface="Times New Roman" panose="02020603050405020304" pitchFamily="18" charset="0"/>
                      </a:endParaRPr>
                    </a:p>
                  </a:txBody>
                  <a:tcPr marL="88667" marR="88667" marT="44334" marB="44334" anchor="ctr">
                    <a:solidFill>
                      <a:schemeClr val="accent6">
                        <a:lumMod val="20000"/>
                        <a:lumOff val="80000"/>
                      </a:schemeClr>
                    </a:solidFill>
                  </a:tcPr>
                </a:tc>
                <a:extLst>
                  <a:ext uri="{0D108BD9-81ED-4DB2-BD59-A6C34878D82A}">
                    <a16:rowId xmlns:a16="http://schemas.microsoft.com/office/drawing/2014/main" val="10002"/>
                  </a:ext>
                </a:extLst>
              </a:tr>
              <a:tr h="750696">
                <a:tc>
                  <a:txBody>
                    <a:bodyPr/>
                    <a:lstStyle/>
                    <a:p>
                      <a:pPr algn="ctr"/>
                      <a:r>
                        <a:rPr lang="en-US" altLang="zh-CN" sz="3200" dirty="0">
                          <a:solidFill>
                            <a:srgbClr val="FF0000"/>
                          </a:solidFill>
                          <a:latin typeface="Times New Roman" panose="02020603050405020304" pitchFamily="18" charset="0"/>
                          <a:ea typeface="黑体" pitchFamily="49" charset="-122"/>
                          <a:cs typeface="Times New Roman" panose="02020603050405020304" pitchFamily="18" charset="0"/>
                        </a:rPr>
                        <a:t>3</a:t>
                      </a:r>
                      <a:endParaRPr lang="zh-CN" altLang="en-US" sz="3200" dirty="0">
                        <a:solidFill>
                          <a:srgbClr val="FF0000"/>
                        </a:solidFill>
                        <a:latin typeface="Times New Roman" panose="02020603050405020304" pitchFamily="18" charset="0"/>
                        <a:ea typeface="黑体" pitchFamily="49" charset="-122"/>
                        <a:cs typeface="Times New Roman" panose="02020603050405020304" pitchFamily="18" charset="0"/>
                      </a:endParaRPr>
                    </a:p>
                  </a:txBody>
                  <a:tcPr marL="88667" marR="88667" marT="44334" marB="44334" anchor="ctr">
                    <a:solidFill>
                      <a:schemeClr val="accent6">
                        <a:lumMod val="20000"/>
                        <a:lumOff val="80000"/>
                      </a:schemeClr>
                    </a:solidFill>
                  </a:tcPr>
                </a:tc>
                <a:tc>
                  <a:txBody>
                    <a:bodyPr/>
                    <a:lstStyle/>
                    <a:p>
                      <a:pPr algn="l"/>
                      <a:r>
                        <a:rPr lang="en-US" altLang="zh-CN" sz="2800" dirty="0">
                          <a:latin typeface="Times New Roman" panose="02020603050405020304" pitchFamily="18" charset="0"/>
                          <a:ea typeface="黑体" pitchFamily="49" charset="-122"/>
                          <a:cs typeface="Times New Roman" panose="02020603050405020304" pitchFamily="18" charset="0"/>
                        </a:rPr>
                        <a:t>output</a:t>
                      </a:r>
                      <a:r>
                        <a:rPr lang="zh-CN" altLang="en-US" sz="2800" dirty="0">
                          <a:latin typeface="Times New Roman" panose="02020603050405020304" pitchFamily="18" charset="0"/>
                          <a:ea typeface="黑体" pitchFamily="49" charset="-122"/>
                          <a:cs typeface="Times New Roman" panose="02020603050405020304" pitchFamily="18" charset="0"/>
                        </a:rPr>
                        <a:t>   </a:t>
                      </a:r>
                      <a:r>
                        <a:rPr lang="en-US" altLang="zh-CN" sz="3200" b="1" kern="1200" dirty="0">
                          <a:solidFill>
                            <a:srgbClr val="FF0000"/>
                          </a:solidFill>
                          <a:latin typeface="Times New Roman" panose="02020603050405020304" pitchFamily="18" charset="0"/>
                          <a:ea typeface="黑体" pitchFamily="49" charset="-122"/>
                          <a:cs typeface="Times New Roman" panose="02020603050405020304" pitchFamily="18" charset="0"/>
                        </a:rPr>
                        <a:t>3 </a:t>
                      </a:r>
                      <a:r>
                        <a:rPr lang="zh-CN" altLang="en-US" sz="2800" dirty="0">
                          <a:latin typeface="Times New Roman" panose="02020603050405020304" pitchFamily="18" charset="0"/>
                          <a:ea typeface="黑体" pitchFamily="49" charset="-122"/>
                          <a:cs typeface="Times New Roman" panose="02020603050405020304" pitchFamily="18" charset="0"/>
                        </a:rPr>
                        <a:t>* ，</a:t>
                      </a:r>
                      <a:r>
                        <a:rPr lang="en-US" altLang="zh-CN" sz="2800" dirty="0">
                          <a:latin typeface="Times New Roman" panose="02020603050405020304" pitchFamily="18" charset="0"/>
                          <a:ea typeface="黑体" pitchFamily="49" charset="-122"/>
                          <a:cs typeface="Times New Roman" panose="02020603050405020304" pitchFamily="18" charset="0"/>
                        </a:rPr>
                        <a:t>output new line</a:t>
                      </a:r>
                      <a:endParaRPr lang="zh-CN" altLang="en-US" sz="2800" dirty="0">
                        <a:latin typeface="Times New Roman" panose="02020603050405020304" pitchFamily="18" charset="0"/>
                        <a:ea typeface="黑体" pitchFamily="49" charset="-122"/>
                        <a:cs typeface="Times New Roman" panose="02020603050405020304" pitchFamily="18" charset="0"/>
                      </a:endParaRPr>
                    </a:p>
                  </a:txBody>
                  <a:tcPr marL="88667" marR="88667" marT="44334" marB="44334" anchor="ctr">
                    <a:solidFill>
                      <a:schemeClr val="accent6">
                        <a:lumMod val="20000"/>
                        <a:lumOff val="80000"/>
                      </a:schemeClr>
                    </a:solidFill>
                  </a:tcPr>
                </a:tc>
                <a:extLst>
                  <a:ext uri="{0D108BD9-81ED-4DB2-BD59-A6C34878D82A}">
                    <a16:rowId xmlns:a16="http://schemas.microsoft.com/office/drawing/2014/main" val="10003"/>
                  </a:ext>
                </a:extLst>
              </a:tr>
              <a:tr h="750696">
                <a:tc>
                  <a:txBody>
                    <a:bodyPr/>
                    <a:lstStyle/>
                    <a:p>
                      <a:pPr algn="ctr"/>
                      <a:r>
                        <a:rPr lang="en-US" altLang="zh-CN" sz="3200" dirty="0">
                          <a:solidFill>
                            <a:srgbClr val="FF0000"/>
                          </a:solidFill>
                          <a:latin typeface="Times New Roman" panose="02020603050405020304" pitchFamily="18" charset="0"/>
                          <a:ea typeface="黑体" pitchFamily="49" charset="-122"/>
                          <a:cs typeface="Times New Roman" panose="02020603050405020304" pitchFamily="18" charset="0"/>
                        </a:rPr>
                        <a:t>4</a:t>
                      </a:r>
                      <a:endParaRPr lang="zh-CN" altLang="en-US" sz="3200" dirty="0">
                        <a:solidFill>
                          <a:srgbClr val="FF0000"/>
                        </a:solidFill>
                        <a:latin typeface="Times New Roman" panose="02020603050405020304" pitchFamily="18" charset="0"/>
                        <a:ea typeface="黑体" pitchFamily="49" charset="-122"/>
                        <a:cs typeface="Times New Roman" panose="02020603050405020304" pitchFamily="18" charset="0"/>
                      </a:endParaRPr>
                    </a:p>
                  </a:txBody>
                  <a:tcPr marL="88667" marR="88667" marT="44334" marB="44334" anchor="ctr">
                    <a:solidFill>
                      <a:schemeClr val="accent6">
                        <a:lumMod val="20000"/>
                        <a:lumOff val="80000"/>
                      </a:schemeClr>
                    </a:solidFill>
                  </a:tcPr>
                </a:tc>
                <a:tc>
                  <a:txBody>
                    <a:bodyPr/>
                    <a:lstStyle/>
                    <a:p>
                      <a:pPr algn="l"/>
                      <a:r>
                        <a:rPr lang="en-US" altLang="zh-CN" sz="2800" dirty="0">
                          <a:latin typeface="Times New Roman" panose="02020603050405020304" pitchFamily="18" charset="0"/>
                          <a:ea typeface="黑体" pitchFamily="49" charset="-122"/>
                          <a:cs typeface="Times New Roman" panose="02020603050405020304" pitchFamily="18" charset="0"/>
                        </a:rPr>
                        <a:t>output</a:t>
                      </a:r>
                      <a:r>
                        <a:rPr lang="zh-CN" altLang="en-US" sz="2800" dirty="0">
                          <a:latin typeface="Times New Roman" panose="02020603050405020304" pitchFamily="18" charset="0"/>
                          <a:ea typeface="黑体" pitchFamily="49" charset="-122"/>
                          <a:cs typeface="Times New Roman" panose="02020603050405020304" pitchFamily="18" charset="0"/>
                        </a:rPr>
                        <a:t>   </a:t>
                      </a:r>
                      <a:r>
                        <a:rPr lang="en-US" altLang="zh-CN" sz="3200" b="1" kern="1200" dirty="0">
                          <a:solidFill>
                            <a:srgbClr val="FF0000"/>
                          </a:solidFill>
                          <a:latin typeface="Times New Roman" panose="02020603050405020304" pitchFamily="18" charset="0"/>
                          <a:ea typeface="黑体" pitchFamily="49" charset="-122"/>
                          <a:cs typeface="Times New Roman" panose="02020603050405020304" pitchFamily="18" charset="0"/>
                        </a:rPr>
                        <a:t>4 </a:t>
                      </a:r>
                      <a:r>
                        <a:rPr lang="zh-CN" altLang="en-US" sz="2800" dirty="0">
                          <a:latin typeface="Times New Roman" panose="02020603050405020304" pitchFamily="18" charset="0"/>
                          <a:ea typeface="黑体" pitchFamily="49" charset="-122"/>
                          <a:cs typeface="Times New Roman" panose="02020603050405020304" pitchFamily="18" charset="0"/>
                        </a:rPr>
                        <a:t>* ，</a:t>
                      </a:r>
                      <a:r>
                        <a:rPr lang="en-US" altLang="zh-CN" sz="2800" dirty="0">
                          <a:latin typeface="Times New Roman" panose="02020603050405020304" pitchFamily="18" charset="0"/>
                          <a:ea typeface="黑体" pitchFamily="49" charset="-122"/>
                          <a:cs typeface="Times New Roman" panose="02020603050405020304" pitchFamily="18" charset="0"/>
                        </a:rPr>
                        <a:t>output</a:t>
                      </a:r>
                      <a:r>
                        <a:rPr lang="zh-CN" altLang="en-US" sz="2800" dirty="0">
                          <a:latin typeface="Times New Roman" panose="02020603050405020304" pitchFamily="18" charset="0"/>
                          <a:ea typeface="黑体" pitchFamily="49" charset="-122"/>
                          <a:cs typeface="Times New Roman" panose="02020603050405020304" pitchFamily="18" charset="0"/>
                        </a:rPr>
                        <a:t> </a:t>
                      </a:r>
                      <a:r>
                        <a:rPr lang="en-US" altLang="zh-CN" sz="2800" dirty="0">
                          <a:latin typeface="Times New Roman" panose="02020603050405020304" pitchFamily="18" charset="0"/>
                          <a:ea typeface="黑体" pitchFamily="49" charset="-122"/>
                          <a:cs typeface="Times New Roman" panose="02020603050405020304" pitchFamily="18" charset="0"/>
                        </a:rPr>
                        <a:t>new line</a:t>
                      </a:r>
                      <a:endParaRPr lang="zh-CN" altLang="en-US" sz="2800" dirty="0">
                        <a:latin typeface="Times New Roman" panose="02020603050405020304" pitchFamily="18" charset="0"/>
                        <a:ea typeface="黑体" pitchFamily="49" charset="-122"/>
                        <a:cs typeface="Times New Roman" panose="02020603050405020304" pitchFamily="18" charset="0"/>
                      </a:endParaRPr>
                    </a:p>
                  </a:txBody>
                  <a:tcPr marL="88667" marR="88667" marT="44334" marB="44334" anchor="ctr">
                    <a:solidFill>
                      <a:schemeClr val="accent6">
                        <a:lumMod val="20000"/>
                        <a:lumOff val="80000"/>
                      </a:schemeClr>
                    </a:solidFill>
                  </a:tcPr>
                </a:tc>
                <a:extLst>
                  <a:ext uri="{0D108BD9-81ED-4DB2-BD59-A6C34878D82A}">
                    <a16:rowId xmlns:a16="http://schemas.microsoft.com/office/drawing/2014/main" val="10004"/>
                  </a:ext>
                </a:extLst>
              </a:tr>
              <a:tr h="750696">
                <a:tc>
                  <a:txBody>
                    <a:bodyPr/>
                    <a:lstStyle/>
                    <a:p>
                      <a:pPr algn="ctr"/>
                      <a:r>
                        <a:rPr lang="en-US" altLang="zh-CN" sz="3200" dirty="0">
                          <a:solidFill>
                            <a:srgbClr val="FF0000"/>
                          </a:solidFill>
                          <a:latin typeface="Times New Roman" panose="02020603050405020304" pitchFamily="18" charset="0"/>
                          <a:ea typeface="黑体" pitchFamily="49" charset="-122"/>
                          <a:cs typeface="Times New Roman" panose="02020603050405020304" pitchFamily="18" charset="0"/>
                        </a:rPr>
                        <a:t>5</a:t>
                      </a:r>
                      <a:endParaRPr lang="zh-CN" altLang="en-US" sz="3200" dirty="0">
                        <a:solidFill>
                          <a:srgbClr val="FF0000"/>
                        </a:solidFill>
                        <a:latin typeface="Times New Roman" panose="02020603050405020304" pitchFamily="18" charset="0"/>
                        <a:ea typeface="黑体" pitchFamily="49" charset="-122"/>
                        <a:cs typeface="Times New Roman" panose="02020603050405020304" pitchFamily="18" charset="0"/>
                      </a:endParaRPr>
                    </a:p>
                  </a:txBody>
                  <a:tcPr marL="88667" marR="88667" marT="44334" marB="44334" anchor="ctr">
                    <a:solidFill>
                      <a:schemeClr val="accent6">
                        <a:lumMod val="20000"/>
                        <a:lumOff val="80000"/>
                      </a:schemeClr>
                    </a:solidFill>
                  </a:tcPr>
                </a:tc>
                <a:tc>
                  <a:txBody>
                    <a:bodyPr/>
                    <a:lstStyle/>
                    <a:p>
                      <a:pPr algn="l"/>
                      <a:r>
                        <a:rPr lang="en-US" altLang="zh-CN" sz="2800" dirty="0">
                          <a:latin typeface="Times New Roman" panose="02020603050405020304" pitchFamily="18" charset="0"/>
                          <a:ea typeface="黑体" pitchFamily="49" charset="-122"/>
                          <a:cs typeface="Times New Roman" panose="02020603050405020304" pitchFamily="18" charset="0"/>
                        </a:rPr>
                        <a:t>output</a:t>
                      </a:r>
                      <a:r>
                        <a:rPr lang="zh-CN" altLang="en-US" sz="2800" dirty="0">
                          <a:latin typeface="Times New Roman" panose="02020603050405020304" pitchFamily="18" charset="0"/>
                          <a:ea typeface="黑体" pitchFamily="49" charset="-122"/>
                          <a:cs typeface="Times New Roman" panose="02020603050405020304" pitchFamily="18" charset="0"/>
                        </a:rPr>
                        <a:t>   </a:t>
                      </a:r>
                      <a:r>
                        <a:rPr lang="en-US" altLang="zh-CN" sz="3200" b="1" kern="1200" dirty="0">
                          <a:solidFill>
                            <a:srgbClr val="FF0000"/>
                          </a:solidFill>
                          <a:latin typeface="Times New Roman" panose="02020603050405020304" pitchFamily="18" charset="0"/>
                          <a:ea typeface="黑体" pitchFamily="49" charset="-122"/>
                          <a:cs typeface="Times New Roman" panose="02020603050405020304" pitchFamily="18" charset="0"/>
                        </a:rPr>
                        <a:t>5 </a:t>
                      </a:r>
                      <a:r>
                        <a:rPr lang="zh-CN" altLang="en-US" sz="2800" dirty="0">
                          <a:latin typeface="Times New Roman" panose="02020603050405020304" pitchFamily="18" charset="0"/>
                          <a:ea typeface="黑体" pitchFamily="49" charset="-122"/>
                          <a:cs typeface="Times New Roman" panose="02020603050405020304" pitchFamily="18" charset="0"/>
                        </a:rPr>
                        <a:t>* ，</a:t>
                      </a:r>
                      <a:r>
                        <a:rPr lang="en-US" altLang="zh-CN" sz="2800" dirty="0">
                          <a:latin typeface="Times New Roman" panose="02020603050405020304" pitchFamily="18" charset="0"/>
                          <a:ea typeface="黑体" pitchFamily="49" charset="-122"/>
                          <a:cs typeface="Times New Roman" panose="02020603050405020304" pitchFamily="18" charset="0"/>
                        </a:rPr>
                        <a:t>output</a:t>
                      </a:r>
                      <a:r>
                        <a:rPr lang="zh-CN" altLang="en-US" sz="2800" dirty="0">
                          <a:latin typeface="Times New Roman" panose="02020603050405020304" pitchFamily="18" charset="0"/>
                          <a:ea typeface="黑体" pitchFamily="49" charset="-122"/>
                          <a:cs typeface="Times New Roman" panose="02020603050405020304" pitchFamily="18" charset="0"/>
                        </a:rPr>
                        <a:t> </a:t>
                      </a:r>
                      <a:r>
                        <a:rPr lang="en-US" altLang="zh-CN" sz="2800" dirty="0">
                          <a:latin typeface="Times New Roman" panose="02020603050405020304" pitchFamily="18" charset="0"/>
                          <a:ea typeface="黑体" pitchFamily="49" charset="-122"/>
                          <a:cs typeface="Times New Roman" panose="02020603050405020304" pitchFamily="18" charset="0"/>
                        </a:rPr>
                        <a:t>new line</a:t>
                      </a:r>
                      <a:endParaRPr lang="zh-CN" altLang="en-US" sz="2800" dirty="0">
                        <a:latin typeface="Times New Roman" panose="02020603050405020304" pitchFamily="18" charset="0"/>
                        <a:ea typeface="黑体" pitchFamily="49" charset="-122"/>
                        <a:cs typeface="Times New Roman" panose="02020603050405020304" pitchFamily="18" charset="0"/>
                      </a:endParaRPr>
                    </a:p>
                  </a:txBody>
                  <a:tcPr marL="88667" marR="88667" marT="44334" marB="44334" anchor="ctr">
                    <a:solidFill>
                      <a:schemeClr val="accent6">
                        <a:lumMod val="20000"/>
                        <a:lumOff val="80000"/>
                      </a:schemeClr>
                    </a:solidFill>
                  </a:tcPr>
                </a:tc>
                <a:extLst>
                  <a:ext uri="{0D108BD9-81ED-4DB2-BD59-A6C34878D82A}">
                    <a16:rowId xmlns:a16="http://schemas.microsoft.com/office/drawing/2014/main" val="10005"/>
                  </a:ext>
                </a:extLst>
              </a:tr>
            </a:tbl>
          </a:graphicData>
        </a:graphic>
      </p:graphicFrame>
      <p:sp>
        <p:nvSpPr>
          <p:cNvPr id="6" name="TextBox 9">
            <a:extLst>
              <a:ext uri="{FF2B5EF4-FFF2-40B4-BE49-F238E27FC236}">
                <a16:creationId xmlns:a16="http://schemas.microsoft.com/office/drawing/2014/main" id="{46AAD651-9634-477E-A9D6-4AEB0C6EB777}"/>
              </a:ext>
            </a:extLst>
          </p:cNvPr>
          <p:cNvSpPr txBox="1"/>
          <p:nvPr/>
        </p:nvSpPr>
        <p:spPr>
          <a:xfrm>
            <a:off x="3031906" y="2483240"/>
            <a:ext cx="710361" cy="3491061"/>
          </a:xfrm>
          <a:prstGeom prst="rect">
            <a:avLst/>
          </a:prstGeom>
          <a:noFill/>
          <a:ln w="57150">
            <a:solidFill>
              <a:srgbClr val="338200"/>
            </a:solidFill>
          </a:ln>
        </p:spPr>
        <p:txBody>
          <a:bodyPr wrap="square" rtlCol="0">
            <a:noAutofit/>
          </a:bodyPr>
          <a:lstStyle/>
          <a:p>
            <a:endParaRPr lang="zh-CN" altLang="en-US" dirty="0"/>
          </a:p>
        </p:txBody>
      </p:sp>
      <p:grpSp>
        <p:nvGrpSpPr>
          <p:cNvPr id="3" name="组合 2"/>
          <p:cNvGrpSpPr/>
          <p:nvPr/>
        </p:nvGrpSpPr>
        <p:grpSpPr>
          <a:xfrm>
            <a:off x="7925028" y="2695092"/>
            <a:ext cx="4566331" cy="3642374"/>
            <a:chOff x="7925028" y="2695092"/>
            <a:chExt cx="4566331" cy="3642374"/>
          </a:xfrm>
        </p:grpSpPr>
        <p:sp>
          <p:nvSpPr>
            <p:cNvPr id="7" name="Text Box 24">
              <a:extLst>
                <a:ext uri="{FF2B5EF4-FFF2-40B4-BE49-F238E27FC236}">
                  <a16:creationId xmlns:a16="http://schemas.microsoft.com/office/drawing/2014/main" id="{C52F92DB-9550-49C7-AE20-29C95E9ECE7B}"/>
                </a:ext>
              </a:extLst>
            </p:cNvPr>
            <p:cNvSpPr txBox="1">
              <a:spLocks noChangeArrowheads="1"/>
            </p:cNvSpPr>
            <p:nvPr/>
          </p:nvSpPr>
          <p:spPr bwMode="ltGray">
            <a:xfrm>
              <a:off x="7930842" y="2695092"/>
              <a:ext cx="1900162" cy="56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Autofit/>
            </a:bodyPr>
            <a:lstStyle>
              <a:lvl1pPr eaLnBrk="0" hangingPunct="0">
                <a:defRPr kumimoji="1" sz="2500">
                  <a:solidFill>
                    <a:schemeClr val="tx1"/>
                  </a:solidFill>
                  <a:latin typeface="Times New Roman" pitchFamily="18" charset="0"/>
                  <a:ea typeface="宋体" pitchFamily="2" charset="-122"/>
                </a:defRPr>
              </a:lvl1pPr>
              <a:lvl2pPr marL="742950" indent="-285750" eaLnBrk="0" hangingPunct="0">
                <a:defRPr kumimoji="1" sz="2500">
                  <a:solidFill>
                    <a:schemeClr val="tx1"/>
                  </a:solidFill>
                  <a:latin typeface="Times New Roman" pitchFamily="18" charset="0"/>
                  <a:ea typeface="宋体" pitchFamily="2" charset="-122"/>
                </a:defRPr>
              </a:lvl2pPr>
              <a:lvl3pPr marL="1143000" indent="-228600" eaLnBrk="0" hangingPunct="0">
                <a:defRPr kumimoji="1" sz="2500">
                  <a:solidFill>
                    <a:schemeClr val="tx1"/>
                  </a:solidFill>
                  <a:latin typeface="Times New Roman" pitchFamily="18" charset="0"/>
                  <a:ea typeface="宋体" pitchFamily="2" charset="-122"/>
                </a:defRPr>
              </a:lvl3pPr>
              <a:lvl4pPr marL="1600200" indent="-228600" eaLnBrk="0" hangingPunct="0">
                <a:defRPr kumimoji="1" sz="2500">
                  <a:solidFill>
                    <a:schemeClr val="tx1"/>
                  </a:solidFill>
                  <a:latin typeface="Times New Roman" pitchFamily="18" charset="0"/>
                  <a:ea typeface="宋体" pitchFamily="2" charset="-122"/>
                </a:defRPr>
              </a:lvl4pPr>
              <a:lvl5pPr marL="2057400" indent="-228600" eaLnBrk="0" hangingPunct="0">
                <a:defRPr kumimoji="1" sz="25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25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25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25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2500">
                  <a:solidFill>
                    <a:schemeClr val="tx1"/>
                  </a:solidFill>
                  <a:latin typeface="Times New Roman" pitchFamily="18" charset="0"/>
                  <a:ea typeface="宋体" pitchFamily="2" charset="-122"/>
                </a:defRPr>
              </a:lvl9pPr>
            </a:lstStyle>
            <a:p>
              <a:pPr algn="l" eaLnBrk="1" hangingPunct="1">
                <a:lnSpc>
                  <a:spcPct val="100000"/>
                </a:lnSpc>
              </a:pPr>
              <a:r>
                <a:rPr lang="zh-CN" altLang="en-US" sz="6600" dirty="0">
                  <a:cs typeface="Times New Roman" panose="02020603050405020304" pitchFamily="18" charset="0"/>
                </a:rPr>
                <a:t>*</a:t>
              </a:r>
            </a:p>
          </p:txBody>
        </p:sp>
        <p:sp>
          <p:nvSpPr>
            <p:cNvPr id="8" name="矩形 7">
              <a:extLst>
                <a:ext uri="{FF2B5EF4-FFF2-40B4-BE49-F238E27FC236}">
                  <a16:creationId xmlns:a16="http://schemas.microsoft.com/office/drawing/2014/main" id="{AFDFE1A2-649B-4AED-8516-C54375323F19}"/>
                </a:ext>
              </a:extLst>
            </p:cNvPr>
            <p:cNvSpPr/>
            <p:nvPr/>
          </p:nvSpPr>
          <p:spPr>
            <a:xfrm>
              <a:off x="7925028" y="3190444"/>
              <a:ext cx="3843163" cy="498598"/>
            </a:xfrm>
            <a:prstGeom prst="rect">
              <a:avLst/>
            </a:prstGeom>
          </p:spPr>
          <p:txBody>
            <a:bodyPr wrap="square">
              <a:noAutofit/>
            </a:bodyPr>
            <a:lstStyle/>
            <a:p>
              <a:pPr algn="l" eaLnBrk="1" hangingPunct="1">
                <a:lnSpc>
                  <a:spcPct val="100000"/>
                </a:lnSpc>
              </a:pPr>
              <a:r>
                <a:rPr lang="zh-CN" altLang="en-US" sz="6600" dirty="0">
                  <a:latin typeface="Times New Roman" panose="02020603050405020304" pitchFamily="18" charset="0"/>
                  <a:cs typeface="Times New Roman" panose="02020603050405020304" pitchFamily="18" charset="0"/>
                </a:rPr>
                <a:t>* *</a:t>
              </a:r>
            </a:p>
          </p:txBody>
        </p:sp>
        <p:sp>
          <p:nvSpPr>
            <p:cNvPr id="9" name="矩形 8">
              <a:extLst>
                <a:ext uri="{FF2B5EF4-FFF2-40B4-BE49-F238E27FC236}">
                  <a16:creationId xmlns:a16="http://schemas.microsoft.com/office/drawing/2014/main" id="{EEE71B84-2FCE-47A7-AC87-07AE7AC2C542}"/>
                </a:ext>
              </a:extLst>
            </p:cNvPr>
            <p:cNvSpPr/>
            <p:nvPr/>
          </p:nvSpPr>
          <p:spPr>
            <a:xfrm>
              <a:off x="7941081" y="3916681"/>
              <a:ext cx="3843163" cy="841217"/>
            </a:xfrm>
            <a:prstGeom prst="rect">
              <a:avLst/>
            </a:prstGeom>
          </p:spPr>
          <p:txBody>
            <a:bodyPr wrap="square">
              <a:noAutofit/>
            </a:bodyPr>
            <a:lstStyle/>
            <a:p>
              <a:pPr algn="l" eaLnBrk="1" hangingPunct="1">
                <a:lnSpc>
                  <a:spcPct val="100000"/>
                </a:lnSpc>
              </a:pPr>
              <a:r>
                <a:rPr lang="zh-CN" altLang="en-US" sz="6600" dirty="0">
                  <a:latin typeface="Times New Roman" panose="02020603050405020304" pitchFamily="18" charset="0"/>
                  <a:cs typeface="Times New Roman" panose="02020603050405020304" pitchFamily="18" charset="0"/>
                </a:rPr>
                <a:t>* * *</a:t>
              </a:r>
            </a:p>
          </p:txBody>
        </p:sp>
        <p:sp>
          <p:nvSpPr>
            <p:cNvPr id="10" name="矩形 9">
              <a:extLst>
                <a:ext uri="{FF2B5EF4-FFF2-40B4-BE49-F238E27FC236}">
                  <a16:creationId xmlns:a16="http://schemas.microsoft.com/office/drawing/2014/main" id="{66A2015F-3BFF-4ECC-A60B-24A1319FA545}"/>
                </a:ext>
              </a:extLst>
            </p:cNvPr>
            <p:cNvSpPr/>
            <p:nvPr/>
          </p:nvSpPr>
          <p:spPr>
            <a:xfrm>
              <a:off x="7989136" y="4708305"/>
              <a:ext cx="3843163" cy="704328"/>
            </a:xfrm>
            <a:prstGeom prst="rect">
              <a:avLst/>
            </a:prstGeom>
          </p:spPr>
          <p:txBody>
            <a:bodyPr wrap="square">
              <a:noAutofit/>
            </a:bodyPr>
            <a:lstStyle/>
            <a:p>
              <a:pPr algn="l" eaLnBrk="1" hangingPunct="1">
                <a:lnSpc>
                  <a:spcPct val="100000"/>
                </a:lnSpc>
              </a:pPr>
              <a:r>
                <a:rPr lang="zh-CN" altLang="en-US" sz="6600" dirty="0">
                  <a:latin typeface="Times New Roman" panose="02020603050405020304" pitchFamily="18" charset="0"/>
                  <a:cs typeface="Times New Roman" panose="02020603050405020304" pitchFamily="18" charset="0"/>
                </a:rPr>
                <a:t>* * * *</a:t>
              </a:r>
            </a:p>
          </p:txBody>
        </p:sp>
        <p:sp>
          <p:nvSpPr>
            <p:cNvPr id="11" name="矩形 10">
              <a:extLst>
                <a:ext uri="{FF2B5EF4-FFF2-40B4-BE49-F238E27FC236}">
                  <a16:creationId xmlns:a16="http://schemas.microsoft.com/office/drawing/2014/main" id="{54BE79AE-4A19-4099-9955-32402CB5D7A0}"/>
                </a:ext>
              </a:extLst>
            </p:cNvPr>
            <p:cNvSpPr/>
            <p:nvPr/>
          </p:nvSpPr>
          <p:spPr>
            <a:xfrm>
              <a:off x="8006188" y="5540092"/>
              <a:ext cx="4485171" cy="797374"/>
            </a:xfrm>
            <a:prstGeom prst="rect">
              <a:avLst/>
            </a:prstGeom>
          </p:spPr>
          <p:txBody>
            <a:bodyPr wrap="square">
              <a:noAutofit/>
            </a:bodyPr>
            <a:lstStyle/>
            <a:p>
              <a:pPr algn="l" eaLnBrk="1" hangingPunct="1">
                <a:lnSpc>
                  <a:spcPct val="100000"/>
                </a:lnSpc>
              </a:pPr>
              <a:r>
                <a:rPr lang="zh-CN" altLang="en-US" sz="6600" dirty="0">
                  <a:latin typeface="Times New Roman" panose="02020603050405020304" pitchFamily="18" charset="0"/>
                  <a:cs typeface="Times New Roman" panose="02020603050405020304" pitchFamily="18" charset="0"/>
                </a:rPr>
                <a:t>* * * * *</a:t>
              </a:r>
            </a:p>
          </p:txBody>
        </p:sp>
      </p:grpSp>
      <p:sp>
        <p:nvSpPr>
          <p:cNvPr id="12" name="TextBox 8">
            <a:extLst>
              <a:ext uri="{FF2B5EF4-FFF2-40B4-BE49-F238E27FC236}">
                <a16:creationId xmlns:a16="http://schemas.microsoft.com/office/drawing/2014/main" id="{EF0E3FB2-9B33-497B-A237-D75CDE147582}"/>
              </a:ext>
            </a:extLst>
          </p:cNvPr>
          <p:cNvSpPr txBox="1"/>
          <p:nvPr/>
        </p:nvSpPr>
        <p:spPr>
          <a:xfrm>
            <a:off x="992559" y="2517744"/>
            <a:ext cx="531441" cy="3456557"/>
          </a:xfrm>
          <a:prstGeom prst="rect">
            <a:avLst/>
          </a:prstGeom>
          <a:noFill/>
          <a:ln w="57150">
            <a:solidFill>
              <a:srgbClr val="0000FF"/>
            </a:solidFill>
          </a:ln>
        </p:spPr>
        <p:txBody>
          <a:bodyPr wrap="square" rtlCol="0">
            <a:noAutofit/>
          </a:bodyPr>
          <a:lstStyle/>
          <a:p>
            <a:endParaRPr lang="zh-CN" altLang="en-US" dirty="0"/>
          </a:p>
        </p:txBody>
      </p:sp>
    </p:spTree>
    <p:extLst>
      <p:ext uri="{BB962C8B-B14F-4D97-AF65-F5344CB8AC3E}">
        <p14:creationId xmlns:p14="http://schemas.microsoft.com/office/powerpoint/2010/main" val="753023423"/>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7FB85D-1B63-4831-98E3-6D6DDFC22F33}"/>
              </a:ext>
            </a:extLst>
          </p:cNvPr>
          <p:cNvSpPr>
            <a:spLocks noGrp="1"/>
          </p:cNvSpPr>
          <p:nvPr>
            <p:ph type="title"/>
          </p:nvPr>
        </p:nvSpPr>
        <p:spPr/>
        <p:txBody>
          <a:bodyPr/>
          <a:lstStyle/>
          <a:p>
            <a:r>
              <a:rPr lang="en-US" altLang="zh-CN" sz="6600" b="1" dirty="0"/>
              <a:t>Nesting</a:t>
            </a:r>
            <a:endParaRPr lang="zh-CN" altLang="en-US" sz="6600" b="1" dirty="0"/>
          </a:p>
        </p:txBody>
      </p:sp>
      <p:sp>
        <p:nvSpPr>
          <p:cNvPr id="4" name="灯片编号占位符 3">
            <a:extLst>
              <a:ext uri="{FF2B5EF4-FFF2-40B4-BE49-F238E27FC236}">
                <a16:creationId xmlns:a16="http://schemas.microsoft.com/office/drawing/2014/main" id="{72339427-7DE8-4F38-B50A-7BD3A2E0BCF3}"/>
              </a:ext>
            </a:extLst>
          </p:cNvPr>
          <p:cNvSpPr>
            <a:spLocks noGrp="1"/>
          </p:cNvSpPr>
          <p:nvPr>
            <p:ph type="sldNum" sz="quarter" idx="2"/>
          </p:nvPr>
        </p:nvSpPr>
        <p:spPr/>
        <p:txBody>
          <a:bodyPr/>
          <a:lstStyle/>
          <a:p>
            <a:fld id="{86CB4B4D-7CA3-9044-876B-883B54F8677D}" type="slidenum">
              <a:rPr lang="en-US" altLang="zh-CN" smtClean="0"/>
              <a:t>45</a:t>
            </a:fld>
            <a:endParaRPr lang="en-US" altLang="zh-CN"/>
          </a:p>
        </p:txBody>
      </p:sp>
      <p:sp>
        <p:nvSpPr>
          <p:cNvPr id="15" name="文本框 14">
            <a:extLst>
              <a:ext uri="{FF2B5EF4-FFF2-40B4-BE49-F238E27FC236}">
                <a16:creationId xmlns:a16="http://schemas.microsoft.com/office/drawing/2014/main" id="{7AB03063-D573-42B2-997A-07F8C0C926B8}"/>
              </a:ext>
            </a:extLst>
          </p:cNvPr>
          <p:cNvSpPr txBox="1"/>
          <p:nvPr/>
        </p:nvSpPr>
        <p:spPr>
          <a:xfrm>
            <a:off x="608542" y="2723751"/>
            <a:ext cx="6477703" cy="379591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l" defTabSz="584200" rtl="0" fontAlgn="auto" latinLnBrk="0" hangingPunct="0">
              <a:lnSpc>
                <a:spcPts val="4800"/>
              </a:lnSpc>
              <a:spcBef>
                <a:spcPts val="0"/>
              </a:spcBef>
              <a:spcAft>
                <a:spcPts val="0"/>
              </a:spcAft>
              <a:buClrTx/>
              <a:buSzTx/>
              <a:buFontTx/>
              <a:buNone/>
              <a:tabLst>
                <a:tab pos="1066800" algn="l"/>
              </a:tabLst>
            </a:pPr>
            <a:r>
              <a:rPr kumimoji="0" lang="en-US" altLang="zh-CN" sz="3600" b="1" i="0" u="none" strike="noStrike" cap="none" spc="0" normalizeH="0" baseline="0" dirty="0">
                <a:ln>
                  <a:noFill/>
                </a:ln>
                <a:solidFill>
                  <a:srgbClr val="0000FF"/>
                </a:solidFill>
                <a:effectLst/>
                <a:uFillTx/>
                <a:latin typeface="Times New Roman" panose="02020603050405020304" pitchFamily="18" charset="0"/>
                <a:cs typeface="Times New Roman" panose="02020603050405020304" pitchFamily="18" charset="0"/>
                <a:sym typeface="Gill Sans"/>
              </a:rPr>
              <a:t>Solution:</a:t>
            </a:r>
          </a:p>
          <a:p>
            <a:pPr marL="457200" marR="0" indent="-457200" algn="l" defTabSz="584200" rtl="0" fontAlgn="auto" latinLnBrk="0" hangingPunct="0">
              <a:lnSpc>
                <a:spcPts val="4800"/>
              </a:lnSpc>
              <a:spcBef>
                <a:spcPts val="0"/>
              </a:spcBef>
              <a:spcAft>
                <a:spcPts val="0"/>
              </a:spcAft>
              <a:buClrTx/>
              <a:buSzTx/>
              <a:buFont typeface="Arial" panose="020B0604020202020204" pitchFamily="34" charset="0"/>
              <a:buChar char="•"/>
              <a:tabLst>
                <a:tab pos="1066800" algn="l"/>
              </a:tabLst>
            </a:pPr>
            <a:r>
              <a:rPr kumimoji="0" lang="en-US" altLang="zh-CN" sz="36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Gill Sans"/>
              </a:rPr>
              <a:t>For each row, there are m asterisks and a new line.</a:t>
            </a:r>
          </a:p>
          <a:p>
            <a:pPr marL="457200" marR="0" lvl="1" indent="0" algn="l" defTabSz="584200" rtl="0" fontAlgn="auto" latinLnBrk="0" hangingPunct="0">
              <a:lnSpc>
                <a:spcPts val="4800"/>
              </a:lnSpc>
              <a:spcBef>
                <a:spcPts val="0"/>
              </a:spcBef>
              <a:spcAft>
                <a:spcPts val="0"/>
              </a:spcAft>
              <a:buClrTx/>
              <a:buSzTx/>
              <a:buFontTx/>
              <a:buNone/>
              <a:tabLst>
                <a:tab pos="1066800" algn="l"/>
              </a:tabLst>
            </a:pPr>
            <a:r>
              <a:rPr kumimoji="0" lang="en-US" altLang="zh-CN" sz="3600" b="1" i="0" u="none" strike="noStrike" cap="none" spc="0" normalizeH="0" baseline="0" dirty="0">
                <a:ln>
                  <a:noFill/>
                </a:ln>
                <a:solidFill>
                  <a:srgbClr val="0000FF"/>
                </a:solidFill>
                <a:effectLst/>
                <a:uFillTx/>
                <a:latin typeface="Times New Roman" panose="02020603050405020304" pitchFamily="18" charset="0"/>
                <a:cs typeface="Times New Roman" panose="02020603050405020304" pitchFamily="18" charset="0"/>
                <a:sym typeface="Gill Sans"/>
              </a:rPr>
              <a:t>m = </a:t>
            </a:r>
            <a:r>
              <a:rPr kumimoji="0" lang="en-US" altLang="zh-CN" sz="3600" b="1" i="0" u="none" strike="noStrike" cap="none" spc="0" normalizeH="0" baseline="0" dirty="0" err="1">
                <a:ln>
                  <a:noFill/>
                </a:ln>
                <a:solidFill>
                  <a:srgbClr val="0000FF"/>
                </a:solidFill>
                <a:effectLst/>
                <a:uFillTx/>
                <a:latin typeface="Times New Roman" panose="02020603050405020304" pitchFamily="18" charset="0"/>
                <a:cs typeface="Times New Roman" panose="02020603050405020304" pitchFamily="18" charset="0"/>
                <a:sym typeface="Gill Sans"/>
              </a:rPr>
              <a:t>i</a:t>
            </a:r>
            <a:endParaRPr kumimoji="0" lang="en-US" altLang="zh-CN" sz="3600" b="1" i="0" u="none" strike="noStrike" cap="none" spc="0" normalizeH="0" baseline="0" dirty="0">
              <a:ln>
                <a:noFill/>
              </a:ln>
              <a:solidFill>
                <a:srgbClr val="0000FF"/>
              </a:solidFill>
              <a:effectLst/>
              <a:uFillTx/>
              <a:latin typeface="Times New Roman" panose="02020603050405020304" pitchFamily="18" charset="0"/>
              <a:cs typeface="Times New Roman" panose="02020603050405020304" pitchFamily="18" charset="0"/>
              <a:sym typeface="Gill Sans"/>
            </a:endParaRPr>
          </a:p>
          <a:p>
            <a:pPr marL="0" marR="0" indent="0" algn="l" defTabSz="584200" rtl="0" fontAlgn="auto" latinLnBrk="0" hangingPunct="0">
              <a:lnSpc>
                <a:spcPts val="4800"/>
              </a:lnSpc>
              <a:spcBef>
                <a:spcPts val="0"/>
              </a:spcBef>
              <a:spcAft>
                <a:spcPts val="0"/>
              </a:spcAft>
              <a:buClrTx/>
              <a:buSzTx/>
              <a:buFontTx/>
              <a:buNone/>
              <a:tabLst>
                <a:tab pos="1066800" algn="l"/>
              </a:tabLst>
            </a:pPr>
            <a:endParaRPr kumimoji="0" lang="en-US" altLang="zh-CN" sz="3600" b="1" i="0" u="none" strike="noStrike" cap="none" spc="0" normalizeH="0" baseline="0" dirty="0">
              <a:ln>
                <a:noFill/>
              </a:ln>
              <a:solidFill>
                <a:srgbClr val="0000FF"/>
              </a:solidFill>
              <a:effectLst/>
              <a:uFillTx/>
              <a:latin typeface="Times New Roman" panose="02020603050405020304" pitchFamily="18" charset="0"/>
              <a:cs typeface="Times New Roman" panose="02020603050405020304" pitchFamily="18" charset="0"/>
              <a:sym typeface="Gill Sans"/>
            </a:endParaRPr>
          </a:p>
          <a:p>
            <a:pPr marL="0" marR="0" indent="0" algn="ctr" defTabSz="584200" rtl="0" fontAlgn="auto" latinLnBrk="0" hangingPunct="0">
              <a:lnSpc>
                <a:spcPts val="4800"/>
              </a:lnSpc>
              <a:spcBef>
                <a:spcPts val="0"/>
              </a:spcBef>
              <a:spcAft>
                <a:spcPts val="0"/>
              </a:spcAft>
              <a:buClrTx/>
              <a:buSzTx/>
              <a:buFontTx/>
              <a:buNone/>
              <a:tabLst>
                <a:tab pos="1066800" algn="l"/>
              </a:tabLst>
            </a:pPr>
            <a:endParaRPr kumimoji="0" lang="en-US" altLang="zh-CN" sz="36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Gill Sans"/>
            </a:endParaRPr>
          </a:p>
        </p:txBody>
      </p:sp>
      <p:grpSp>
        <p:nvGrpSpPr>
          <p:cNvPr id="12" name="组合 11"/>
          <p:cNvGrpSpPr/>
          <p:nvPr/>
        </p:nvGrpSpPr>
        <p:grpSpPr>
          <a:xfrm>
            <a:off x="7925028" y="2695092"/>
            <a:ext cx="4566331" cy="3642374"/>
            <a:chOff x="7925028" y="2695092"/>
            <a:chExt cx="4566331" cy="3642374"/>
          </a:xfrm>
        </p:grpSpPr>
        <p:sp>
          <p:nvSpPr>
            <p:cNvPr id="13" name="Text Box 24">
              <a:extLst>
                <a:ext uri="{FF2B5EF4-FFF2-40B4-BE49-F238E27FC236}">
                  <a16:creationId xmlns:a16="http://schemas.microsoft.com/office/drawing/2014/main" id="{C52F92DB-9550-49C7-AE20-29C95E9ECE7B}"/>
                </a:ext>
              </a:extLst>
            </p:cNvPr>
            <p:cNvSpPr txBox="1">
              <a:spLocks noChangeArrowheads="1"/>
            </p:cNvSpPr>
            <p:nvPr/>
          </p:nvSpPr>
          <p:spPr bwMode="ltGray">
            <a:xfrm>
              <a:off x="7930842" y="2695092"/>
              <a:ext cx="1900162" cy="56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Autofit/>
            </a:bodyPr>
            <a:lstStyle>
              <a:lvl1pPr eaLnBrk="0" hangingPunct="0">
                <a:defRPr kumimoji="1" sz="2500">
                  <a:solidFill>
                    <a:schemeClr val="tx1"/>
                  </a:solidFill>
                  <a:latin typeface="Times New Roman" pitchFamily="18" charset="0"/>
                  <a:ea typeface="宋体" pitchFamily="2" charset="-122"/>
                </a:defRPr>
              </a:lvl1pPr>
              <a:lvl2pPr marL="742950" indent="-285750" eaLnBrk="0" hangingPunct="0">
                <a:defRPr kumimoji="1" sz="2500">
                  <a:solidFill>
                    <a:schemeClr val="tx1"/>
                  </a:solidFill>
                  <a:latin typeface="Times New Roman" pitchFamily="18" charset="0"/>
                  <a:ea typeface="宋体" pitchFamily="2" charset="-122"/>
                </a:defRPr>
              </a:lvl2pPr>
              <a:lvl3pPr marL="1143000" indent="-228600" eaLnBrk="0" hangingPunct="0">
                <a:defRPr kumimoji="1" sz="2500">
                  <a:solidFill>
                    <a:schemeClr val="tx1"/>
                  </a:solidFill>
                  <a:latin typeface="Times New Roman" pitchFamily="18" charset="0"/>
                  <a:ea typeface="宋体" pitchFamily="2" charset="-122"/>
                </a:defRPr>
              </a:lvl3pPr>
              <a:lvl4pPr marL="1600200" indent="-228600" eaLnBrk="0" hangingPunct="0">
                <a:defRPr kumimoji="1" sz="2500">
                  <a:solidFill>
                    <a:schemeClr val="tx1"/>
                  </a:solidFill>
                  <a:latin typeface="Times New Roman" pitchFamily="18" charset="0"/>
                  <a:ea typeface="宋体" pitchFamily="2" charset="-122"/>
                </a:defRPr>
              </a:lvl4pPr>
              <a:lvl5pPr marL="2057400" indent="-228600" eaLnBrk="0" hangingPunct="0">
                <a:defRPr kumimoji="1" sz="25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25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25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25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2500">
                  <a:solidFill>
                    <a:schemeClr val="tx1"/>
                  </a:solidFill>
                  <a:latin typeface="Times New Roman" pitchFamily="18" charset="0"/>
                  <a:ea typeface="宋体" pitchFamily="2" charset="-122"/>
                </a:defRPr>
              </a:lvl9pPr>
            </a:lstStyle>
            <a:p>
              <a:pPr algn="l" eaLnBrk="1" hangingPunct="1">
                <a:lnSpc>
                  <a:spcPct val="100000"/>
                </a:lnSpc>
              </a:pPr>
              <a:r>
                <a:rPr lang="zh-CN" altLang="en-US" sz="6600" dirty="0">
                  <a:cs typeface="Times New Roman" panose="02020603050405020304" pitchFamily="18" charset="0"/>
                </a:rPr>
                <a:t>*</a:t>
              </a:r>
            </a:p>
          </p:txBody>
        </p:sp>
        <p:sp>
          <p:nvSpPr>
            <p:cNvPr id="14" name="矩形 13">
              <a:extLst>
                <a:ext uri="{FF2B5EF4-FFF2-40B4-BE49-F238E27FC236}">
                  <a16:creationId xmlns:a16="http://schemas.microsoft.com/office/drawing/2014/main" id="{AFDFE1A2-649B-4AED-8516-C54375323F19}"/>
                </a:ext>
              </a:extLst>
            </p:cNvPr>
            <p:cNvSpPr/>
            <p:nvPr/>
          </p:nvSpPr>
          <p:spPr>
            <a:xfrm>
              <a:off x="7925028" y="3190444"/>
              <a:ext cx="3843163" cy="498598"/>
            </a:xfrm>
            <a:prstGeom prst="rect">
              <a:avLst/>
            </a:prstGeom>
          </p:spPr>
          <p:txBody>
            <a:bodyPr wrap="square">
              <a:noAutofit/>
            </a:bodyPr>
            <a:lstStyle/>
            <a:p>
              <a:pPr algn="l" eaLnBrk="1" hangingPunct="1">
                <a:lnSpc>
                  <a:spcPct val="100000"/>
                </a:lnSpc>
              </a:pPr>
              <a:r>
                <a:rPr lang="zh-CN" altLang="en-US" sz="6600" dirty="0">
                  <a:latin typeface="Times New Roman" panose="02020603050405020304" pitchFamily="18" charset="0"/>
                  <a:cs typeface="Times New Roman" panose="02020603050405020304" pitchFamily="18" charset="0"/>
                </a:rPr>
                <a:t>* *</a:t>
              </a:r>
            </a:p>
          </p:txBody>
        </p:sp>
        <p:sp>
          <p:nvSpPr>
            <p:cNvPr id="16" name="矩形 15">
              <a:extLst>
                <a:ext uri="{FF2B5EF4-FFF2-40B4-BE49-F238E27FC236}">
                  <a16:creationId xmlns:a16="http://schemas.microsoft.com/office/drawing/2014/main" id="{EEE71B84-2FCE-47A7-AC87-07AE7AC2C542}"/>
                </a:ext>
              </a:extLst>
            </p:cNvPr>
            <p:cNvSpPr/>
            <p:nvPr/>
          </p:nvSpPr>
          <p:spPr>
            <a:xfrm>
              <a:off x="7941081" y="3916681"/>
              <a:ext cx="3843163" cy="841217"/>
            </a:xfrm>
            <a:prstGeom prst="rect">
              <a:avLst/>
            </a:prstGeom>
          </p:spPr>
          <p:txBody>
            <a:bodyPr wrap="square">
              <a:noAutofit/>
            </a:bodyPr>
            <a:lstStyle/>
            <a:p>
              <a:pPr algn="l" eaLnBrk="1" hangingPunct="1">
                <a:lnSpc>
                  <a:spcPct val="100000"/>
                </a:lnSpc>
              </a:pPr>
              <a:r>
                <a:rPr lang="zh-CN" altLang="en-US" sz="6600" dirty="0">
                  <a:latin typeface="Times New Roman" panose="02020603050405020304" pitchFamily="18" charset="0"/>
                  <a:cs typeface="Times New Roman" panose="02020603050405020304" pitchFamily="18" charset="0"/>
                </a:rPr>
                <a:t>* * *</a:t>
              </a:r>
            </a:p>
          </p:txBody>
        </p:sp>
        <p:sp>
          <p:nvSpPr>
            <p:cNvPr id="17" name="矩形 16">
              <a:extLst>
                <a:ext uri="{FF2B5EF4-FFF2-40B4-BE49-F238E27FC236}">
                  <a16:creationId xmlns:a16="http://schemas.microsoft.com/office/drawing/2014/main" id="{66A2015F-3BFF-4ECC-A60B-24A1319FA545}"/>
                </a:ext>
              </a:extLst>
            </p:cNvPr>
            <p:cNvSpPr/>
            <p:nvPr/>
          </p:nvSpPr>
          <p:spPr>
            <a:xfrm>
              <a:off x="7989136" y="4708305"/>
              <a:ext cx="3843163" cy="704328"/>
            </a:xfrm>
            <a:prstGeom prst="rect">
              <a:avLst/>
            </a:prstGeom>
          </p:spPr>
          <p:txBody>
            <a:bodyPr wrap="square">
              <a:noAutofit/>
            </a:bodyPr>
            <a:lstStyle/>
            <a:p>
              <a:pPr algn="l" eaLnBrk="1" hangingPunct="1">
                <a:lnSpc>
                  <a:spcPct val="100000"/>
                </a:lnSpc>
              </a:pPr>
              <a:r>
                <a:rPr lang="zh-CN" altLang="en-US" sz="6600" dirty="0">
                  <a:latin typeface="Times New Roman" panose="02020603050405020304" pitchFamily="18" charset="0"/>
                  <a:cs typeface="Times New Roman" panose="02020603050405020304" pitchFamily="18" charset="0"/>
                </a:rPr>
                <a:t>* * * *</a:t>
              </a:r>
            </a:p>
          </p:txBody>
        </p:sp>
        <p:sp>
          <p:nvSpPr>
            <p:cNvPr id="18" name="矩形 17">
              <a:extLst>
                <a:ext uri="{FF2B5EF4-FFF2-40B4-BE49-F238E27FC236}">
                  <a16:creationId xmlns:a16="http://schemas.microsoft.com/office/drawing/2014/main" id="{54BE79AE-4A19-4099-9955-32402CB5D7A0}"/>
                </a:ext>
              </a:extLst>
            </p:cNvPr>
            <p:cNvSpPr/>
            <p:nvPr/>
          </p:nvSpPr>
          <p:spPr>
            <a:xfrm>
              <a:off x="8006188" y="5540092"/>
              <a:ext cx="4485171" cy="797374"/>
            </a:xfrm>
            <a:prstGeom prst="rect">
              <a:avLst/>
            </a:prstGeom>
          </p:spPr>
          <p:txBody>
            <a:bodyPr wrap="square">
              <a:noAutofit/>
            </a:bodyPr>
            <a:lstStyle/>
            <a:p>
              <a:pPr algn="l" eaLnBrk="1" hangingPunct="1">
                <a:lnSpc>
                  <a:spcPct val="100000"/>
                </a:lnSpc>
              </a:pPr>
              <a:r>
                <a:rPr lang="zh-CN" altLang="en-US" sz="6600" dirty="0">
                  <a:latin typeface="Times New Roman" panose="02020603050405020304" pitchFamily="18" charset="0"/>
                  <a:cs typeface="Times New Roman" panose="02020603050405020304" pitchFamily="18" charset="0"/>
                </a:rPr>
                <a:t>* * * * *</a:t>
              </a:r>
            </a:p>
          </p:txBody>
        </p:sp>
      </p:grpSp>
    </p:spTree>
    <p:extLst>
      <p:ext uri="{BB962C8B-B14F-4D97-AF65-F5344CB8AC3E}">
        <p14:creationId xmlns:p14="http://schemas.microsoft.com/office/powerpoint/2010/main" val="3135861864"/>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2E49B8-17EB-493D-8AF9-4169697ABE0C}"/>
              </a:ext>
            </a:extLst>
          </p:cNvPr>
          <p:cNvSpPr>
            <a:spLocks noGrp="1"/>
          </p:cNvSpPr>
          <p:nvPr>
            <p:ph type="title"/>
          </p:nvPr>
        </p:nvSpPr>
        <p:spPr/>
        <p:txBody>
          <a:bodyPr/>
          <a:lstStyle/>
          <a:p>
            <a:r>
              <a:rPr lang="en-US" altLang="zh-CN" sz="6600" b="1" dirty="0"/>
              <a:t>Nesting</a:t>
            </a:r>
            <a:endParaRPr lang="zh-CN" altLang="en-US" sz="6600" b="1" dirty="0"/>
          </a:p>
        </p:txBody>
      </p:sp>
      <p:sp>
        <p:nvSpPr>
          <p:cNvPr id="4" name="灯片编号占位符 3">
            <a:extLst>
              <a:ext uri="{FF2B5EF4-FFF2-40B4-BE49-F238E27FC236}">
                <a16:creationId xmlns:a16="http://schemas.microsoft.com/office/drawing/2014/main" id="{75DC50F9-3150-4737-A36F-01ED1501D202}"/>
              </a:ext>
            </a:extLst>
          </p:cNvPr>
          <p:cNvSpPr>
            <a:spLocks noGrp="1"/>
          </p:cNvSpPr>
          <p:nvPr>
            <p:ph type="sldNum" sz="quarter" idx="2"/>
          </p:nvPr>
        </p:nvSpPr>
        <p:spPr/>
        <p:txBody>
          <a:bodyPr/>
          <a:lstStyle/>
          <a:p>
            <a:fld id="{86CB4B4D-7CA3-9044-876B-883B54F8677D}" type="slidenum">
              <a:rPr lang="en-US" altLang="zh-CN" sz="2800" smtClean="0"/>
              <a:t>46</a:t>
            </a:fld>
            <a:endParaRPr lang="en-US" altLang="zh-CN" sz="2800" dirty="0"/>
          </a:p>
        </p:txBody>
      </p:sp>
      <p:sp>
        <p:nvSpPr>
          <p:cNvPr id="6" name="矩形 7">
            <a:extLst>
              <a:ext uri="{FF2B5EF4-FFF2-40B4-BE49-F238E27FC236}">
                <a16:creationId xmlns:a16="http://schemas.microsoft.com/office/drawing/2014/main" id="{2F4AFA8C-B990-41C0-86DB-F53A41A364A3}"/>
              </a:ext>
            </a:extLst>
          </p:cNvPr>
          <p:cNvSpPr>
            <a:spLocks noChangeArrowheads="1"/>
          </p:cNvSpPr>
          <p:nvPr/>
        </p:nvSpPr>
        <p:spPr bwMode="auto">
          <a:xfrm>
            <a:off x="632520" y="4979480"/>
            <a:ext cx="6013450" cy="3170099"/>
          </a:xfrm>
          <a:prstGeom prst="rect">
            <a:avLst/>
          </a:prstGeom>
          <a:noFill/>
          <a:ln w="28575">
            <a:solidFill>
              <a:srgbClr val="003399"/>
            </a:solidFill>
            <a:miter lim="800000"/>
            <a:headEnd/>
            <a:tailEnd/>
          </a:ln>
        </p:spPr>
        <p:txBody>
          <a:bodyPr>
            <a:spAutoFit/>
          </a:bodyPr>
          <a:lstStyle/>
          <a:p>
            <a:pPr algn="l">
              <a:defRPr/>
            </a:pPr>
            <a:r>
              <a:rPr lang="en-US" altLang="zh-CN" sz="3200" b="1" dirty="0"/>
              <a:t>for(</a:t>
            </a:r>
            <a:r>
              <a:rPr lang="en-US" altLang="zh-CN" sz="3200" b="1" dirty="0" err="1"/>
              <a:t>i</a:t>
            </a:r>
            <a:r>
              <a:rPr lang="en-US" altLang="zh-CN" sz="3200" b="1" dirty="0"/>
              <a:t>=1;i&lt;=5;i++)</a:t>
            </a:r>
          </a:p>
          <a:p>
            <a:pPr algn="l">
              <a:defRPr/>
            </a:pPr>
            <a:r>
              <a:rPr lang="en-US" altLang="zh-CN" sz="3200" b="1" dirty="0"/>
              <a:t>{</a:t>
            </a:r>
            <a:endParaRPr lang="zh-CN" altLang="en-US" sz="3200" b="1" dirty="0"/>
          </a:p>
          <a:p>
            <a:pPr algn="l">
              <a:defRPr/>
            </a:pPr>
            <a:endParaRPr lang="en-US" altLang="zh-CN" sz="3200" b="1" dirty="0"/>
          </a:p>
          <a:p>
            <a:pPr algn="l">
              <a:defRPr/>
            </a:pPr>
            <a:endParaRPr lang="en-US" altLang="zh-CN" sz="3200" b="1" dirty="0"/>
          </a:p>
          <a:p>
            <a:pPr algn="l">
              <a:defRPr/>
            </a:pPr>
            <a:r>
              <a:rPr lang="en-US" altLang="zh-CN" sz="3200" b="1" dirty="0"/>
              <a:t>}</a:t>
            </a:r>
            <a:endParaRPr lang="zh-CN" altLang="en-US" sz="3200" b="1" dirty="0"/>
          </a:p>
        </p:txBody>
      </p:sp>
      <p:sp>
        <p:nvSpPr>
          <p:cNvPr id="7" name="Text Box 24">
            <a:extLst>
              <a:ext uri="{FF2B5EF4-FFF2-40B4-BE49-F238E27FC236}">
                <a16:creationId xmlns:a16="http://schemas.microsoft.com/office/drawing/2014/main" id="{B8133B21-BC04-411B-A96A-67194795A9FB}"/>
              </a:ext>
            </a:extLst>
          </p:cNvPr>
          <p:cNvSpPr txBox="1">
            <a:spLocks noChangeArrowheads="1"/>
          </p:cNvSpPr>
          <p:nvPr/>
        </p:nvSpPr>
        <p:spPr bwMode="ltGray">
          <a:xfrm>
            <a:off x="686934" y="2402359"/>
            <a:ext cx="1906587" cy="236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500">
                <a:solidFill>
                  <a:schemeClr val="tx1"/>
                </a:solidFill>
                <a:latin typeface="Times New Roman" pitchFamily="18" charset="0"/>
                <a:ea typeface="宋体" pitchFamily="2" charset="-122"/>
              </a:defRPr>
            </a:lvl1pPr>
            <a:lvl2pPr marL="742950" indent="-285750" eaLnBrk="0" hangingPunct="0">
              <a:defRPr kumimoji="1" sz="2500">
                <a:solidFill>
                  <a:schemeClr val="tx1"/>
                </a:solidFill>
                <a:latin typeface="Times New Roman" pitchFamily="18" charset="0"/>
                <a:ea typeface="宋体" pitchFamily="2" charset="-122"/>
              </a:defRPr>
            </a:lvl2pPr>
            <a:lvl3pPr marL="1143000" indent="-228600" eaLnBrk="0" hangingPunct="0">
              <a:defRPr kumimoji="1" sz="2500">
                <a:solidFill>
                  <a:schemeClr val="tx1"/>
                </a:solidFill>
                <a:latin typeface="Times New Roman" pitchFamily="18" charset="0"/>
                <a:ea typeface="宋体" pitchFamily="2" charset="-122"/>
              </a:defRPr>
            </a:lvl3pPr>
            <a:lvl4pPr marL="1600200" indent="-228600" eaLnBrk="0" hangingPunct="0">
              <a:defRPr kumimoji="1" sz="2500">
                <a:solidFill>
                  <a:schemeClr val="tx1"/>
                </a:solidFill>
                <a:latin typeface="Times New Roman" pitchFamily="18" charset="0"/>
                <a:ea typeface="宋体" pitchFamily="2" charset="-122"/>
              </a:defRPr>
            </a:lvl4pPr>
            <a:lvl5pPr marL="2057400" indent="-228600" eaLnBrk="0" hangingPunct="0">
              <a:defRPr kumimoji="1" sz="25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25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25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25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2500">
                <a:solidFill>
                  <a:schemeClr val="tx1"/>
                </a:solidFill>
                <a:latin typeface="Times New Roman" pitchFamily="18" charset="0"/>
                <a:ea typeface="宋体" pitchFamily="2" charset="-122"/>
              </a:defRPr>
            </a:lvl9pPr>
          </a:lstStyle>
          <a:p>
            <a:pPr algn="l" eaLnBrk="1" hangingPunct="1">
              <a:lnSpc>
                <a:spcPct val="40000"/>
              </a:lnSpc>
              <a:spcBef>
                <a:spcPct val="50000"/>
              </a:spcBef>
            </a:pPr>
            <a:r>
              <a:rPr lang="zh-CN" altLang="en-US" sz="3600" dirty="0"/>
              <a:t>*</a:t>
            </a:r>
          </a:p>
          <a:p>
            <a:pPr algn="l" eaLnBrk="1" hangingPunct="1">
              <a:lnSpc>
                <a:spcPct val="40000"/>
              </a:lnSpc>
              <a:spcBef>
                <a:spcPct val="50000"/>
              </a:spcBef>
            </a:pPr>
            <a:r>
              <a:rPr lang="zh-CN" altLang="en-US" sz="3600" dirty="0"/>
              <a:t>* *</a:t>
            </a:r>
          </a:p>
          <a:p>
            <a:pPr algn="l" eaLnBrk="1" hangingPunct="1">
              <a:lnSpc>
                <a:spcPct val="40000"/>
              </a:lnSpc>
              <a:spcBef>
                <a:spcPct val="50000"/>
              </a:spcBef>
            </a:pPr>
            <a:r>
              <a:rPr lang="zh-CN" altLang="en-US" sz="3600" dirty="0"/>
              <a:t>* * *</a:t>
            </a:r>
          </a:p>
          <a:p>
            <a:pPr algn="l" eaLnBrk="1" hangingPunct="1">
              <a:lnSpc>
                <a:spcPct val="40000"/>
              </a:lnSpc>
              <a:spcBef>
                <a:spcPct val="50000"/>
              </a:spcBef>
            </a:pPr>
            <a:r>
              <a:rPr lang="zh-CN" altLang="en-US" sz="3600" dirty="0"/>
              <a:t>* * * *</a:t>
            </a:r>
          </a:p>
          <a:p>
            <a:pPr algn="l" eaLnBrk="1" hangingPunct="1">
              <a:lnSpc>
                <a:spcPct val="40000"/>
              </a:lnSpc>
              <a:spcBef>
                <a:spcPct val="50000"/>
              </a:spcBef>
            </a:pPr>
            <a:r>
              <a:rPr lang="zh-CN" altLang="en-US" sz="3600" dirty="0"/>
              <a:t>* * * * *</a:t>
            </a:r>
          </a:p>
        </p:txBody>
      </p:sp>
      <p:grpSp>
        <p:nvGrpSpPr>
          <p:cNvPr id="9" name="组合 8">
            <a:extLst>
              <a:ext uri="{FF2B5EF4-FFF2-40B4-BE49-F238E27FC236}">
                <a16:creationId xmlns:a16="http://schemas.microsoft.com/office/drawing/2014/main" id="{C1C4A123-6C91-492A-A626-1D1895CB74B1}"/>
              </a:ext>
            </a:extLst>
          </p:cNvPr>
          <p:cNvGrpSpPr/>
          <p:nvPr/>
        </p:nvGrpSpPr>
        <p:grpSpPr>
          <a:xfrm>
            <a:off x="7347657" y="5525384"/>
            <a:ext cx="1152128" cy="2232248"/>
            <a:chOff x="6444208" y="3717032"/>
            <a:chExt cx="1152128" cy="2232248"/>
          </a:xfrm>
        </p:grpSpPr>
        <p:sp>
          <p:nvSpPr>
            <p:cNvPr id="10" name="右中括号 9">
              <a:extLst>
                <a:ext uri="{FF2B5EF4-FFF2-40B4-BE49-F238E27FC236}">
                  <a16:creationId xmlns:a16="http://schemas.microsoft.com/office/drawing/2014/main" id="{3B785671-2A18-4792-99B5-6E985839D382}"/>
                </a:ext>
              </a:extLst>
            </p:cNvPr>
            <p:cNvSpPr/>
            <p:nvPr/>
          </p:nvSpPr>
          <p:spPr bwMode="auto">
            <a:xfrm>
              <a:off x="6444208" y="3717032"/>
              <a:ext cx="1152128" cy="2232248"/>
            </a:xfrm>
            <a:prstGeom prst="rightBracke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1" hangingPunct="1"/>
              <a:endParaRPr lang="zh-CN" altLang="en-US" sz="3200">
                <a:latin typeface="Arial" charset="0"/>
              </a:endParaRPr>
            </a:p>
          </p:txBody>
        </p:sp>
        <p:sp>
          <p:nvSpPr>
            <p:cNvPr id="11" name="右中括号 10">
              <a:extLst>
                <a:ext uri="{FF2B5EF4-FFF2-40B4-BE49-F238E27FC236}">
                  <a16:creationId xmlns:a16="http://schemas.microsoft.com/office/drawing/2014/main" id="{1A728F6B-C7C6-403B-AB1D-C591ED7F2906}"/>
                </a:ext>
              </a:extLst>
            </p:cNvPr>
            <p:cNvSpPr/>
            <p:nvPr/>
          </p:nvSpPr>
          <p:spPr bwMode="auto">
            <a:xfrm>
              <a:off x="6444208" y="4221088"/>
              <a:ext cx="792088" cy="1008112"/>
            </a:xfrm>
            <a:prstGeom prst="rightBracke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1" hangingPunct="1"/>
              <a:endParaRPr lang="zh-CN" altLang="en-US" sz="3200">
                <a:latin typeface="Arial" charset="0"/>
              </a:endParaRPr>
            </a:p>
          </p:txBody>
        </p:sp>
      </p:grpSp>
      <p:sp>
        <p:nvSpPr>
          <p:cNvPr id="12" name="线形标注 2 12">
            <a:extLst>
              <a:ext uri="{FF2B5EF4-FFF2-40B4-BE49-F238E27FC236}">
                <a16:creationId xmlns:a16="http://schemas.microsoft.com/office/drawing/2014/main" id="{B49C29A7-F826-4064-ABB7-52A41FE51D2A}"/>
              </a:ext>
            </a:extLst>
          </p:cNvPr>
          <p:cNvSpPr/>
          <p:nvPr/>
        </p:nvSpPr>
        <p:spPr bwMode="auto">
          <a:xfrm>
            <a:off x="6028455" y="2593064"/>
            <a:ext cx="6289411" cy="1368152"/>
          </a:xfrm>
          <a:prstGeom prst="borderCallout2">
            <a:avLst>
              <a:gd name="adj1" fmla="val 18750"/>
              <a:gd name="adj2" fmla="val -8333"/>
              <a:gd name="adj3" fmla="val 18750"/>
              <a:gd name="adj4" fmla="val -16667"/>
              <a:gd name="adj5" fmla="val 141893"/>
              <a:gd name="adj6" fmla="val -17296"/>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r>
              <a:rPr lang="zh-CN" altLang="en-US" sz="2800" dirty="0">
                <a:solidFill>
                  <a:schemeClr val="bg1"/>
                </a:solidFill>
                <a:latin typeface="黑体" pitchFamily="49" charset="-122"/>
                <a:ea typeface="黑体" pitchFamily="49" charset="-122"/>
              </a:rPr>
              <a:t>外层循环变量</a:t>
            </a:r>
            <a:r>
              <a:rPr lang="en-US" altLang="zh-CN" sz="2800" dirty="0" err="1">
                <a:solidFill>
                  <a:schemeClr val="bg1"/>
                </a:solidFill>
                <a:latin typeface="黑体" pitchFamily="49" charset="-122"/>
                <a:ea typeface="黑体" pitchFamily="49" charset="-122"/>
              </a:rPr>
              <a:t>i</a:t>
            </a:r>
            <a:r>
              <a:rPr lang="zh-CN" altLang="en-US" sz="2800" dirty="0">
                <a:solidFill>
                  <a:schemeClr val="bg1"/>
                </a:solidFill>
                <a:latin typeface="黑体" pitchFamily="49" charset="-122"/>
                <a:ea typeface="黑体" pitchFamily="49" charset="-122"/>
              </a:rPr>
              <a:t>每变化一次，</a:t>
            </a:r>
            <a:endParaRPr lang="en-US" altLang="zh-CN" sz="2800" dirty="0">
              <a:solidFill>
                <a:schemeClr val="bg1"/>
              </a:solidFill>
              <a:latin typeface="黑体" pitchFamily="49" charset="-122"/>
              <a:ea typeface="黑体" pitchFamily="49" charset="-122"/>
            </a:endParaRPr>
          </a:p>
          <a:p>
            <a:pPr eaLnBrk="1" hangingPunct="1"/>
            <a:r>
              <a:rPr lang="zh-CN" altLang="en-US" sz="2800" dirty="0">
                <a:solidFill>
                  <a:schemeClr val="bg1"/>
                </a:solidFill>
                <a:latin typeface="黑体" pitchFamily="49" charset="-122"/>
                <a:ea typeface="黑体" pitchFamily="49" charset="-122"/>
              </a:rPr>
              <a:t>内层循环</a:t>
            </a:r>
            <a:r>
              <a:rPr lang="en-US" altLang="zh-CN" sz="2800" dirty="0">
                <a:solidFill>
                  <a:schemeClr val="bg1"/>
                </a:solidFill>
                <a:latin typeface="黑体" pitchFamily="49" charset="-122"/>
                <a:ea typeface="黑体" pitchFamily="49" charset="-122"/>
              </a:rPr>
              <a:t>j</a:t>
            </a:r>
            <a:r>
              <a:rPr lang="zh-CN" altLang="en-US" sz="2800" dirty="0">
                <a:solidFill>
                  <a:schemeClr val="bg1"/>
                </a:solidFill>
                <a:latin typeface="黑体" pitchFamily="49" charset="-122"/>
                <a:ea typeface="黑体" pitchFamily="49" charset="-122"/>
              </a:rPr>
              <a:t>变化一轮</a:t>
            </a:r>
          </a:p>
        </p:txBody>
      </p:sp>
      <p:sp>
        <p:nvSpPr>
          <p:cNvPr id="14" name="矩形 7">
            <a:extLst>
              <a:ext uri="{FF2B5EF4-FFF2-40B4-BE49-F238E27FC236}">
                <a16:creationId xmlns:a16="http://schemas.microsoft.com/office/drawing/2014/main" id="{C27BCB75-1BDB-4A1A-86E4-E4AA27FC93A5}"/>
              </a:ext>
            </a:extLst>
          </p:cNvPr>
          <p:cNvSpPr>
            <a:spLocks noChangeArrowheads="1"/>
          </p:cNvSpPr>
          <p:nvPr/>
        </p:nvSpPr>
        <p:spPr bwMode="auto">
          <a:xfrm>
            <a:off x="560512" y="5795476"/>
            <a:ext cx="6013450" cy="1938992"/>
          </a:xfrm>
          <a:prstGeom prst="rect">
            <a:avLst/>
          </a:prstGeom>
          <a:noFill/>
          <a:ln w="28575">
            <a:noFill/>
            <a:miter lim="800000"/>
            <a:headEnd/>
            <a:tailEnd/>
          </a:ln>
        </p:spPr>
        <p:txBody>
          <a:bodyPr>
            <a:spAutoFit/>
          </a:bodyPr>
          <a:lstStyle/>
          <a:p>
            <a:pPr algn="l">
              <a:defRPr/>
            </a:pPr>
            <a:r>
              <a:rPr lang="en-US" altLang="zh-CN" sz="3200" b="1" dirty="0"/>
              <a:t>        </a:t>
            </a:r>
            <a:r>
              <a:rPr lang="en-US" altLang="zh-CN" sz="3200" b="1" dirty="0">
                <a:solidFill>
                  <a:srgbClr val="FF0000"/>
                </a:solidFill>
              </a:rPr>
              <a:t>{</a:t>
            </a:r>
            <a:r>
              <a:rPr lang="en-US" altLang="zh-CN" sz="3200" b="1" dirty="0"/>
              <a:t> </a:t>
            </a:r>
            <a:r>
              <a:rPr lang="en-US" altLang="zh-CN" sz="3200" b="1" dirty="0">
                <a:solidFill>
                  <a:srgbClr val="FF0000"/>
                </a:solidFill>
              </a:rPr>
              <a:t>for(j=1;j&lt;=</a:t>
            </a:r>
            <a:r>
              <a:rPr lang="en-US" altLang="zh-CN" sz="3200" b="1" dirty="0" err="1">
                <a:solidFill>
                  <a:srgbClr val="FF0000"/>
                </a:solidFill>
              </a:rPr>
              <a:t>i;j</a:t>
            </a:r>
            <a:r>
              <a:rPr lang="en-US" altLang="zh-CN" sz="3200" b="1" dirty="0">
                <a:solidFill>
                  <a:srgbClr val="FF0000"/>
                </a:solidFill>
              </a:rPr>
              <a:t>++) </a:t>
            </a:r>
            <a:r>
              <a:rPr lang="en-US" altLang="zh-CN" sz="3200" b="1" dirty="0" err="1">
                <a:solidFill>
                  <a:srgbClr val="0000FF"/>
                </a:solidFill>
              </a:rPr>
              <a:t>putchar</a:t>
            </a:r>
            <a:r>
              <a:rPr lang="en-US" altLang="zh-CN" sz="3200" b="1" dirty="0">
                <a:solidFill>
                  <a:srgbClr val="0000FF"/>
                </a:solidFill>
              </a:rPr>
              <a:t>(‘*’); </a:t>
            </a:r>
            <a:endParaRPr lang="zh-CN" altLang="en-US" sz="3200" b="1" dirty="0">
              <a:solidFill>
                <a:srgbClr val="0000FF"/>
              </a:solidFill>
            </a:endParaRPr>
          </a:p>
          <a:p>
            <a:pPr algn="l">
              <a:defRPr/>
            </a:pPr>
            <a:r>
              <a:rPr lang="en-US" altLang="zh-CN" sz="3200" b="1" dirty="0">
                <a:solidFill>
                  <a:srgbClr val="FF0000"/>
                </a:solidFill>
              </a:rPr>
              <a:t>           </a:t>
            </a:r>
            <a:r>
              <a:rPr lang="en-US" altLang="zh-CN" sz="3200" b="1" dirty="0" err="1">
                <a:solidFill>
                  <a:srgbClr val="FF0000"/>
                </a:solidFill>
              </a:rPr>
              <a:t>printf</a:t>
            </a:r>
            <a:r>
              <a:rPr lang="en-US" altLang="zh-CN" sz="3200" b="1" dirty="0">
                <a:solidFill>
                  <a:srgbClr val="FF0000"/>
                </a:solidFill>
              </a:rPr>
              <a:t>("\n");                       </a:t>
            </a:r>
            <a:endParaRPr lang="zh-CN" altLang="en-US" sz="3200" b="1" dirty="0">
              <a:solidFill>
                <a:srgbClr val="FF0000"/>
              </a:solidFill>
            </a:endParaRPr>
          </a:p>
          <a:p>
            <a:pPr algn="l">
              <a:defRPr/>
            </a:pPr>
            <a:r>
              <a:rPr lang="en-US" altLang="zh-CN" sz="3200" b="1" dirty="0"/>
              <a:t>        </a:t>
            </a:r>
            <a:r>
              <a:rPr lang="en-US" altLang="zh-CN" sz="3200" b="1" dirty="0">
                <a:solidFill>
                  <a:srgbClr val="FF0000"/>
                </a:solidFill>
              </a:rPr>
              <a:t>}</a:t>
            </a:r>
            <a:endParaRPr lang="zh-CN" altLang="en-US" sz="3200" b="1" dirty="0"/>
          </a:p>
        </p:txBody>
      </p:sp>
    </p:spTree>
    <p:extLst>
      <p:ext uri="{BB962C8B-B14F-4D97-AF65-F5344CB8AC3E}">
        <p14:creationId xmlns:p14="http://schemas.microsoft.com/office/powerpoint/2010/main" val="40570750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plus(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plus(in)">
                                      <p:cBhvr>
                                        <p:cTn id="12" dur="2000"/>
                                        <p:tgtEl>
                                          <p:spTgt spid="14"/>
                                        </p:tgtEl>
                                      </p:cBhvr>
                                    </p:animEffect>
                                  </p:childTnLst>
                                </p:cTn>
                              </p:par>
                              <p:par>
                                <p:cTn id="13" presetID="13" presetClass="entr" presetSubtype="16"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plus(in)">
                                      <p:cBhvr>
                                        <p:cTn id="15" dur="2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1000" fill="hold"/>
                                        <p:tgtEl>
                                          <p:spTgt spid="12"/>
                                        </p:tgtEl>
                                        <p:attrNameLst>
                                          <p:attrName>ppt_w</p:attrName>
                                        </p:attrNameLst>
                                      </p:cBhvr>
                                      <p:tavLst>
                                        <p:tav tm="0">
                                          <p:val>
                                            <p:strVal val="#ppt_w*0.70"/>
                                          </p:val>
                                        </p:tav>
                                        <p:tav tm="100000">
                                          <p:val>
                                            <p:strVal val="#ppt_w"/>
                                          </p:val>
                                        </p:tav>
                                      </p:tavLst>
                                    </p:anim>
                                    <p:anim calcmode="lin" valueType="num">
                                      <p:cBhvr>
                                        <p:cTn id="21" dur="1000" fill="hold"/>
                                        <p:tgtEl>
                                          <p:spTgt spid="12"/>
                                        </p:tgtEl>
                                        <p:attrNameLst>
                                          <p:attrName>ppt_h</p:attrName>
                                        </p:attrNameLst>
                                      </p:cBhvr>
                                      <p:tavLst>
                                        <p:tav tm="0">
                                          <p:val>
                                            <p:strVal val="#ppt_h"/>
                                          </p:val>
                                        </p:tav>
                                        <p:tav tm="100000">
                                          <p:val>
                                            <p:strVal val="#ppt_h"/>
                                          </p:val>
                                        </p:tav>
                                      </p:tavLst>
                                    </p:anim>
                                    <p:animEffect transition="in" filter="fade">
                                      <p:cBhvr>
                                        <p:cTn id="2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7"/>
          <p:cNvSpPr>
            <a:spLocks noChangeArrowheads="1"/>
          </p:cNvSpPr>
          <p:nvPr/>
        </p:nvSpPr>
        <p:spPr bwMode="auto">
          <a:xfrm>
            <a:off x="3288258" y="1653210"/>
            <a:ext cx="7894581" cy="3170099"/>
          </a:xfrm>
          <a:prstGeom prst="rect">
            <a:avLst/>
          </a:prstGeom>
          <a:noFill/>
          <a:ln w="28575">
            <a:solidFill>
              <a:srgbClr val="003399"/>
            </a:solidFill>
            <a:miter lim="800000"/>
            <a:headEnd/>
            <a:tailEnd/>
          </a:ln>
        </p:spPr>
        <p:txBody>
          <a:bodyPr>
            <a:spAutoFit/>
          </a:bodyPr>
          <a:lstStyle/>
          <a:p>
            <a:pPr algn="l">
              <a:defRPr/>
            </a:pPr>
            <a:r>
              <a:rPr lang="en-US" altLang="zh-CN" sz="3676" b="1" dirty="0"/>
              <a:t>for(</a:t>
            </a:r>
            <a:r>
              <a:rPr lang="en-US" altLang="zh-CN" sz="3676" b="1" dirty="0" err="1"/>
              <a:t>i</a:t>
            </a:r>
            <a:r>
              <a:rPr lang="en-US" altLang="zh-CN" sz="3676" b="1" dirty="0"/>
              <a:t>=1;i&lt;=5;i++)</a:t>
            </a:r>
            <a:endParaRPr lang="zh-CN" altLang="en-US" sz="3676" b="1" dirty="0"/>
          </a:p>
          <a:p>
            <a:pPr algn="l">
              <a:defRPr/>
            </a:pPr>
            <a:r>
              <a:rPr lang="en-US" altLang="zh-CN" sz="3676" b="1" dirty="0"/>
              <a:t>        </a:t>
            </a:r>
            <a:r>
              <a:rPr lang="en-US" altLang="zh-CN" sz="3676" b="1" dirty="0">
                <a:solidFill>
                  <a:srgbClr val="FF0000"/>
                </a:solidFill>
              </a:rPr>
              <a:t>{</a:t>
            </a:r>
            <a:r>
              <a:rPr lang="en-US" altLang="zh-CN" sz="3676" b="1" dirty="0"/>
              <a:t> </a:t>
            </a:r>
            <a:r>
              <a:rPr lang="en-US" altLang="zh-CN" sz="3676" b="1" dirty="0">
                <a:solidFill>
                  <a:srgbClr val="FF0000"/>
                </a:solidFill>
              </a:rPr>
              <a:t>for(j=1;j&lt;=</a:t>
            </a:r>
            <a:r>
              <a:rPr lang="en-US" altLang="zh-CN" sz="3676" b="1" dirty="0" err="1">
                <a:solidFill>
                  <a:srgbClr val="FF0000"/>
                </a:solidFill>
              </a:rPr>
              <a:t>i;j</a:t>
            </a:r>
            <a:r>
              <a:rPr lang="en-US" altLang="zh-CN" sz="3676" b="1" dirty="0">
                <a:solidFill>
                  <a:srgbClr val="FF0000"/>
                </a:solidFill>
              </a:rPr>
              <a:t>++) </a:t>
            </a:r>
            <a:r>
              <a:rPr lang="en-US" altLang="zh-CN" sz="3676" b="1" dirty="0" err="1">
                <a:solidFill>
                  <a:srgbClr val="0000FF"/>
                </a:solidFill>
              </a:rPr>
              <a:t>putchar</a:t>
            </a:r>
            <a:r>
              <a:rPr lang="en-US" altLang="zh-CN" sz="3676" b="1" dirty="0">
                <a:solidFill>
                  <a:srgbClr val="0000FF"/>
                </a:solidFill>
              </a:rPr>
              <a:t>(‘*’); </a:t>
            </a:r>
            <a:endParaRPr lang="zh-CN" altLang="en-US" sz="3676" b="1" dirty="0">
              <a:solidFill>
                <a:srgbClr val="0000FF"/>
              </a:solidFill>
            </a:endParaRPr>
          </a:p>
          <a:p>
            <a:pPr algn="l">
              <a:defRPr/>
            </a:pPr>
            <a:r>
              <a:rPr lang="en-US" altLang="zh-CN" sz="3676" b="1" dirty="0">
                <a:solidFill>
                  <a:srgbClr val="FF0000"/>
                </a:solidFill>
              </a:rPr>
              <a:t>           </a:t>
            </a:r>
            <a:r>
              <a:rPr lang="en-US" altLang="zh-CN" sz="3676" b="1" dirty="0" err="1">
                <a:solidFill>
                  <a:srgbClr val="FF0000"/>
                </a:solidFill>
              </a:rPr>
              <a:t>printf</a:t>
            </a:r>
            <a:r>
              <a:rPr lang="en-US" altLang="zh-CN" sz="3676" b="1" dirty="0">
                <a:solidFill>
                  <a:srgbClr val="FF0000"/>
                </a:solidFill>
              </a:rPr>
              <a:t>("\n");                       </a:t>
            </a:r>
            <a:endParaRPr lang="zh-CN" altLang="en-US" sz="3676" b="1" dirty="0">
              <a:solidFill>
                <a:srgbClr val="FF0000"/>
              </a:solidFill>
            </a:endParaRPr>
          </a:p>
          <a:p>
            <a:pPr algn="l">
              <a:defRPr/>
            </a:pPr>
            <a:r>
              <a:rPr lang="en-US" altLang="zh-CN" sz="3676" b="1" dirty="0"/>
              <a:t>        </a:t>
            </a:r>
            <a:r>
              <a:rPr lang="en-US" altLang="zh-CN" sz="3676" b="1" dirty="0">
                <a:solidFill>
                  <a:srgbClr val="FF0000"/>
                </a:solidFill>
              </a:rPr>
              <a:t>}</a:t>
            </a:r>
            <a:endParaRPr lang="zh-CN" altLang="en-US" sz="3676" b="1" dirty="0">
              <a:solidFill>
                <a:srgbClr val="FF0000"/>
              </a:solidFill>
            </a:endParaRPr>
          </a:p>
          <a:p>
            <a:pPr algn="l">
              <a:defRPr/>
            </a:pPr>
            <a:r>
              <a:rPr lang="en-US" altLang="zh-CN" sz="3676" b="1" dirty="0"/>
              <a:t>  }</a:t>
            </a:r>
            <a:endParaRPr lang="zh-CN" altLang="en-US" sz="3676" b="1" dirty="0"/>
          </a:p>
        </p:txBody>
      </p:sp>
      <p:sp>
        <p:nvSpPr>
          <p:cNvPr id="4" name="右箭头 3"/>
          <p:cNvSpPr/>
          <p:nvPr/>
        </p:nvSpPr>
        <p:spPr bwMode="auto">
          <a:xfrm>
            <a:off x="1492120" y="1747743"/>
            <a:ext cx="1039869" cy="567201"/>
          </a:xfrm>
          <a:prstGeom prst="right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20044" tIns="60022" rIns="120044" bIns="60022" numCol="1" rtlCol="0" anchor="t" anchorCtr="0" compatLnSpc="1">
            <a:prstTxWarp prst="textNoShape">
              <a:avLst/>
            </a:prstTxWarp>
          </a:bodyPr>
          <a:lstStyle/>
          <a:p>
            <a:pPr algn="r" eaLnBrk="1" hangingPunct="1"/>
            <a:endParaRPr lang="zh-CN" altLang="en-US" sz="2100">
              <a:latin typeface="Arial" charset="0"/>
            </a:endParaRPr>
          </a:p>
        </p:txBody>
      </p:sp>
      <p:sp>
        <p:nvSpPr>
          <p:cNvPr id="5" name="右箭头 4"/>
          <p:cNvSpPr/>
          <p:nvPr/>
        </p:nvSpPr>
        <p:spPr bwMode="auto">
          <a:xfrm>
            <a:off x="3004658" y="2220411"/>
            <a:ext cx="1039869" cy="567201"/>
          </a:xfrm>
          <a:prstGeom prst="right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20044" tIns="60022" rIns="120044" bIns="60022" numCol="1" rtlCol="0" anchor="t" anchorCtr="0" compatLnSpc="1">
            <a:prstTxWarp prst="textNoShape">
              <a:avLst/>
            </a:prstTxWarp>
          </a:bodyPr>
          <a:lstStyle/>
          <a:p>
            <a:pPr algn="r" eaLnBrk="1" hangingPunct="1"/>
            <a:endParaRPr lang="zh-CN" altLang="en-US" sz="2100">
              <a:latin typeface="Arial"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189803432"/>
              </p:ext>
            </p:extLst>
          </p:nvPr>
        </p:nvGraphicFramePr>
        <p:xfrm>
          <a:off x="924919" y="4772817"/>
          <a:ext cx="4915743" cy="3970410"/>
        </p:xfrm>
        <a:graphic>
          <a:graphicData uri="http://schemas.openxmlformats.org/drawingml/2006/table">
            <a:tbl>
              <a:tblPr firstRow="1" bandRow="1">
                <a:tableStyleId>{5C22544A-7EE6-4342-B048-85BDC9FD1C3A}</a:tableStyleId>
              </a:tblPr>
              <a:tblGrid>
                <a:gridCol w="1393593">
                  <a:extLst>
                    <a:ext uri="{9D8B030D-6E8A-4147-A177-3AD203B41FA5}">
                      <a16:colId xmlns:a16="http://schemas.microsoft.com/office/drawing/2014/main" val="20000"/>
                    </a:ext>
                  </a:extLst>
                </a:gridCol>
                <a:gridCol w="704431">
                  <a:extLst>
                    <a:ext uri="{9D8B030D-6E8A-4147-A177-3AD203B41FA5}">
                      <a16:colId xmlns:a16="http://schemas.microsoft.com/office/drawing/2014/main" val="20001"/>
                    </a:ext>
                  </a:extLst>
                </a:gridCol>
                <a:gridCol w="176107">
                  <a:extLst>
                    <a:ext uri="{9D8B030D-6E8A-4147-A177-3AD203B41FA5}">
                      <a16:colId xmlns:a16="http://schemas.microsoft.com/office/drawing/2014/main" val="20002"/>
                    </a:ext>
                  </a:extLst>
                </a:gridCol>
                <a:gridCol w="293514">
                  <a:extLst>
                    <a:ext uri="{9D8B030D-6E8A-4147-A177-3AD203B41FA5}">
                      <a16:colId xmlns:a16="http://schemas.microsoft.com/office/drawing/2014/main" val="20003"/>
                    </a:ext>
                  </a:extLst>
                </a:gridCol>
                <a:gridCol w="234808">
                  <a:extLst>
                    <a:ext uri="{9D8B030D-6E8A-4147-A177-3AD203B41FA5}">
                      <a16:colId xmlns:a16="http://schemas.microsoft.com/office/drawing/2014/main" val="20004"/>
                    </a:ext>
                  </a:extLst>
                </a:gridCol>
                <a:gridCol w="352215">
                  <a:extLst>
                    <a:ext uri="{9D8B030D-6E8A-4147-A177-3AD203B41FA5}">
                      <a16:colId xmlns:a16="http://schemas.microsoft.com/office/drawing/2014/main" val="20005"/>
                    </a:ext>
                  </a:extLst>
                </a:gridCol>
                <a:gridCol w="352215">
                  <a:extLst>
                    <a:ext uri="{9D8B030D-6E8A-4147-A177-3AD203B41FA5}">
                      <a16:colId xmlns:a16="http://schemas.microsoft.com/office/drawing/2014/main" val="20006"/>
                    </a:ext>
                  </a:extLst>
                </a:gridCol>
                <a:gridCol w="234808">
                  <a:extLst>
                    <a:ext uri="{9D8B030D-6E8A-4147-A177-3AD203B41FA5}">
                      <a16:colId xmlns:a16="http://schemas.microsoft.com/office/drawing/2014/main" val="20007"/>
                    </a:ext>
                  </a:extLst>
                </a:gridCol>
                <a:gridCol w="293514">
                  <a:extLst>
                    <a:ext uri="{9D8B030D-6E8A-4147-A177-3AD203B41FA5}">
                      <a16:colId xmlns:a16="http://schemas.microsoft.com/office/drawing/2014/main" val="20008"/>
                    </a:ext>
                  </a:extLst>
                </a:gridCol>
                <a:gridCol w="176107">
                  <a:extLst>
                    <a:ext uri="{9D8B030D-6E8A-4147-A177-3AD203B41FA5}">
                      <a16:colId xmlns:a16="http://schemas.microsoft.com/office/drawing/2014/main" val="20009"/>
                    </a:ext>
                  </a:extLst>
                </a:gridCol>
                <a:gridCol w="704431">
                  <a:extLst>
                    <a:ext uri="{9D8B030D-6E8A-4147-A177-3AD203B41FA5}">
                      <a16:colId xmlns:a16="http://schemas.microsoft.com/office/drawing/2014/main" val="20010"/>
                    </a:ext>
                  </a:extLst>
                </a:gridCol>
              </a:tblGrid>
              <a:tr h="661735">
                <a:tc>
                  <a:txBody>
                    <a:bodyPr/>
                    <a:lstStyle/>
                    <a:p>
                      <a:pPr algn="ctr"/>
                      <a:r>
                        <a:rPr lang="en-US" altLang="zh-CN" sz="2600" b="1" dirty="0" err="1">
                          <a:latin typeface="Times New Roman" pitchFamily="18" charset="0"/>
                          <a:cs typeface="Times New Roman" pitchFamily="18" charset="0"/>
                        </a:rPr>
                        <a:t>i</a:t>
                      </a:r>
                      <a:endParaRPr lang="zh-CN" altLang="en-US" sz="2600" b="1" dirty="0">
                        <a:latin typeface="Times New Roman" pitchFamily="18" charset="0"/>
                        <a:cs typeface="Times New Roman" pitchFamily="18" charset="0"/>
                      </a:endParaRPr>
                    </a:p>
                  </a:txBody>
                  <a:tcPr marL="120044" marR="120044" marT="60022" marB="60022">
                    <a:solidFill>
                      <a:schemeClr val="accent6">
                        <a:lumMod val="60000"/>
                        <a:lumOff val="40000"/>
                      </a:schemeClr>
                    </a:solidFill>
                  </a:tcPr>
                </a:tc>
                <a:tc gridSpan="10">
                  <a:txBody>
                    <a:bodyPr/>
                    <a:lstStyle/>
                    <a:p>
                      <a:pPr algn="ctr"/>
                      <a:r>
                        <a:rPr lang="en-US" altLang="zh-CN" sz="2600" b="1" dirty="0">
                          <a:latin typeface="Times New Roman" pitchFamily="18" charset="0"/>
                          <a:cs typeface="Times New Roman" pitchFamily="18" charset="0"/>
                        </a:rPr>
                        <a:t>j</a:t>
                      </a:r>
                      <a:endParaRPr lang="zh-CN" altLang="en-US" sz="2600" b="1" dirty="0">
                        <a:latin typeface="Times New Roman" pitchFamily="18" charset="0"/>
                        <a:cs typeface="Times New Roman" pitchFamily="18" charset="0"/>
                      </a:endParaRPr>
                    </a:p>
                  </a:txBody>
                  <a:tcPr marL="120044" marR="120044" marT="60022" marB="60022">
                    <a:solidFill>
                      <a:schemeClr val="accent6">
                        <a:lumMod val="60000"/>
                        <a:lumOff val="4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661735">
                <a:tc>
                  <a:txBody>
                    <a:bodyPr/>
                    <a:lstStyle/>
                    <a:p>
                      <a:pPr algn="ctr"/>
                      <a:r>
                        <a:rPr lang="en-US" altLang="zh-CN" sz="2600" b="1" dirty="0">
                          <a:solidFill>
                            <a:schemeClr val="tx1"/>
                          </a:solidFill>
                          <a:latin typeface="Times New Roman" pitchFamily="18" charset="0"/>
                          <a:cs typeface="Times New Roman" pitchFamily="18" charset="0"/>
                        </a:rPr>
                        <a:t>1</a:t>
                      </a:r>
                      <a:endParaRPr lang="zh-CN" altLang="en-US" sz="2600" b="1" dirty="0">
                        <a:solidFill>
                          <a:schemeClr val="tx1"/>
                        </a:solidFill>
                        <a:latin typeface="Times New Roman" pitchFamily="18" charset="0"/>
                        <a:cs typeface="Times New Roman" pitchFamily="18" charset="0"/>
                      </a:endParaRPr>
                    </a:p>
                  </a:txBody>
                  <a:tcPr marL="120044" marR="120044" marT="60022" marB="60022">
                    <a:solidFill>
                      <a:schemeClr val="accent6">
                        <a:lumMod val="60000"/>
                        <a:lumOff val="40000"/>
                      </a:schemeClr>
                    </a:solidFill>
                  </a:tcPr>
                </a:tc>
                <a:tc gridSpan="10">
                  <a:txBody>
                    <a:bodyPr/>
                    <a:lstStyle/>
                    <a:p>
                      <a:pPr algn="ctr"/>
                      <a:r>
                        <a:rPr lang="en-US" altLang="zh-CN" sz="2600" b="1" dirty="0">
                          <a:solidFill>
                            <a:schemeClr val="bg1"/>
                          </a:solidFill>
                          <a:latin typeface="Times New Roman" pitchFamily="18" charset="0"/>
                          <a:cs typeface="Times New Roman" pitchFamily="18" charset="0"/>
                        </a:rPr>
                        <a:t>1</a:t>
                      </a:r>
                      <a:endParaRPr lang="zh-CN" altLang="en-US" sz="2600" b="1" dirty="0">
                        <a:solidFill>
                          <a:schemeClr val="bg1"/>
                        </a:solidFill>
                        <a:latin typeface="Times New Roman" pitchFamily="18" charset="0"/>
                        <a:cs typeface="Times New Roman" pitchFamily="18" charset="0"/>
                      </a:endParaRPr>
                    </a:p>
                  </a:txBody>
                  <a:tcPr marL="120044" marR="120044" marT="60022" marB="60022">
                    <a:solidFill>
                      <a:schemeClr val="accent6">
                        <a:lumMod val="60000"/>
                        <a:lumOff val="4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661735">
                <a:tc>
                  <a:txBody>
                    <a:bodyPr/>
                    <a:lstStyle/>
                    <a:p>
                      <a:pPr algn="ctr"/>
                      <a:r>
                        <a:rPr lang="en-US" altLang="zh-CN" sz="2600" b="1" dirty="0">
                          <a:solidFill>
                            <a:schemeClr val="tx1"/>
                          </a:solidFill>
                          <a:latin typeface="Times New Roman" pitchFamily="18" charset="0"/>
                          <a:cs typeface="Times New Roman" pitchFamily="18" charset="0"/>
                        </a:rPr>
                        <a:t>2</a:t>
                      </a:r>
                      <a:endParaRPr lang="zh-CN" altLang="en-US" sz="2600" b="1" dirty="0">
                        <a:solidFill>
                          <a:schemeClr val="tx1"/>
                        </a:solidFill>
                        <a:latin typeface="Times New Roman" pitchFamily="18" charset="0"/>
                        <a:cs typeface="Times New Roman" pitchFamily="18" charset="0"/>
                      </a:endParaRPr>
                    </a:p>
                  </a:txBody>
                  <a:tcPr marL="120044" marR="120044" marT="60022" marB="60022">
                    <a:solidFill>
                      <a:schemeClr val="accent6">
                        <a:lumMod val="60000"/>
                        <a:lumOff val="40000"/>
                      </a:schemeClr>
                    </a:solidFill>
                  </a:tcPr>
                </a:tc>
                <a:tc gridSpan="5">
                  <a:txBody>
                    <a:bodyPr/>
                    <a:lstStyle/>
                    <a:p>
                      <a:pPr algn="ctr"/>
                      <a:r>
                        <a:rPr lang="en-US" altLang="zh-CN" sz="2600" b="1" dirty="0">
                          <a:solidFill>
                            <a:schemeClr val="bg1"/>
                          </a:solidFill>
                          <a:latin typeface="Times New Roman" pitchFamily="18" charset="0"/>
                          <a:cs typeface="Times New Roman" pitchFamily="18" charset="0"/>
                        </a:rPr>
                        <a:t>1</a:t>
                      </a:r>
                      <a:endParaRPr lang="zh-CN" altLang="en-US" sz="2600" b="1" dirty="0">
                        <a:solidFill>
                          <a:schemeClr val="bg1"/>
                        </a:solidFill>
                        <a:latin typeface="Times New Roman" pitchFamily="18" charset="0"/>
                        <a:cs typeface="Times New Roman" pitchFamily="18" charset="0"/>
                      </a:endParaRPr>
                    </a:p>
                  </a:txBody>
                  <a:tcPr marL="120044" marR="120044" marT="60022" marB="60022">
                    <a:solidFill>
                      <a:schemeClr val="accent6">
                        <a:lumMod val="60000"/>
                        <a:lumOff val="4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algn="ctr"/>
                      <a:r>
                        <a:rPr lang="en-US" altLang="zh-CN" sz="2600" b="1" dirty="0">
                          <a:solidFill>
                            <a:schemeClr val="bg1"/>
                          </a:solidFill>
                          <a:latin typeface="Times New Roman" pitchFamily="18" charset="0"/>
                          <a:cs typeface="Times New Roman" pitchFamily="18" charset="0"/>
                        </a:rPr>
                        <a:t>2</a:t>
                      </a:r>
                      <a:endParaRPr lang="zh-CN" altLang="en-US" sz="2600" b="1" dirty="0">
                        <a:solidFill>
                          <a:schemeClr val="bg1"/>
                        </a:solidFill>
                        <a:latin typeface="Times New Roman" pitchFamily="18" charset="0"/>
                        <a:cs typeface="Times New Roman" pitchFamily="18" charset="0"/>
                      </a:endParaRPr>
                    </a:p>
                  </a:txBody>
                  <a:tcPr marL="120044" marR="120044" marT="60022" marB="60022">
                    <a:solidFill>
                      <a:schemeClr val="accent6">
                        <a:lumMod val="60000"/>
                        <a:lumOff val="4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661735">
                <a:tc>
                  <a:txBody>
                    <a:bodyPr/>
                    <a:lstStyle/>
                    <a:p>
                      <a:pPr algn="ctr"/>
                      <a:r>
                        <a:rPr lang="en-US" altLang="zh-CN" sz="2600" b="1" dirty="0">
                          <a:solidFill>
                            <a:schemeClr val="tx1"/>
                          </a:solidFill>
                          <a:latin typeface="Times New Roman" pitchFamily="18" charset="0"/>
                          <a:cs typeface="Times New Roman" pitchFamily="18" charset="0"/>
                        </a:rPr>
                        <a:t>3</a:t>
                      </a:r>
                      <a:endParaRPr lang="zh-CN" altLang="en-US" sz="2600" b="1" dirty="0">
                        <a:solidFill>
                          <a:schemeClr val="tx1"/>
                        </a:solidFill>
                        <a:latin typeface="Times New Roman" pitchFamily="18" charset="0"/>
                        <a:cs typeface="Times New Roman" pitchFamily="18" charset="0"/>
                      </a:endParaRPr>
                    </a:p>
                  </a:txBody>
                  <a:tcPr marL="120044" marR="120044" marT="60022" marB="60022">
                    <a:solidFill>
                      <a:schemeClr val="accent6">
                        <a:lumMod val="60000"/>
                        <a:lumOff val="40000"/>
                      </a:schemeClr>
                    </a:solidFill>
                  </a:tcPr>
                </a:tc>
                <a:tc gridSpan="3">
                  <a:txBody>
                    <a:bodyPr/>
                    <a:lstStyle/>
                    <a:p>
                      <a:pPr algn="ctr"/>
                      <a:r>
                        <a:rPr lang="en-US" altLang="zh-CN" sz="2600" b="1" dirty="0">
                          <a:solidFill>
                            <a:schemeClr val="bg1"/>
                          </a:solidFill>
                          <a:latin typeface="Times New Roman" pitchFamily="18" charset="0"/>
                          <a:cs typeface="Times New Roman" pitchFamily="18" charset="0"/>
                        </a:rPr>
                        <a:t>1</a:t>
                      </a:r>
                      <a:endParaRPr lang="zh-CN" altLang="en-US" sz="2600" b="1" dirty="0">
                        <a:solidFill>
                          <a:schemeClr val="bg1"/>
                        </a:solidFill>
                        <a:latin typeface="Times New Roman" pitchFamily="18" charset="0"/>
                        <a:cs typeface="Times New Roman" pitchFamily="18" charset="0"/>
                      </a:endParaRPr>
                    </a:p>
                  </a:txBody>
                  <a:tcPr marL="120044" marR="120044" marT="60022" marB="60022">
                    <a:solidFill>
                      <a:schemeClr val="accent6">
                        <a:lumMod val="60000"/>
                        <a:lumOff val="40000"/>
                      </a:schemeClr>
                    </a:solidFill>
                  </a:tcPr>
                </a:tc>
                <a:tc hMerge="1">
                  <a:txBody>
                    <a:bodyPr/>
                    <a:lstStyle/>
                    <a:p>
                      <a:endParaRPr lang="zh-CN" altLang="en-US"/>
                    </a:p>
                  </a:txBody>
                  <a:tcPr/>
                </a:tc>
                <a:tc hMerge="1">
                  <a:txBody>
                    <a:bodyPr/>
                    <a:lstStyle/>
                    <a:p>
                      <a:endParaRPr lang="zh-CN" altLang="en-US"/>
                    </a:p>
                  </a:txBody>
                  <a:tcPr/>
                </a:tc>
                <a:tc gridSpan="4">
                  <a:txBody>
                    <a:bodyPr/>
                    <a:lstStyle/>
                    <a:p>
                      <a:pPr algn="ctr"/>
                      <a:r>
                        <a:rPr lang="en-US" altLang="zh-CN" sz="2600" b="1" dirty="0">
                          <a:solidFill>
                            <a:schemeClr val="bg1"/>
                          </a:solidFill>
                          <a:latin typeface="Times New Roman" pitchFamily="18" charset="0"/>
                          <a:cs typeface="Times New Roman" pitchFamily="18" charset="0"/>
                        </a:rPr>
                        <a:t>2</a:t>
                      </a:r>
                      <a:endParaRPr lang="zh-CN" altLang="en-US" sz="2600" b="1" dirty="0">
                        <a:solidFill>
                          <a:schemeClr val="bg1"/>
                        </a:solidFill>
                        <a:latin typeface="Times New Roman" pitchFamily="18" charset="0"/>
                        <a:cs typeface="Times New Roman" pitchFamily="18" charset="0"/>
                      </a:endParaRPr>
                    </a:p>
                  </a:txBody>
                  <a:tcPr marL="120044" marR="120044" marT="60022" marB="60022">
                    <a:solidFill>
                      <a:schemeClr val="accent6">
                        <a:lumMod val="60000"/>
                        <a:lumOff val="4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r>
                        <a:rPr lang="en-US" altLang="zh-CN" sz="2600" b="1" dirty="0">
                          <a:solidFill>
                            <a:schemeClr val="bg1"/>
                          </a:solidFill>
                          <a:latin typeface="Times New Roman" pitchFamily="18" charset="0"/>
                          <a:cs typeface="Times New Roman" pitchFamily="18" charset="0"/>
                        </a:rPr>
                        <a:t>3</a:t>
                      </a:r>
                      <a:endParaRPr lang="zh-CN" altLang="en-US" sz="2600" b="1" dirty="0">
                        <a:solidFill>
                          <a:schemeClr val="bg1"/>
                        </a:solidFill>
                        <a:latin typeface="Times New Roman" pitchFamily="18" charset="0"/>
                        <a:cs typeface="Times New Roman" pitchFamily="18" charset="0"/>
                      </a:endParaRPr>
                    </a:p>
                  </a:txBody>
                  <a:tcPr marL="120044" marR="120044" marT="60022" marB="60022">
                    <a:solidFill>
                      <a:schemeClr val="accent6">
                        <a:lumMod val="60000"/>
                        <a:lumOff val="40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661735">
                <a:tc>
                  <a:txBody>
                    <a:bodyPr/>
                    <a:lstStyle/>
                    <a:p>
                      <a:pPr algn="ctr"/>
                      <a:r>
                        <a:rPr lang="en-US" altLang="zh-CN" sz="2600" b="1" dirty="0">
                          <a:solidFill>
                            <a:schemeClr val="tx1"/>
                          </a:solidFill>
                          <a:latin typeface="Times New Roman" pitchFamily="18" charset="0"/>
                          <a:cs typeface="Times New Roman" pitchFamily="18" charset="0"/>
                        </a:rPr>
                        <a:t>4</a:t>
                      </a:r>
                      <a:endParaRPr lang="zh-CN" altLang="en-US" sz="2600" b="1" dirty="0">
                        <a:solidFill>
                          <a:schemeClr val="tx1"/>
                        </a:solidFill>
                        <a:latin typeface="Times New Roman" pitchFamily="18" charset="0"/>
                        <a:cs typeface="Times New Roman" pitchFamily="18" charset="0"/>
                      </a:endParaRPr>
                    </a:p>
                  </a:txBody>
                  <a:tcPr marL="120044" marR="120044" marT="60022" marB="60022">
                    <a:solidFill>
                      <a:schemeClr val="accent6">
                        <a:lumMod val="60000"/>
                        <a:lumOff val="40000"/>
                      </a:schemeClr>
                    </a:solidFill>
                  </a:tcPr>
                </a:tc>
                <a:tc gridSpan="2">
                  <a:txBody>
                    <a:bodyPr/>
                    <a:lstStyle/>
                    <a:p>
                      <a:pPr algn="ctr"/>
                      <a:r>
                        <a:rPr lang="en-US" altLang="zh-CN" sz="2600" b="1" dirty="0">
                          <a:solidFill>
                            <a:schemeClr val="bg1"/>
                          </a:solidFill>
                          <a:latin typeface="Times New Roman" pitchFamily="18" charset="0"/>
                          <a:cs typeface="Times New Roman" pitchFamily="18" charset="0"/>
                        </a:rPr>
                        <a:t>1</a:t>
                      </a:r>
                      <a:endParaRPr lang="zh-CN" altLang="en-US" sz="2600" b="1" dirty="0">
                        <a:solidFill>
                          <a:schemeClr val="bg1"/>
                        </a:solidFill>
                        <a:latin typeface="Times New Roman" pitchFamily="18" charset="0"/>
                        <a:cs typeface="Times New Roman" pitchFamily="18" charset="0"/>
                      </a:endParaRPr>
                    </a:p>
                  </a:txBody>
                  <a:tcPr marL="120044" marR="120044" marT="60022" marB="60022">
                    <a:solidFill>
                      <a:schemeClr val="accent6">
                        <a:lumMod val="60000"/>
                        <a:lumOff val="40000"/>
                      </a:schemeClr>
                    </a:solidFill>
                  </a:tcPr>
                </a:tc>
                <a:tc hMerge="1">
                  <a:txBody>
                    <a:bodyPr/>
                    <a:lstStyle/>
                    <a:p>
                      <a:endParaRPr lang="zh-CN" altLang="en-US"/>
                    </a:p>
                  </a:txBody>
                  <a:tcPr/>
                </a:tc>
                <a:tc gridSpan="3">
                  <a:txBody>
                    <a:bodyPr/>
                    <a:lstStyle/>
                    <a:p>
                      <a:pPr algn="ctr"/>
                      <a:r>
                        <a:rPr lang="en-US" altLang="zh-CN" sz="2600" b="1" dirty="0">
                          <a:solidFill>
                            <a:schemeClr val="bg1"/>
                          </a:solidFill>
                          <a:latin typeface="Times New Roman" pitchFamily="18" charset="0"/>
                          <a:cs typeface="Times New Roman" pitchFamily="18" charset="0"/>
                        </a:rPr>
                        <a:t>2</a:t>
                      </a:r>
                      <a:endParaRPr lang="zh-CN" altLang="en-US" sz="2600" b="1" dirty="0">
                        <a:solidFill>
                          <a:schemeClr val="bg1"/>
                        </a:solidFill>
                        <a:latin typeface="Times New Roman" pitchFamily="18" charset="0"/>
                        <a:cs typeface="Times New Roman" pitchFamily="18" charset="0"/>
                      </a:endParaRPr>
                    </a:p>
                  </a:txBody>
                  <a:tcPr marL="120044" marR="120044" marT="60022" marB="60022">
                    <a:solidFill>
                      <a:schemeClr val="accent6">
                        <a:lumMod val="60000"/>
                        <a:lumOff val="40000"/>
                      </a:schemeClr>
                    </a:solidFill>
                  </a:tcPr>
                </a:tc>
                <a:tc hMerge="1">
                  <a:txBody>
                    <a:bodyPr/>
                    <a:lstStyle/>
                    <a:p>
                      <a:endParaRPr lang="zh-CN" altLang="en-US"/>
                    </a:p>
                  </a:txBody>
                  <a:tcPr/>
                </a:tc>
                <a:tc hMerge="1">
                  <a:txBody>
                    <a:bodyPr/>
                    <a:lstStyle/>
                    <a:p>
                      <a:endParaRPr lang="zh-CN" altLang="en-US"/>
                    </a:p>
                  </a:txBody>
                  <a:tcPr/>
                </a:tc>
                <a:tc gridSpan="3">
                  <a:txBody>
                    <a:bodyPr/>
                    <a:lstStyle/>
                    <a:p>
                      <a:pPr algn="ctr"/>
                      <a:r>
                        <a:rPr lang="en-US" altLang="zh-CN" sz="2600" b="1" dirty="0">
                          <a:solidFill>
                            <a:schemeClr val="bg1"/>
                          </a:solidFill>
                          <a:latin typeface="Times New Roman" pitchFamily="18" charset="0"/>
                          <a:cs typeface="Times New Roman" pitchFamily="18" charset="0"/>
                        </a:rPr>
                        <a:t>3</a:t>
                      </a:r>
                      <a:endParaRPr lang="zh-CN" altLang="en-US" sz="2600" b="1" dirty="0">
                        <a:solidFill>
                          <a:schemeClr val="bg1"/>
                        </a:solidFill>
                        <a:latin typeface="Times New Roman" pitchFamily="18" charset="0"/>
                        <a:cs typeface="Times New Roman" pitchFamily="18" charset="0"/>
                      </a:endParaRPr>
                    </a:p>
                  </a:txBody>
                  <a:tcPr marL="120044" marR="120044" marT="60022" marB="60022">
                    <a:solidFill>
                      <a:schemeClr val="accent6">
                        <a:lumMod val="60000"/>
                        <a:lumOff val="40000"/>
                      </a:schemeClr>
                    </a:solidFill>
                  </a:tcPr>
                </a:tc>
                <a:tc hMerge="1">
                  <a:txBody>
                    <a:bodyPr/>
                    <a:lstStyle/>
                    <a:p>
                      <a:endParaRPr lang="zh-CN" altLang="en-US"/>
                    </a:p>
                  </a:txBody>
                  <a:tcPr/>
                </a:tc>
                <a:tc hMerge="1">
                  <a:txBody>
                    <a:bodyPr/>
                    <a:lstStyle/>
                    <a:p>
                      <a:endParaRPr lang="zh-CN" altLang="en-US"/>
                    </a:p>
                  </a:txBody>
                  <a:tcPr/>
                </a:tc>
                <a:tc gridSpan="2">
                  <a:txBody>
                    <a:bodyPr/>
                    <a:lstStyle/>
                    <a:p>
                      <a:pPr algn="ctr"/>
                      <a:r>
                        <a:rPr lang="en-US" altLang="zh-CN" sz="2600" b="1" dirty="0">
                          <a:solidFill>
                            <a:schemeClr val="bg1"/>
                          </a:solidFill>
                          <a:latin typeface="Times New Roman" pitchFamily="18" charset="0"/>
                          <a:cs typeface="Times New Roman" pitchFamily="18" charset="0"/>
                        </a:rPr>
                        <a:t>4</a:t>
                      </a:r>
                      <a:endParaRPr lang="zh-CN" altLang="en-US" sz="2600" b="1" dirty="0">
                        <a:solidFill>
                          <a:schemeClr val="bg1"/>
                        </a:solidFill>
                        <a:latin typeface="Times New Roman" pitchFamily="18" charset="0"/>
                        <a:cs typeface="Times New Roman" pitchFamily="18" charset="0"/>
                      </a:endParaRPr>
                    </a:p>
                  </a:txBody>
                  <a:tcPr marL="120044" marR="120044" marT="60022" marB="60022">
                    <a:solidFill>
                      <a:schemeClr val="accent6">
                        <a:lumMod val="60000"/>
                        <a:lumOff val="40000"/>
                      </a:schemeClr>
                    </a:solidFill>
                  </a:tcPr>
                </a:tc>
                <a:tc hMerge="1">
                  <a:txBody>
                    <a:bodyPr/>
                    <a:lstStyle/>
                    <a:p>
                      <a:endParaRPr lang="zh-CN" altLang="en-US"/>
                    </a:p>
                  </a:txBody>
                  <a:tcPr/>
                </a:tc>
                <a:extLst>
                  <a:ext uri="{0D108BD9-81ED-4DB2-BD59-A6C34878D82A}">
                    <a16:rowId xmlns:a16="http://schemas.microsoft.com/office/drawing/2014/main" val="10004"/>
                  </a:ext>
                </a:extLst>
              </a:tr>
              <a:tr h="661735">
                <a:tc>
                  <a:txBody>
                    <a:bodyPr/>
                    <a:lstStyle/>
                    <a:p>
                      <a:pPr algn="ctr"/>
                      <a:r>
                        <a:rPr lang="en-US" altLang="zh-CN" sz="2600" b="1" dirty="0">
                          <a:solidFill>
                            <a:schemeClr val="tx1"/>
                          </a:solidFill>
                          <a:latin typeface="Times New Roman" pitchFamily="18" charset="0"/>
                          <a:cs typeface="Times New Roman" pitchFamily="18" charset="0"/>
                        </a:rPr>
                        <a:t>5</a:t>
                      </a:r>
                      <a:endParaRPr lang="zh-CN" altLang="en-US" sz="2600" b="1" dirty="0">
                        <a:solidFill>
                          <a:schemeClr val="tx1"/>
                        </a:solidFill>
                        <a:latin typeface="Times New Roman" pitchFamily="18" charset="0"/>
                        <a:cs typeface="Times New Roman" pitchFamily="18" charset="0"/>
                      </a:endParaRPr>
                    </a:p>
                  </a:txBody>
                  <a:tcPr marL="120044" marR="120044" marT="60022" marB="60022">
                    <a:solidFill>
                      <a:schemeClr val="accent6">
                        <a:lumMod val="60000"/>
                        <a:lumOff val="40000"/>
                      </a:schemeClr>
                    </a:solidFill>
                  </a:tcPr>
                </a:tc>
                <a:tc>
                  <a:txBody>
                    <a:bodyPr/>
                    <a:lstStyle/>
                    <a:p>
                      <a:pPr algn="ctr"/>
                      <a:r>
                        <a:rPr lang="en-US" altLang="zh-CN" sz="2600" b="1" dirty="0">
                          <a:solidFill>
                            <a:schemeClr val="bg1"/>
                          </a:solidFill>
                          <a:latin typeface="Times New Roman" pitchFamily="18" charset="0"/>
                          <a:cs typeface="Times New Roman" pitchFamily="18" charset="0"/>
                        </a:rPr>
                        <a:t>1</a:t>
                      </a:r>
                      <a:endParaRPr lang="zh-CN" altLang="en-US" sz="2600" b="1" dirty="0">
                        <a:solidFill>
                          <a:schemeClr val="bg1"/>
                        </a:solidFill>
                        <a:latin typeface="Times New Roman" pitchFamily="18" charset="0"/>
                        <a:cs typeface="Times New Roman" pitchFamily="18" charset="0"/>
                      </a:endParaRPr>
                    </a:p>
                  </a:txBody>
                  <a:tcPr marL="120044" marR="120044" marT="60022" marB="60022">
                    <a:solidFill>
                      <a:schemeClr val="accent6">
                        <a:lumMod val="60000"/>
                        <a:lumOff val="40000"/>
                      </a:schemeClr>
                    </a:solidFill>
                  </a:tcPr>
                </a:tc>
                <a:tc gridSpan="3">
                  <a:txBody>
                    <a:bodyPr/>
                    <a:lstStyle/>
                    <a:p>
                      <a:pPr algn="ctr"/>
                      <a:r>
                        <a:rPr lang="en-US" altLang="zh-CN" sz="2600" b="1" dirty="0">
                          <a:solidFill>
                            <a:schemeClr val="bg1"/>
                          </a:solidFill>
                          <a:latin typeface="Times New Roman" pitchFamily="18" charset="0"/>
                          <a:cs typeface="Times New Roman" pitchFamily="18" charset="0"/>
                        </a:rPr>
                        <a:t>2</a:t>
                      </a:r>
                      <a:endParaRPr lang="zh-CN" altLang="en-US" sz="2600" b="1" dirty="0">
                        <a:solidFill>
                          <a:schemeClr val="bg1"/>
                        </a:solidFill>
                        <a:latin typeface="Times New Roman" pitchFamily="18" charset="0"/>
                        <a:cs typeface="Times New Roman" pitchFamily="18" charset="0"/>
                      </a:endParaRPr>
                    </a:p>
                  </a:txBody>
                  <a:tcPr marL="120044" marR="120044" marT="60022" marB="60022">
                    <a:solidFill>
                      <a:schemeClr val="accent6">
                        <a:lumMod val="60000"/>
                        <a:lumOff val="40000"/>
                      </a:schemeClr>
                    </a:solidFill>
                  </a:tcPr>
                </a:tc>
                <a:tc hMerge="1">
                  <a:txBody>
                    <a:bodyPr/>
                    <a:lstStyle/>
                    <a:p>
                      <a:endParaRPr lang="zh-CN" altLang="en-US"/>
                    </a:p>
                  </a:txBody>
                  <a:tcPr/>
                </a:tc>
                <a:tc hMerge="1">
                  <a:txBody>
                    <a:bodyPr/>
                    <a:lstStyle/>
                    <a:p>
                      <a:endParaRPr lang="zh-CN" altLang="en-US"/>
                    </a:p>
                  </a:txBody>
                  <a:tcPr/>
                </a:tc>
                <a:tc gridSpan="2">
                  <a:txBody>
                    <a:bodyPr/>
                    <a:lstStyle/>
                    <a:p>
                      <a:pPr algn="ctr"/>
                      <a:r>
                        <a:rPr lang="en-US" altLang="zh-CN" sz="2600" b="1" dirty="0">
                          <a:solidFill>
                            <a:schemeClr val="bg1"/>
                          </a:solidFill>
                          <a:latin typeface="Times New Roman" pitchFamily="18" charset="0"/>
                          <a:cs typeface="Times New Roman" pitchFamily="18" charset="0"/>
                        </a:rPr>
                        <a:t>3</a:t>
                      </a:r>
                      <a:endParaRPr lang="zh-CN" altLang="en-US" sz="2600" b="1" dirty="0">
                        <a:solidFill>
                          <a:schemeClr val="bg1"/>
                        </a:solidFill>
                        <a:latin typeface="Times New Roman" pitchFamily="18" charset="0"/>
                        <a:cs typeface="Times New Roman" pitchFamily="18" charset="0"/>
                      </a:endParaRPr>
                    </a:p>
                  </a:txBody>
                  <a:tcPr marL="120044" marR="120044" marT="60022" marB="60022">
                    <a:solidFill>
                      <a:schemeClr val="accent6">
                        <a:lumMod val="60000"/>
                        <a:lumOff val="40000"/>
                      </a:schemeClr>
                    </a:solidFill>
                  </a:tcPr>
                </a:tc>
                <a:tc hMerge="1">
                  <a:txBody>
                    <a:bodyPr/>
                    <a:lstStyle/>
                    <a:p>
                      <a:endParaRPr lang="zh-CN" altLang="en-US"/>
                    </a:p>
                  </a:txBody>
                  <a:tcPr/>
                </a:tc>
                <a:tc gridSpan="3">
                  <a:txBody>
                    <a:bodyPr/>
                    <a:lstStyle/>
                    <a:p>
                      <a:pPr algn="ctr"/>
                      <a:r>
                        <a:rPr lang="en-US" altLang="zh-CN" sz="2600" b="1" dirty="0">
                          <a:solidFill>
                            <a:schemeClr val="bg1"/>
                          </a:solidFill>
                          <a:latin typeface="Times New Roman" pitchFamily="18" charset="0"/>
                          <a:cs typeface="Times New Roman" pitchFamily="18" charset="0"/>
                        </a:rPr>
                        <a:t>4</a:t>
                      </a:r>
                      <a:endParaRPr lang="zh-CN" altLang="en-US" sz="2600" b="1" dirty="0">
                        <a:solidFill>
                          <a:schemeClr val="bg1"/>
                        </a:solidFill>
                        <a:latin typeface="Times New Roman" pitchFamily="18" charset="0"/>
                        <a:cs typeface="Times New Roman" pitchFamily="18" charset="0"/>
                      </a:endParaRPr>
                    </a:p>
                  </a:txBody>
                  <a:tcPr marL="120044" marR="120044" marT="60022" marB="60022">
                    <a:solidFill>
                      <a:schemeClr val="accent6">
                        <a:lumMod val="60000"/>
                        <a:lumOff val="40000"/>
                      </a:schemeClr>
                    </a:solidFill>
                  </a:tcPr>
                </a:tc>
                <a:tc hMerge="1">
                  <a:txBody>
                    <a:bodyPr/>
                    <a:lstStyle/>
                    <a:p>
                      <a:endParaRPr lang="zh-CN" altLang="en-US"/>
                    </a:p>
                  </a:txBody>
                  <a:tcPr/>
                </a:tc>
                <a:tc hMerge="1">
                  <a:txBody>
                    <a:bodyPr/>
                    <a:lstStyle/>
                    <a:p>
                      <a:endParaRPr lang="zh-CN" altLang="en-US"/>
                    </a:p>
                  </a:txBody>
                  <a:tcPr/>
                </a:tc>
                <a:tc>
                  <a:txBody>
                    <a:bodyPr/>
                    <a:lstStyle/>
                    <a:p>
                      <a:pPr algn="ctr"/>
                      <a:r>
                        <a:rPr lang="en-US" altLang="zh-CN" sz="2600" b="1" dirty="0">
                          <a:solidFill>
                            <a:schemeClr val="bg1"/>
                          </a:solidFill>
                          <a:latin typeface="Times New Roman" pitchFamily="18" charset="0"/>
                          <a:cs typeface="Times New Roman" pitchFamily="18" charset="0"/>
                        </a:rPr>
                        <a:t>5</a:t>
                      </a:r>
                      <a:endParaRPr lang="zh-CN" altLang="en-US" sz="2600" b="1" dirty="0">
                        <a:solidFill>
                          <a:schemeClr val="bg1"/>
                        </a:solidFill>
                        <a:latin typeface="Times New Roman" pitchFamily="18" charset="0"/>
                        <a:cs typeface="Times New Roman" pitchFamily="18" charset="0"/>
                      </a:endParaRPr>
                    </a:p>
                  </a:txBody>
                  <a:tcPr marL="120044" marR="120044" marT="60022" marB="60022">
                    <a:solidFill>
                      <a:schemeClr val="accent6">
                        <a:lumMod val="60000"/>
                        <a:lumOff val="40000"/>
                      </a:schemeClr>
                    </a:solidFill>
                  </a:tcPr>
                </a:tc>
                <a:extLst>
                  <a:ext uri="{0D108BD9-81ED-4DB2-BD59-A6C34878D82A}">
                    <a16:rowId xmlns:a16="http://schemas.microsoft.com/office/drawing/2014/main" val="10005"/>
                  </a:ext>
                </a:extLst>
              </a:tr>
            </a:tbl>
          </a:graphicData>
        </a:graphic>
      </p:graphicFrame>
      <p:sp>
        <p:nvSpPr>
          <p:cNvPr id="7" name="右箭头 6"/>
          <p:cNvSpPr/>
          <p:nvPr/>
        </p:nvSpPr>
        <p:spPr bwMode="auto">
          <a:xfrm>
            <a:off x="924919" y="6001751"/>
            <a:ext cx="5010280" cy="756269"/>
          </a:xfrm>
          <a:prstGeom prst="rightArrow">
            <a:avLst/>
          </a:prstGeom>
          <a:solidFill>
            <a:srgbClr val="0000FF"/>
          </a:solidFill>
          <a:ln w="9525" cap="flat" cmpd="sng" algn="ctr">
            <a:solidFill>
              <a:srgbClr val="0000FF"/>
            </a:solidFill>
            <a:prstDash val="solid"/>
            <a:round/>
            <a:headEnd type="none" w="med" len="med"/>
            <a:tailEnd type="none" w="med" len="med"/>
          </a:ln>
          <a:effectLst/>
        </p:spPr>
        <p:txBody>
          <a:bodyPr vert="horz" wrap="square" lIns="120044" tIns="60022" rIns="120044" bIns="60022" numCol="1" rtlCol="0" anchor="ctr" anchorCtr="0" compatLnSpc="1">
            <a:prstTxWarp prst="textNoShape">
              <a:avLst/>
            </a:prstTxWarp>
          </a:bodyPr>
          <a:lstStyle/>
          <a:p>
            <a:pPr algn="ctr" eaLnBrk="1" hangingPunct="1"/>
            <a:r>
              <a:rPr lang="en-US" altLang="zh-CN" sz="2626" b="1" dirty="0">
                <a:solidFill>
                  <a:schemeClr val="bg1"/>
                </a:solidFill>
                <a:cs typeface="Times New Roman" pitchFamily="18" charset="0"/>
              </a:rPr>
              <a:t>2                     1                2</a:t>
            </a:r>
            <a:endParaRPr lang="zh-CN" altLang="en-US" sz="2626" b="1" dirty="0">
              <a:solidFill>
                <a:schemeClr val="bg1"/>
              </a:solidFill>
              <a:cs typeface="Times New Roman" pitchFamily="18" charset="0"/>
            </a:endParaRPr>
          </a:p>
        </p:txBody>
      </p:sp>
      <p:sp>
        <p:nvSpPr>
          <p:cNvPr id="8" name="右箭头 7"/>
          <p:cNvSpPr/>
          <p:nvPr/>
        </p:nvSpPr>
        <p:spPr bwMode="auto">
          <a:xfrm>
            <a:off x="924919" y="6663486"/>
            <a:ext cx="5010280" cy="756269"/>
          </a:xfrm>
          <a:prstGeom prst="rightArrow">
            <a:avLst/>
          </a:prstGeom>
          <a:solidFill>
            <a:srgbClr val="0000FF"/>
          </a:solidFill>
          <a:ln w="9525" cap="flat" cmpd="sng" algn="ctr">
            <a:solidFill>
              <a:srgbClr val="0000FF"/>
            </a:solidFill>
            <a:prstDash val="solid"/>
            <a:round/>
            <a:headEnd type="none" w="med" len="med"/>
            <a:tailEnd type="none" w="med" len="med"/>
          </a:ln>
          <a:effectLst/>
        </p:spPr>
        <p:txBody>
          <a:bodyPr vert="horz" wrap="square" lIns="120044" tIns="60022" rIns="120044" bIns="60022" numCol="1" rtlCol="0" anchor="ctr" anchorCtr="0" compatLnSpc="1">
            <a:prstTxWarp prst="textNoShape">
              <a:avLst/>
            </a:prstTxWarp>
          </a:bodyPr>
          <a:lstStyle/>
          <a:p>
            <a:pPr algn="ctr" eaLnBrk="1" hangingPunct="1"/>
            <a:r>
              <a:rPr lang="en-US" altLang="zh-CN" sz="2626" b="1" dirty="0">
                <a:solidFill>
                  <a:schemeClr val="bg1"/>
                </a:solidFill>
                <a:cs typeface="Times New Roman" pitchFamily="18" charset="0"/>
              </a:rPr>
              <a:t>3                     1       2       3</a:t>
            </a:r>
            <a:endParaRPr lang="zh-CN" altLang="en-US" sz="2626" b="1" dirty="0">
              <a:solidFill>
                <a:schemeClr val="bg1"/>
              </a:solidFill>
              <a:cs typeface="Times New Roman" pitchFamily="18" charset="0"/>
            </a:endParaRPr>
          </a:p>
        </p:txBody>
      </p:sp>
      <p:sp>
        <p:nvSpPr>
          <p:cNvPr id="9" name="右箭头 8"/>
          <p:cNvSpPr/>
          <p:nvPr/>
        </p:nvSpPr>
        <p:spPr bwMode="auto">
          <a:xfrm>
            <a:off x="924919" y="5340016"/>
            <a:ext cx="5010280" cy="756269"/>
          </a:xfrm>
          <a:prstGeom prst="rightArrow">
            <a:avLst/>
          </a:prstGeom>
          <a:solidFill>
            <a:srgbClr val="0000FF"/>
          </a:solidFill>
          <a:ln w="9525" cap="flat" cmpd="sng" algn="ctr">
            <a:solidFill>
              <a:srgbClr val="0000FF"/>
            </a:solidFill>
            <a:prstDash val="solid"/>
            <a:round/>
            <a:headEnd type="none" w="med" len="med"/>
            <a:tailEnd type="none" w="med" len="med"/>
          </a:ln>
          <a:effectLst/>
        </p:spPr>
        <p:txBody>
          <a:bodyPr vert="horz" wrap="square" lIns="120044" tIns="60022" rIns="120044" bIns="60022" numCol="1" rtlCol="0" anchor="ctr" anchorCtr="0" compatLnSpc="1">
            <a:prstTxWarp prst="textNoShape">
              <a:avLst/>
            </a:prstTxWarp>
          </a:bodyPr>
          <a:lstStyle/>
          <a:p>
            <a:pPr eaLnBrk="1" hangingPunct="1"/>
            <a:r>
              <a:rPr lang="en-US" altLang="zh-CN" sz="2626" b="1" dirty="0">
                <a:solidFill>
                  <a:schemeClr val="bg1"/>
                </a:solidFill>
                <a:cs typeface="Times New Roman" pitchFamily="18" charset="0"/>
              </a:rPr>
              <a:t>      1                            1                                       </a:t>
            </a:r>
            <a:endParaRPr lang="zh-CN" altLang="en-US" sz="2626" b="1" dirty="0">
              <a:solidFill>
                <a:schemeClr val="bg1"/>
              </a:solidFill>
              <a:cs typeface="Times New Roman" pitchFamily="18" charset="0"/>
            </a:endParaRPr>
          </a:p>
        </p:txBody>
      </p:sp>
      <p:sp>
        <p:nvSpPr>
          <p:cNvPr id="10" name="右箭头 9"/>
          <p:cNvSpPr/>
          <p:nvPr/>
        </p:nvSpPr>
        <p:spPr bwMode="auto">
          <a:xfrm>
            <a:off x="924919" y="7325221"/>
            <a:ext cx="5010280" cy="756269"/>
          </a:xfrm>
          <a:prstGeom prst="rightArrow">
            <a:avLst/>
          </a:prstGeom>
          <a:solidFill>
            <a:srgbClr val="0000FF"/>
          </a:solidFill>
          <a:ln w="9525" cap="flat" cmpd="sng" algn="ctr">
            <a:solidFill>
              <a:srgbClr val="0000FF"/>
            </a:solidFill>
            <a:prstDash val="solid"/>
            <a:round/>
            <a:headEnd type="none" w="med" len="med"/>
            <a:tailEnd type="none" w="med" len="med"/>
          </a:ln>
          <a:effectLst/>
        </p:spPr>
        <p:txBody>
          <a:bodyPr vert="horz" wrap="square" lIns="120044" tIns="60022" rIns="120044" bIns="60022" numCol="1" rtlCol="0" anchor="ctr" anchorCtr="0" compatLnSpc="1">
            <a:prstTxWarp prst="textNoShape">
              <a:avLst/>
            </a:prstTxWarp>
          </a:bodyPr>
          <a:lstStyle/>
          <a:p>
            <a:pPr algn="ctr" eaLnBrk="1" hangingPunct="1"/>
            <a:r>
              <a:rPr lang="en-US" altLang="zh-CN" sz="2626" b="1" dirty="0">
                <a:solidFill>
                  <a:schemeClr val="bg1"/>
                </a:solidFill>
                <a:cs typeface="Times New Roman" pitchFamily="18" charset="0"/>
              </a:rPr>
              <a:t>4             1       2       3      4</a:t>
            </a:r>
            <a:endParaRPr lang="zh-CN" altLang="en-US" sz="2626" b="1" dirty="0">
              <a:solidFill>
                <a:schemeClr val="bg1"/>
              </a:solidFill>
              <a:cs typeface="Times New Roman" pitchFamily="18" charset="0"/>
            </a:endParaRPr>
          </a:p>
        </p:txBody>
      </p:sp>
      <p:sp>
        <p:nvSpPr>
          <p:cNvPr id="11" name="右箭头 10"/>
          <p:cNvSpPr/>
          <p:nvPr/>
        </p:nvSpPr>
        <p:spPr bwMode="auto">
          <a:xfrm>
            <a:off x="924919" y="7986956"/>
            <a:ext cx="5010280" cy="756269"/>
          </a:xfrm>
          <a:prstGeom prst="rightArrow">
            <a:avLst/>
          </a:prstGeom>
          <a:solidFill>
            <a:srgbClr val="0000FF"/>
          </a:solidFill>
          <a:ln w="9525" cap="flat" cmpd="sng" algn="ctr">
            <a:solidFill>
              <a:srgbClr val="0000FF"/>
            </a:solidFill>
            <a:prstDash val="solid"/>
            <a:round/>
            <a:headEnd type="none" w="med" len="med"/>
            <a:tailEnd type="none" w="med" len="med"/>
          </a:ln>
          <a:effectLst/>
        </p:spPr>
        <p:txBody>
          <a:bodyPr vert="horz" wrap="square" lIns="120044" tIns="60022" rIns="120044" bIns="60022" numCol="1" rtlCol="0" anchor="ctr" anchorCtr="0" compatLnSpc="1">
            <a:prstTxWarp prst="textNoShape">
              <a:avLst/>
            </a:prstTxWarp>
          </a:bodyPr>
          <a:lstStyle/>
          <a:p>
            <a:pPr algn="ctr" eaLnBrk="1" hangingPunct="1"/>
            <a:r>
              <a:rPr lang="en-US" altLang="zh-CN" sz="2626" b="1" dirty="0">
                <a:solidFill>
                  <a:schemeClr val="bg1"/>
                </a:solidFill>
                <a:cs typeface="Times New Roman" pitchFamily="18" charset="0"/>
              </a:rPr>
              <a:t>5          1      2      3     4    5</a:t>
            </a:r>
            <a:endParaRPr lang="zh-CN" altLang="en-US" sz="2626" b="1" dirty="0">
              <a:solidFill>
                <a:schemeClr val="bg1"/>
              </a:solidFill>
              <a:cs typeface="Times New Roman" pitchFamily="18" charset="0"/>
            </a:endParaRPr>
          </a:p>
        </p:txBody>
      </p:sp>
      <p:sp>
        <p:nvSpPr>
          <p:cNvPr id="12" name="Text Box 24"/>
          <p:cNvSpPr txBox="1">
            <a:spLocks noChangeArrowheads="1"/>
          </p:cNvSpPr>
          <p:nvPr/>
        </p:nvSpPr>
        <p:spPr bwMode="ltGray">
          <a:xfrm>
            <a:off x="7968340" y="5669335"/>
            <a:ext cx="2126337" cy="426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Autofit/>
          </a:bodyPr>
          <a:lstStyle>
            <a:lvl1pPr eaLnBrk="0" hangingPunct="0">
              <a:defRPr kumimoji="1" sz="2500">
                <a:solidFill>
                  <a:schemeClr val="tx1"/>
                </a:solidFill>
                <a:latin typeface="Times New Roman" pitchFamily="18" charset="0"/>
                <a:ea typeface="宋体" pitchFamily="2" charset="-122"/>
              </a:defRPr>
            </a:lvl1pPr>
            <a:lvl2pPr marL="742950" indent="-285750" eaLnBrk="0" hangingPunct="0">
              <a:defRPr kumimoji="1" sz="2500">
                <a:solidFill>
                  <a:schemeClr val="tx1"/>
                </a:solidFill>
                <a:latin typeface="Times New Roman" pitchFamily="18" charset="0"/>
                <a:ea typeface="宋体" pitchFamily="2" charset="-122"/>
              </a:defRPr>
            </a:lvl2pPr>
            <a:lvl3pPr marL="1143000" indent="-228600" eaLnBrk="0" hangingPunct="0">
              <a:defRPr kumimoji="1" sz="2500">
                <a:solidFill>
                  <a:schemeClr val="tx1"/>
                </a:solidFill>
                <a:latin typeface="Times New Roman" pitchFamily="18" charset="0"/>
                <a:ea typeface="宋体" pitchFamily="2" charset="-122"/>
              </a:defRPr>
            </a:lvl3pPr>
            <a:lvl4pPr marL="1600200" indent="-228600" eaLnBrk="0" hangingPunct="0">
              <a:defRPr kumimoji="1" sz="2500">
                <a:solidFill>
                  <a:schemeClr val="tx1"/>
                </a:solidFill>
                <a:latin typeface="Times New Roman" pitchFamily="18" charset="0"/>
                <a:ea typeface="宋体" pitchFamily="2" charset="-122"/>
              </a:defRPr>
            </a:lvl4pPr>
            <a:lvl5pPr marL="2057400" indent="-228600" eaLnBrk="0" hangingPunct="0">
              <a:defRPr kumimoji="1" sz="25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25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25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25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2500">
                <a:solidFill>
                  <a:schemeClr val="tx1"/>
                </a:solidFill>
                <a:latin typeface="Times New Roman" pitchFamily="18" charset="0"/>
                <a:ea typeface="宋体" pitchFamily="2" charset="-122"/>
              </a:defRPr>
            </a:lvl9pPr>
          </a:lstStyle>
          <a:p>
            <a:pPr algn="l" eaLnBrk="1" hangingPunct="1">
              <a:lnSpc>
                <a:spcPct val="40000"/>
              </a:lnSpc>
              <a:spcBef>
                <a:spcPct val="50000"/>
              </a:spcBef>
            </a:pPr>
            <a:r>
              <a:rPr lang="zh-CN" altLang="en-US" sz="5251" dirty="0">
                <a:cs typeface="Times New Roman" pitchFamily="18" charset="0"/>
              </a:rPr>
              <a:t>*</a:t>
            </a:r>
          </a:p>
        </p:txBody>
      </p:sp>
      <p:sp>
        <p:nvSpPr>
          <p:cNvPr id="13" name="矩形 12"/>
          <p:cNvSpPr/>
          <p:nvPr/>
        </p:nvSpPr>
        <p:spPr>
          <a:xfrm>
            <a:off x="7968338" y="6425602"/>
            <a:ext cx="4300612" cy="415563"/>
          </a:xfrm>
          <a:prstGeom prst="rect">
            <a:avLst/>
          </a:prstGeom>
        </p:spPr>
        <p:txBody>
          <a:bodyPr wrap="square">
            <a:spAutoFit/>
          </a:bodyPr>
          <a:lstStyle/>
          <a:p>
            <a:pPr algn="l" eaLnBrk="1" hangingPunct="1">
              <a:lnSpc>
                <a:spcPct val="40000"/>
              </a:lnSpc>
              <a:spcBef>
                <a:spcPct val="50000"/>
              </a:spcBef>
            </a:pPr>
            <a:r>
              <a:rPr lang="zh-CN" altLang="en-US" sz="5251" dirty="0">
                <a:cs typeface="Times New Roman" pitchFamily="18" charset="0"/>
              </a:rPr>
              <a:t>* *</a:t>
            </a:r>
          </a:p>
        </p:txBody>
      </p:sp>
      <p:sp>
        <p:nvSpPr>
          <p:cNvPr id="14" name="矩形 13"/>
          <p:cNvSpPr/>
          <p:nvPr/>
        </p:nvSpPr>
        <p:spPr>
          <a:xfrm>
            <a:off x="7968338" y="7181871"/>
            <a:ext cx="4300612" cy="415563"/>
          </a:xfrm>
          <a:prstGeom prst="rect">
            <a:avLst/>
          </a:prstGeom>
        </p:spPr>
        <p:txBody>
          <a:bodyPr wrap="square">
            <a:spAutoFit/>
          </a:bodyPr>
          <a:lstStyle/>
          <a:p>
            <a:pPr algn="l" eaLnBrk="1" hangingPunct="1">
              <a:lnSpc>
                <a:spcPct val="40000"/>
              </a:lnSpc>
              <a:spcBef>
                <a:spcPct val="50000"/>
              </a:spcBef>
            </a:pPr>
            <a:r>
              <a:rPr lang="zh-CN" altLang="en-US" sz="5251" dirty="0">
                <a:cs typeface="Times New Roman" pitchFamily="18" charset="0"/>
              </a:rPr>
              <a:t>* * *</a:t>
            </a:r>
          </a:p>
        </p:txBody>
      </p:sp>
      <p:sp>
        <p:nvSpPr>
          <p:cNvPr id="15" name="矩形 14"/>
          <p:cNvSpPr/>
          <p:nvPr/>
        </p:nvSpPr>
        <p:spPr>
          <a:xfrm>
            <a:off x="7968338" y="7843606"/>
            <a:ext cx="4300612" cy="415563"/>
          </a:xfrm>
          <a:prstGeom prst="rect">
            <a:avLst/>
          </a:prstGeom>
        </p:spPr>
        <p:txBody>
          <a:bodyPr wrap="square">
            <a:spAutoFit/>
          </a:bodyPr>
          <a:lstStyle/>
          <a:p>
            <a:pPr algn="l" eaLnBrk="1" hangingPunct="1">
              <a:lnSpc>
                <a:spcPct val="40000"/>
              </a:lnSpc>
              <a:spcBef>
                <a:spcPct val="50000"/>
              </a:spcBef>
            </a:pPr>
            <a:r>
              <a:rPr lang="zh-CN" altLang="en-US" sz="5251" dirty="0">
                <a:cs typeface="Times New Roman" pitchFamily="18" charset="0"/>
              </a:rPr>
              <a:t>* * * *</a:t>
            </a:r>
          </a:p>
        </p:txBody>
      </p:sp>
      <p:sp>
        <p:nvSpPr>
          <p:cNvPr id="16" name="矩形 15"/>
          <p:cNvSpPr/>
          <p:nvPr/>
        </p:nvSpPr>
        <p:spPr>
          <a:xfrm>
            <a:off x="7968338" y="8599874"/>
            <a:ext cx="4300612" cy="415563"/>
          </a:xfrm>
          <a:prstGeom prst="rect">
            <a:avLst/>
          </a:prstGeom>
        </p:spPr>
        <p:txBody>
          <a:bodyPr wrap="square">
            <a:spAutoFit/>
          </a:bodyPr>
          <a:lstStyle/>
          <a:p>
            <a:pPr algn="l" eaLnBrk="1" hangingPunct="1">
              <a:lnSpc>
                <a:spcPct val="40000"/>
              </a:lnSpc>
              <a:spcBef>
                <a:spcPct val="50000"/>
              </a:spcBef>
            </a:pPr>
            <a:r>
              <a:rPr lang="zh-CN" altLang="en-US" sz="5251" dirty="0">
                <a:cs typeface="Times New Roman" pitchFamily="18" charset="0"/>
              </a:rPr>
              <a:t>* * * * *</a:t>
            </a:r>
          </a:p>
        </p:txBody>
      </p:sp>
      <p:sp>
        <p:nvSpPr>
          <p:cNvPr id="23" name="右箭头 22"/>
          <p:cNvSpPr/>
          <p:nvPr/>
        </p:nvSpPr>
        <p:spPr bwMode="auto">
          <a:xfrm>
            <a:off x="924919" y="8554157"/>
            <a:ext cx="5010280" cy="756269"/>
          </a:xfrm>
          <a:prstGeom prst="rightArrow">
            <a:avLst/>
          </a:prstGeom>
          <a:solidFill>
            <a:srgbClr val="0000FF"/>
          </a:solidFill>
          <a:ln w="9525" cap="flat" cmpd="sng" algn="ctr">
            <a:solidFill>
              <a:srgbClr val="0000FF"/>
            </a:solidFill>
            <a:prstDash val="solid"/>
            <a:round/>
            <a:headEnd type="none" w="med" len="med"/>
            <a:tailEnd type="none" w="med" len="med"/>
          </a:ln>
          <a:effectLst/>
        </p:spPr>
        <p:txBody>
          <a:bodyPr vert="horz" wrap="square" lIns="120044" tIns="60022" rIns="120044" bIns="60022" numCol="1" rtlCol="0" anchor="ctr" anchorCtr="0" compatLnSpc="1">
            <a:prstTxWarp prst="textNoShape">
              <a:avLst/>
            </a:prstTxWarp>
          </a:bodyPr>
          <a:lstStyle/>
          <a:p>
            <a:pPr algn="ctr" eaLnBrk="1" hangingPunct="1"/>
            <a:r>
              <a:rPr lang="en-US" altLang="zh-CN" sz="2626" b="1" dirty="0" err="1">
                <a:solidFill>
                  <a:schemeClr val="bg1"/>
                </a:solidFill>
                <a:cs typeface="Times New Roman" pitchFamily="18" charset="0"/>
              </a:rPr>
              <a:t>i</a:t>
            </a:r>
            <a:r>
              <a:rPr lang="en-US" altLang="zh-CN" sz="2626" b="1" dirty="0">
                <a:solidFill>
                  <a:schemeClr val="bg1"/>
                </a:solidFill>
                <a:cs typeface="Times New Roman" pitchFamily="18" charset="0"/>
              </a:rPr>
              <a:t>=6   loop terminated </a:t>
            </a:r>
            <a:endParaRPr lang="zh-CN" altLang="en-US" sz="2626" b="1" dirty="0">
              <a:solidFill>
                <a:schemeClr val="bg1"/>
              </a:solidFill>
              <a:cs typeface="Times New Roman" pitchFamily="18" charset="0"/>
            </a:endParaRPr>
          </a:p>
        </p:txBody>
      </p:sp>
      <p:sp>
        <p:nvSpPr>
          <p:cNvPr id="19" name="标题 1">
            <a:extLst>
              <a:ext uri="{FF2B5EF4-FFF2-40B4-BE49-F238E27FC236}">
                <a16:creationId xmlns:a16="http://schemas.microsoft.com/office/drawing/2014/main" id="{4DBF5814-10AE-477F-ADE0-DDAB32CE7115}"/>
              </a:ext>
            </a:extLst>
          </p:cNvPr>
          <p:cNvSpPr txBox="1">
            <a:spLocks/>
          </p:cNvSpPr>
          <p:nvPr/>
        </p:nvSpPr>
        <p:spPr>
          <a:xfrm>
            <a:off x="12700" y="50800"/>
            <a:ext cx="12992100" cy="1524000"/>
          </a:xfrm>
          <a:prstGeom prst="rect">
            <a:avLst/>
          </a:prstGeom>
        </p:spPr>
        <p:txBody>
          <a:bodyPr/>
          <a:lstStyle>
            <a:lvl1pPr marL="0" marR="0" indent="-127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1pPr>
            <a:lvl2pPr marL="0" marR="0" indent="2159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2pPr>
            <a:lvl3pPr marL="0" marR="0" indent="4445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3pPr>
            <a:lvl4pPr marL="0" marR="0" indent="6731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4pPr>
            <a:lvl5pPr marL="0" marR="0" indent="9017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5pPr>
            <a:lvl6pPr marL="0" marR="0" indent="11303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6pPr>
            <a:lvl7pPr marL="0" marR="0" indent="13589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7pPr>
            <a:lvl8pPr marL="0" marR="0" indent="15875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8pPr>
            <a:lvl9pPr marL="0" marR="0" indent="18161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9pPr>
          </a:lstStyle>
          <a:p>
            <a:pPr indent="0" hangingPunct="1">
              <a:tabLst>
                <a:tab pos="1219200" algn="l"/>
              </a:tabLst>
            </a:pPr>
            <a:r>
              <a:rPr lang="en-US" altLang="zh-CN" sz="6600" b="1" dirty="0"/>
              <a:t>Nesting</a:t>
            </a:r>
            <a:endParaRPr lang="zh-CN" altLang="en-US" sz="6600" b="1" dirty="0"/>
          </a:p>
        </p:txBody>
      </p:sp>
      <p:sp>
        <p:nvSpPr>
          <p:cNvPr id="20" name="灯片编号占位符 3">
            <a:extLst>
              <a:ext uri="{FF2B5EF4-FFF2-40B4-BE49-F238E27FC236}">
                <a16:creationId xmlns:a16="http://schemas.microsoft.com/office/drawing/2014/main" id="{EDCDCC78-2EA2-4A45-9E0E-2FA6A166707E}"/>
              </a:ext>
            </a:extLst>
          </p:cNvPr>
          <p:cNvSpPr txBox="1">
            <a:spLocks/>
          </p:cNvSpPr>
          <p:nvPr/>
        </p:nvSpPr>
        <p:spPr>
          <a:xfrm>
            <a:off x="6303004" y="8807655"/>
            <a:ext cx="932544" cy="638630"/>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1pPr>
            <a:lvl2pPr marL="0" marR="0" indent="3429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2pPr>
            <a:lvl3pPr marL="0" marR="0" indent="6858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3pPr>
            <a:lvl4pPr marL="0" marR="0" indent="10287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4pPr>
            <a:lvl5pPr marL="0" marR="0" indent="13716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5pPr>
            <a:lvl6pPr marL="0" marR="0" indent="17145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6pPr>
            <a:lvl7pPr marL="0" marR="0" indent="20574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7pPr>
            <a:lvl8pPr marL="0" marR="0" indent="24003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8pPr>
            <a:lvl9pPr marL="0" marR="0" indent="27432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9pPr>
          </a:lstStyle>
          <a:p>
            <a:fld id="{86CB4B4D-7CA3-9044-876B-883B54F8677D}" type="slidenum">
              <a:rPr lang="en-US" altLang="zh-CN" sz="2800" smtClean="0"/>
              <a:pPr/>
              <a:t>47</a:t>
            </a:fld>
            <a:endParaRPr lang="en-US" altLang="zh-CN" sz="2800" dirty="0"/>
          </a:p>
        </p:txBody>
      </p:sp>
    </p:spTree>
    <p:extLst>
      <p:ext uri="{BB962C8B-B14F-4D97-AF65-F5344CB8AC3E}">
        <p14:creationId xmlns:p14="http://schemas.microsoft.com/office/powerpoint/2010/main" val="13117394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hape 90"/>
          <p:cNvSpPr>
            <a:spLocks noGrp="1"/>
          </p:cNvSpPr>
          <p:nvPr>
            <p:ph type="title"/>
          </p:nvPr>
        </p:nvSpPr>
        <p:spPr>
          <a:prstGeom prst="rect">
            <a:avLst/>
          </a:prstGeom>
        </p:spPr>
        <p:txBody>
          <a:bodyPr>
            <a:normAutofit/>
          </a:bodyPr>
          <a:lstStyle>
            <a:lvl1pPr>
              <a:tabLst>
                <a:tab pos="1219200" algn="l"/>
              </a:tabLst>
            </a:lvl1pPr>
          </a:lstStyle>
          <a:p>
            <a:pPr rtl="0"/>
            <a:r>
              <a:rPr sz="6600" b="1" dirty="0"/>
              <a:t>Limited Versions</a:t>
            </a:r>
          </a:p>
        </p:txBody>
      </p:sp>
      <p:sp>
        <p:nvSpPr>
          <p:cNvPr id="91" name="Shape 91"/>
          <p:cNvSpPr>
            <a:spLocks noGrp="1"/>
          </p:cNvSpPr>
          <p:nvPr>
            <p:ph type="body" idx="1"/>
          </p:nvPr>
        </p:nvSpPr>
        <p:spPr>
          <a:xfrm>
            <a:off x="716280" y="1562100"/>
            <a:ext cx="12288520" cy="7581900"/>
          </a:xfrm>
          <a:prstGeom prst="rect">
            <a:avLst/>
          </a:prstGeom>
        </p:spPr>
        <p:txBody>
          <a:bodyPr/>
          <a:lstStyle/>
          <a:p>
            <a:pPr marL="982663" indent="-796925">
              <a:spcBef>
                <a:spcPts val="600"/>
              </a:spcBef>
              <a:spcAft>
                <a:spcPts val="600"/>
              </a:spcAft>
              <a:buSzPct val="120000"/>
              <a:buFont typeface="Wingdings" panose="05000000000000000000" pitchFamily="2" charset="2"/>
              <a:buChar char="p"/>
            </a:pPr>
            <a:r>
              <a:rPr sz="4800" dirty="0">
                <a:latin typeface="Times New Roman" panose="02020603050405020304" pitchFamily="18" charset="0"/>
                <a:cs typeface="Times New Roman" panose="02020603050405020304" pitchFamily="18" charset="0"/>
              </a:rPr>
              <a:t>You are allowed to use:</a:t>
            </a:r>
          </a:p>
          <a:p>
            <a:pPr marL="0" indent="254000">
              <a:buSzTx/>
              <a:buNone/>
              <a:tabLst>
                <a:tab pos="1587500" algn="l"/>
              </a:tabLst>
              <a:defRPr>
                <a:solidFill>
                  <a:schemeClr val="accent6">
                    <a:satOff val="24555"/>
                    <a:lumOff val="22232"/>
                  </a:schemeClr>
                </a:solidFill>
                <a:latin typeface="Courier"/>
                <a:ea typeface="Courier"/>
                <a:cs typeface="Courier"/>
                <a:sym typeface="Courier"/>
              </a:defRPr>
            </a:pPr>
            <a:r>
              <a:rPr b="1" dirty="0">
                <a:solidFill>
                  <a:srgbClr val="003399"/>
                </a:solidFill>
              </a:rPr>
              <a:t>return;</a:t>
            </a:r>
          </a:p>
          <a:p>
            <a:pPr lvl="1">
              <a:tabLst>
                <a:tab pos="2044700" algn="l"/>
              </a:tabLst>
            </a:pPr>
            <a:r>
              <a:rPr dirty="0"/>
              <a:t>goto the end of the function</a:t>
            </a:r>
          </a:p>
          <a:p>
            <a:pPr marL="0" indent="254000">
              <a:buSzTx/>
              <a:buNone/>
              <a:defRPr>
                <a:solidFill>
                  <a:schemeClr val="accent6">
                    <a:satOff val="24555"/>
                    <a:lumOff val="22232"/>
                  </a:schemeClr>
                </a:solidFill>
                <a:latin typeface="Courier"/>
                <a:ea typeface="Courier"/>
                <a:cs typeface="Courier"/>
                <a:sym typeface="Courier"/>
              </a:defRPr>
            </a:pPr>
            <a:r>
              <a:rPr b="1" dirty="0">
                <a:solidFill>
                  <a:srgbClr val="003399"/>
                </a:solidFill>
                <a:latin typeface="Courier"/>
              </a:rPr>
              <a:t>break;</a:t>
            </a:r>
          </a:p>
          <a:p>
            <a:pPr lvl="1">
              <a:tabLst>
                <a:tab pos="2044700" algn="l"/>
              </a:tabLst>
            </a:pPr>
            <a:r>
              <a:rPr dirty="0"/>
              <a:t>goto out of the current loop</a:t>
            </a:r>
          </a:p>
          <a:p>
            <a:pPr marL="0" indent="254000">
              <a:buSzTx/>
              <a:buNone/>
              <a:defRPr>
                <a:solidFill>
                  <a:schemeClr val="accent6">
                    <a:satOff val="24555"/>
                    <a:lumOff val="22232"/>
                  </a:schemeClr>
                </a:solidFill>
                <a:latin typeface="Courier"/>
                <a:ea typeface="Courier"/>
                <a:cs typeface="Courier"/>
                <a:sym typeface="Courier"/>
              </a:defRPr>
            </a:pPr>
            <a:r>
              <a:rPr b="1" dirty="0">
                <a:solidFill>
                  <a:srgbClr val="003399"/>
                </a:solidFill>
                <a:latin typeface="Courier"/>
              </a:rPr>
              <a:t>continue;</a:t>
            </a:r>
          </a:p>
          <a:p>
            <a:pPr lvl="1">
              <a:tabLst>
                <a:tab pos="2044700" algn="l"/>
              </a:tabLst>
            </a:pPr>
            <a:r>
              <a:rPr dirty="0"/>
              <a:t>goto the bottom of the loop</a:t>
            </a:r>
          </a:p>
        </p:txBody>
      </p:sp>
      <p:sp>
        <p:nvSpPr>
          <p:cNvPr id="2" name="灯片编号占位符 1"/>
          <p:cNvSpPr>
            <a:spLocks noGrp="1"/>
          </p:cNvSpPr>
          <p:nvPr>
            <p:ph type="sldNum" sz="quarter" idx="2"/>
          </p:nvPr>
        </p:nvSpPr>
        <p:spPr/>
        <p:txBody>
          <a:bodyPr/>
          <a:lstStyle/>
          <a:p>
            <a:fld id="{86CB4B4D-7CA3-9044-876B-883B54F8677D}" type="slidenum">
              <a:rPr lang="en-US" altLang="zh-CN" smtClean="0"/>
              <a:t>48</a:t>
            </a:fld>
            <a:endParaRPr lang="en-US" altLang="zh-CN"/>
          </a:p>
        </p:txBody>
      </p:sp>
    </p:spTree>
    <p:extLst>
      <p:ext uri="{BB962C8B-B14F-4D97-AF65-F5344CB8AC3E}">
        <p14:creationId xmlns:p14="http://schemas.microsoft.com/office/powerpoint/2010/main" val="4152031554"/>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600" b="1" dirty="0"/>
              <a:t>Break</a:t>
            </a:r>
          </a:p>
        </p:txBody>
      </p:sp>
      <p:sp>
        <p:nvSpPr>
          <p:cNvPr id="4" name="灯片编号占位符 3"/>
          <p:cNvSpPr>
            <a:spLocks noGrp="1"/>
          </p:cNvSpPr>
          <p:nvPr>
            <p:ph type="sldNum" sz="quarter" idx="2"/>
          </p:nvPr>
        </p:nvSpPr>
        <p:spPr/>
        <p:txBody>
          <a:bodyPr/>
          <a:lstStyle/>
          <a:p>
            <a:fld id="{86CB4B4D-7CA3-9044-876B-883B54F8677D}" type="slidenum">
              <a:rPr/>
              <a:t>49</a:t>
            </a:fld>
            <a:endParaRPr/>
          </a:p>
        </p:txBody>
      </p:sp>
      <p:sp>
        <p:nvSpPr>
          <p:cNvPr id="39940" name="Rectangle 4"/>
          <p:cNvSpPr/>
          <p:nvPr/>
        </p:nvSpPr>
        <p:spPr>
          <a:xfrm>
            <a:off x="592908" y="1896744"/>
            <a:ext cx="5245463" cy="4130675"/>
          </a:xfrm>
          <a:prstGeom prst="rect">
            <a:avLst/>
          </a:prstGeom>
          <a:noFill/>
          <a:ln w="28575">
            <a:solidFill>
              <a:schemeClr val="accent2">
                <a:lumMod val="75000"/>
              </a:schemeClr>
            </a:solidFill>
          </a:ln>
        </p:spPr>
        <p:txBody>
          <a:bodyPr wrap="square" anchor="ctr">
            <a:noAutofit/>
          </a:bodyPr>
          <a:lstStyle/>
          <a:p>
            <a:pPr indent="317500" eaLnBrk="0" hangingPunct="0"/>
            <a:r>
              <a:rPr lang="en-US" altLang="zh-CN" sz="4400" b="1" dirty="0">
                <a:latin typeface="Times New Roman" panose="02020603050405020304" charset="0"/>
                <a:ea typeface="Gulim" pitchFamily="34" charset="-127"/>
              </a:rPr>
              <a:t>while(condition 1)</a:t>
            </a:r>
          </a:p>
          <a:p>
            <a:pPr indent="317500" algn="l" eaLnBrk="0" hangingPunct="0"/>
            <a:r>
              <a:rPr lang="en-US" altLang="zh-CN" sz="4400" b="1" dirty="0">
                <a:latin typeface="Times New Roman" panose="02020603050405020304" charset="0"/>
                <a:ea typeface="Gulim" pitchFamily="34" charset="-127"/>
              </a:rPr>
              <a:t>     {	......</a:t>
            </a:r>
          </a:p>
          <a:p>
            <a:pPr indent="317500" eaLnBrk="0" hangingPunct="0"/>
            <a:r>
              <a:rPr lang="en-US" altLang="zh-CN" sz="4400" b="1" dirty="0">
                <a:latin typeface="Times New Roman" panose="02020603050405020304" charset="0"/>
                <a:ea typeface="Gulim" pitchFamily="34" charset="-127"/>
              </a:rPr>
              <a:t>	if (condition 2)</a:t>
            </a:r>
          </a:p>
          <a:p>
            <a:pPr indent="317500" eaLnBrk="0" hangingPunct="0"/>
            <a:r>
              <a:rPr lang="en-US" altLang="zh-CN" sz="4400" b="1" dirty="0">
                <a:latin typeface="Times New Roman" panose="02020603050405020304" charset="0"/>
                <a:ea typeface="Gulim" pitchFamily="34" charset="-127"/>
              </a:rPr>
              <a:t>		</a:t>
            </a:r>
            <a:r>
              <a:rPr lang="en-US" altLang="zh-CN" sz="4400" b="1" dirty="0">
                <a:solidFill>
                  <a:srgbClr val="FF0000"/>
                </a:solidFill>
                <a:latin typeface="Times New Roman" panose="02020603050405020304" charset="0"/>
                <a:ea typeface="Gulim" pitchFamily="34" charset="-127"/>
              </a:rPr>
              <a:t>break;</a:t>
            </a:r>
          </a:p>
          <a:p>
            <a:pPr indent="317500" eaLnBrk="0" hangingPunct="0"/>
            <a:r>
              <a:rPr lang="en-US" altLang="zh-CN" sz="4400" b="1" dirty="0">
                <a:latin typeface="Times New Roman" panose="02020603050405020304" charset="0"/>
                <a:ea typeface="Gulim" pitchFamily="34" charset="-127"/>
              </a:rPr>
              <a:t>......</a:t>
            </a:r>
          </a:p>
          <a:p>
            <a:pPr indent="317500" algn="l" eaLnBrk="0" hangingPunct="0"/>
            <a:r>
              <a:rPr lang="en-US" altLang="zh-CN" sz="4400" b="1" dirty="0">
                <a:latin typeface="Times New Roman" panose="02020603050405020304" charset="0"/>
                <a:ea typeface="Gulim" pitchFamily="34" charset="-127"/>
              </a:rPr>
              <a:t>      }	</a:t>
            </a:r>
          </a:p>
        </p:txBody>
      </p:sp>
      <p:sp>
        <p:nvSpPr>
          <p:cNvPr id="8" name="文本框 7"/>
          <p:cNvSpPr txBox="1"/>
          <p:nvPr/>
        </p:nvSpPr>
        <p:spPr>
          <a:xfrm>
            <a:off x="8088630" y="1896745"/>
            <a:ext cx="1844040" cy="532130"/>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eaLnBrk="1">
              <a:lnSpc>
                <a:spcPct val="100000"/>
              </a:lnSpc>
              <a:spcBef>
                <a:spcPts val="0"/>
              </a:spcBef>
              <a:spcAft>
                <a:spcPts val="0"/>
              </a:spcAft>
              <a:buClrTx/>
              <a:buSzTx/>
              <a:buFontTx/>
              <a:buNone/>
              <a:tabLst>
                <a:tab pos="1066800" algn="l"/>
              </a:tabLst>
            </a:pPr>
            <a:r>
              <a:rPr kumimoji="0" lang="en-US" altLang="zh-CN" sz="2800" b="0" i="0" u="none" strike="noStrike" cap="none" spc="0" normalizeH="0" baseline="0">
                <a:ln>
                  <a:noFill/>
                </a:ln>
                <a:solidFill>
                  <a:schemeClr val="tx1"/>
                </a:solidFill>
                <a:effectLst/>
                <a:uFillTx/>
                <a:latin typeface="Palatino Linotype" panose="02040502050505030304" charset="0"/>
                <a:ea typeface="Gill Sans"/>
                <a:cs typeface="Gill Sans"/>
                <a:sym typeface="Gill Sans"/>
              </a:rPr>
              <a:t>staments</a:t>
            </a:r>
          </a:p>
        </p:txBody>
      </p:sp>
      <p:pic>
        <p:nvPicPr>
          <p:cNvPr id="9" name="图片 8" descr="图片1"/>
          <p:cNvPicPr>
            <a:picLocks noChangeAspect="1"/>
          </p:cNvPicPr>
          <p:nvPr/>
        </p:nvPicPr>
        <p:blipFill>
          <a:blip r:embed="rId2"/>
          <a:stretch>
            <a:fillRect/>
          </a:stretch>
        </p:blipFill>
        <p:spPr>
          <a:xfrm>
            <a:off x="6560820" y="1896745"/>
            <a:ext cx="6030595" cy="6504305"/>
          </a:xfrm>
          <a:prstGeom prst="rect">
            <a:avLst/>
          </a:prstGeom>
        </p:spPr>
      </p:pic>
      <p:sp>
        <p:nvSpPr>
          <p:cNvPr id="5" name="文本框 4"/>
          <p:cNvSpPr txBox="1"/>
          <p:nvPr/>
        </p:nvSpPr>
        <p:spPr>
          <a:xfrm>
            <a:off x="8000365" y="1964690"/>
            <a:ext cx="1844040" cy="532130"/>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eaLnBrk="1">
              <a:lnSpc>
                <a:spcPct val="100000"/>
              </a:lnSpc>
              <a:spcBef>
                <a:spcPts val="0"/>
              </a:spcBef>
              <a:spcAft>
                <a:spcPts val="0"/>
              </a:spcAft>
              <a:buClrTx/>
              <a:buSzTx/>
              <a:buFontTx/>
              <a:buNone/>
              <a:tabLst>
                <a:tab pos="1066800" algn="l"/>
              </a:tabLst>
            </a:pPr>
            <a:r>
              <a:rPr kumimoji="0" lang="en-US" altLang="zh-CN" sz="2800" b="0" i="0" u="none" strike="noStrike" cap="none" spc="0" normalizeH="0" baseline="0">
                <a:ln>
                  <a:noFill/>
                </a:ln>
                <a:solidFill>
                  <a:schemeClr val="tx1"/>
                </a:solidFill>
                <a:effectLst/>
                <a:uFillTx/>
                <a:latin typeface="Palatino Linotype" panose="02040502050505030304" charset="0"/>
                <a:ea typeface="Gill Sans"/>
                <a:cs typeface="Gill Sans"/>
                <a:sym typeface="Gill Sans"/>
              </a:rPr>
              <a:t>staments</a:t>
            </a:r>
          </a:p>
        </p:txBody>
      </p:sp>
      <p:grpSp>
        <p:nvGrpSpPr>
          <p:cNvPr id="13" name="组合 12"/>
          <p:cNvGrpSpPr/>
          <p:nvPr/>
        </p:nvGrpSpPr>
        <p:grpSpPr>
          <a:xfrm>
            <a:off x="8537575" y="3169285"/>
            <a:ext cx="1960880" cy="5153025"/>
            <a:chOff x="13445" y="4991"/>
            <a:chExt cx="3088" cy="8115"/>
          </a:xfrm>
        </p:grpSpPr>
        <p:sp>
          <p:nvSpPr>
            <p:cNvPr id="10" name="文本框 9"/>
            <p:cNvSpPr txBox="1"/>
            <p:nvPr/>
          </p:nvSpPr>
          <p:spPr>
            <a:xfrm>
              <a:off x="13629" y="12268"/>
              <a:ext cx="2904" cy="838"/>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eaLnBrk="1">
                <a:lnSpc>
                  <a:spcPct val="100000"/>
                </a:lnSpc>
                <a:spcBef>
                  <a:spcPts val="0"/>
                </a:spcBef>
                <a:spcAft>
                  <a:spcPts val="0"/>
                </a:spcAft>
                <a:buClrTx/>
                <a:buSzTx/>
                <a:buFontTx/>
                <a:buNone/>
                <a:tabLst>
                  <a:tab pos="1066800" algn="l"/>
                </a:tabLst>
              </a:pPr>
              <a:r>
                <a:rPr kumimoji="0" lang="en-US" altLang="zh-CN" sz="2800" b="0" i="0" u="none" strike="noStrike" cap="none" spc="0" normalizeH="0" baseline="0">
                  <a:ln>
                    <a:noFill/>
                  </a:ln>
                  <a:solidFill>
                    <a:schemeClr val="tx1"/>
                  </a:solidFill>
                  <a:effectLst/>
                  <a:uFillTx/>
                  <a:latin typeface="Palatino Linotype" panose="02040502050505030304" charset="0"/>
                  <a:ea typeface="Gill Sans"/>
                  <a:cs typeface="Gill Sans"/>
                  <a:sym typeface="Gill Sans"/>
                </a:rPr>
                <a:t>staments</a:t>
              </a:r>
            </a:p>
          </p:txBody>
        </p:sp>
        <p:sp>
          <p:nvSpPr>
            <p:cNvPr id="11" name="文本框 10"/>
            <p:cNvSpPr txBox="1"/>
            <p:nvPr/>
          </p:nvSpPr>
          <p:spPr>
            <a:xfrm>
              <a:off x="13536" y="8424"/>
              <a:ext cx="1009" cy="838"/>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eaLnBrk="1">
                <a:lnSpc>
                  <a:spcPct val="100000"/>
                </a:lnSpc>
                <a:spcBef>
                  <a:spcPts val="0"/>
                </a:spcBef>
                <a:spcAft>
                  <a:spcPts val="0"/>
                </a:spcAft>
                <a:buClrTx/>
                <a:buSzTx/>
                <a:buFontTx/>
                <a:buNone/>
                <a:tabLst>
                  <a:tab pos="1066800" algn="l"/>
                </a:tabLst>
              </a:pPr>
              <a:r>
                <a:rPr kumimoji="0" lang="en-US" altLang="zh-CN" sz="2800" b="0" i="0" u="none" strike="noStrike" cap="none" spc="0" normalizeH="0" baseline="0">
                  <a:ln>
                    <a:noFill/>
                  </a:ln>
                  <a:solidFill>
                    <a:schemeClr val="tx1"/>
                  </a:solidFill>
                  <a:effectLst/>
                  <a:uFillTx/>
                  <a:latin typeface="Palatino Linotype" panose="02040502050505030304" charset="0"/>
                  <a:ea typeface="Gill Sans"/>
                  <a:cs typeface="Gill Sans"/>
                  <a:sym typeface="Gill Sans"/>
                </a:rPr>
                <a:t>c2</a:t>
              </a:r>
            </a:p>
          </p:txBody>
        </p:sp>
        <p:sp>
          <p:nvSpPr>
            <p:cNvPr id="12" name="文本框 11"/>
            <p:cNvSpPr txBox="1"/>
            <p:nvPr/>
          </p:nvSpPr>
          <p:spPr>
            <a:xfrm>
              <a:off x="13445" y="4991"/>
              <a:ext cx="1116" cy="838"/>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eaLnBrk="1">
                <a:lnSpc>
                  <a:spcPct val="100000"/>
                </a:lnSpc>
                <a:spcBef>
                  <a:spcPts val="0"/>
                </a:spcBef>
                <a:spcAft>
                  <a:spcPts val="0"/>
                </a:spcAft>
                <a:buClrTx/>
                <a:buSzTx/>
                <a:buFontTx/>
                <a:buNone/>
                <a:tabLst>
                  <a:tab pos="1066800" algn="l"/>
                </a:tabLst>
              </a:pPr>
              <a:r>
                <a:rPr kumimoji="0" lang="en-US" altLang="zh-CN" sz="2800" b="0" i="0" u="none" strike="noStrike" cap="none" spc="0" normalizeH="0" baseline="0">
                  <a:ln>
                    <a:noFill/>
                  </a:ln>
                  <a:solidFill>
                    <a:schemeClr val="tx1"/>
                  </a:solidFill>
                  <a:effectLst/>
                  <a:uFillTx/>
                  <a:latin typeface="Palatino Linotype" panose="02040502050505030304" charset="0"/>
                  <a:ea typeface="Gill Sans"/>
                  <a:cs typeface="Gill Sans"/>
                  <a:sym typeface="Gill Sans"/>
                </a:rPr>
                <a:t>c1</a:t>
              </a:r>
            </a:p>
          </p:txBody>
        </p:sp>
      </p:grpSp>
      <p:pic>
        <p:nvPicPr>
          <p:cNvPr id="14" name="图片 13" descr="图片1"/>
          <p:cNvPicPr>
            <a:picLocks noChangeAspect="1"/>
          </p:cNvPicPr>
          <p:nvPr/>
        </p:nvPicPr>
        <p:blipFill>
          <a:blip r:embed="rId2"/>
          <a:stretch>
            <a:fillRect/>
          </a:stretch>
        </p:blipFill>
        <p:spPr>
          <a:xfrm>
            <a:off x="6400165" y="1870710"/>
            <a:ext cx="6285230" cy="6778625"/>
          </a:xfrm>
          <a:prstGeom prst="rect">
            <a:avLst/>
          </a:prstGeom>
        </p:spPr>
      </p:pic>
      <p:sp>
        <p:nvSpPr>
          <p:cNvPr id="15" name="文本框 14"/>
          <p:cNvSpPr txBox="1"/>
          <p:nvPr/>
        </p:nvSpPr>
        <p:spPr>
          <a:xfrm>
            <a:off x="8000365" y="1979295"/>
            <a:ext cx="1844040" cy="532130"/>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eaLnBrk="1">
              <a:lnSpc>
                <a:spcPct val="100000"/>
              </a:lnSpc>
              <a:spcBef>
                <a:spcPts val="0"/>
              </a:spcBef>
              <a:spcAft>
                <a:spcPts val="0"/>
              </a:spcAft>
              <a:buClrTx/>
              <a:buSzTx/>
              <a:buFontTx/>
              <a:buNone/>
              <a:tabLst>
                <a:tab pos="1066800" algn="l"/>
              </a:tabLst>
            </a:pPr>
            <a:r>
              <a:rPr kumimoji="0" lang="en-US" altLang="zh-CN" sz="2800" b="0" i="0" u="none" strike="noStrike" cap="none" spc="0" normalizeH="0" baseline="0">
                <a:ln>
                  <a:noFill/>
                </a:ln>
                <a:solidFill>
                  <a:schemeClr val="tx1"/>
                </a:solidFill>
                <a:effectLst/>
                <a:uFillTx/>
                <a:latin typeface="Palatino Linotype" panose="02040502050505030304" charset="0"/>
                <a:ea typeface="Gill Sans"/>
                <a:cs typeface="Gill Sans"/>
                <a:sym typeface="Gill Sans"/>
              </a:rPr>
              <a:t>staments</a:t>
            </a:r>
          </a:p>
        </p:txBody>
      </p:sp>
      <p:grpSp>
        <p:nvGrpSpPr>
          <p:cNvPr id="16" name="组合 15"/>
          <p:cNvGrpSpPr/>
          <p:nvPr/>
        </p:nvGrpSpPr>
        <p:grpSpPr>
          <a:xfrm>
            <a:off x="8537575" y="3300730"/>
            <a:ext cx="1960880" cy="5269865"/>
            <a:chOff x="13445" y="5175"/>
            <a:chExt cx="3088" cy="8299"/>
          </a:xfrm>
        </p:grpSpPr>
        <p:sp>
          <p:nvSpPr>
            <p:cNvPr id="17" name="文本框 16"/>
            <p:cNvSpPr txBox="1"/>
            <p:nvPr/>
          </p:nvSpPr>
          <p:spPr>
            <a:xfrm>
              <a:off x="13629" y="12636"/>
              <a:ext cx="2904" cy="838"/>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eaLnBrk="1">
                <a:lnSpc>
                  <a:spcPct val="100000"/>
                </a:lnSpc>
                <a:spcBef>
                  <a:spcPts val="0"/>
                </a:spcBef>
                <a:spcAft>
                  <a:spcPts val="0"/>
                </a:spcAft>
                <a:buClrTx/>
                <a:buSzTx/>
                <a:buFontTx/>
                <a:buNone/>
                <a:tabLst>
                  <a:tab pos="1066800" algn="l"/>
                </a:tabLst>
              </a:pPr>
              <a:r>
                <a:rPr kumimoji="0" lang="en-US" altLang="zh-CN" sz="2800" b="0" i="0" u="none" strike="noStrike" cap="none" spc="0" normalizeH="0" baseline="0">
                  <a:ln>
                    <a:noFill/>
                  </a:ln>
                  <a:solidFill>
                    <a:schemeClr val="tx1"/>
                  </a:solidFill>
                  <a:effectLst/>
                  <a:uFillTx/>
                  <a:latin typeface="Palatino Linotype" panose="02040502050505030304" charset="0"/>
                  <a:ea typeface="Gill Sans"/>
                  <a:cs typeface="Gill Sans"/>
                  <a:sym typeface="Gill Sans"/>
                </a:rPr>
                <a:t>staments</a:t>
              </a:r>
            </a:p>
          </p:txBody>
        </p:sp>
        <p:sp>
          <p:nvSpPr>
            <p:cNvPr id="18" name="文本框 17"/>
            <p:cNvSpPr txBox="1"/>
            <p:nvPr/>
          </p:nvSpPr>
          <p:spPr>
            <a:xfrm>
              <a:off x="13536" y="8631"/>
              <a:ext cx="1009" cy="838"/>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eaLnBrk="1">
                <a:lnSpc>
                  <a:spcPct val="100000"/>
                </a:lnSpc>
                <a:spcBef>
                  <a:spcPts val="0"/>
                </a:spcBef>
                <a:spcAft>
                  <a:spcPts val="0"/>
                </a:spcAft>
                <a:buClrTx/>
                <a:buSzTx/>
                <a:buFontTx/>
                <a:buNone/>
                <a:tabLst>
                  <a:tab pos="1066800" algn="l"/>
                </a:tabLst>
              </a:pPr>
              <a:r>
                <a:rPr kumimoji="0" lang="en-US" altLang="zh-CN" sz="2800" b="0" i="0" u="none" strike="noStrike" cap="none" spc="0" normalizeH="0" baseline="0">
                  <a:ln>
                    <a:noFill/>
                  </a:ln>
                  <a:solidFill>
                    <a:schemeClr val="tx1"/>
                  </a:solidFill>
                  <a:effectLst/>
                  <a:uFillTx/>
                  <a:latin typeface="Palatino Linotype" panose="02040502050505030304" charset="0"/>
                  <a:ea typeface="Gill Sans"/>
                  <a:cs typeface="Gill Sans"/>
                  <a:sym typeface="Gill Sans"/>
                </a:rPr>
                <a:t>c2</a:t>
              </a:r>
            </a:p>
          </p:txBody>
        </p:sp>
        <p:sp>
          <p:nvSpPr>
            <p:cNvPr id="19" name="文本框 18"/>
            <p:cNvSpPr txBox="1"/>
            <p:nvPr/>
          </p:nvSpPr>
          <p:spPr>
            <a:xfrm>
              <a:off x="13445" y="5175"/>
              <a:ext cx="1116" cy="838"/>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eaLnBrk="1">
                <a:lnSpc>
                  <a:spcPct val="100000"/>
                </a:lnSpc>
                <a:spcBef>
                  <a:spcPts val="0"/>
                </a:spcBef>
                <a:spcAft>
                  <a:spcPts val="0"/>
                </a:spcAft>
                <a:buClrTx/>
                <a:buSzTx/>
                <a:buFontTx/>
                <a:buNone/>
                <a:tabLst>
                  <a:tab pos="1066800" algn="l"/>
                </a:tabLst>
              </a:pPr>
              <a:r>
                <a:rPr kumimoji="0" lang="en-US" altLang="zh-CN" sz="2800" b="0" i="0" u="none" strike="noStrike" cap="none" spc="0" normalizeH="0" baseline="0">
                  <a:ln>
                    <a:noFill/>
                  </a:ln>
                  <a:solidFill>
                    <a:schemeClr val="tx1"/>
                  </a:solidFill>
                  <a:effectLst/>
                  <a:uFillTx/>
                  <a:latin typeface="Palatino Linotype" panose="02040502050505030304" charset="0"/>
                  <a:ea typeface="Gill Sans"/>
                  <a:cs typeface="Gill Sans"/>
                  <a:sym typeface="Gill Sans"/>
                </a:rPr>
                <a:t>c1</a:t>
              </a:r>
            </a:p>
          </p:txBody>
        </p:sp>
      </p:grpSp>
    </p:spTree>
    <p:extLst>
      <p:ext uri="{BB962C8B-B14F-4D97-AF65-F5344CB8AC3E}">
        <p14:creationId xmlns:p14="http://schemas.microsoft.com/office/powerpoint/2010/main" val="2234630814"/>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FA5940-6F9F-4EF5-883A-9AF368FF1DA5}"/>
              </a:ext>
            </a:extLst>
          </p:cNvPr>
          <p:cNvSpPr>
            <a:spLocks noGrp="1"/>
          </p:cNvSpPr>
          <p:nvPr>
            <p:ph type="title"/>
          </p:nvPr>
        </p:nvSpPr>
        <p:spPr/>
        <p:txBody>
          <a:bodyPr/>
          <a:lstStyle/>
          <a:p>
            <a:r>
              <a:rPr lang="en-US" altLang="zh-CN" sz="6600" b="1" dirty="0"/>
              <a:t>Definition of loop structure</a:t>
            </a:r>
            <a:endParaRPr lang="zh-CN" altLang="en-US" sz="6600" b="1" dirty="0"/>
          </a:p>
        </p:txBody>
      </p:sp>
      <p:sp>
        <p:nvSpPr>
          <p:cNvPr id="4" name="灯片编号占位符 3">
            <a:extLst>
              <a:ext uri="{FF2B5EF4-FFF2-40B4-BE49-F238E27FC236}">
                <a16:creationId xmlns:a16="http://schemas.microsoft.com/office/drawing/2014/main" id="{A621685E-1FF0-469B-A9F3-8472FB2F999A}"/>
              </a:ext>
            </a:extLst>
          </p:cNvPr>
          <p:cNvSpPr>
            <a:spLocks noGrp="1"/>
          </p:cNvSpPr>
          <p:nvPr>
            <p:ph type="sldNum" sz="quarter" idx="2"/>
          </p:nvPr>
        </p:nvSpPr>
        <p:spPr/>
        <p:txBody>
          <a:bodyPr/>
          <a:lstStyle/>
          <a:p>
            <a:fld id="{86CB4B4D-7CA3-9044-876B-883B54F8677D}" type="slidenum">
              <a:rPr lang="en-US" altLang="zh-CN" smtClean="0"/>
              <a:t>5</a:t>
            </a:fld>
            <a:endParaRPr lang="en-US" altLang="zh-CN"/>
          </a:p>
        </p:txBody>
      </p:sp>
      <p:sp>
        <p:nvSpPr>
          <p:cNvPr id="5" name="内容占位符 2">
            <a:extLst>
              <a:ext uri="{FF2B5EF4-FFF2-40B4-BE49-F238E27FC236}">
                <a16:creationId xmlns:a16="http://schemas.microsoft.com/office/drawing/2014/main" id="{87A897EC-BDFD-46E0-947F-81E818F401FF}"/>
              </a:ext>
            </a:extLst>
          </p:cNvPr>
          <p:cNvSpPr txBox="1">
            <a:spLocks/>
          </p:cNvSpPr>
          <p:nvPr/>
        </p:nvSpPr>
        <p:spPr>
          <a:xfrm>
            <a:off x="296220" y="1700670"/>
            <a:ext cx="12107560" cy="2621619"/>
          </a:xfrm>
          <a:prstGeom prst="rect">
            <a:avLst/>
          </a:prstGeom>
          <a:ln w="12700">
            <a:miter lim="400000"/>
          </a:ln>
        </p:spPr>
        <p:txBody>
          <a:bodyPr lIns="50800" tIns="50800" rIns="50800" bIns="50800" anchor="ctr">
            <a:normAutofit/>
          </a:bodyPr>
          <a:lstStyle>
            <a:lvl1pPr marL="734695" marR="0" indent="-480695" algn="l" defTabSz="584200" rtl="0" latinLnBrk="0">
              <a:lnSpc>
                <a:spcPts val="5500"/>
              </a:lnSpc>
              <a:spcBef>
                <a:spcPts val="2600"/>
              </a:spcBef>
              <a:spcAft>
                <a:spcPts val="0"/>
              </a:spcAft>
              <a:buClrTx/>
              <a:buSzPct val="171000"/>
              <a:buFont typeface="Gill Sans"/>
              <a:buChar char="•"/>
              <a:tabLst>
                <a:tab pos="1587500" algn="l"/>
              </a:tabLst>
              <a:defRPr sz="4600" b="0" i="0" u="none" strike="noStrike" cap="none" spc="0" baseline="0">
                <a:ln>
                  <a:noFill/>
                </a:ln>
                <a:solidFill>
                  <a:srgbClr val="000000"/>
                </a:solidFill>
                <a:uFillTx/>
                <a:latin typeface="+mn-lt"/>
                <a:ea typeface="+mn-ea"/>
                <a:cs typeface="+mn-cs"/>
                <a:sym typeface="Palatino"/>
              </a:defRPr>
            </a:lvl1pPr>
            <a:lvl2pPr marL="1090295" marR="0" indent="-480695" algn="l" defTabSz="584200" rtl="0" latinLnBrk="0">
              <a:lnSpc>
                <a:spcPts val="5500"/>
              </a:lnSpc>
              <a:spcBef>
                <a:spcPts val="2600"/>
              </a:spcBef>
              <a:spcAft>
                <a:spcPts val="0"/>
              </a:spcAft>
              <a:buClrTx/>
              <a:buSzPct val="171000"/>
              <a:buFont typeface="Gill Sans"/>
              <a:buChar char="•"/>
              <a:tabLst>
                <a:tab pos="2044700" algn="l"/>
              </a:tabLst>
              <a:defRPr sz="4600" b="0" i="0" u="none" strike="noStrike" cap="none" spc="0" baseline="0">
                <a:ln>
                  <a:noFill/>
                </a:ln>
                <a:solidFill>
                  <a:srgbClr val="000000"/>
                </a:solidFill>
                <a:uFillTx/>
                <a:latin typeface="+mn-lt"/>
                <a:ea typeface="+mn-ea"/>
                <a:cs typeface="+mn-cs"/>
                <a:sym typeface="Palatino"/>
              </a:defRPr>
            </a:lvl2pPr>
            <a:lvl3pPr marL="1433195" marR="0" indent="-480695" algn="l" defTabSz="584200" rtl="0" latinLnBrk="0">
              <a:lnSpc>
                <a:spcPts val="5500"/>
              </a:lnSpc>
              <a:spcBef>
                <a:spcPts val="2600"/>
              </a:spcBef>
              <a:spcAft>
                <a:spcPts val="0"/>
              </a:spcAft>
              <a:buClrTx/>
              <a:buSzPct val="171000"/>
              <a:buFont typeface="Gill Sans"/>
              <a:buChar char="•"/>
              <a:tabLst>
                <a:tab pos="2476500" algn="l"/>
              </a:tabLst>
              <a:defRPr sz="4600" b="0" i="0" u="none" strike="noStrike" cap="none" spc="0" baseline="0">
                <a:ln>
                  <a:noFill/>
                </a:ln>
                <a:solidFill>
                  <a:srgbClr val="000000"/>
                </a:solidFill>
                <a:uFillTx/>
                <a:latin typeface="+mn-lt"/>
                <a:ea typeface="+mn-ea"/>
                <a:cs typeface="+mn-cs"/>
                <a:sym typeface="Palatino"/>
              </a:defRPr>
            </a:lvl3pPr>
            <a:lvl4pPr marL="1776095" marR="0" indent="-480695" algn="l" defTabSz="584200" rtl="0" latinLnBrk="0">
              <a:lnSpc>
                <a:spcPts val="5500"/>
              </a:lnSpc>
              <a:spcBef>
                <a:spcPts val="2600"/>
              </a:spcBef>
              <a:spcAft>
                <a:spcPts val="0"/>
              </a:spcAft>
              <a:buClrTx/>
              <a:buSzPct val="171000"/>
              <a:buFont typeface="Gill Sans"/>
              <a:buChar char="•"/>
              <a:tabLst>
                <a:tab pos="2921000" algn="l"/>
              </a:tabLst>
              <a:defRPr sz="4600" b="0" i="0" u="none" strike="noStrike" cap="none" spc="0" baseline="0">
                <a:ln>
                  <a:noFill/>
                </a:ln>
                <a:solidFill>
                  <a:srgbClr val="000000"/>
                </a:solidFill>
                <a:uFillTx/>
                <a:latin typeface="+mn-lt"/>
                <a:ea typeface="+mn-ea"/>
                <a:cs typeface="+mn-cs"/>
                <a:sym typeface="Palatino"/>
              </a:defRPr>
            </a:lvl4pPr>
            <a:lvl5pPr marL="2131695" marR="0" indent="-480695" algn="l" defTabSz="584200" rtl="0" latinLnBrk="0">
              <a:lnSpc>
                <a:spcPts val="5500"/>
              </a:lnSpc>
              <a:spcBef>
                <a:spcPts val="2600"/>
              </a:spcBef>
              <a:spcAft>
                <a:spcPts val="0"/>
              </a:spcAft>
              <a:buClrTx/>
              <a:buSzPct val="171000"/>
              <a:buFont typeface="Gill Sans"/>
              <a:buChar char="•"/>
              <a:tabLst>
                <a:tab pos="3378200" algn="l"/>
              </a:tabLst>
              <a:defRPr sz="4600" b="0" i="0" u="none" strike="noStrike" cap="none" spc="0" baseline="0">
                <a:ln>
                  <a:noFill/>
                </a:ln>
                <a:solidFill>
                  <a:srgbClr val="000000"/>
                </a:solidFill>
                <a:uFillTx/>
                <a:latin typeface="+mn-lt"/>
                <a:ea typeface="+mn-ea"/>
                <a:cs typeface="+mn-cs"/>
                <a:sym typeface="Palatino"/>
              </a:defRPr>
            </a:lvl5pPr>
            <a:lvl6pPr marL="0" marR="0" indent="3556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6pPr>
            <a:lvl7pPr marL="0" marR="0" indent="7112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7pPr>
            <a:lvl8pPr marL="0" marR="0" indent="10668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8pPr>
            <a:lvl9pPr marL="0" marR="0" indent="14224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9pPr>
          </a:lstStyle>
          <a:p>
            <a:pPr hangingPunct="1">
              <a:buSzPct val="130000"/>
              <a:buFont typeface="Wingdings" panose="05000000000000000000" pitchFamily="2" charset="2"/>
              <a:buChar char="p"/>
            </a:pPr>
            <a:r>
              <a:rPr lang="en-US" altLang="zh-CN" b="1" dirty="0">
                <a:latin typeface="Times New Roman" panose="02020603050405020304" pitchFamily="18" charset="0"/>
                <a:cs typeface="Times New Roman" panose="02020603050405020304" pitchFamily="18" charset="0"/>
              </a:rPr>
              <a:t>The Merriam-Webster dictionary defines a loop as</a:t>
            </a:r>
          </a:p>
        </p:txBody>
      </p:sp>
      <p:sp>
        <p:nvSpPr>
          <p:cNvPr id="6" name="TextBox 4">
            <a:extLst>
              <a:ext uri="{FF2B5EF4-FFF2-40B4-BE49-F238E27FC236}">
                <a16:creationId xmlns:a16="http://schemas.microsoft.com/office/drawing/2014/main" id="{68050F59-CB47-4CB4-B0BC-CB8B27F31FB5}"/>
              </a:ext>
            </a:extLst>
          </p:cNvPr>
          <p:cNvSpPr txBox="1"/>
          <p:nvPr/>
        </p:nvSpPr>
        <p:spPr>
          <a:xfrm rot="10800000" flipV="1">
            <a:off x="643238" y="4951830"/>
            <a:ext cx="11760541" cy="1938992"/>
          </a:xfrm>
          <a:prstGeom prst="rect">
            <a:avLst/>
          </a:prstGeom>
          <a:noFill/>
          <a:ln w="57150">
            <a:solidFill>
              <a:srgbClr val="0000FF"/>
            </a:solidFill>
          </a:ln>
        </p:spPr>
        <p:txBody>
          <a:bodyPr wrap="square" rtlCol="0">
            <a:spAutoFit/>
          </a:bodyPr>
          <a:lstStyle/>
          <a:p>
            <a:pPr algn="l"/>
            <a:r>
              <a:rPr lang="en-US" altLang="zh-CN" sz="4800" b="1" dirty="0">
                <a:solidFill>
                  <a:srgbClr val="FF0000"/>
                </a:solidFill>
                <a:latin typeface="Times New Roman" panose="02020603050405020304" pitchFamily="18" charset="0"/>
                <a:ea typeface="+mn-ea"/>
                <a:cs typeface="Times New Roman" panose="02020603050405020304" pitchFamily="18" charset="0"/>
                <a:sym typeface="Palatino"/>
              </a:rPr>
              <a:t> “a series of instructions </a:t>
            </a:r>
            <a:r>
              <a:rPr lang="en-US" altLang="zh-CN" sz="4800" b="1" dirty="0">
                <a:solidFill>
                  <a:schemeClr val="tx1"/>
                </a:solidFill>
                <a:latin typeface="Times New Roman" panose="02020603050405020304" pitchFamily="18" charset="0"/>
                <a:ea typeface="+mn-ea"/>
                <a:cs typeface="Times New Roman" panose="02020603050405020304" pitchFamily="18" charset="0"/>
                <a:sym typeface="Palatino"/>
              </a:rPr>
              <a:t>(as for a computer) </a:t>
            </a:r>
            <a:r>
              <a:rPr lang="en-US" altLang="zh-CN" sz="4800" b="1" dirty="0">
                <a:solidFill>
                  <a:srgbClr val="FF0000"/>
                </a:solidFill>
                <a:latin typeface="Times New Roman" panose="02020603050405020304" pitchFamily="18" charset="0"/>
                <a:ea typeface="+mn-ea"/>
                <a:cs typeface="Times New Roman" panose="02020603050405020304" pitchFamily="18" charset="0"/>
                <a:sym typeface="Palatino"/>
              </a:rPr>
              <a:t>that is repeated until a terminating condition is reached.”</a:t>
            </a:r>
            <a:endParaRPr lang="zh-CN" altLang="en-US" sz="4800" b="1" dirty="0">
              <a:solidFill>
                <a:srgbClr val="FF0000"/>
              </a:solidFill>
              <a:latin typeface="Times New Roman" panose="02020603050405020304" pitchFamily="18" charset="0"/>
              <a:ea typeface="+mn-ea"/>
              <a:cs typeface="Times New Roman" panose="02020603050405020304" pitchFamily="18" charset="0"/>
              <a:sym typeface="Palatino"/>
            </a:endParaRPr>
          </a:p>
        </p:txBody>
      </p:sp>
    </p:spTree>
    <p:extLst>
      <p:ext uri="{BB962C8B-B14F-4D97-AF65-F5344CB8AC3E}">
        <p14:creationId xmlns:p14="http://schemas.microsoft.com/office/powerpoint/2010/main" val="2613326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plus(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870184-B145-4DBE-981B-43E8681F4C0D}"/>
              </a:ext>
            </a:extLst>
          </p:cNvPr>
          <p:cNvSpPr>
            <a:spLocks noGrp="1"/>
          </p:cNvSpPr>
          <p:nvPr>
            <p:ph type="title"/>
          </p:nvPr>
        </p:nvSpPr>
        <p:spPr/>
        <p:txBody>
          <a:bodyPr>
            <a:normAutofit/>
          </a:bodyPr>
          <a:lstStyle/>
          <a:p>
            <a:endParaRPr lang="zh-CN" altLang="en-US" sz="6600" b="1" dirty="0"/>
          </a:p>
        </p:txBody>
      </p:sp>
      <p:sp>
        <p:nvSpPr>
          <p:cNvPr id="3" name="文本占位符 2">
            <a:extLst>
              <a:ext uri="{FF2B5EF4-FFF2-40B4-BE49-F238E27FC236}">
                <a16:creationId xmlns:a16="http://schemas.microsoft.com/office/drawing/2014/main" id="{C7B27FF6-6C0B-480A-9EAA-2FA1102A50F0}"/>
              </a:ext>
            </a:extLst>
          </p:cNvPr>
          <p:cNvSpPr>
            <a:spLocks noGrp="1"/>
          </p:cNvSpPr>
          <p:nvPr>
            <p:ph type="body" idx="1"/>
          </p:nvPr>
        </p:nvSpPr>
        <p:spPr/>
        <p:txBody>
          <a:bodyPr>
            <a:noAutofit/>
          </a:bodyPr>
          <a:lstStyle/>
          <a:p>
            <a:pPr marL="254000" indent="0">
              <a:spcBef>
                <a:spcPts val="1200"/>
              </a:spcBef>
              <a:spcAft>
                <a:spcPts val="1200"/>
              </a:spcAft>
              <a:buNone/>
              <a:defRPr/>
            </a:pPr>
            <a:r>
              <a:rPr lang="en-US" altLang="zh-CN" sz="5400" b="1" dirty="0">
                <a:solidFill>
                  <a:srgbClr val="003399"/>
                </a:solidFill>
                <a:ea typeface="黑体" pitchFamily="49" charset="-122"/>
              </a:rPr>
              <a:t>Ex.   S=1+2+3+···+n</a:t>
            </a:r>
            <a:r>
              <a:rPr lang="zh-CN" altLang="en-US" sz="5400" b="1" dirty="0">
                <a:solidFill>
                  <a:srgbClr val="003399"/>
                </a:solidFill>
                <a:ea typeface="黑体" pitchFamily="49" charset="-122"/>
              </a:rPr>
              <a:t>。 （</a:t>
            </a:r>
            <a:r>
              <a:rPr lang="en-US" altLang="zh-CN" sz="5400" b="1" dirty="0">
                <a:solidFill>
                  <a:srgbClr val="003399"/>
                </a:solidFill>
                <a:ea typeface="黑体" pitchFamily="49" charset="-122"/>
              </a:rPr>
              <a:t>n≥1</a:t>
            </a:r>
            <a:r>
              <a:rPr lang="zh-CN" altLang="en-US" sz="5400" b="1" dirty="0">
                <a:solidFill>
                  <a:srgbClr val="003399"/>
                </a:solidFill>
                <a:ea typeface="黑体" pitchFamily="49" charset="-122"/>
              </a:rPr>
              <a:t>）</a:t>
            </a:r>
            <a:endParaRPr lang="en-US" altLang="zh-CN" sz="5400" b="1" dirty="0">
              <a:solidFill>
                <a:srgbClr val="003399"/>
              </a:solidFill>
              <a:ea typeface="黑体" pitchFamily="49" charset="-122"/>
            </a:endParaRPr>
          </a:p>
          <a:p>
            <a:pPr marL="254000" indent="0">
              <a:lnSpc>
                <a:spcPts val="5000"/>
              </a:lnSpc>
              <a:spcBef>
                <a:spcPts val="600"/>
              </a:spcBef>
              <a:buNone/>
              <a:defRPr/>
            </a:pPr>
            <a:r>
              <a:rPr lang="en-US" altLang="zh-CN" b="1" dirty="0">
                <a:ea typeface="黑体" pitchFamily="49" charset="-122"/>
              </a:rPr>
              <a:t>  ……</a:t>
            </a:r>
          </a:p>
          <a:p>
            <a:pPr marL="254000" indent="0">
              <a:lnSpc>
                <a:spcPts val="5000"/>
              </a:lnSpc>
              <a:spcBef>
                <a:spcPts val="600"/>
              </a:spcBef>
              <a:buNone/>
              <a:defRPr/>
            </a:pPr>
            <a:r>
              <a:rPr lang="en-US" altLang="zh-CN" b="1" dirty="0">
                <a:ea typeface="黑体" pitchFamily="49" charset="-122"/>
              </a:rPr>
              <a:t>  </a:t>
            </a:r>
            <a:r>
              <a:rPr lang="en-US" altLang="zh-CN" b="1" dirty="0" err="1">
                <a:ea typeface="黑体" pitchFamily="49" charset="-122"/>
              </a:rPr>
              <a:t>int</a:t>
            </a:r>
            <a:r>
              <a:rPr lang="en-US" altLang="zh-CN" b="1" dirty="0">
                <a:ea typeface="黑体" pitchFamily="49" charset="-122"/>
              </a:rPr>
              <a:t> s=0, </a:t>
            </a:r>
            <a:r>
              <a:rPr lang="en-US" altLang="zh-CN" b="1" dirty="0" err="1">
                <a:ea typeface="黑体" pitchFamily="49" charset="-122"/>
              </a:rPr>
              <a:t>i</a:t>
            </a:r>
            <a:r>
              <a:rPr lang="en-US" altLang="zh-CN" b="1" dirty="0">
                <a:ea typeface="黑体" pitchFamily="49" charset="-122"/>
              </a:rPr>
              <a:t>=1; </a:t>
            </a:r>
          </a:p>
          <a:p>
            <a:pPr marL="254000" indent="0">
              <a:lnSpc>
                <a:spcPts val="5000"/>
              </a:lnSpc>
              <a:spcBef>
                <a:spcPts val="600"/>
              </a:spcBef>
              <a:buNone/>
              <a:defRPr/>
            </a:pPr>
            <a:r>
              <a:rPr lang="en-US" altLang="zh-CN" b="1" dirty="0">
                <a:ea typeface="黑体" pitchFamily="49" charset="-122"/>
              </a:rPr>
              <a:t>  while(</a:t>
            </a:r>
            <a:r>
              <a:rPr lang="en-US" altLang="zh-CN" b="1" dirty="0">
                <a:solidFill>
                  <a:srgbClr val="FF0000"/>
                </a:solidFill>
                <a:ea typeface="黑体" pitchFamily="49" charset="-122"/>
              </a:rPr>
              <a:t>1</a:t>
            </a:r>
            <a:r>
              <a:rPr lang="en-US" altLang="zh-CN" b="1" dirty="0">
                <a:ea typeface="黑体" pitchFamily="49" charset="-122"/>
              </a:rPr>
              <a:t>) {</a:t>
            </a:r>
          </a:p>
          <a:p>
            <a:pPr marL="254000" indent="0">
              <a:lnSpc>
                <a:spcPts val="5000"/>
              </a:lnSpc>
              <a:spcBef>
                <a:spcPts val="600"/>
              </a:spcBef>
              <a:buNone/>
              <a:defRPr/>
            </a:pPr>
            <a:r>
              <a:rPr lang="en-US" altLang="zh-CN" b="1" dirty="0">
                <a:ea typeface="黑体" pitchFamily="49" charset="-122"/>
              </a:rPr>
              <a:t>      s+=</a:t>
            </a:r>
            <a:r>
              <a:rPr lang="en-US" altLang="zh-CN" b="1" dirty="0" err="1">
                <a:ea typeface="黑体" pitchFamily="49" charset="-122"/>
              </a:rPr>
              <a:t>i;i</a:t>
            </a:r>
            <a:r>
              <a:rPr lang="en-US" altLang="zh-CN" b="1" dirty="0">
                <a:ea typeface="黑体" pitchFamily="49" charset="-122"/>
              </a:rPr>
              <a:t>++;</a:t>
            </a:r>
            <a:endParaRPr lang="zh-CN" altLang="en-US" b="1" dirty="0">
              <a:ea typeface="黑体" pitchFamily="49" charset="-122"/>
            </a:endParaRPr>
          </a:p>
          <a:p>
            <a:pPr marL="254000" indent="0">
              <a:lnSpc>
                <a:spcPts val="5000"/>
              </a:lnSpc>
              <a:spcBef>
                <a:spcPts val="600"/>
              </a:spcBef>
              <a:buNone/>
              <a:defRPr/>
            </a:pPr>
            <a:r>
              <a:rPr lang="en-US" altLang="zh-CN" b="1" dirty="0">
                <a:ea typeface="黑体" pitchFamily="49" charset="-122"/>
              </a:rPr>
              <a:t>      if(</a:t>
            </a:r>
            <a:r>
              <a:rPr lang="en-US" altLang="zh-CN" b="1" dirty="0" err="1">
                <a:ea typeface="黑体" pitchFamily="49" charset="-122"/>
              </a:rPr>
              <a:t>i</a:t>
            </a:r>
            <a:r>
              <a:rPr lang="en-US" altLang="zh-CN" b="1" dirty="0">
                <a:ea typeface="黑体" pitchFamily="49" charset="-122"/>
              </a:rPr>
              <a:t>&gt;n) </a:t>
            </a:r>
            <a:r>
              <a:rPr lang="en-US" altLang="zh-CN" b="1" dirty="0">
                <a:solidFill>
                  <a:srgbClr val="FF0000"/>
                </a:solidFill>
                <a:ea typeface="黑体" pitchFamily="49" charset="-122"/>
              </a:rPr>
              <a:t>break</a:t>
            </a:r>
            <a:r>
              <a:rPr lang="en-US" altLang="zh-CN" b="1" dirty="0">
                <a:ea typeface="黑体" pitchFamily="49" charset="-122"/>
              </a:rPr>
              <a:t>; </a:t>
            </a:r>
          </a:p>
          <a:p>
            <a:pPr marL="254000" indent="0">
              <a:lnSpc>
                <a:spcPts val="5000"/>
              </a:lnSpc>
              <a:spcBef>
                <a:spcPts val="600"/>
              </a:spcBef>
              <a:buNone/>
              <a:defRPr/>
            </a:pPr>
            <a:r>
              <a:rPr lang="en-US" altLang="zh-CN" b="1" dirty="0">
                <a:ea typeface="黑体" pitchFamily="49" charset="-122"/>
              </a:rPr>
              <a:t>      }</a:t>
            </a:r>
            <a:endParaRPr lang="zh-CN" altLang="en-US" b="1" dirty="0">
              <a:ea typeface="黑体" pitchFamily="49" charset="-122"/>
            </a:endParaRPr>
          </a:p>
          <a:p>
            <a:pPr marL="254000" indent="0">
              <a:lnSpc>
                <a:spcPts val="5000"/>
              </a:lnSpc>
              <a:spcBef>
                <a:spcPts val="600"/>
              </a:spcBef>
              <a:buNone/>
              <a:defRPr/>
            </a:pPr>
            <a:r>
              <a:rPr lang="en-US" altLang="zh-CN" b="1" dirty="0">
                <a:ea typeface="黑体" pitchFamily="49" charset="-122"/>
              </a:rPr>
              <a:t>  </a:t>
            </a:r>
            <a:r>
              <a:rPr lang="en-US" altLang="zh-CN" b="1" dirty="0" err="1">
                <a:ea typeface="黑体" pitchFamily="49" charset="-122"/>
              </a:rPr>
              <a:t>printf</a:t>
            </a:r>
            <a:r>
              <a:rPr lang="en-US" altLang="zh-CN" b="1" dirty="0">
                <a:ea typeface="黑体" pitchFamily="49" charset="-122"/>
              </a:rPr>
              <a:t>("s=%d\</a:t>
            </a:r>
            <a:r>
              <a:rPr lang="en-US" altLang="zh-CN" b="1" dirty="0" err="1">
                <a:ea typeface="黑体" pitchFamily="49" charset="-122"/>
              </a:rPr>
              <a:t>n",s</a:t>
            </a:r>
            <a:r>
              <a:rPr lang="en-US" altLang="zh-CN" b="1" dirty="0">
                <a:ea typeface="黑体" pitchFamily="49" charset="-122"/>
              </a:rPr>
              <a:t>);</a:t>
            </a:r>
            <a:endParaRPr lang="zh-CN" altLang="en-US" dirty="0"/>
          </a:p>
        </p:txBody>
      </p:sp>
      <p:sp>
        <p:nvSpPr>
          <p:cNvPr id="4" name="灯片编号占位符 3">
            <a:extLst>
              <a:ext uri="{FF2B5EF4-FFF2-40B4-BE49-F238E27FC236}">
                <a16:creationId xmlns:a16="http://schemas.microsoft.com/office/drawing/2014/main" id="{0476A89D-7A3D-451E-84FA-7D2C3630A548}"/>
              </a:ext>
            </a:extLst>
          </p:cNvPr>
          <p:cNvSpPr>
            <a:spLocks noGrp="1"/>
          </p:cNvSpPr>
          <p:nvPr>
            <p:ph type="sldNum" sz="quarter" idx="2"/>
          </p:nvPr>
        </p:nvSpPr>
        <p:spPr/>
        <p:txBody>
          <a:bodyPr/>
          <a:lstStyle/>
          <a:p>
            <a:fld id="{86CB4B4D-7CA3-9044-876B-883B54F8677D}" type="slidenum">
              <a:rPr lang="en-US" altLang="zh-CN" smtClean="0"/>
              <a:t>50</a:t>
            </a:fld>
            <a:endParaRPr lang="en-US" altLang="zh-CN"/>
          </a:p>
        </p:txBody>
      </p:sp>
    </p:spTree>
    <p:extLst>
      <p:ext uri="{BB962C8B-B14F-4D97-AF65-F5344CB8AC3E}">
        <p14:creationId xmlns:p14="http://schemas.microsoft.com/office/powerpoint/2010/main" val="3446249380"/>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600" b="1" dirty="0"/>
              <a:t>Continue</a:t>
            </a:r>
          </a:p>
        </p:txBody>
      </p:sp>
      <p:sp>
        <p:nvSpPr>
          <p:cNvPr id="4" name="灯片编号占位符 3"/>
          <p:cNvSpPr>
            <a:spLocks noGrp="1"/>
          </p:cNvSpPr>
          <p:nvPr>
            <p:ph type="sldNum" sz="quarter" idx="2"/>
          </p:nvPr>
        </p:nvSpPr>
        <p:spPr/>
        <p:txBody>
          <a:bodyPr/>
          <a:lstStyle/>
          <a:p>
            <a:fld id="{86CB4B4D-7CA3-9044-876B-883B54F8677D}" type="slidenum">
              <a:rPr/>
              <a:t>51</a:t>
            </a:fld>
            <a:endParaRPr/>
          </a:p>
        </p:txBody>
      </p:sp>
      <p:sp>
        <p:nvSpPr>
          <p:cNvPr id="39940" name="Rectangle 4"/>
          <p:cNvSpPr/>
          <p:nvPr/>
        </p:nvSpPr>
        <p:spPr>
          <a:xfrm>
            <a:off x="767443" y="1574274"/>
            <a:ext cx="5196477" cy="3785652"/>
          </a:xfrm>
          <a:prstGeom prst="rect">
            <a:avLst/>
          </a:prstGeom>
          <a:noFill/>
          <a:ln w="9525">
            <a:noFill/>
          </a:ln>
        </p:spPr>
        <p:txBody>
          <a:bodyPr wrap="square" anchor="ctr">
            <a:spAutoFit/>
          </a:bodyPr>
          <a:lstStyle/>
          <a:p>
            <a:pPr indent="317500" algn="l" eaLnBrk="0" hangingPunct="0"/>
            <a:r>
              <a:rPr lang="en-US" altLang="zh-CN" sz="4400" b="1" dirty="0">
                <a:latin typeface="Times New Roman" panose="02020603050405020304" charset="0"/>
                <a:ea typeface="Gulim" pitchFamily="34" charset="-127"/>
              </a:rPr>
              <a:t>while(condition 1)</a:t>
            </a:r>
          </a:p>
          <a:p>
            <a:pPr indent="317500" algn="l" eaLnBrk="0" hangingPunct="0"/>
            <a:r>
              <a:rPr lang="en-US" altLang="zh-CN" sz="4400" b="1" dirty="0">
                <a:latin typeface="Times New Roman" panose="02020603050405020304" charset="0"/>
                <a:ea typeface="Gulim" pitchFamily="34" charset="-127"/>
              </a:rPr>
              <a:t>{	......</a:t>
            </a:r>
          </a:p>
          <a:p>
            <a:pPr indent="317500" algn="l" eaLnBrk="0" hangingPunct="0"/>
            <a:r>
              <a:rPr lang="en-US" altLang="zh-CN" sz="4400" b="1" dirty="0">
                <a:latin typeface="Times New Roman" panose="02020603050405020304" charset="0"/>
                <a:ea typeface="Gulim" pitchFamily="34" charset="-127"/>
              </a:rPr>
              <a:t>	if (condition 2)</a:t>
            </a:r>
          </a:p>
          <a:p>
            <a:pPr indent="317500" algn="l" eaLnBrk="0" hangingPunct="0"/>
            <a:r>
              <a:rPr lang="en-US" altLang="zh-CN" sz="4400" b="1" dirty="0">
                <a:latin typeface="Times New Roman" panose="02020603050405020304" charset="0"/>
                <a:ea typeface="Gulim" pitchFamily="34" charset="-127"/>
              </a:rPr>
              <a:t>		</a:t>
            </a:r>
            <a:r>
              <a:rPr lang="en-US" altLang="zh-CN" sz="4400" b="1" dirty="0">
                <a:solidFill>
                  <a:srgbClr val="FF0000"/>
                </a:solidFill>
                <a:latin typeface="Times New Roman" panose="02020603050405020304" charset="0"/>
                <a:ea typeface="Gulim" pitchFamily="34" charset="-127"/>
              </a:rPr>
              <a:t>continue;</a:t>
            </a:r>
          </a:p>
          <a:p>
            <a:pPr indent="317500" algn="l" eaLnBrk="0" hangingPunct="0"/>
            <a:r>
              <a:rPr lang="en-US" altLang="zh-CN" sz="4400" b="1" dirty="0">
                <a:latin typeface="Times New Roman" panose="02020603050405020304" charset="0"/>
                <a:ea typeface="Gulim" pitchFamily="34" charset="-127"/>
              </a:rPr>
              <a:t>	......</a:t>
            </a:r>
          </a:p>
          <a:p>
            <a:pPr indent="317500" algn="l" eaLnBrk="0" hangingPunct="0"/>
            <a:r>
              <a:rPr lang="en-US" altLang="zh-CN" sz="4400" b="1" dirty="0">
                <a:latin typeface="Times New Roman" panose="02020603050405020304" charset="0"/>
                <a:ea typeface="Gulim" pitchFamily="34" charset="-127"/>
              </a:rPr>
              <a:t>}	</a:t>
            </a:r>
          </a:p>
        </p:txBody>
      </p:sp>
      <p:pic>
        <p:nvPicPr>
          <p:cNvPr id="5" name="图片 4" descr="图片2"/>
          <p:cNvPicPr>
            <a:picLocks noChangeAspect="1"/>
          </p:cNvPicPr>
          <p:nvPr/>
        </p:nvPicPr>
        <p:blipFill>
          <a:blip r:embed="rId2"/>
          <a:stretch>
            <a:fillRect/>
          </a:stretch>
        </p:blipFill>
        <p:spPr>
          <a:xfrm>
            <a:off x="6350000" y="1854835"/>
            <a:ext cx="6275705" cy="6802120"/>
          </a:xfrm>
          <a:prstGeom prst="rect">
            <a:avLst/>
          </a:prstGeom>
        </p:spPr>
      </p:pic>
      <p:sp>
        <p:nvSpPr>
          <p:cNvPr id="15" name="文本框 14"/>
          <p:cNvSpPr txBox="1"/>
          <p:nvPr/>
        </p:nvSpPr>
        <p:spPr>
          <a:xfrm>
            <a:off x="7912735" y="1935480"/>
            <a:ext cx="1844040" cy="532130"/>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eaLnBrk="1">
              <a:lnSpc>
                <a:spcPct val="100000"/>
              </a:lnSpc>
              <a:spcBef>
                <a:spcPts val="0"/>
              </a:spcBef>
              <a:spcAft>
                <a:spcPts val="0"/>
              </a:spcAft>
              <a:buClrTx/>
              <a:buSzTx/>
              <a:buFontTx/>
              <a:buNone/>
              <a:tabLst>
                <a:tab pos="1066800" algn="l"/>
              </a:tabLst>
            </a:pPr>
            <a:r>
              <a:rPr kumimoji="0" lang="en-US" altLang="zh-CN" sz="2800" b="0" i="0" u="none" strike="noStrike" cap="none" spc="0" normalizeH="0" baseline="0">
                <a:ln>
                  <a:noFill/>
                </a:ln>
                <a:solidFill>
                  <a:schemeClr val="tx1"/>
                </a:solidFill>
                <a:effectLst/>
                <a:uFillTx/>
                <a:latin typeface="Palatino Linotype" panose="02040502050505030304" charset="0"/>
                <a:ea typeface="Gill Sans"/>
                <a:cs typeface="Gill Sans"/>
                <a:sym typeface="Gill Sans"/>
              </a:rPr>
              <a:t>staments</a:t>
            </a:r>
          </a:p>
        </p:txBody>
      </p:sp>
      <p:sp>
        <p:nvSpPr>
          <p:cNvPr id="6" name="文本框 5"/>
          <p:cNvSpPr txBox="1"/>
          <p:nvPr/>
        </p:nvSpPr>
        <p:spPr>
          <a:xfrm>
            <a:off x="8595360" y="8016875"/>
            <a:ext cx="1844040" cy="532130"/>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eaLnBrk="1">
              <a:lnSpc>
                <a:spcPct val="100000"/>
              </a:lnSpc>
              <a:spcBef>
                <a:spcPts val="0"/>
              </a:spcBef>
              <a:spcAft>
                <a:spcPts val="0"/>
              </a:spcAft>
              <a:buClrTx/>
              <a:buSzTx/>
              <a:buFontTx/>
              <a:buNone/>
              <a:tabLst>
                <a:tab pos="1066800" algn="l"/>
              </a:tabLst>
            </a:pPr>
            <a:r>
              <a:rPr kumimoji="0" lang="en-US" altLang="zh-CN" sz="2800" b="0" i="0" u="none" strike="noStrike" cap="none" spc="0" normalizeH="0" baseline="0">
                <a:ln>
                  <a:noFill/>
                </a:ln>
                <a:solidFill>
                  <a:schemeClr val="tx1"/>
                </a:solidFill>
                <a:effectLst/>
                <a:uFillTx/>
                <a:latin typeface="Palatino Linotype" panose="02040502050505030304" charset="0"/>
                <a:ea typeface="Gill Sans"/>
                <a:cs typeface="Gill Sans"/>
                <a:sym typeface="Gill Sans"/>
              </a:rPr>
              <a:t>staments</a:t>
            </a:r>
          </a:p>
        </p:txBody>
      </p:sp>
      <p:sp>
        <p:nvSpPr>
          <p:cNvPr id="19" name="文本框 18"/>
          <p:cNvSpPr txBox="1"/>
          <p:nvPr/>
        </p:nvSpPr>
        <p:spPr>
          <a:xfrm>
            <a:off x="8508365" y="3242310"/>
            <a:ext cx="708660" cy="532130"/>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eaLnBrk="1">
              <a:lnSpc>
                <a:spcPct val="100000"/>
              </a:lnSpc>
              <a:spcBef>
                <a:spcPts val="0"/>
              </a:spcBef>
              <a:spcAft>
                <a:spcPts val="0"/>
              </a:spcAft>
              <a:buClrTx/>
              <a:buSzTx/>
              <a:buFontTx/>
              <a:buNone/>
              <a:tabLst>
                <a:tab pos="1066800" algn="l"/>
              </a:tabLst>
            </a:pPr>
            <a:r>
              <a:rPr kumimoji="0" lang="en-US" altLang="zh-CN" sz="2800" b="0" i="0" u="none" strike="noStrike" cap="none" spc="0" normalizeH="0" baseline="0">
                <a:ln>
                  <a:noFill/>
                </a:ln>
                <a:solidFill>
                  <a:schemeClr val="tx1"/>
                </a:solidFill>
                <a:effectLst/>
                <a:uFillTx/>
                <a:latin typeface="Palatino Linotype" panose="02040502050505030304" charset="0"/>
                <a:ea typeface="Gill Sans"/>
                <a:cs typeface="Gill Sans"/>
                <a:sym typeface="Gill Sans"/>
              </a:rPr>
              <a:t>c1</a:t>
            </a:r>
          </a:p>
        </p:txBody>
      </p:sp>
      <p:sp>
        <p:nvSpPr>
          <p:cNvPr id="7" name="文本框 6"/>
          <p:cNvSpPr txBox="1"/>
          <p:nvPr/>
        </p:nvSpPr>
        <p:spPr>
          <a:xfrm>
            <a:off x="8535035" y="5475605"/>
            <a:ext cx="708660" cy="532130"/>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eaLnBrk="1">
              <a:lnSpc>
                <a:spcPct val="100000"/>
              </a:lnSpc>
              <a:spcBef>
                <a:spcPts val="0"/>
              </a:spcBef>
              <a:spcAft>
                <a:spcPts val="0"/>
              </a:spcAft>
              <a:buClrTx/>
              <a:buSzTx/>
              <a:buFontTx/>
              <a:buNone/>
              <a:tabLst>
                <a:tab pos="1066800" algn="l"/>
              </a:tabLst>
            </a:pPr>
            <a:r>
              <a:rPr kumimoji="0" lang="en-US" altLang="zh-CN" sz="2800" b="0" i="0" u="none" strike="noStrike" cap="none" spc="0" normalizeH="0" baseline="0">
                <a:ln>
                  <a:noFill/>
                </a:ln>
                <a:solidFill>
                  <a:schemeClr val="tx1"/>
                </a:solidFill>
                <a:effectLst/>
                <a:uFillTx/>
                <a:latin typeface="Palatino Linotype" panose="02040502050505030304" charset="0"/>
                <a:ea typeface="Gill Sans"/>
                <a:cs typeface="Gill Sans"/>
                <a:sym typeface="Gill Sans"/>
              </a:rPr>
              <a:t>c2</a:t>
            </a:r>
          </a:p>
        </p:txBody>
      </p:sp>
    </p:spTree>
    <p:extLst>
      <p:ext uri="{BB962C8B-B14F-4D97-AF65-F5344CB8AC3E}">
        <p14:creationId xmlns:p14="http://schemas.microsoft.com/office/powerpoint/2010/main" val="2437748246"/>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010B5-6048-4848-A7FA-2A1605B13B7D}"/>
              </a:ext>
            </a:extLst>
          </p:cNvPr>
          <p:cNvSpPr>
            <a:spLocks noGrp="1"/>
          </p:cNvSpPr>
          <p:nvPr>
            <p:ph type="title"/>
          </p:nvPr>
        </p:nvSpPr>
        <p:spPr/>
        <p:txBody>
          <a:bodyPr>
            <a:normAutofit/>
          </a:bodyPr>
          <a:lstStyle/>
          <a:p>
            <a:r>
              <a:rPr lang="en-US" altLang="zh-CN" sz="6600" b="1" dirty="0"/>
              <a:t>Example</a:t>
            </a:r>
            <a:endParaRPr lang="zh-CN" altLang="en-US" sz="6600" b="1" dirty="0"/>
          </a:p>
        </p:txBody>
      </p:sp>
      <p:sp>
        <p:nvSpPr>
          <p:cNvPr id="3" name="文本占位符 2">
            <a:extLst>
              <a:ext uri="{FF2B5EF4-FFF2-40B4-BE49-F238E27FC236}">
                <a16:creationId xmlns:a16="http://schemas.microsoft.com/office/drawing/2014/main" id="{400A9D29-C48A-441D-8C31-E3596CC59765}"/>
              </a:ext>
            </a:extLst>
          </p:cNvPr>
          <p:cNvSpPr>
            <a:spLocks noGrp="1"/>
          </p:cNvSpPr>
          <p:nvPr>
            <p:ph type="body" idx="1"/>
          </p:nvPr>
        </p:nvSpPr>
        <p:spPr>
          <a:xfrm>
            <a:off x="12700" y="1562100"/>
            <a:ext cx="12992100" cy="3826329"/>
          </a:xfrm>
          <a:ln w="28575">
            <a:solidFill>
              <a:schemeClr val="accent1"/>
            </a:solidFill>
          </a:ln>
        </p:spPr>
        <p:txBody>
          <a:bodyPr>
            <a:noAutofit/>
          </a:bodyPr>
          <a:lstStyle/>
          <a:p>
            <a:pPr eaLnBrk="1" hangingPunct="1">
              <a:lnSpc>
                <a:spcPts val="4100"/>
              </a:lnSpc>
              <a:spcBef>
                <a:spcPts val="1200"/>
              </a:spcBef>
            </a:pPr>
            <a:r>
              <a:rPr lang="en-US" altLang="zh-CN" sz="4800" b="1" dirty="0">
                <a:latin typeface="Times New Roman" panose="02020603050405020304" pitchFamily="18" charset="0"/>
                <a:ea typeface="黑体" panose="02010609060101010101" pitchFamily="49" charset="-122"/>
                <a:cs typeface="Times New Roman" panose="02020603050405020304" pitchFamily="18" charset="0"/>
              </a:rPr>
              <a:t> for(</a:t>
            </a:r>
            <a:r>
              <a:rPr lang="en-US" altLang="zh-CN" sz="4800" b="1"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sz="4800" b="1" dirty="0">
                <a:latin typeface="Times New Roman" panose="02020603050405020304" pitchFamily="18" charset="0"/>
                <a:ea typeface="黑体" panose="02010609060101010101" pitchFamily="49" charset="-122"/>
                <a:cs typeface="Times New Roman" panose="02020603050405020304" pitchFamily="18" charset="0"/>
              </a:rPr>
              <a:t>=1;i&lt;100;i++)</a:t>
            </a:r>
            <a:endParaRPr lang="zh-CN" altLang="en-US" sz="4800" b="1"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ts val="4100"/>
              </a:lnSpc>
              <a:spcBef>
                <a:spcPts val="1200"/>
              </a:spcBef>
            </a:pPr>
            <a:r>
              <a:rPr lang="en-US" altLang="zh-CN" sz="4800" b="1" dirty="0">
                <a:latin typeface="Times New Roman" panose="02020603050405020304" pitchFamily="18" charset="0"/>
                <a:ea typeface="黑体" panose="02010609060101010101" pitchFamily="49" charset="-122"/>
                <a:cs typeface="Times New Roman" panose="02020603050405020304" pitchFamily="18" charset="0"/>
              </a:rPr>
              <a:t>           { if(i%3!=0) </a:t>
            </a:r>
            <a:r>
              <a:rPr lang="en-US" altLang="zh-CN" sz="4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continue</a:t>
            </a:r>
            <a:r>
              <a:rPr lang="en-US" altLang="zh-CN" sz="48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4800" b="1" dirty="0">
                <a:latin typeface="Times New Roman" panose="02020603050405020304" pitchFamily="18" charset="0"/>
                <a:ea typeface="黑体" panose="02010609060101010101" pitchFamily="49" charset="-122"/>
                <a:cs typeface="Times New Roman" panose="02020603050405020304" pitchFamily="18" charset="0"/>
              </a:rPr>
              <a:t>　　</a:t>
            </a:r>
          </a:p>
          <a:p>
            <a:pPr eaLnBrk="1" hangingPunct="1">
              <a:lnSpc>
                <a:spcPts val="4100"/>
              </a:lnSpc>
              <a:spcBef>
                <a:spcPts val="1200"/>
              </a:spcBef>
            </a:pPr>
            <a:r>
              <a:rPr lang="zh-CN" altLang="en-US" sz="48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4800" b="1" dirty="0" err="1">
                <a:latin typeface="Times New Roman" panose="02020603050405020304" pitchFamily="18" charset="0"/>
                <a:ea typeface="黑体" panose="02010609060101010101" pitchFamily="49" charset="-122"/>
                <a:cs typeface="Times New Roman" panose="02020603050405020304" pitchFamily="18" charset="0"/>
              </a:rPr>
              <a:t>printf</a:t>
            </a:r>
            <a:r>
              <a:rPr lang="en-US" altLang="zh-CN" sz="4800" b="1" dirty="0">
                <a:latin typeface="Times New Roman" panose="02020603050405020304" pitchFamily="18" charset="0"/>
                <a:ea typeface="黑体" panose="02010609060101010101" pitchFamily="49" charset="-122"/>
                <a:cs typeface="Times New Roman" panose="02020603050405020304" pitchFamily="18" charset="0"/>
              </a:rPr>
              <a:t>("%5d",i);</a:t>
            </a:r>
            <a:endParaRPr lang="zh-CN" altLang="en-US" sz="4800" b="1"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ts val="4100"/>
              </a:lnSpc>
              <a:spcBef>
                <a:spcPts val="1200"/>
              </a:spcBef>
            </a:pPr>
            <a:r>
              <a:rPr lang="en-US" altLang="zh-CN" sz="4800" b="1" dirty="0">
                <a:latin typeface="Times New Roman" panose="02020603050405020304" pitchFamily="18" charset="0"/>
                <a:ea typeface="黑体" panose="02010609060101010101" pitchFamily="49" charset="-122"/>
                <a:cs typeface="Times New Roman" panose="02020603050405020304" pitchFamily="18" charset="0"/>
              </a:rPr>
              <a:t>           } </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7A59CCE5-36D9-46CC-AFF8-63A623DCE001}"/>
              </a:ext>
            </a:extLst>
          </p:cNvPr>
          <p:cNvSpPr>
            <a:spLocks noGrp="1"/>
          </p:cNvSpPr>
          <p:nvPr>
            <p:ph type="sldNum" sz="quarter" idx="2"/>
          </p:nvPr>
        </p:nvSpPr>
        <p:spPr/>
        <p:txBody>
          <a:bodyPr/>
          <a:lstStyle/>
          <a:p>
            <a:fld id="{86CB4B4D-7CA3-9044-876B-883B54F8677D}" type="slidenum">
              <a:rPr lang="en-US" altLang="zh-CN" smtClean="0"/>
              <a:t>52</a:t>
            </a:fld>
            <a:endParaRPr lang="en-US" altLang="zh-CN"/>
          </a:p>
        </p:txBody>
      </p:sp>
      <p:sp>
        <p:nvSpPr>
          <p:cNvPr id="5" name="文本占位符 2">
            <a:extLst>
              <a:ext uri="{FF2B5EF4-FFF2-40B4-BE49-F238E27FC236}">
                <a16:creationId xmlns:a16="http://schemas.microsoft.com/office/drawing/2014/main" id="{5A678C39-5A7D-43F3-AB4E-24F9D506891B}"/>
              </a:ext>
            </a:extLst>
          </p:cNvPr>
          <p:cNvSpPr txBox="1">
            <a:spLocks/>
          </p:cNvSpPr>
          <p:nvPr/>
        </p:nvSpPr>
        <p:spPr>
          <a:xfrm>
            <a:off x="12700" y="5388429"/>
            <a:ext cx="12992100" cy="4250871"/>
          </a:xfrm>
          <a:prstGeom prst="rect">
            <a:avLst/>
          </a:prstGeom>
          <a:ln w="28575">
            <a:solidFill>
              <a:schemeClr val="accent1"/>
            </a:solidFill>
            <a:miter lim="400000"/>
          </a:ln>
        </p:spPr>
        <p:txBody>
          <a:bodyPr lIns="50800" tIns="50800" rIns="50800" bIns="50800" anchor="ctr">
            <a:noAutofit/>
          </a:bodyPr>
          <a:lstStyle>
            <a:lvl1pPr marL="734695" marR="0" indent="-480695" algn="l" defTabSz="584200" rtl="0" latinLnBrk="0">
              <a:lnSpc>
                <a:spcPts val="5500"/>
              </a:lnSpc>
              <a:spcBef>
                <a:spcPts val="2600"/>
              </a:spcBef>
              <a:spcAft>
                <a:spcPts val="0"/>
              </a:spcAft>
              <a:buClrTx/>
              <a:buSzPct val="171000"/>
              <a:buFont typeface="Gill Sans"/>
              <a:buChar char="•"/>
              <a:tabLst>
                <a:tab pos="1587500" algn="l"/>
              </a:tabLst>
              <a:defRPr sz="4600" b="0" i="0" u="none" strike="noStrike" cap="none" spc="0" baseline="0">
                <a:ln>
                  <a:noFill/>
                </a:ln>
                <a:solidFill>
                  <a:srgbClr val="000000"/>
                </a:solidFill>
                <a:uFillTx/>
                <a:latin typeface="+mn-lt"/>
                <a:ea typeface="+mn-ea"/>
                <a:cs typeface="+mn-cs"/>
                <a:sym typeface="Palatino"/>
              </a:defRPr>
            </a:lvl1pPr>
            <a:lvl2pPr marL="1090295" marR="0" indent="-480695" algn="l" defTabSz="584200" rtl="0" latinLnBrk="0">
              <a:lnSpc>
                <a:spcPts val="5500"/>
              </a:lnSpc>
              <a:spcBef>
                <a:spcPts val="2600"/>
              </a:spcBef>
              <a:spcAft>
                <a:spcPts val="0"/>
              </a:spcAft>
              <a:buClrTx/>
              <a:buSzPct val="171000"/>
              <a:buFont typeface="Gill Sans"/>
              <a:buChar char="•"/>
              <a:tabLst>
                <a:tab pos="2044700" algn="l"/>
              </a:tabLst>
              <a:defRPr sz="4600" b="0" i="0" u="none" strike="noStrike" cap="none" spc="0" baseline="0">
                <a:ln>
                  <a:noFill/>
                </a:ln>
                <a:solidFill>
                  <a:srgbClr val="000000"/>
                </a:solidFill>
                <a:uFillTx/>
                <a:latin typeface="+mn-lt"/>
                <a:ea typeface="+mn-ea"/>
                <a:cs typeface="+mn-cs"/>
                <a:sym typeface="Palatino"/>
              </a:defRPr>
            </a:lvl2pPr>
            <a:lvl3pPr marL="1433195" marR="0" indent="-480695" algn="l" defTabSz="584200" rtl="0" latinLnBrk="0">
              <a:lnSpc>
                <a:spcPts val="5500"/>
              </a:lnSpc>
              <a:spcBef>
                <a:spcPts val="2600"/>
              </a:spcBef>
              <a:spcAft>
                <a:spcPts val="0"/>
              </a:spcAft>
              <a:buClrTx/>
              <a:buSzPct val="171000"/>
              <a:buFont typeface="Gill Sans"/>
              <a:buChar char="•"/>
              <a:tabLst>
                <a:tab pos="2476500" algn="l"/>
              </a:tabLst>
              <a:defRPr sz="4600" b="0" i="0" u="none" strike="noStrike" cap="none" spc="0" baseline="0">
                <a:ln>
                  <a:noFill/>
                </a:ln>
                <a:solidFill>
                  <a:srgbClr val="000000"/>
                </a:solidFill>
                <a:uFillTx/>
                <a:latin typeface="+mn-lt"/>
                <a:ea typeface="+mn-ea"/>
                <a:cs typeface="+mn-cs"/>
                <a:sym typeface="Palatino"/>
              </a:defRPr>
            </a:lvl3pPr>
            <a:lvl4pPr marL="1776095" marR="0" indent="-480695" algn="l" defTabSz="584200" rtl="0" latinLnBrk="0">
              <a:lnSpc>
                <a:spcPts val="5500"/>
              </a:lnSpc>
              <a:spcBef>
                <a:spcPts val="2600"/>
              </a:spcBef>
              <a:spcAft>
                <a:spcPts val="0"/>
              </a:spcAft>
              <a:buClrTx/>
              <a:buSzPct val="171000"/>
              <a:buFont typeface="Gill Sans"/>
              <a:buChar char="•"/>
              <a:tabLst>
                <a:tab pos="2921000" algn="l"/>
              </a:tabLst>
              <a:defRPr sz="4600" b="0" i="0" u="none" strike="noStrike" cap="none" spc="0" baseline="0">
                <a:ln>
                  <a:noFill/>
                </a:ln>
                <a:solidFill>
                  <a:srgbClr val="000000"/>
                </a:solidFill>
                <a:uFillTx/>
                <a:latin typeface="+mn-lt"/>
                <a:ea typeface="+mn-ea"/>
                <a:cs typeface="+mn-cs"/>
                <a:sym typeface="Palatino"/>
              </a:defRPr>
            </a:lvl4pPr>
            <a:lvl5pPr marL="2131695" marR="0" indent="-480695" algn="l" defTabSz="584200" rtl="0" latinLnBrk="0">
              <a:lnSpc>
                <a:spcPts val="5500"/>
              </a:lnSpc>
              <a:spcBef>
                <a:spcPts val="2600"/>
              </a:spcBef>
              <a:spcAft>
                <a:spcPts val="0"/>
              </a:spcAft>
              <a:buClrTx/>
              <a:buSzPct val="171000"/>
              <a:buFont typeface="Gill Sans"/>
              <a:buChar char="•"/>
              <a:tabLst>
                <a:tab pos="3378200" algn="l"/>
              </a:tabLst>
              <a:defRPr sz="4600" b="0" i="0" u="none" strike="noStrike" cap="none" spc="0" baseline="0">
                <a:ln>
                  <a:noFill/>
                </a:ln>
                <a:solidFill>
                  <a:srgbClr val="000000"/>
                </a:solidFill>
                <a:uFillTx/>
                <a:latin typeface="+mn-lt"/>
                <a:ea typeface="+mn-ea"/>
                <a:cs typeface="+mn-cs"/>
                <a:sym typeface="Palatino"/>
              </a:defRPr>
            </a:lvl5pPr>
            <a:lvl6pPr marL="0" marR="0" indent="3556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6pPr>
            <a:lvl7pPr marL="0" marR="0" indent="7112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7pPr>
            <a:lvl8pPr marL="0" marR="0" indent="10668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8pPr>
            <a:lvl9pPr marL="0" marR="0" indent="14224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9pPr>
          </a:lstStyle>
          <a:p>
            <a:pPr hangingPunct="1">
              <a:lnSpc>
                <a:spcPts val="4100"/>
              </a:lnSpc>
              <a:spcBef>
                <a:spcPts val="1200"/>
              </a:spcBef>
            </a:pPr>
            <a:r>
              <a:rPr lang="en-US" altLang="zh-CN" sz="4800" b="1" dirty="0">
                <a:latin typeface="Times New Roman" panose="02020603050405020304" pitchFamily="18" charset="0"/>
                <a:ea typeface="黑体" panose="02010609060101010101" pitchFamily="49" charset="-122"/>
                <a:cs typeface="Times New Roman" panose="02020603050405020304" pitchFamily="18" charset="0"/>
              </a:rPr>
              <a:t> for(</a:t>
            </a:r>
            <a:r>
              <a:rPr lang="en-US" altLang="zh-CN" sz="4800" b="1"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sz="4800" b="1" dirty="0">
                <a:latin typeface="Times New Roman" panose="02020603050405020304" pitchFamily="18" charset="0"/>
                <a:ea typeface="黑体" panose="02010609060101010101" pitchFamily="49" charset="-122"/>
                <a:cs typeface="Times New Roman" panose="02020603050405020304" pitchFamily="18" charset="0"/>
              </a:rPr>
              <a:t>=1;i&lt;100;i++)</a:t>
            </a:r>
            <a:endParaRPr lang="zh-CN" altLang="en-US" sz="4800" b="1" dirty="0">
              <a:latin typeface="Times New Roman" panose="02020603050405020304" pitchFamily="18" charset="0"/>
              <a:ea typeface="黑体" panose="02010609060101010101" pitchFamily="49" charset="-122"/>
              <a:cs typeface="Times New Roman" panose="02020603050405020304" pitchFamily="18" charset="0"/>
            </a:endParaRPr>
          </a:p>
          <a:p>
            <a:pPr hangingPunct="1">
              <a:lnSpc>
                <a:spcPts val="4100"/>
              </a:lnSpc>
              <a:spcBef>
                <a:spcPts val="1200"/>
              </a:spcBef>
            </a:pPr>
            <a:r>
              <a:rPr lang="en-US" altLang="zh-CN" sz="4800" b="1" dirty="0">
                <a:latin typeface="Times New Roman" panose="02020603050405020304" pitchFamily="18" charset="0"/>
                <a:ea typeface="黑体" panose="02010609060101010101" pitchFamily="49" charset="-122"/>
                <a:cs typeface="Times New Roman" panose="02020603050405020304" pitchFamily="18" charset="0"/>
              </a:rPr>
              <a:t>           { if(i%3!=0) </a:t>
            </a:r>
            <a:r>
              <a:rPr lang="en-US" altLang="zh-CN" sz="4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break</a:t>
            </a:r>
            <a:r>
              <a:rPr lang="en-US" altLang="zh-CN" sz="48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4800" b="1" dirty="0">
                <a:latin typeface="Times New Roman" panose="02020603050405020304" pitchFamily="18" charset="0"/>
                <a:ea typeface="黑体" panose="02010609060101010101" pitchFamily="49" charset="-122"/>
                <a:cs typeface="Times New Roman" panose="02020603050405020304" pitchFamily="18" charset="0"/>
              </a:rPr>
              <a:t>　　</a:t>
            </a:r>
          </a:p>
          <a:p>
            <a:pPr hangingPunct="1">
              <a:lnSpc>
                <a:spcPts val="4100"/>
              </a:lnSpc>
              <a:spcBef>
                <a:spcPts val="1200"/>
              </a:spcBef>
            </a:pPr>
            <a:r>
              <a:rPr lang="zh-CN" altLang="en-US" sz="48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4800" b="1" dirty="0" err="1">
                <a:latin typeface="Times New Roman" panose="02020603050405020304" pitchFamily="18" charset="0"/>
                <a:ea typeface="黑体" panose="02010609060101010101" pitchFamily="49" charset="-122"/>
                <a:cs typeface="Times New Roman" panose="02020603050405020304" pitchFamily="18" charset="0"/>
              </a:rPr>
              <a:t>printf</a:t>
            </a:r>
            <a:r>
              <a:rPr lang="en-US" altLang="zh-CN" sz="4800" b="1" dirty="0">
                <a:latin typeface="Times New Roman" panose="02020603050405020304" pitchFamily="18" charset="0"/>
                <a:ea typeface="黑体" panose="02010609060101010101" pitchFamily="49" charset="-122"/>
                <a:cs typeface="Times New Roman" panose="02020603050405020304" pitchFamily="18" charset="0"/>
              </a:rPr>
              <a:t>("%5d",i);</a:t>
            </a:r>
            <a:endParaRPr lang="zh-CN" altLang="en-US" sz="4800" b="1" dirty="0">
              <a:latin typeface="Times New Roman" panose="02020603050405020304" pitchFamily="18" charset="0"/>
              <a:ea typeface="黑体" panose="02010609060101010101" pitchFamily="49" charset="-122"/>
              <a:cs typeface="Times New Roman" panose="02020603050405020304" pitchFamily="18" charset="0"/>
            </a:endParaRPr>
          </a:p>
          <a:p>
            <a:pPr hangingPunct="1">
              <a:lnSpc>
                <a:spcPts val="4100"/>
              </a:lnSpc>
              <a:spcBef>
                <a:spcPts val="1200"/>
              </a:spcBef>
            </a:pPr>
            <a:r>
              <a:rPr lang="en-US" altLang="zh-CN" sz="4800" b="1" dirty="0">
                <a:latin typeface="Times New Roman" panose="02020603050405020304" pitchFamily="18" charset="0"/>
                <a:ea typeface="黑体" panose="02010609060101010101" pitchFamily="49" charset="-122"/>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7073766"/>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700" y="424543"/>
            <a:ext cx="12992100" cy="1355271"/>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ts val="4800"/>
              </a:lnSpc>
              <a:spcBef>
                <a:spcPts val="0"/>
              </a:spcBef>
              <a:spcAft>
                <a:spcPts val="0"/>
              </a:spcAft>
              <a:buClrTx/>
              <a:buSzTx/>
              <a:buFontTx/>
              <a:buNone/>
              <a:tabLst>
                <a:tab pos="1066800" algn="l"/>
              </a:tabLst>
            </a:pPr>
            <a:endParaRPr kumimoji="0" lang="zh-CN" altLang="en-US" sz="4000" b="0" i="0" u="none" strike="noStrike" cap="none" spc="0" normalizeH="0" baseline="0" dirty="0">
              <a:ln>
                <a:noFill/>
              </a:ln>
              <a:solidFill>
                <a:srgbClr val="000000"/>
              </a:solidFill>
              <a:effectLst/>
              <a:uFillTx/>
              <a:latin typeface="Gill Sans"/>
              <a:ea typeface="Gill Sans"/>
              <a:cs typeface="Gill Sans"/>
              <a:sym typeface="Gill Sans"/>
            </a:endParaRPr>
          </a:p>
        </p:txBody>
      </p:sp>
      <p:sp>
        <p:nvSpPr>
          <p:cNvPr id="2" name="标题 1">
            <a:extLst>
              <a:ext uri="{FF2B5EF4-FFF2-40B4-BE49-F238E27FC236}">
                <a16:creationId xmlns:a16="http://schemas.microsoft.com/office/drawing/2014/main" id="{7C93A3A7-B605-4BBC-A09F-080006788D4D}"/>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C0842699-9A58-4CFB-8A85-E5C6F0C2DCEF}"/>
              </a:ext>
            </a:extLst>
          </p:cNvPr>
          <p:cNvSpPr>
            <a:spLocks noGrp="1"/>
          </p:cNvSpPr>
          <p:nvPr>
            <p:ph type="sldNum" sz="quarter" idx="2"/>
          </p:nvPr>
        </p:nvSpPr>
        <p:spPr/>
        <p:txBody>
          <a:bodyPr/>
          <a:lstStyle/>
          <a:p>
            <a:fld id="{86CB4B4D-7CA3-9044-876B-883B54F8677D}" type="slidenum">
              <a:rPr lang="en-US" altLang="zh-CN" smtClean="0"/>
              <a:t>53</a:t>
            </a:fld>
            <a:endParaRPr lang="en-US" altLang="zh-CN"/>
          </a:p>
        </p:txBody>
      </p:sp>
      <p:graphicFrame>
        <p:nvGraphicFramePr>
          <p:cNvPr id="5" name="内容占位符 3">
            <a:extLst>
              <a:ext uri="{FF2B5EF4-FFF2-40B4-BE49-F238E27FC236}">
                <a16:creationId xmlns:a16="http://schemas.microsoft.com/office/drawing/2014/main" id="{0C026FDE-4256-46D2-AF6B-E5B51EDD63EB}"/>
              </a:ext>
            </a:extLst>
          </p:cNvPr>
          <p:cNvGraphicFramePr>
            <a:graphicFrameLocks/>
          </p:cNvGraphicFramePr>
          <p:nvPr>
            <p:extLst>
              <p:ext uri="{D42A27DB-BD31-4B8C-83A1-F6EECF244321}">
                <p14:modId xmlns:p14="http://schemas.microsoft.com/office/powerpoint/2010/main" val="3697362039"/>
              </p:ext>
            </p:extLst>
          </p:nvPr>
        </p:nvGraphicFramePr>
        <p:xfrm>
          <a:off x="471612" y="269031"/>
          <a:ext cx="12075988" cy="8824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3371752"/>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95AE8-A7E8-4948-B334-81695CFB8CC1}"/>
              </a:ext>
            </a:extLst>
          </p:cNvPr>
          <p:cNvSpPr>
            <a:spLocks noGrp="1"/>
          </p:cNvSpPr>
          <p:nvPr>
            <p:ph type="title"/>
          </p:nvPr>
        </p:nvSpPr>
        <p:spPr/>
        <p:txBody>
          <a:bodyPr/>
          <a:lstStyle/>
          <a:p>
            <a:r>
              <a:rPr lang="en-US" altLang="zh-CN" sz="6600" b="1" dirty="0"/>
              <a:t>Exercises</a:t>
            </a:r>
            <a:endParaRPr lang="zh-CN" altLang="en-US" sz="6600" b="1" dirty="0"/>
          </a:p>
        </p:txBody>
      </p:sp>
      <p:sp>
        <p:nvSpPr>
          <p:cNvPr id="3" name="文本占位符 2">
            <a:extLst>
              <a:ext uri="{FF2B5EF4-FFF2-40B4-BE49-F238E27FC236}">
                <a16:creationId xmlns:a16="http://schemas.microsoft.com/office/drawing/2014/main" id="{C8DAA8B2-1D1D-4499-AC40-F949317D5398}"/>
              </a:ext>
            </a:extLst>
          </p:cNvPr>
          <p:cNvSpPr>
            <a:spLocks noGrp="1"/>
          </p:cNvSpPr>
          <p:nvPr>
            <p:ph type="body" idx="1"/>
          </p:nvPr>
        </p:nvSpPr>
        <p:spPr>
          <a:xfrm>
            <a:off x="153413" y="2098048"/>
            <a:ext cx="9137544" cy="4988551"/>
          </a:xfrm>
        </p:spPr>
        <p:txBody>
          <a:bodyPr>
            <a:normAutofit/>
          </a:bodyPr>
          <a:lstStyle/>
          <a:p>
            <a:pPr marL="254000" indent="0">
              <a:buNone/>
            </a:pPr>
            <a:r>
              <a:rPr lang="en-US" altLang="zh-CN" sz="5400" dirty="0">
                <a:solidFill>
                  <a:schemeClr val="tx1"/>
                </a:solidFill>
                <a:latin typeface="Times New Roman" panose="02020603050405020304" pitchFamily="18" charset="0"/>
                <a:cs typeface="Times New Roman" panose="02020603050405020304" pitchFamily="18" charset="0"/>
              </a:rPr>
              <a:t>1.output a character triangle with 5 rows</a:t>
            </a:r>
          </a:p>
          <a:p>
            <a:pPr marL="254000" indent="0">
              <a:buNone/>
            </a:pPr>
            <a:endParaRPr lang="en-US" altLang="zh-CN" sz="5400" dirty="0">
              <a:solidFill>
                <a:schemeClr val="tx1"/>
              </a:solidFill>
              <a:latin typeface="Times New Roman" panose="02020603050405020304" pitchFamily="18" charset="0"/>
              <a:cs typeface="Times New Roman" panose="02020603050405020304" pitchFamily="18" charset="0"/>
            </a:endParaRPr>
          </a:p>
          <a:p>
            <a:pPr marL="254000" indent="0">
              <a:buNone/>
            </a:pPr>
            <a:r>
              <a:rPr lang="en-US" altLang="zh-CN" sz="5400" dirty="0">
                <a:solidFill>
                  <a:schemeClr val="tx1"/>
                </a:solidFill>
                <a:latin typeface="Times New Roman" panose="02020603050405020304" pitchFamily="18" charset="0"/>
                <a:cs typeface="Times New Roman" panose="02020603050405020304" pitchFamily="18" charset="0"/>
              </a:rPr>
              <a:t>2.Input 5 scores, calculate  the average score and output the result.</a:t>
            </a:r>
            <a:endParaRPr lang="zh-CN" altLang="en-US" sz="5400" dirty="0">
              <a:solidFill>
                <a:schemeClr val="tx1"/>
              </a:solidFill>
            </a:endParaRPr>
          </a:p>
        </p:txBody>
      </p:sp>
      <p:sp>
        <p:nvSpPr>
          <p:cNvPr id="4" name="灯片编号占位符 3">
            <a:extLst>
              <a:ext uri="{FF2B5EF4-FFF2-40B4-BE49-F238E27FC236}">
                <a16:creationId xmlns:a16="http://schemas.microsoft.com/office/drawing/2014/main" id="{4AE1D6AD-9460-4A04-888A-ECFD193A875B}"/>
              </a:ext>
            </a:extLst>
          </p:cNvPr>
          <p:cNvSpPr>
            <a:spLocks noGrp="1"/>
          </p:cNvSpPr>
          <p:nvPr>
            <p:ph type="sldNum" sz="quarter" idx="2"/>
          </p:nvPr>
        </p:nvSpPr>
        <p:spPr/>
        <p:txBody>
          <a:bodyPr/>
          <a:lstStyle/>
          <a:p>
            <a:fld id="{86CB4B4D-7CA3-9044-876B-883B54F8677D}" type="slidenum">
              <a:rPr lang="en-US" altLang="zh-CN" smtClean="0"/>
              <a:t>54</a:t>
            </a:fld>
            <a:endParaRPr lang="en-US" altLang="zh-CN"/>
          </a:p>
        </p:txBody>
      </p:sp>
      <p:grpSp>
        <p:nvGrpSpPr>
          <p:cNvPr id="10" name="组合 9">
            <a:extLst>
              <a:ext uri="{FF2B5EF4-FFF2-40B4-BE49-F238E27FC236}">
                <a16:creationId xmlns:a16="http://schemas.microsoft.com/office/drawing/2014/main" id="{D7138E30-8613-41E8-8DD3-B5384E1C8CA2}"/>
              </a:ext>
            </a:extLst>
          </p:cNvPr>
          <p:cNvGrpSpPr/>
          <p:nvPr/>
        </p:nvGrpSpPr>
        <p:grpSpPr>
          <a:xfrm>
            <a:off x="9290957" y="2098048"/>
            <a:ext cx="3864583" cy="3329745"/>
            <a:chOff x="8170681" y="5540092"/>
            <a:chExt cx="3864583" cy="3329745"/>
          </a:xfrm>
        </p:grpSpPr>
        <p:sp>
          <p:nvSpPr>
            <p:cNvPr id="5" name="Text Box 24">
              <a:extLst>
                <a:ext uri="{FF2B5EF4-FFF2-40B4-BE49-F238E27FC236}">
                  <a16:creationId xmlns:a16="http://schemas.microsoft.com/office/drawing/2014/main" id="{3D398B16-E76B-40B5-917B-FAA822A8D71B}"/>
                </a:ext>
              </a:extLst>
            </p:cNvPr>
            <p:cNvSpPr txBox="1">
              <a:spLocks noChangeArrowheads="1"/>
            </p:cNvSpPr>
            <p:nvPr/>
          </p:nvSpPr>
          <p:spPr bwMode="ltGray">
            <a:xfrm>
              <a:off x="8170681" y="8436193"/>
              <a:ext cx="1900162" cy="433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Autofit/>
            </a:bodyPr>
            <a:lstStyle>
              <a:lvl1pPr eaLnBrk="0" hangingPunct="0">
                <a:defRPr kumimoji="1" sz="2500">
                  <a:solidFill>
                    <a:schemeClr val="tx1"/>
                  </a:solidFill>
                  <a:latin typeface="Times New Roman" pitchFamily="18" charset="0"/>
                  <a:ea typeface="宋体" pitchFamily="2" charset="-122"/>
                </a:defRPr>
              </a:lvl1pPr>
              <a:lvl2pPr marL="742950" indent="-285750" eaLnBrk="0" hangingPunct="0">
                <a:defRPr kumimoji="1" sz="2500">
                  <a:solidFill>
                    <a:schemeClr val="tx1"/>
                  </a:solidFill>
                  <a:latin typeface="Times New Roman" pitchFamily="18" charset="0"/>
                  <a:ea typeface="宋体" pitchFamily="2" charset="-122"/>
                </a:defRPr>
              </a:lvl2pPr>
              <a:lvl3pPr marL="1143000" indent="-228600" eaLnBrk="0" hangingPunct="0">
                <a:defRPr kumimoji="1" sz="2500">
                  <a:solidFill>
                    <a:schemeClr val="tx1"/>
                  </a:solidFill>
                  <a:latin typeface="Times New Roman" pitchFamily="18" charset="0"/>
                  <a:ea typeface="宋体" pitchFamily="2" charset="-122"/>
                </a:defRPr>
              </a:lvl3pPr>
              <a:lvl4pPr marL="1600200" indent="-228600" eaLnBrk="0" hangingPunct="0">
                <a:defRPr kumimoji="1" sz="2500">
                  <a:solidFill>
                    <a:schemeClr val="tx1"/>
                  </a:solidFill>
                  <a:latin typeface="Times New Roman" pitchFamily="18" charset="0"/>
                  <a:ea typeface="宋体" pitchFamily="2" charset="-122"/>
                </a:defRPr>
              </a:lvl4pPr>
              <a:lvl5pPr marL="2057400" indent="-228600" eaLnBrk="0" hangingPunct="0">
                <a:defRPr kumimoji="1" sz="25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25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25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25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2500">
                  <a:solidFill>
                    <a:schemeClr val="tx1"/>
                  </a:solidFill>
                  <a:latin typeface="Times New Roman" pitchFamily="18" charset="0"/>
                  <a:ea typeface="宋体" pitchFamily="2" charset="-122"/>
                </a:defRPr>
              </a:lvl9pPr>
            </a:lstStyle>
            <a:p>
              <a:pPr algn="l" eaLnBrk="1" hangingPunct="1">
                <a:lnSpc>
                  <a:spcPct val="100000"/>
                </a:lnSpc>
              </a:pPr>
              <a:r>
                <a:rPr lang="zh-CN" altLang="en-US" sz="6000" dirty="0">
                  <a:cs typeface="Times New Roman" panose="02020603050405020304" pitchFamily="18" charset="0"/>
                </a:rPr>
                <a:t>*</a:t>
              </a:r>
            </a:p>
          </p:txBody>
        </p:sp>
        <p:sp>
          <p:nvSpPr>
            <p:cNvPr id="6" name="矩形 5">
              <a:extLst>
                <a:ext uri="{FF2B5EF4-FFF2-40B4-BE49-F238E27FC236}">
                  <a16:creationId xmlns:a16="http://schemas.microsoft.com/office/drawing/2014/main" id="{E0800717-6BE4-4BB4-BE32-912C96DA512B}"/>
                </a:ext>
              </a:extLst>
            </p:cNvPr>
            <p:cNvSpPr/>
            <p:nvPr/>
          </p:nvSpPr>
          <p:spPr>
            <a:xfrm>
              <a:off x="8192101" y="7556637"/>
              <a:ext cx="3843163" cy="498598"/>
            </a:xfrm>
            <a:prstGeom prst="rect">
              <a:avLst/>
            </a:prstGeom>
          </p:spPr>
          <p:txBody>
            <a:bodyPr wrap="square">
              <a:noAutofit/>
            </a:bodyPr>
            <a:lstStyle/>
            <a:p>
              <a:pPr algn="l" eaLnBrk="1" hangingPunct="1">
                <a:lnSpc>
                  <a:spcPct val="100000"/>
                </a:lnSpc>
              </a:pPr>
              <a:r>
                <a:rPr lang="zh-CN" altLang="en-US" sz="6000" dirty="0">
                  <a:latin typeface="Times New Roman" panose="02020603050405020304" pitchFamily="18" charset="0"/>
                  <a:cs typeface="Times New Roman" panose="02020603050405020304" pitchFamily="18" charset="0"/>
                </a:rPr>
                <a:t>* *</a:t>
              </a:r>
            </a:p>
          </p:txBody>
        </p:sp>
        <p:sp>
          <p:nvSpPr>
            <p:cNvPr id="7" name="矩形 6">
              <a:extLst>
                <a:ext uri="{FF2B5EF4-FFF2-40B4-BE49-F238E27FC236}">
                  <a16:creationId xmlns:a16="http://schemas.microsoft.com/office/drawing/2014/main" id="{9EC49DB9-1E32-4D09-9027-03629F1B383C}"/>
                </a:ext>
              </a:extLst>
            </p:cNvPr>
            <p:cNvSpPr/>
            <p:nvPr/>
          </p:nvSpPr>
          <p:spPr>
            <a:xfrm>
              <a:off x="8186011" y="6885769"/>
              <a:ext cx="3843163" cy="841217"/>
            </a:xfrm>
            <a:prstGeom prst="rect">
              <a:avLst/>
            </a:prstGeom>
          </p:spPr>
          <p:txBody>
            <a:bodyPr wrap="square">
              <a:noAutofit/>
            </a:bodyPr>
            <a:lstStyle/>
            <a:p>
              <a:pPr algn="l" eaLnBrk="1" hangingPunct="1">
                <a:lnSpc>
                  <a:spcPct val="100000"/>
                </a:lnSpc>
              </a:pPr>
              <a:r>
                <a:rPr lang="zh-CN" altLang="en-US" sz="6000" dirty="0">
                  <a:latin typeface="Times New Roman" panose="02020603050405020304" pitchFamily="18" charset="0"/>
                  <a:cs typeface="Times New Roman" panose="02020603050405020304" pitchFamily="18" charset="0"/>
                </a:rPr>
                <a:t>* * *</a:t>
              </a:r>
            </a:p>
          </p:txBody>
        </p:sp>
        <p:sp>
          <p:nvSpPr>
            <p:cNvPr id="8" name="矩形 7">
              <a:extLst>
                <a:ext uri="{FF2B5EF4-FFF2-40B4-BE49-F238E27FC236}">
                  <a16:creationId xmlns:a16="http://schemas.microsoft.com/office/drawing/2014/main" id="{D863223F-FEAC-4B65-844F-36F43306E2D1}"/>
                </a:ext>
              </a:extLst>
            </p:cNvPr>
            <p:cNvSpPr/>
            <p:nvPr/>
          </p:nvSpPr>
          <p:spPr>
            <a:xfrm>
              <a:off x="8192101" y="6254529"/>
              <a:ext cx="3843163" cy="704328"/>
            </a:xfrm>
            <a:prstGeom prst="rect">
              <a:avLst/>
            </a:prstGeom>
          </p:spPr>
          <p:txBody>
            <a:bodyPr wrap="square">
              <a:noAutofit/>
            </a:bodyPr>
            <a:lstStyle/>
            <a:p>
              <a:pPr algn="l" eaLnBrk="1" hangingPunct="1">
                <a:lnSpc>
                  <a:spcPct val="100000"/>
                </a:lnSpc>
              </a:pPr>
              <a:r>
                <a:rPr lang="zh-CN" altLang="en-US" sz="6000" dirty="0">
                  <a:latin typeface="Times New Roman" panose="02020603050405020304" pitchFamily="18" charset="0"/>
                  <a:cs typeface="Times New Roman" panose="02020603050405020304" pitchFamily="18" charset="0"/>
                </a:rPr>
                <a:t>* * * *</a:t>
              </a:r>
            </a:p>
          </p:txBody>
        </p:sp>
        <p:sp>
          <p:nvSpPr>
            <p:cNvPr id="9" name="矩形 8">
              <a:extLst>
                <a:ext uri="{FF2B5EF4-FFF2-40B4-BE49-F238E27FC236}">
                  <a16:creationId xmlns:a16="http://schemas.microsoft.com/office/drawing/2014/main" id="{314D140A-00AE-43E0-A8C7-B2A41EC815AC}"/>
                </a:ext>
              </a:extLst>
            </p:cNvPr>
            <p:cNvSpPr/>
            <p:nvPr/>
          </p:nvSpPr>
          <p:spPr>
            <a:xfrm>
              <a:off x="8170681" y="5540092"/>
              <a:ext cx="3843163" cy="498598"/>
            </a:xfrm>
            <a:prstGeom prst="rect">
              <a:avLst/>
            </a:prstGeom>
          </p:spPr>
          <p:txBody>
            <a:bodyPr wrap="square">
              <a:noAutofit/>
            </a:bodyPr>
            <a:lstStyle/>
            <a:p>
              <a:pPr algn="l" eaLnBrk="1" hangingPunct="1">
                <a:lnSpc>
                  <a:spcPct val="100000"/>
                </a:lnSpc>
              </a:pPr>
              <a:r>
                <a:rPr lang="zh-CN" altLang="en-US" sz="6000" dirty="0">
                  <a:latin typeface="Times New Roman" panose="02020603050405020304" pitchFamily="18" charset="0"/>
                  <a:cs typeface="Times New Roman" panose="02020603050405020304" pitchFamily="18" charset="0"/>
                </a:rPr>
                <a:t>* * * * *</a:t>
              </a:r>
            </a:p>
          </p:txBody>
        </p:sp>
      </p:grpSp>
      <p:sp>
        <p:nvSpPr>
          <p:cNvPr id="11" name="箭头: 右 10">
            <a:extLst>
              <a:ext uri="{FF2B5EF4-FFF2-40B4-BE49-F238E27FC236}">
                <a16:creationId xmlns:a16="http://schemas.microsoft.com/office/drawing/2014/main" id="{83B7C266-B1D1-4FEA-A5CB-540F09B23128}"/>
              </a:ext>
            </a:extLst>
          </p:cNvPr>
          <p:cNvSpPr/>
          <p:nvPr/>
        </p:nvSpPr>
        <p:spPr>
          <a:xfrm>
            <a:off x="4226420" y="3025542"/>
            <a:ext cx="1671463" cy="670868"/>
          </a:xfrm>
          <a:prstGeom prst="rightArrow">
            <a:avLst/>
          </a:prstGeom>
          <a:blipFill rotWithShape="1">
            <a:blip r:embed="rId2"/>
            <a:srcRect/>
            <a:tile tx="0" ty="0" sx="100000" sy="100000" flip="none" algn="tl"/>
          </a:blipFill>
          <a:ln w="25400" cap="flat">
            <a:solidFill>
              <a:srgbClr val="000000"/>
            </a:solidFill>
            <a:prstDash val="solid"/>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584200" rtl="0" fontAlgn="auto" latinLnBrk="0" hangingPunct="0">
              <a:lnSpc>
                <a:spcPts val="4800"/>
              </a:lnSpc>
              <a:spcBef>
                <a:spcPts val="0"/>
              </a:spcBef>
              <a:spcAft>
                <a:spcPts val="0"/>
              </a:spcAft>
              <a:buClrTx/>
              <a:buSzTx/>
              <a:buFontTx/>
              <a:buNone/>
              <a:tabLst>
                <a:tab pos="1066800" algn="l"/>
              </a:tabLst>
            </a:pPr>
            <a:endParaRPr kumimoji="0" lang="zh-CN" altLang="en-US" sz="40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Gill Sans"/>
              <a:ea typeface="Gill Sans"/>
              <a:cs typeface="Gill Sans"/>
              <a:sym typeface="Gill Sans"/>
            </a:endParaRPr>
          </a:p>
        </p:txBody>
      </p:sp>
    </p:spTree>
    <p:extLst>
      <p:ext uri="{BB962C8B-B14F-4D97-AF65-F5344CB8AC3E}">
        <p14:creationId xmlns:p14="http://schemas.microsoft.com/office/powerpoint/2010/main" val="1723456391"/>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AA6B08-29E3-47FA-B418-944FB2869653}"/>
              </a:ext>
            </a:extLst>
          </p:cNvPr>
          <p:cNvSpPr>
            <a:spLocks noGrp="1"/>
          </p:cNvSpPr>
          <p:nvPr>
            <p:ph type="title"/>
          </p:nvPr>
        </p:nvSpPr>
        <p:spPr/>
        <p:txBody>
          <a:bodyPr/>
          <a:lstStyle/>
          <a:p>
            <a:r>
              <a:rPr lang="en-US" altLang="zh-CN" sz="6600" b="1" dirty="0"/>
              <a:t>Definition of loop structure</a:t>
            </a:r>
            <a:endParaRPr lang="zh-CN" altLang="en-US" sz="6600" b="1" dirty="0"/>
          </a:p>
        </p:txBody>
      </p:sp>
      <p:sp>
        <p:nvSpPr>
          <p:cNvPr id="4" name="灯片编号占位符 3">
            <a:extLst>
              <a:ext uri="{FF2B5EF4-FFF2-40B4-BE49-F238E27FC236}">
                <a16:creationId xmlns:a16="http://schemas.microsoft.com/office/drawing/2014/main" id="{4291FC80-D8B3-4F6D-BEBE-37F740C03DAC}"/>
              </a:ext>
            </a:extLst>
          </p:cNvPr>
          <p:cNvSpPr>
            <a:spLocks noGrp="1"/>
          </p:cNvSpPr>
          <p:nvPr>
            <p:ph type="sldNum" sz="quarter" idx="2"/>
          </p:nvPr>
        </p:nvSpPr>
        <p:spPr/>
        <p:txBody>
          <a:bodyPr/>
          <a:lstStyle/>
          <a:p>
            <a:fld id="{86CB4B4D-7CA3-9044-876B-883B54F8677D}" type="slidenum">
              <a:rPr lang="en-US" altLang="zh-CN" smtClean="0"/>
              <a:t>6</a:t>
            </a:fld>
            <a:endParaRPr lang="en-US" altLang="zh-CN"/>
          </a:p>
        </p:txBody>
      </p:sp>
      <p:graphicFrame>
        <p:nvGraphicFramePr>
          <p:cNvPr id="8" name="图示 7">
            <a:extLst>
              <a:ext uri="{FF2B5EF4-FFF2-40B4-BE49-F238E27FC236}">
                <a16:creationId xmlns:a16="http://schemas.microsoft.com/office/drawing/2014/main" id="{5B05E1EA-69A6-4720-9263-82B44C511004}"/>
              </a:ext>
            </a:extLst>
          </p:cNvPr>
          <p:cNvGraphicFramePr/>
          <p:nvPr>
            <p:extLst>
              <p:ext uri="{D42A27DB-BD31-4B8C-83A1-F6EECF244321}">
                <p14:modId xmlns:p14="http://schemas.microsoft.com/office/powerpoint/2010/main" val="3576545349"/>
              </p:ext>
            </p:extLst>
          </p:nvPr>
        </p:nvGraphicFramePr>
        <p:xfrm>
          <a:off x="514069" y="1574800"/>
          <a:ext cx="11610197" cy="7552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5124972"/>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p:nvPr>
        </p:nvSpPr>
        <p:spPr>
          <a:prstGeom prst="rect">
            <a:avLst/>
          </a:prstGeom>
        </p:spPr>
        <p:txBody>
          <a:bodyPr>
            <a:normAutofit/>
          </a:bodyPr>
          <a:lstStyle>
            <a:lvl1pPr>
              <a:tabLst>
                <a:tab pos="1219200" algn="l"/>
              </a:tabLst>
            </a:lvl1pPr>
          </a:lstStyle>
          <a:p>
            <a:r>
              <a:rPr sz="6600" b="1" dirty="0"/>
              <a:t>While Loops</a:t>
            </a:r>
          </a:p>
        </p:txBody>
      </p:sp>
      <p:sp>
        <p:nvSpPr>
          <p:cNvPr id="42" name="Shape 42"/>
          <p:cNvSpPr>
            <a:spLocks noGrp="1"/>
          </p:cNvSpPr>
          <p:nvPr>
            <p:ph type="body" idx="1"/>
          </p:nvPr>
        </p:nvSpPr>
        <p:spPr>
          <a:prstGeom prst="rect">
            <a:avLst/>
          </a:prstGeom>
        </p:spPr>
        <p:txBody>
          <a:bodyPr/>
          <a:lstStyle/>
          <a:p>
            <a:pPr marL="982663" indent="-796925">
              <a:lnSpc>
                <a:spcPts val="4800"/>
              </a:lnSpc>
              <a:spcBef>
                <a:spcPts val="600"/>
              </a:spcBef>
              <a:spcAft>
                <a:spcPts val="600"/>
              </a:spcAft>
              <a:buSzPct val="130000"/>
              <a:buFont typeface="Wingdings" panose="05000000000000000000" pitchFamily="2" charset="2"/>
              <a:buChar char="p"/>
            </a:pPr>
            <a:r>
              <a:rPr sz="5400" dirty="0">
                <a:latin typeface="Times New Roman" panose="02020603050405020304" pitchFamily="18" charset="0"/>
                <a:cs typeface="Times New Roman" panose="02020603050405020304" pitchFamily="18" charset="0"/>
              </a:rPr>
              <a:t>The most basic type of loop</a:t>
            </a:r>
          </a:p>
          <a:p>
            <a:pPr lvl="1">
              <a:tabLst>
                <a:tab pos="2044700" algn="l"/>
              </a:tabLst>
            </a:pPr>
            <a:r>
              <a:rPr dirty="0">
                <a:latin typeface="Times New Roman" panose="02020603050405020304" pitchFamily="18" charset="0"/>
                <a:cs typeface="Times New Roman" panose="02020603050405020304" pitchFamily="18" charset="0"/>
              </a:rPr>
              <a:t>Repeats a statement while a condition is true</a:t>
            </a:r>
          </a:p>
          <a:p>
            <a:pPr lvl="1">
              <a:defRPr>
                <a:solidFill>
                  <a:schemeClr val="accent6">
                    <a:satOff val="24555"/>
                    <a:lumOff val="22232"/>
                  </a:schemeClr>
                </a:solidFill>
                <a:latin typeface="Courier"/>
                <a:ea typeface="Courier"/>
                <a:cs typeface="Courier"/>
                <a:sym typeface="Courier"/>
              </a:defRPr>
            </a:pPr>
            <a:r>
              <a:rPr lang="en-US" dirty="0">
                <a:solidFill>
                  <a:schemeClr val="tx1"/>
                </a:solidFill>
                <a:latin typeface="Times New Roman" panose="02020603050405020304" pitchFamily="18" charset="0"/>
                <a:cs typeface="Times New Roman" panose="02020603050405020304" pitchFamily="18" charset="0"/>
              </a:rPr>
              <a:t>Syntax</a:t>
            </a:r>
          </a:p>
          <a:p>
            <a:pPr marL="1041400" lvl="3" indent="254000">
              <a:buSzTx/>
              <a:buNone/>
              <a:tabLst>
                <a:tab pos="1587500" algn="l"/>
              </a:tabLst>
              <a:defRPr>
                <a:solidFill>
                  <a:schemeClr val="accent6">
                    <a:satOff val="24555"/>
                    <a:lumOff val="22232"/>
                  </a:schemeClr>
                </a:solidFill>
                <a:latin typeface="Courier"/>
                <a:ea typeface="Courier"/>
                <a:cs typeface="Courier"/>
                <a:sym typeface="Courier"/>
              </a:defRPr>
            </a:pPr>
            <a:r>
              <a:rPr b="1" dirty="0">
                <a:solidFill>
                  <a:srgbClr val="FF0000"/>
                </a:solidFill>
                <a:latin typeface="Times New Roman" panose="02020603050405020304" pitchFamily="18" charset="0"/>
                <a:cs typeface="Times New Roman" panose="02020603050405020304" pitchFamily="18" charset="0"/>
              </a:rPr>
              <a:t>while (condition) </a:t>
            </a:r>
          </a:p>
          <a:p>
            <a:pPr marL="1041400" lvl="3" indent="254000">
              <a:buSzTx/>
              <a:buNone/>
              <a:tabLst>
                <a:tab pos="1587500" algn="l"/>
              </a:tabLst>
              <a:defRPr>
                <a:solidFill>
                  <a:schemeClr val="accent6">
                    <a:satOff val="24555"/>
                    <a:lumOff val="22232"/>
                  </a:schemeClr>
                </a:solidFill>
                <a:latin typeface="Courier"/>
                <a:ea typeface="Courier"/>
                <a:cs typeface="Courier"/>
                <a:sym typeface="Courier"/>
              </a:defRPr>
            </a:pPr>
            <a:r>
              <a:rPr b="1" dirty="0">
                <a:solidFill>
                  <a:srgbClr val="FF0000"/>
                </a:solidFill>
                <a:latin typeface="Times New Roman" panose="02020603050405020304" pitchFamily="18" charset="0"/>
                <a:cs typeface="Times New Roman" panose="02020603050405020304" pitchFamily="18" charset="0"/>
              </a:rPr>
              <a:t> </a:t>
            </a:r>
            <a:r>
              <a:rPr lang="en-US" altLang="zh-CN" b="1" dirty="0">
                <a:solidFill>
                  <a:srgbClr val="FF0000"/>
                </a:solidFill>
                <a:latin typeface="Times New Roman" panose="02020603050405020304" pitchFamily="18" charset="0"/>
                <a:cs typeface="Times New Roman" panose="02020603050405020304" pitchFamily="18" charset="0"/>
              </a:rPr>
              <a:t> </a:t>
            </a:r>
            <a:r>
              <a:rPr b="1" dirty="0">
                <a:solidFill>
                  <a:srgbClr val="FF0000"/>
                </a:solidFill>
                <a:latin typeface="Times New Roman" panose="02020603050405020304" pitchFamily="18" charset="0"/>
                <a:cs typeface="Times New Roman" panose="02020603050405020304" pitchFamily="18" charset="0"/>
              </a:rPr>
              <a:t> statement</a:t>
            </a:r>
            <a:r>
              <a:rPr lang="zh-CN" altLang="en-US" b="1" dirty="0">
                <a:solidFill>
                  <a:srgbClr val="FF0000"/>
                </a:solidFill>
                <a:latin typeface="Times New Roman" panose="02020603050405020304" pitchFamily="18" charset="0"/>
                <a:cs typeface="Times New Roman" panose="02020603050405020304" pitchFamily="18" charset="0"/>
              </a:rPr>
              <a:t>；</a:t>
            </a:r>
            <a:endParaRPr b="1" dirty="0">
              <a:solidFill>
                <a:srgbClr val="FF0000"/>
              </a:solidFill>
              <a:latin typeface="Times New Roman" panose="02020603050405020304" pitchFamily="18" charset="0"/>
              <a:cs typeface="Times New Roman" panose="02020603050405020304" pitchFamily="18" charset="0"/>
            </a:endParaRPr>
          </a:p>
          <a:p>
            <a:pPr marL="1215390">
              <a:tabLst>
                <a:tab pos="1587500" algn="l"/>
              </a:tabLst>
            </a:pPr>
            <a:r>
              <a:rPr dirty="0">
                <a:latin typeface="Times New Roman" panose="02020603050405020304" pitchFamily="18" charset="0"/>
                <a:cs typeface="Times New Roman" panose="02020603050405020304" pitchFamily="18" charset="0"/>
              </a:rPr>
              <a:t>Statement is almost always compound</a:t>
            </a:r>
          </a:p>
        </p:txBody>
      </p:sp>
      <p:sp>
        <p:nvSpPr>
          <p:cNvPr id="2" name="灯片编号占位符 1"/>
          <p:cNvSpPr>
            <a:spLocks noGrp="1"/>
          </p:cNvSpPr>
          <p:nvPr>
            <p:ph type="sldNum" sz="quarter" idx="2"/>
          </p:nvPr>
        </p:nvSpPr>
        <p:spPr/>
        <p:txBody>
          <a:bodyPr/>
          <a:lstStyle/>
          <a:p>
            <a:fld id="{86CB4B4D-7CA3-9044-876B-883B54F8677D}" type="slidenum">
              <a:rPr lang="en-US" altLang="zh-CN" smtClean="0"/>
              <a:t>7</a:t>
            </a:fld>
            <a:endParaRPr lang="en-US" altLang="zh-CN"/>
          </a:p>
        </p:txBody>
      </p:sp>
    </p:spTree>
    <p:extLst>
      <p:ext uri="{BB962C8B-B14F-4D97-AF65-F5344CB8AC3E}">
        <p14:creationId xmlns:p14="http://schemas.microsoft.com/office/powerpoint/2010/main" val="3934051269"/>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5DDFE-6905-42A2-9135-7991B324B148}"/>
              </a:ext>
            </a:extLst>
          </p:cNvPr>
          <p:cNvSpPr>
            <a:spLocks noGrp="1"/>
          </p:cNvSpPr>
          <p:nvPr>
            <p:ph type="title"/>
          </p:nvPr>
        </p:nvSpPr>
        <p:spPr/>
        <p:txBody>
          <a:bodyPr/>
          <a:lstStyle/>
          <a:p>
            <a:r>
              <a:rPr lang="en-US" altLang="zh-CN" sz="6600" b="1" dirty="0"/>
              <a:t>While  Loop</a:t>
            </a:r>
            <a:endParaRPr lang="zh-CN" altLang="en-US" sz="6600" b="1" dirty="0"/>
          </a:p>
        </p:txBody>
      </p:sp>
      <p:sp>
        <p:nvSpPr>
          <p:cNvPr id="4" name="灯片编号占位符 3">
            <a:extLst>
              <a:ext uri="{FF2B5EF4-FFF2-40B4-BE49-F238E27FC236}">
                <a16:creationId xmlns:a16="http://schemas.microsoft.com/office/drawing/2014/main" id="{DEAD1E5E-A899-4955-B519-A8222FBF240D}"/>
              </a:ext>
            </a:extLst>
          </p:cNvPr>
          <p:cNvSpPr>
            <a:spLocks noGrp="1"/>
          </p:cNvSpPr>
          <p:nvPr>
            <p:ph type="sldNum" sz="quarter" idx="2"/>
          </p:nvPr>
        </p:nvSpPr>
        <p:spPr/>
        <p:txBody>
          <a:bodyPr/>
          <a:lstStyle/>
          <a:p>
            <a:fld id="{86CB4B4D-7CA3-9044-876B-883B54F8677D}" type="slidenum">
              <a:rPr lang="en-US" altLang="zh-CN" smtClean="0"/>
              <a:t>8</a:t>
            </a:fld>
            <a:endParaRPr lang="en-US" altLang="zh-CN"/>
          </a:p>
        </p:txBody>
      </p:sp>
      <p:sp>
        <p:nvSpPr>
          <p:cNvPr id="5" name="内容占位符 2">
            <a:extLst>
              <a:ext uri="{FF2B5EF4-FFF2-40B4-BE49-F238E27FC236}">
                <a16:creationId xmlns:a16="http://schemas.microsoft.com/office/drawing/2014/main" id="{998DBB7F-8578-4F0A-B2F3-53E55694E7BD}"/>
              </a:ext>
            </a:extLst>
          </p:cNvPr>
          <p:cNvSpPr txBox="1">
            <a:spLocks/>
          </p:cNvSpPr>
          <p:nvPr/>
        </p:nvSpPr>
        <p:spPr>
          <a:xfrm>
            <a:off x="285505" y="1565758"/>
            <a:ext cx="12245162" cy="7324242"/>
          </a:xfrm>
          <a:prstGeom prst="rect">
            <a:avLst/>
          </a:prstGeom>
          <a:ln w="12700">
            <a:miter lim="400000"/>
          </a:ln>
        </p:spPr>
        <p:txBody>
          <a:bodyPr lIns="50800" tIns="50800" rIns="50800" bIns="50800" anchor="ctr">
            <a:normAutofit/>
          </a:bodyPr>
          <a:lstStyle>
            <a:lvl1pPr marL="734695" marR="0" indent="-480695" algn="l" defTabSz="584200" rtl="0" latinLnBrk="0">
              <a:lnSpc>
                <a:spcPts val="5500"/>
              </a:lnSpc>
              <a:spcBef>
                <a:spcPts val="2600"/>
              </a:spcBef>
              <a:spcAft>
                <a:spcPts val="0"/>
              </a:spcAft>
              <a:buClrTx/>
              <a:buSzPct val="171000"/>
              <a:buFont typeface="Gill Sans"/>
              <a:buChar char="•"/>
              <a:tabLst>
                <a:tab pos="1587500" algn="l"/>
              </a:tabLst>
              <a:defRPr sz="4600" b="0" i="0" u="none" strike="noStrike" cap="none" spc="0" baseline="0">
                <a:ln>
                  <a:noFill/>
                </a:ln>
                <a:solidFill>
                  <a:srgbClr val="000000"/>
                </a:solidFill>
                <a:uFillTx/>
                <a:latin typeface="+mn-lt"/>
                <a:ea typeface="+mn-ea"/>
                <a:cs typeface="+mn-cs"/>
                <a:sym typeface="Palatino"/>
              </a:defRPr>
            </a:lvl1pPr>
            <a:lvl2pPr marL="1090295" marR="0" indent="-480695" algn="l" defTabSz="584200" rtl="0" latinLnBrk="0">
              <a:lnSpc>
                <a:spcPts val="5500"/>
              </a:lnSpc>
              <a:spcBef>
                <a:spcPts val="2600"/>
              </a:spcBef>
              <a:spcAft>
                <a:spcPts val="0"/>
              </a:spcAft>
              <a:buClrTx/>
              <a:buSzPct val="171000"/>
              <a:buFont typeface="Gill Sans"/>
              <a:buChar char="•"/>
              <a:tabLst>
                <a:tab pos="2044700" algn="l"/>
              </a:tabLst>
              <a:defRPr sz="4600" b="0" i="0" u="none" strike="noStrike" cap="none" spc="0" baseline="0">
                <a:ln>
                  <a:noFill/>
                </a:ln>
                <a:solidFill>
                  <a:srgbClr val="000000"/>
                </a:solidFill>
                <a:uFillTx/>
                <a:latin typeface="+mn-lt"/>
                <a:ea typeface="+mn-ea"/>
                <a:cs typeface="+mn-cs"/>
                <a:sym typeface="Palatino"/>
              </a:defRPr>
            </a:lvl2pPr>
            <a:lvl3pPr marL="1433195" marR="0" indent="-480695" algn="l" defTabSz="584200" rtl="0" latinLnBrk="0">
              <a:lnSpc>
                <a:spcPts val="5500"/>
              </a:lnSpc>
              <a:spcBef>
                <a:spcPts val="2600"/>
              </a:spcBef>
              <a:spcAft>
                <a:spcPts val="0"/>
              </a:spcAft>
              <a:buClrTx/>
              <a:buSzPct val="171000"/>
              <a:buFont typeface="Gill Sans"/>
              <a:buChar char="•"/>
              <a:tabLst>
                <a:tab pos="2476500" algn="l"/>
              </a:tabLst>
              <a:defRPr sz="4600" b="0" i="0" u="none" strike="noStrike" cap="none" spc="0" baseline="0">
                <a:ln>
                  <a:noFill/>
                </a:ln>
                <a:solidFill>
                  <a:srgbClr val="000000"/>
                </a:solidFill>
                <a:uFillTx/>
                <a:latin typeface="+mn-lt"/>
                <a:ea typeface="+mn-ea"/>
                <a:cs typeface="+mn-cs"/>
                <a:sym typeface="Palatino"/>
              </a:defRPr>
            </a:lvl3pPr>
            <a:lvl4pPr marL="1776095" marR="0" indent="-480695" algn="l" defTabSz="584200" rtl="0" latinLnBrk="0">
              <a:lnSpc>
                <a:spcPts val="5500"/>
              </a:lnSpc>
              <a:spcBef>
                <a:spcPts val="2600"/>
              </a:spcBef>
              <a:spcAft>
                <a:spcPts val="0"/>
              </a:spcAft>
              <a:buClrTx/>
              <a:buSzPct val="171000"/>
              <a:buFont typeface="Gill Sans"/>
              <a:buChar char="•"/>
              <a:tabLst>
                <a:tab pos="2921000" algn="l"/>
              </a:tabLst>
              <a:defRPr sz="4600" b="0" i="0" u="none" strike="noStrike" cap="none" spc="0" baseline="0">
                <a:ln>
                  <a:noFill/>
                </a:ln>
                <a:solidFill>
                  <a:srgbClr val="000000"/>
                </a:solidFill>
                <a:uFillTx/>
                <a:latin typeface="+mn-lt"/>
                <a:ea typeface="+mn-ea"/>
                <a:cs typeface="+mn-cs"/>
                <a:sym typeface="Palatino"/>
              </a:defRPr>
            </a:lvl4pPr>
            <a:lvl5pPr marL="2131695" marR="0" indent="-480695" algn="l" defTabSz="584200" rtl="0" latinLnBrk="0">
              <a:lnSpc>
                <a:spcPts val="5500"/>
              </a:lnSpc>
              <a:spcBef>
                <a:spcPts val="2600"/>
              </a:spcBef>
              <a:spcAft>
                <a:spcPts val="0"/>
              </a:spcAft>
              <a:buClrTx/>
              <a:buSzPct val="171000"/>
              <a:buFont typeface="Gill Sans"/>
              <a:buChar char="•"/>
              <a:tabLst>
                <a:tab pos="3378200" algn="l"/>
              </a:tabLst>
              <a:defRPr sz="4600" b="0" i="0" u="none" strike="noStrike" cap="none" spc="0" baseline="0">
                <a:ln>
                  <a:noFill/>
                </a:ln>
                <a:solidFill>
                  <a:srgbClr val="000000"/>
                </a:solidFill>
                <a:uFillTx/>
                <a:latin typeface="+mn-lt"/>
                <a:ea typeface="+mn-ea"/>
                <a:cs typeface="+mn-cs"/>
                <a:sym typeface="Palatino"/>
              </a:defRPr>
            </a:lvl5pPr>
            <a:lvl6pPr marL="0" marR="0" indent="3556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6pPr>
            <a:lvl7pPr marL="0" marR="0" indent="7112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7pPr>
            <a:lvl8pPr marL="0" marR="0" indent="10668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8pPr>
            <a:lvl9pPr marL="0" marR="0" indent="14224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9pPr>
          </a:lstStyle>
          <a:p>
            <a:pPr marL="982663" indent="-796925" hangingPunct="1">
              <a:lnSpc>
                <a:spcPts val="4800"/>
              </a:lnSpc>
              <a:spcBef>
                <a:spcPts val="600"/>
              </a:spcBef>
              <a:spcAft>
                <a:spcPts val="600"/>
              </a:spcAft>
              <a:buSzPct val="130000"/>
              <a:buFont typeface="Wingdings" panose="05000000000000000000" pitchFamily="2" charset="2"/>
              <a:buChar char="p"/>
            </a:pPr>
            <a:r>
              <a:rPr lang="en-US" altLang="zh-CN" sz="4000" dirty="0">
                <a:latin typeface="Times New Roman" panose="02020603050405020304" pitchFamily="18" charset="0"/>
                <a:cs typeface="Times New Roman" panose="02020603050405020304" pitchFamily="18" charset="0"/>
              </a:rPr>
              <a:t>A while loop is a control flow statement that allows code to be executed repeatedly based on a given condition. </a:t>
            </a:r>
          </a:p>
          <a:p>
            <a:pPr marL="982663" indent="-796925" hangingPunct="1">
              <a:lnSpc>
                <a:spcPts val="4800"/>
              </a:lnSpc>
              <a:spcBef>
                <a:spcPts val="600"/>
              </a:spcBef>
              <a:spcAft>
                <a:spcPts val="600"/>
              </a:spcAft>
              <a:buSzPct val="130000"/>
              <a:buFont typeface="Wingdings" panose="05000000000000000000" pitchFamily="2" charset="2"/>
              <a:buChar char="p"/>
            </a:pPr>
            <a:r>
              <a:rPr lang="en-US" altLang="zh-CN" sz="3600" dirty="0">
                <a:latin typeface="Times New Roman" panose="02020603050405020304" pitchFamily="18" charset="0"/>
                <a:cs typeface="Times New Roman" panose="02020603050405020304" pitchFamily="18" charset="0"/>
              </a:rPr>
              <a:t>The </a:t>
            </a:r>
            <a:r>
              <a:rPr lang="en-US" altLang="zh-CN" sz="3600" i="1" dirty="0">
                <a:latin typeface="Times New Roman" panose="02020603050405020304" pitchFamily="18" charset="0"/>
                <a:cs typeface="Times New Roman" panose="02020603050405020304" pitchFamily="18" charset="0"/>
              </a:rPr>
              <a:t>while</a:t>
            </a:r>
            <a:r>
              <a:rPr lang="en-US" altLang="zh-CN" sz="3600" dirty="0">
                <a:latin typeface="Times New Roman" panose="02020603050405020304" pitchFamily="18" charset="0"/>
                <a:cs typeface="Times New Roman" panose="02020603050405020304" pitchFamily="18" charset="0"/>
              </a:rPr>
              <a:t> construct consists of a block of code and a condition/expression. The condition/expression is evaluated, and if it is </a:t>
            </a:r>
            <a:r>
              <a:rPr lang="en-US" altLang="zh-CN" sz="3600" i="1" dirty="0">
                <a:latin typeface="Times New Roman" panose="02020603050405020304" pitchFamily="18" charset="0"/>
                <a:cs typeface="Times New Roman" panose="02020603050405020304" pitchFamily="18" charset="0"/>
              </a:rPr>
              <a:t>true</a:t>
            </a:r>
            <a:r>
              <a:rPr lang="en-US" altLang="zh-CN" sz="3600" dirty="0">
                <a:latin typeface="Times New Roman" panose="02020603050405020304" pitchFamily="18" charset="0"/>
                <a:cs typeface="Times New Roman" panose="02020603050405020304" pitchFamily="18" charset="0"/>
              </a:rPr>
              <a:t>, the code within the block is executed. This repeats until the condition/ expression becomes false. </a:t>
            </a:r>
          </a:p>
          <a:p>
            <a:pPr marL="982663" indent="-796925" hangingPunct="1">
              <a:lnSpc>
                <a:spcPts val="4800"/>
              </a:lnSpc>
              <a:spcBef>
                <a:spcPts val="600"/>
              </a:spcBef>
              <a:spcAft>
                <a:spcPts val="600"/>
              </a:spcAft>
              <a:buSzPct val="130000"/>
              <a:buFont typeface="Wingdings" panose="05000000000000000000" pitchFamily="2" charset="2"/>
              <a:buChar char="p"/>
            </a:pPr>
            <a:r>
              <a:rPr lang="en-US" altLang="zh-CN" sz="3600" dirty="0">
                <a:latin typeface="Times New Roman" panose="02020603050405020304" pitchFamily="18" charset="0"/>
                <a:cs typeface="Times New Roman" panose="02020603050405020304" pitchFamily="18" charset="0"/>
              </a:rPr>
              <a:t>Because the </a:t>
            </a:r>
            <a:r>
              <a:rPr lang="en-US" altLang="zh-CN" sz="3600" i="1" dirty="0">
                <a:latin typeface="Times New Roman" panose="02020603050405020304" pitchFamily="18" charset="0"/>
                <a:cs typeface="Times New Roman" panose="02020603050405020304" pitchFamily="18" charset="0"/>
              </a:rPr>
              <a:t>while</a:t>
            </a:r>
            <a:r>
              <a:rPr lang="en-US" altLang="zh-CN" sz="3600" dirty="0">
                <a:latin typeface="Times New Roman" panose="02020603050405020304" pitchFamily="18" charset="0"/>
                <a:cs typeface="Times New Roman" panose="02020603050405020304" pitchFamily="18" charset="0"/>
              </a:rPr>
              <a:t> loop </a:t>
            </a:r>
            <a:r>
              <a:rPr lang="en-US" altLang="zh-CN" sz="3600" b="1" dirty="0">
                <a:solidFill>
                  <a:srgbClr val="0000FF"/>
                </a:solidFill>
                <a:latin typeface="Times New Roman" panose="02020603050405020304" pitchFamily="18" charset="0"/>
                <a:cs typeface="Times New Roman" panose="02020603050405020304" pitchFamily="18" charset="0"/>
              </a:rPr>
              <a:t>checks</a:t>
            </a:r>
            <a:r>
              <a:rPr lang="en-US" altLang="zh-CN" sz="3600" dirty="0">
                <a:latin typeface="Times New Roman" panose="02020603050405020304" pitchFamily="18" charset="0"/>
                <a:cs typeface="Times New Roman" panose="02020603050405020304" pitchFamily="18" charset="0"/>
              </a:rPr>
              <a:t> the condition/expression </a:t>
            </a:r>
            <a:r>
              <a:rPr lang="en-US" altLang="zh-CN" sz="3600" b="1" dirty="0">
                <a:solidFill>
                  <a:srgbClr val="0000FF"/>
                </a:solidFill>
                <a:latin typeface="Times New Roman" panose="02020603050405020304" pitchFamily="18" charset="0"/>
                <a:cs typeface="Times New Roman" panose="02020603050405020304" pitchFamily="18" charset="0"/>
              </a:rPr>
              <a:t>before</a:t>
            </a:r>
            <a:r>
              <a:rPr lang="en-US" altLang="zh-CN" sz="3600" dirty="0">
                <a:latin typeface="Times New Roman" panose="02020603050405020304" pitchFamily="18" charset="0"/>
                <a:cs typeface="Times New Roman" panose="02020603050405020304" pitchFamily="18" charset="0"/>
              </a:rPr>
              <a:t> the block is executed, the control structure is often also known as a </a:t>
            </a:r>
            <a:r>
              <a:rPr lang="en-US" altLang="zh-CN" sz="3600" b="1" dirty="0">
                <a:solidFill>
                  <a:srgbClr val="FF0000"/>
                </a:solidFill>
                <a:latin typeface="Times New Roman" panose="02020603050405020304" pitchFamily="18" charset="0"/>
                <a:cs typeface="Times New Roman" panose="02020603050405020304" pitchFamily="18" charset="0"/>
              </a:rPr>
              <a:t>pre-test loop</a:t>
            </a:r>
            <a:r>
              <a:rPr lang="en-US" altLang="zh-CN" sz="3600" dirty="0">
                <a:solidFill>
                  <a:srgbClr val="FF0000"/>
                </a:solidFill>
                <a:latin typeface="Times New Roman" panose="02020603050405020304" pitchFamily="18" charset="0"/>
                <a:cs typeface="Times New Roman" panose="02020603050405020304" pitchFamily="18" charset="0"/>
              </a:rPr>
              <a:t>.</a:t>
            </a:r>
            <a:r>
              <a:rPr lang="en-US" altLang="zh-CN" sz="3600" dirty="0">
                <a:latin typeface="Times New Roman" panose="02020603050405020304" pitchFamily="18" charset="0"/>
                <a:cs typeface="Times New Roman" panose="02020603050405020304" pitchFamily="18" charset="0"/>
              </a:rPr>
              <a:t> </a:t>
            </a:r>
            <a:endParaRPr lang="en-US" altLang="zh-C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789694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5DDFE-6905-42A2-9135-7991B324B148}"/>
              </a:ext>
            </a:extLst>
          </p:cNvPr>
          <p:cNvSpPr>
            <a:spLocks noGrp="1"/>
          </p:cNvSpPr>
          <p:nvPr>
            <p:ph type="title"/>
          </p:nvPr>
        </p:nvSpPr>
        <p:spPr/>
        <p:txBody>
          <a:bodyPr/>
          <a:lstStyle/>
          <a:p>
            <a:r>
              <a:rPr lang="en-US" altLang="zh-CN" sz="6600" b="1" dirty="0"/>
              <a:t>While  Loop</a:t>
            </a:r>
            <a:endParaRPr lang="zh-CN" altLang="en-US" sz="6600" b="1" dirty="0"/>
          </a:p>
        </p:txBody>
      </p:sp>
      <p:sp>
        <p:nvSpPr>
          <p:cNvPr id="4" name="灯片编号占位符 3">
            <a:extLst>
              <a:ext uri="{FF2B5EF4-FFF2-40B4-BE49-F238E27FC236}">
                <a16:creationId xmlns:a16="http://schemas.microsoft.com/office/drawing/2014/main" id="{DEAD1E5E-A899-4955-B519-A8222FBF240D}"/>
              </a:ext>
            </a:extLst>
          </p:cNvPr>
          <p:cNvSpPr>
            <a:spLocks noGrp="1"/>
          </p:cNvSpPr>
          <p:nvPr>
            <p:ph type="sldNum" sz="quarter" idx="2"/>
          </p:nvPr>
        </p:nvSpPr>
        <p:spPr/>
        <p:txBody>
          <a:bodyPr/>
          <a:lstStyle/>
          <a:p>
            <a:fld id="{86CB4B4D-7CA3-9044-876B-883B54F8677D}" type="slidenum">
              <a:rPr lang="en-US" altLang="zh-CN" smtClean="0"/>
              <a:t>9</a:t>
            </a:fld>
            <a:endParaRPr lang="en-US" altLang="zh-CN"/>
          </a:p>
        </p:txBody>
      </p:sp>
      <p:sp>
        <p:nvSpPr>
          <p:cNvPr id="5" name="内容占位符 2">
            <a:extLst>
              <a:ext uri="{FF2B5EF4-FFF2-40B4-BE49-F238E27FC236}">
                <a16:creationId xmlns:a16="http://schemas.microsoft.com/office/drawing/2014/main" id="{998DBB7F-8578-4F0A-B2F3-53E55694E7BD}"/>
              </a:ext>
            </a:extLst>
          </p:cNvPr>
          <p:cNvSpPr txBox="1">
            <a:spLocks/>
          </p:cNvSpPr>
          <p:nvPr/>
        </p:nvSpPr>
        <p:spPr>
          <a:xfrm>
            <a:off x="285505" y="1565758"/>
            <a:ext cx="12128989" cy="2903197"/>
          </a:xfrm>
          <a:prstGeom prst="rect">
            <a:avLst/>
          </a:prstGeom>
          <a:ln w="12700">
            <a:miter lim="400000"/>
          </a:ln>
        </p:spPr>
        <p:txBody>
          <a:bodyPr lIns="50800" tIns="50800" rIns="50800" bIns="50800" anchor="ctr">
            <a:normAutofit/>
          </a:bodyPr>
          <a:lstStyle>
            <a:lvl1pPr marL="734695" marR="0" indent="-480695" algn="l" defTabSz="584200" rtl="0" latinLnBrk="0">
              <a:lnSpc>
                <a:spcPts val="5500"/>
              </a:lnSpc>
              <a:spcBef>
                <a:spcPts val="2600"/>
              </a:spcBef>
              <a:spcAft>
                <a:spcPts val="0"/>
              </a:spcAft>
              <a:buClrTx/>
              <a:buSzPct val="171000"/>
              <a:buFont typeface="Gill Sans"/>
              <a:buChar char="•"/>
              <a:tabLst>
                <a:tab pos="1587500" algn="l"/>
              </a:tabLst>
              <a:defRPr sz="4600" b="0" i="0" u="none" strike="noStrike" cap="none" spc="0" baseline="0">
                <a:ln>
                  <a:noFill/>
                </a:ln>
                <a:solidFill>
                  <a:srgbClr val="000000"/>
                </a:solidFill>
                <a:uFillTx/>
                <a:latin typeface="+mn-lt"/>
                <a:ea typeface="+mn-ea"/>
                <a:cs typeface="+mn-cs"/>
                <a:sym typeface="Palatino"/>
              </a:defRPr>
            </a:lvl1pPr>
            <a:lvl2pPr marL="1090295" marR="0" indent="-480695" algn="l" defTabSz="584200" rtl="0" latinLnBrk="0">
              <a:lnSpc>
                <a:spcPts val="5500"/>
              </a:lnSpc>
              <a:spcBef>
                <a:spcPts val="2600"/>
              </a:spcBef>
              <a:spcAft>
                <a:spcPts val="0"/>
              </a:spcAft>
              <a:buClrTx/>
              <a:buSzPct val="171000"/>
              <a:buFont typeface="Gill Sans"/>
              <a:buChar char="•"/>
              <a:tabLst>
                <a:tab pos="2044700" algn="l"/>
              </a:tabLst>
              <a:defRPr sz="4600" b="0" i="0" u="none" strike="noStrike" cap="none" spc="0" baseline="0">
                <a:ln>
                  <a:noFill/>
                </a:ln>
                <a:solidFill>
                  <a:srgbClr val="000000"/>
                </a:solidFill>
                <a:uFillTx/>
                <a:latin typeface="+mn-lt"/>
                <a:ea typeface="+mn-ea"/>
                <a:cs typeface="+mn-cs"/>
                <a:sym typeface="Palatino"/>
              </a:defRPr>
            </a:lvl2pPr>
            <a:lvl3pPr marL="1433195" marR="0" indent="-480695" algn="l" defTabSz="584200" rtl="0" latinLnBrk="0">
              <a:lnSpc>
                <a:spcPts val="5500"/>
              </a:lnSpc>
              <a:spcBef>
                <a:spcPts val="2600"/>
              </a:spcBef>
              <a:spcAft>
                <a:spcPts val="0"/>
              </a:spcAft>
              <a:buClrTx/>
              <a:buSzPct val="171000"/>
              <a:buFont typeface="Gill Sans"/>
              <a:buChar char="•"/>
              <a:tabLst>
                <a:tab pos="2476500" algn="l"/>
              </a:tabLst>
              <a:defRPr sz="4600" b="0" i="0" u="none" strike="noStrike" cap="none" spc="0" baseline="0">
                <a:ln>
                  <a:noFill/>
                </a:ln>
                <a:solidFill>
                  <a:srgbClr val="000000"/>
                </a:solidFill>
                <a:uFillTx/>
                <a:latin typeface="+mn-lt"/>
                <a:ea typeface="+mn-ea"/>
                <a:cs typeface="+mn-cs"/>
                <a:sym typeface="Palatino"/>
              </a:defRPr>
            </a:lvl3pPr>
            <a:lvl4pPr marL="1776095" marR="0" indent="-480695" algn="l" defTabSz="584200" rtl="0" latinLnBrk="0">
              <a:lnSpc>
                <a:spcPts val="5500"/>
              </a:lnSpc>
              <a:spcBef>
                <a:spcPts val="2600"/>
              </a:spcBef>
              <a:spcAft>
                <a:spcPts val="0"/>
              </a:spcAft>
              <a:buClrTx/>
              <a:buSzPct val="171000"/>
              <a:buFont typeface="Gill Sans"/>
              <a:buChar char="•"/>
              <a:tabLst>
                <a:tab pos="2921000" algn="l"/>
              </a:tabLst>
              <a:defRPr sz="4600" b="0" i="0" u="none" strike="noStrike" cap="none" spc="0" baseline="0">
                <a:ln>
                  <a:noFill/>
                </a:ln>
                <a:solidFill>
                  <a:srgbClr val="000000"/>
                </a:solidFill>
                <a:uFillTx/>
                <a:latin typeface="+mn-lt"/>
                <a:ea typeface="+mn-ea"/>
                <a:cs typeface="+mn-cs"/>
                <a:sym typeface="Palatino"/>
              </a:defRPr>
            </a:lvl4pPr>
            <a:lvl5pPr marL="2131695" marR="0" indent="-480695" algn="l" defTabSz="584200" rtl="0" latinLnBrk="0">
              <a:lnSpc>
                <a:spcPts val="5500"/>
              </a:lnSpc>
              <a:spcBef>
                <a:spcPts val="2600"/>
              </a:spcBef>
              <a:spcAft>
                <a:spcPts val="0"/>
              </a:spcAft>
              <a:buClrTx/>
              <a:buSzPct val="171000"/>
              <a:buFont typeface="Gill Sans"/>
              <a:buChar char="•"/>
              <a:tabLst>
                <a:tab pos="3378200" algn="l"/>
              </a:tabLst>
              <a:defRPr sz="4600" b="0" i="0" u="none" strike="noStrike" cap="none" spc="0" baseline="0">
                <a:ln>
                  <a:noFill/>
                </a:ln>
                <a:solidFill>
                  <a:srgbClr val="000000"/>
                </a:solidFill>
                <a:uFillTx/>
                <a:latin typeface="+mn-lt"/>
                <a:ea typeface="+mn-ea"/>
                <a:cs typeface="+mn-cs"/>
                <a:sym typeface="Palatino"/>
              </a:defRPr>
            </a:lvl5pPr>
            <a:lvl6pPr marL="0" marR="0" indent="3556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6pPr>
            <a:lvl7pPr marL="0" marR="0" indent="7112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7pPr>
            <a:lvl8pPr marL="0" marR="0" indent="10668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8pPr>
            <a:lvl9pPr marL="0" marR="0" indent="1422400" algn="ctr" defTabSz="584200" rtl="0" latinLnBrk="0">
              <a:lnSpc>
                <a:spcPts val="5500"/>
              </a:lnSpc>
              <a:spcBef>
                <a:spcPts val="300"/>
              </a:spcBef>
              <a:spcAft>
                <a:spcPts val="0"/>
              </a:spcAft>
              <a:buClrTx/>
              <a:buSzTx/>
              <a:buFontTx/>
              <a:buNone/>
              <a:tabLst>
                <a:tab pos="1257300" algn="l"/>
              </a:tabLst>
              <a:defRPr sz="4600" b="0" i="0" u="none" strike="noStrike" cap="none" spc="0" baseline="0">
                <a:ln>
                  <a:noFill/>
                </a:ln>
                <a:solidFill>
                  <a:srgbClr val="000000"/>
                </a:solidFill>
                <a:uFillTx/>
                <a:latin typeface="+mn-lt"/>
                <a:ea typeface="+mn-ea"/>
                <a:cs typeface="+mn-cs"/>
                <a:sym typeface="Palatino"/>
              </a:defRPr>
            </a:lvl9pPr>
          </a:lstStyle>
          <a:p>
            <a:pPr marL="982663" indent="-796925" hangingPunct="1">
              <a:lnSpc>
                <a:spcPts val="4900"/>
              </a:lnSpc>
              <a:spcBef>
                <a:spcPts val="1200"/>
              </a:spcBef>
              <a:buSzPct val="130000"/>
              <a:buFont typeface="Wingdings" panose="05000000000000000000" pitchFamily="2" charset="2"/>
              <a:buChar char="p"/>
            </a:pPr>
            <a:r>
              <a:rPr lang="en-US" altLang="zh-CN" sz="4400" dirty="0">
                <a:latin typeface="Times New Roman" panose="02020603050405020304" pitchFamily="18" charset="0"/>
                <a:cs typeface="Times New Roman" panose="02020603050405020304" pitchFamily="18" charset="0"/>
              </a:rPr>
              <a:t>In a pre-test loop, the condition is </a:t>
            </a:r>
            <a:r>
              <a:rPr lang="en-US" altLang="zh-CN" sz="4400" b="1" dirty="0">
                <a:solidFill>
                  <a:srgbClr val="FF0000"/>
                </a:solidFill>
                <a:latin typeface="Times New Roman" panose="02020603050405020304" pitchFamily="18" charset="0"/>
                <a:cs typeface="Times New Roman" panose="02020603050405020304" pitchFamily="18" charset="0"/>
              </a:rPr>
              <a:t>tested first</a:t>
            </a:r>
            <a:r>
              <a:rPr lang="en-US" altLang="zh-CN" sz="4400" dirty="0">
                <a:latin typeface="Times New Roman" panose="02020603050405020304" pitchFamily="18" charset="0"/>
                <a:cs typeface="Times New Roman" panose="02020603050405020304" pitchFamily="18" charset="0"/>
              </a:rPr>
              <a:t>. If the condition is true, the block of statements is executed. Then the condition is checked again</a:t>
            </a:r>
            <a:endParaRPr lang="zh-CN" altLang="en-US" sz="4400" dirty="0">
              <a:latin typeface="Times New Roman" panose="02020603050405020304" pitchFamily="18" charset="0"/>
              <a:cs typeface="Times New Roman" panose="02020603050405020304" pitchFamily="18" charset="0"/>
            </a:endParaRPr>
          </a:p>
        </p:txBody>
      </p:sp>
      <p:grpSp>
        <p:nvGrpSpPr>
          <p:cNvPr id="6" name="组合 5">
            <a:extLst>
              <a:ext uri="{FF2B5EF4-FFF2-40B4-BE49-F238E27FC236}">
                <a16:creationId xmlns:a16="http://schemas.microsoft.com/office/drawing/2014/main" id="{6B84A47B-A767-46DE-AE51-B5AB072F6EB0}"/>
              </a:ext>
            </a:extLst>
          </p:cNvPr>
          <p:cNvGrpSpPr/>
          <p:nvPr/>
        </p:nvGrpSpPr>
        <p:grpSpPr>
          <a:xfrm>
            <a:off x="7721530" y="4194347"/>
            <a:ext cx="4423380" cy="5196902"/>
            <a:chOff x="5395664" y="2822029"/>
            <a:chExt cx="3352800" cy="2914742"/>
          </a:xfrm>
        </p:grpSpPr>
        <p:sp>
          <p:nvSpPr>
            <p:cNvPr id="7" name="AutoShape 5">
              <a:extLst>
                <a:ext uri="{FF2B5EF4-FFF2-40B4-BE49-F238E27FC236}">
                  <a16:creationId xmlns:a16="http://schemas.microsoft.com/office/drawing/2014/main" id="{4F04D640-B719-4572-8DF0-F34B44EDF908}"/>
                </a:ext>
              </a:extLst>
            </p:cNvPr>
            <p:cNvSpPr>
              <a:spLocks noChangeArrowheads="1"/>
            </p:cNvSpPr>
            <p:nvPr/>
          </p:nvSpPr>
          <p:spPr bwMode="ltGray">
            <a:xfrm>
              <a:off x="5929064" y="3193504"/>
              <a:ext cx="2133600" cy="914400"/>
            </a:xfrm>
            <a:prstGeom prst="diamond">
              <a:avLst/>
            </a:prstGeom>
            <a:solidFill>
              <a:srgbClr val="003399"/>
            </a:solidFill>
            <a:ln w="9525">
              <a:solidFill>
                <a:schemeClr val="tx1"/>
              </a:solidFill>
              <a:miter lim="800000"/>
              <a:headEnd/>
              <a:tailEnd/>
            </a:ln>
          </p:spPr>
          <p:txBody>
            <a:bodyPr wrap="none" anchor="ctr"/>
            <a:lstStyle/>
            <a:p>
              <a:pPr algn="ctr"/>
              <a:r>
                <a:rPr lang="en-US" altLang="zh-CN" sz="3200" b="1" dirty="0">
                  <a:solidFill>
                    <a:schemeClr val="bg1"/>
                  </a:solidFill>
                  <a:latin typeface="Times New Roman" panose="02020603050405020304" pitchFamily="18" charset="0"/>
                  <a:cs typeface="Times New Roman" panose="02020603050405020304" pitchFamily="18" charset="0"/>
                </a:rPr>
                <a:t>condition</a:t>
              </a:r>
              <a:endParaRPr lang="zh-CN" altLang="en-US" sz="3200" b="1" dirty="0">
                <a:solidFill>
                  <a:schemeClr val="bg1"/>
                </a:solidFill>
                <a:latin typeface="Times New Roman" panose="02020603050405020304" pitchFamily="18" charset="0"/>
                <a:cs typeface="Times New Roman" panose="02020603050405020304" pitchFamily="18" charset="0"/>
              </a:endParaRPr>
            </a:p>
          </p:txBody>
        </p:sp>
        <p:sp>
          <p:nvSpPr>
            <p:cNvPr id="9" name="Line 7">
              <a:extLst>
                <a:ext uri="{FF2B5EF4-FFF2-40B4-BE49-F238E27FC236}">
                  <a16:creationId xmlns:a16="http://schemas.microsoft.com/office/drawing/2014/main" id="{71A4358B-B955-46F6-87F9-877785A225C8}"/>
                </a:ext>
              </a:extLst>
            </p:cNvPr>
            <p:cNvSpPr>
              <a:spLocks noChangeShapeType="1"/>
            </p:cNvSpPr>
            <p:nvPr/>
          </p:nvSpPr>
          <p:spPr bwMode="ltGray">
            <a:xfrm>
              <a:off x="6995864" y="4107904"/>
              <a:ext cx="0" cy="533400"/>
            </a:xfrm>
            <a:prstGeom prst="line">
              <a:avLst/>
            </a:prstGeom>
            <a:noFill/>
            <a:ln w="9525">
              <a:solidFill>
                <a:schemeClr val="tx1"/>
              </a:solidFill>
              <a:round/>
              <a:headEnd/>
              <a:tailEnd type="triangle" w="med" len="med"/>
            </a:ln>
          </p:spPr>
          <p:txBody>
            <a:bodyPr wrap="none" anchor="ctr"/>
            <a:lstStyle/>
            <a:p>
              <a:endParaRPr lang="zh-CN" altLang="en-US" sz="3200" b="1">
                <a:latin typeface="Times New Roman" panose="02020603050405020304" pitchFamily="18" charset="0"/>
                <a:cs typeface="Times New Roman" panose="02020603050405020304" pitchFamily="18" charset="0"/>
              </a:endParaRPr>
            </a:p>
          </p:txBody>
        </p:sp>
        <p:sp>
          <p:nvSpPr>
            <p:cNvPr id="10" name="Rectangle 8">
              <a:extLst>
                <a:ext uri="{FF2B5EF4-FFF2-40B4-BE49-F238E27FC236}">
                  <a16:creationId xmlns:a16="http://schemas.microsoft.com/office/drawing/2014/main" id="{A568D1FD-8DAD-4163-AA6A-06769DBAAC19}"/>
                </a:ext>
              </a:extLst>
            </p:cNvPr>
            <p:cNvSpPr>
              <a:spLocks noChangeArrowheads="1"/>
            </p:cNvSpPr>
            <p:nvPr/>
          </p:nvSpPr>
          <p:spPr bwMode="ltGray">
            <a:xfrm>
              <a:off x="6890753" y="4031928"/>
              <a:ext cx="1133475" cy="371475"/>
            </a:xfrm>
            <a:prstGeom prst="rect">
              <a:avLst/>
            </a:prstGeom>
            <a:noFill/>
            <a:ln w="9525">
              <a:noFill/>
              <a:miter lim="800000"/>
              <a:headEnd/>
              <a:tailEnd/>
            </a:ln>
          </p:spPr>
          <p:txBody>
            <a:bodyPr wrap="none" anchor="ctr"/>
            <a:lstStyle/>
            <a:p>
              <a:r>
                <a:rPr lang="en-US" altLang="zh-CN" sz="3200" b="1" dirty="0">
                  <a:latin typeface="Times New Roman" panose="02020603050405020304" pitchFamily="18" charset="0"/>
                  <a:cs typeface="Times New Roman" panose="02020603050405020304" pitchFamily="18" charset="0"/>
                </a:rPr>
                <a:t>T</a:t>
              </a:r>
              <a:endParaRPr lang="zh-CN" altLang="en-US" sz="3200" b="1" dirty="0">
                <a:latin typeface="Times New Roman" panose="02020603050405020304" pitchFamily="18" charset="0"/>
                <a:cs typeface="Times New Roman" panose="02020603050405020304" pitchFamily="18" charset="0"/>
              </a:endParaRPr>
            </a:p>
          </p:txBody>
        </p:sp>
        <p:sp>
          <p:nvSpPr>
            <p:cNvPr id="11" name="Line 9">
              <a:extLst>
                <a:ext uri="{FF2B5EF4-FFF2-40B4-BE49-F238E27FC236}">
                  <a16:creationId xmlns:a16="http://schemas.microsoft.com/office/drawing/2014/main" id="{A71A47AE-2A3B-40C2-A6EA-9C33BE3B8C57}"/>
                </a:ext>
              </a:extLst>
            </p:cNvPr>
            <p:cNvSpPr>
              <a:spLocks noChangeShapeType="1"/>
            </p:cNvSpPr>
            <p:nvPr/>
          </p:nvSpPr>
          <p:spPr bwMode="ltGray">
            <a:xfrm flipH="1">
              <a:off x="6995864" y="2822029"/>
              <a:ext cx="5622" cy="371475"/>
            </a:xfrm>
            <a:prstGeom prst="line">
              <a:avLst/>
            </a:prstGeom>
            <a:noFill/>
            <a:ln w="9525">
              <a:solidFill>
                <a:schemeClr val="tx1"/>
              </a:solidFill>
              <a:round/>
              <a:headEnd/>
              <a:tailEnd type="triangle" w="med" len="med"/>
            </a:ln>
          </p:spPr>
          <p:txBody>
            <a:bodyPr wrap="none" anchor="ctr"/>
            <a:lstStyle/>
            <a:p>
              <a:endParaRPr lang="zh-CN" altLang="en-US" sz="3200" b="1">
                <a:latin typeface="Times New Roman" panose="02020603050405020304" pitchFamily="18" charset="0"/>
                <a:cs typeface="Times New Roman" panose="02020603050405020304" pitchFamily="18" charset="0"/>
              </a:endParaRPr>
            </a:p>
          </p:txBody>
        </p:sp>
        <p:sp>
          <p:nvSpPr>
            <p:cNvPr id="12" name="Line 10">
              <a:extLst>
                <a:ext uri="{FF2B5EF4-FFF2-40B4-BE49-F238E27FC236}">
                  <a16:creationId xmlns:a16="http://schemas.microsoft.com/office/drawing/2014/main" id="{EF3AB522-1D63-497D-B17E-458DDEA7AE1A}"/>
                </a:ext>
              </a:extLst>
            </p:cNvPr>
            <p:cNvSpPr>
              <a:spLocks noChangeShapeType="1"/>
            </p:cNvSpPr>
            <p:nvPr/>
          </p:nvSpPr>
          <p:spPr bwMode="ltGray">
            <a:xfrm flipH="1">
              <a:off x="5395664" y="3650704"/>
              <a:ext cx="533400" cy="0"/>
            </a:xfrm>
            <a:prstGeom prst="line">
              <a:avLst/>
            </a:prstGeom>
            <a:noFill/>
            <a:ln w="9525">
              <a:solidFill>
                <a:schemeClr val="tx1"/>
              </a:solidFill>
              <a:round/>
              <a:headEnd/>
              <a:tailEnd/>
            </a:ln>
          </p:spPr>
          <p:txBody>
            <a:bodyPr wrap="none" anchor="ctr"/>
            <a:lstStyle/>
            <a:p>
              <a:endParaRPr lang="zh-CN" altLang="en-US" sz="3200" b="1">
                <a:latin typeface="Times New Roman" panose="02020603050405020304" pitchFamily="18" charset="0"/>
                <a:cs typeface="Times New Roman" panose="02020603050405020304" pitchFamily="18" charset="0"/>
              </a:endParaRPr>
            </a:p>
          </p:txBody>
        </p:sp>
        <p:sp>
          <p:nvSpPr>
            <p:cNvPr id="13" name="Line 11">
              <a:extLst>
                <a:ext uri="{FF2B5EF4-FFF2-40B4-BE49-F238E27FC236}">
                  <a16:creationId xmlns:a16="http://schemas.microsoft.com/office/drawing/2014/main" id="{6E764FA3-BF04-4CFF-8E0F-4A7FBD5A61B0}"/>
                </a:ext>
              </a:extLst>
            </p:cNvPr>
            <p:cNvSpPr>
              <a:spLocks noChangeShapeType="1"/>
            </p:cNvSpPr>
            <p:nvPr/>
          </p:nvSpPr>
          <p:spPr bwMode="ltGray">
            <a:xfrm>
              <a:off x="5395664" y="3650704"/>
              <a:ext cx="0" cy="1967398"/>
            </a:xfrm>
            <a:prstGeom prst="line">
              <a:avLst/>
            </a:prstGeom>
            <a:noFill/>
            <a:ln w="9525">
              <a:solidFill>
                <a:schemeClr val="tx1"/>
              </a:solidFill>
              <a:round/>
              <a:headEnd/>
              <a:tailEnd type="triangle" w="med" len="med"/>
            </a:ln>
          </p:spPr>
          <p:txBody>
            <a:bodyPr wrap="none" anchor="ctr"/>
            <a:lstStyle/>
            <a:p>
              <a:endParaRPr lang="zh-CN" altLang="en-US" sz="3200" b="1">
                <a:latin typeface="Times New Roman" panose="02020603050405020304" pitchFamily="18" charset="0"/>
                <a:cs typeface="Times New Roman" panose="02020603050405020304" pitchFamily="18" charset="0"/>
              </a:endParaRPr>
            </a:p>
          </p:txBody>
        </p:sp>
        <p:sp useBgFill="1">
          <p:nvSpPr>
            <p:cNvPr id="14" name="Rectangle 15">
              <a:extLst>
                <a:ext uri="{FF2B5EF4-FFF2-40B4-BE49-F238E27FC236}">
                  <a16:creationId xmlns:a16="http://schemas.microsoft.com/office/drawing/2014/main" id="{8479C3C9-063E-4D46-BD7B-525F29F7C9D1}"/>
                </a:ext>
              </a:extLst>
            </p:cNvPr>
            <p:cNvSpPr>
              <a:spLocks noChangeArrowheads="1"/>
            </p:cNvSpPr>
            <p:nvPr/>
          </p:nvSpPr>
          <p:spPr bwMode="ltGray">
            <a:xfrm>
              <a:off x="5429002" y="3117304"/>
              <a:ext cx="381000" cy="457200"/>
            </a:xfrm>
            <a:prstGeom prst="rect">
              <a:avLst/>
            </a:prstGeom>
            <a:ln w="9525">
              <a:noFill/>
              <a:miter lim="800000"/>
              <a:headEnd/>
              <a:tailEnd/>
            </a:ln>
          </p:spPr>
          <p:txBody>
            <a:bodyPr wrap="none" anchor="ctr"/>
            <a:lstStyle/>
            <a:p>
              <a:r>
                <a:rPr lang="en-US" altLang="zh-CN" sz="3200" b="1" dirty="0">
                  <a:latin typeface="Times New Roman" panose="02020603050405020304" pitchFamily="18" charset="0"/>
                  <a:cs typeface="Times New Roman" panose="02020603050405020304" pitchFamily="18" charset="0"/>
                </a:rPr>
                <a:t>F</a:t>
              </a:r>
              <a:endParaRPr lang="zh-CN" altLang="en-US" sz="3200" b="1" dirty="0">
                <a:latin typeface="Times New Roman" panose="02020603050405020304" pitchFamily="18" charset="0"/>
                <a:cs typeface="Times New Roman" panose="02020603050405020304" pitchFamily="18" charset="0"/>
              </a:endParaRPr>
            </a:p>
          </p:txBody>
        </p:sp>
        <p:sp>
          <p:nvSpPr>
            <p:cNvPr id="15" name="Line 16">
              <a:extLst>
                <a:ext uri="{FF2B5EF4-FFF2-40B4-BE49-F238E27FC236}">
                  <a16:creationId xmlns:a16="http://schemas.microsoft.com/office/drawing/2014/main" id="{ADA03C09-CC37-41AF-83BF-B6D23D9F5D08}"/>
                </a:ext>
              </a:extLst>
            </p:cNvPr>
            <p:cNvSpPr>
              <a:spLocks noChangeShapeType="1"/>
            </p:cNvSpPr>
            <p:nvPr/>
          </p:nvSpPr>
          <p:spPr bwMode="ltGray">
            <a:xfrm>
              <a:off x="6995864" y="5242074"/>
              <a:ext cx="0" cy="494696"/>
            </a:xfrm>
            <a:prstGeom prst="line">
              <a:avLst/>
            </a:prstGeom>
            <a:noFill/>
            <a:ln w="9525">
              <a:solidFill>
                <a:schemeClr val="tx1"/>
              </a:solidFill>
              <a:round/>
              <a:headEnd/>
              <a:tailEnd/>
            </a:ln>
          </p:spPr>
          <p:txBody>
            <a:bodyPr wrap="none" anchor="ctr"/>
            <a:lstStyle/>
            <a:p>
              <a:endParaRPr lang="zh-CN" altLang="en-US" sz="3200" b="1">
                <a:latin typeface="Times New Roman" panose="02020603050405020304" pitchFamily="18" charset="0"/>
                <a:cs typeface="Times New Roman" panose="02020603050405020304" pitchFamily="18" charset="0"/>
              </a:endParaRPr>
            </a:p>
          </p:txBody>
        </p:sp>
        <p:sp>
          <p:nvSpPr>
            <p:cNvPr id="16" name="Line 17">
              <a:extLst>
                <a:ext uri="{FF2B5EF4-FFF2-40B4-BE49-F238E27FC236}">
                  <a16:creationId xmlns:a16="http://schemas.microsoft.com/office/drawing/2014/main" id="{34BEAE9F-318A-4D5D-88CC-A1701E082306}"/>
                </a:ext>
              </a:extLst>
            </p:cNvPr>
            <p:cNvSpPr>
              <a:spLocks noChangeShapeType="1"/>
            </p:cNvSpPr>
            <p:nvPr/>
          </p:nvSpPr>
          <p:spPr bwMode="ltGray">
            <a:xfrm>
              <a:off x="6995864" y="5736771"/>
              <a:ext cx="1752600" cy="0"/>
            </a:xfrm>
            <a:prstGeom prst="line">
              <a:avLst/>
            </a:prstGeom>
            <a:noFill/>
            <a:ln w="9525">
              <a:solidFill>
                <a:schemeClr val="tx1"/>
              </a:solidFill>
              <a:round/>
              <a:headEnd/>
              <a:tailEnd/>
            </a:ln>
          </p:spPr>
          <p:txBody>
            <a:bodyPr wrap="none" anchor="ctr"/>
            <a:lstStyle/>
            <a:p>
              <a:endParaRPr lang="zh-CN" altLang="en-US" sz="3200" b="1">
                <a:latin typeface="Times New Roman" panose="02020603050405020304" pitchFamily="18" charset="0"/>
                <a:cs typeface="Times New Roman" panose="02020603050405020304" pitchFamily="18" charset="0"/>
              </a:endParaRPr>
            </a:p>
          </p:txBody>
        </p:sp>
        <p:sp>
          <p:nvSpPr>
            <p:cNvPr id="17" name="Line 18">
              <a:extLst>
                <a:ext uri="{FF2B5EF4-FFF2-40B4-BE49-F238E27FC236}">
                  <a16:creationId xmlns:a16="http://schemas.microsoft.com/office/drawing/2014/main" id="{42F0FE57-53D2-4F3E-A138-A813FE66940D}"/>
                </a:ext>
              </a:extLst>
            </p:cNvPr>
            <p:cNvSpPr>
              <a:spLocks noChangeShapeType="1"/>
            </p:cNvSpPr>
            <p:nvPr/>
          </p:nvSpPr>
          <p:spPr bwMode="ltGray">
            <a:xfrm>
              <a:off x="8748464" y="2964904"/>
              <a:ext cx="0" cy="2771866"/>
            </a:xfrm>
            <a:prstGeom prst="line">
              <a:avLst/>
            </a:prstGeom>
            <a:noFill/>
            <a:ln w="9525">
              <a:solidFill>
                <a:schemeClr val="tx1"/>
              </a:solidFill>
              <a:round/>
              <a:headEnd/>
              <a:tailEnd/>
            </a:ln>
          </p:spPr>
          <p:txBody>
            <a:bodyPr wrap="none" anchor="ctr"/>
            <a:lstStyle/>
            <a:p>
              <a:endParaRPr lang="zh-CN" altLang="en-US" sz="3200" b="1">
                <a:latin typeface="Times New Roman" panose="02020603050405020304" pitchFamily="18" charset="0"/>
                <a:cs typeface="Times New Roman" panose="02020603050405020304" pitchFamily="18" charset="0"/>
              </a:endParaRPr>
            </a:p>
          </p:txBody>
        </p:sp>
        <p:sp>
          <p:nvSpPr>
            <p:cNvPr id="18" name="Line 19">
              <a:extLst>
                <a:ext uri="{FF2B5EF4-FFF2-40B4-BE49-F238E27FC236}">
                  <a16:creationId xmlns:a16="http://schemas.microsoft.com/office/drawing/2014/main" id="{027857E3-695B-4CBC-991A-A8A4A990402C}"/>
                </a:ext>
              </a:extLst>
            </p:cNvPr>
            <p:cNvSpPr>
              <a:spLocks noChangeShapeType="1"/>
            </p:cNvSpPr>
            <p:nvPr/>
          </p:nvSpPr>
          <p:spPr bwMode="ltGray">
            <a:xfrm flipH="1">
              <a:off x="6995864" y="2964904"/>
              <a:ext cx="1752600" cy="0"/>
            </a:xfrm>
            <a:prstGeom prst="line">
              <a:avLst/>
            </a:prstGeom>
            <a:noFill/>
            <a:ln w="9525">
              <a:solidFill>
                <a:schemeClr val="tx1"/>
              </a:solidFill>
              <a:round/>
              <a:headEnd/>
              <a:tailEnd type="triangle" w="med" len="med"/>
            </a:ln>
          </p:spPr>
          <p:txBody>
            <a:bodyPr wrap="none" anchor="ctr"/>
            <a:lstStyle/>
            <a:p>
              <a:endParaRPr lang="zh-CN" altLang="en-US" sz="3200" b="1">
                <a:latin typeface="Times New Roman" panose="02020603050405020304" pitchFamily="18" charset="0"/>
                <a:cs typeface="Times New Roman" panose="02020603050405020304" pitchFamily="18" charset="0"/>
              </a:endParaRPr>
            </a:p>
          </p:txBody>
        </p:sp>
        <p:sp>
          <p:nvSpPr>
            <p:cNvPr id="8" name="Rectangle 6">
              <a:extLst>
                <a:ext uri="{FF2B5EF4-FFF2-40B4-BE49-F238E27FC236}">
                  <a16:creationId xmlns:a16="http://schemas.microsoft.com/office/drawing/2014/main" id="{89015898-1604-43AE-AD75-345D8BD05EC0}"/>
                </a:ext>
              </a:extLst>
            </p:cNvPr>
            <p:cNvSpPr>
              <a:spLocks noChangeArrowheads="1"/>
            </p:cNvSpPr>
            <p:nvPr/>
          </p:nvSpPr>
          <p:spPr bwMode="ltGray">
            <a:xfrm>
              <a:off x="5852864" y="4365884"/>
              <a:ext cx="2362200" cy="838200"/>
            </a:xfrm>
            <a:prstGeom prst="rect">
              <a:avLst/>
            </a:prstGeom>
            <a:solidFill>
              <a:srgbClr val="003399"/>
            </a:solidFill>
            <a:ln w="9525">
              <a:solidFill>
                <a:srgbClr val="000000"/>
              </a:solidFill>
              <a:miter lim="800000"/>
              <a:headEnd/>
              <a:tailEnd/>
            </a:ln>
          </p:spPr>
          <p:txBody>
            <a:bodyPr wrap="none" anchor="ctr"/>
            <a:lstStyle/>
            <a:p>
              <a:pPr algn="ctr"/>
              <a:r>
                <a:rPr lang="en-US" altLang="zh-CN" sz="3600" b="1" dirty="0">
                  <a:solidFill>
                    <a:schemeClr val="bg1"/>
                  </a:solidFill>
                  <a:latin typeface="Times New Roman" panose="02020603050405020304" pitchFamily="18" charset="0"/>
                  <a:cs typeface="Times New Roman" panose="02020603050405020304" pitchFamily="18" charset="0"/>
                </a:rPr>
                <a:t>statements</a:t>
              </a:r>
              <a:endParaRPr lang="zh-CN" altLang="en-US" sz="3600" b="1"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60605342"/>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Palatino"/>
        <a:ea typeface="Palatino"/>
        <a:cs typeface="Palatino"/>
      </a:majorFont>
      <a:minorFont>
        <a:latin typeface="Palatino"/>
        <a:ea typeface="Palatino"/>
        <a:cs typeface="Palatino"/>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solidFill>
            <a:srgbClr val="000000"/>
          </a:solidFill>
          <a:prstDash val="solid"/>
          <a:miter lim="400000"/>
        </a:ln>
      </a:spPr>
      <a:bodyPr rot="0" spcFirstLastPara="1" vertOverflow="overflow" horzOverflow="overflow" vert="horz" wrap="square" lIns="38100" tIns="38100" rIns="38100" bIns="38100" numCol="1" spcCol="38100" rtlCol="0" anchor="ctr">
        <a:spAutoFit/>
      </a:bodyPr>
      <a:lstStyle>
        <a:defPPr marL="0" marR="0" indent="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Palatino"/>
        <a:ea typeface="Palatino"/>
        <a:cs typeface="Palatino"/>
      </a:majorFont>
      <a:minorFont>
        <a:latin typeface="Palatino"/>
        <a:ea typeface="Palatino"/>
        <a:cs typeface="Palatino"/>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solidFill>
            <a:srgbClr val="000000"/>
          </a:solidFill>
          <a:prstDash val="solid"/>
          <a:miter lim="400000"/>
        </a:ln>
      </a:spPr>
      <a:bodyPr rot="0" spcFirstLastPara="1" vertOverflow="overflow" horzOverflow="overflow" vert="horz" wrap="square" lIns="38100" tIns="38100" rIns="38100" bIns="38100" numCol="1" spcCol="38100" rtlCol="0" anchor="ctr">
        <a:spAutoFit/>
      </a:bodyPr>
      <a:lstStyle>
        <a:defPPr marL="0" marR="0" indent="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1193</TotalTime>
  <Words>2103</Words>
  <Application>Microsoft Office PowerPoint</Application>
  <PresentationFormat>自定义</PresentationFormat>
  <Paragraphs>589</Paragraphs>
  <Slides>54</Slides>
  <Notes>10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54</vt:i4>
      </vt:variant>
    </vt:vector>
  </HeadingPairs>
  <TitlesOfParts>
    <vt:vector size="74" baseType="lpstr">
      <vt:lpstr>Courier</vt:lpstr>
      <vt:lpstr>Gill Sans</vt:lpstr>
      <vt:lpstr>Gulim</vt:lpstr>
      <vt:lpstr>Gulim</vt:lpstr>
      <vt:lpstr>Lucida Grande</vt:lpstr>
      <vt:lpstr>Palatino</vt:lpstr>
      <vt:lpstr>Phosphate Inline</vt:lpstr>
      <vt:lpstr>黑体</vt:lpstr>
      <vt:lpstr>楷体</vt:lpstr>
      <vt:lpstr>宋体</vt:lpstr>
      <vt:lpstr>微软雅黑</vt:lpstr>
      <vt:lpstr>Academy Engraved LET</vt:lpstr>
      <vt:lpstr>Arial</vt:lpstr>
      <vt:lpstr>Palatino Linotype</vt:lpstr>
      <vt:lpstr>Symbol</vt:lpstr>
      <vt:lpstr>Times New Roman</vt:lpstr>
      <vt:lpstr>Wingdings</vt:lpstr>
      <vt:lpstr>White</vt:lpstr>
      <vt:lpstr>Equation.KSEE3</vt:lpstr>
      <vt:lpstr>Visio.Drawing.11</vt:lpstr>
      <vt:lpstr>C  Programming</vt:lpstr>
      <vt:lpstr>Recap</vt:lpstr>
      <vt:lpstr>Question</vt:lpstr>
      <vt:lpstr>Loop structure</vt:lpstr>
      <vt:lpstr>Definition of loop structure</vt:lpstr>
      <vt:lpstr>Definition of loop structure</vt:lpstr>
      <vt:lpstr>While Loops</vt:lpstr>
      <vt:lpstr>While  Loop</vt:lpstr>
      <vt:lpstr>While  Loop</vt:lpstr>
      <vt:lpstr>While  Loop</vt:lpstr>
      <vt:lpstr>While  Loop</vt:lpstr>
      <vt:lpstr>While  Loop</vt:lpstr>
      <vt:lpstr>While  Loop</vt:lpstr>
      <vt:lpstr>While Example</vt:lpstr>
      <vt:lpstr>While Example</vt:lpstr>
      <vt:lpstr>While Example</vt:lpstr>
      <vt:lpstr>While Example</vt:lpstr>
      <vt:lpstr>While &amp; Do Loops</vt:lpstr>
      <vt:lpstr>Do while  Loop</vt:lpstr>
      <vt:lpstr>Do while  Loop</vt:lpstr>
      <vt:lpstr>Do while  Loop</vt:lpstr>
      <vt:lpstr>Do while  Loop</vt:lpstr>
      <vt:lpstr>Do while  Loop</vt:lpstr>
      <vt:lpstr>Do while  Loop</vt:lpstr>
      <vt:lpstr>For Loops</vt:lpstr>
      <vt:lpstr>For Loop</vt:lpstr>
      <vt:lpstr>Repeating With While</vt:lpstr>
      <vt:lpstr>Equivalent For Loop</vt:lpstr>
      <vt:lpstr>For Loops</vt:lpstr>
      <vt:lpstr>PowerPoint 演示文稿</vt:lpstr>
      <vt:lpstr>For Loop</vt:lpstr>
      <vt:lpstr>For Loop</vt:lpstr>
      <vt:lpstr>For Loop</vt:lpstr>
      <vt:lpstr>For Loop</vt:lpstr>
      <vt:lpstr>Other usages</vt:lpstr>
      <vt:lpstr>Classic For Loop Error</vt:lpstr>
      <vt:lpstr>Problems</vt:lpstr>
      <vt:lpstr>The Infinite Loop</vt:lpstr>
      <vt:lpstr>Avoiding Infinite Loops</vt:lpstr>
      <vt:lpstr>How Does it Work?</vt:lpstr>
      <vt:lpstr>Generic Control Flow</vt:lpstr>
      <vt:lpstr>Nesting</vt:lpstr>
      <vt:lpstr>Nesting</vt:lpstr>
      <vt:lpstr>Nesting</vt:lpstr>
      <vt:lpstr>Nesting</vt:lpstr>
      <vt:lpstr>Nesting</vt:lpstr>
      <vt:lpstr>PowerPoint 演示文稿</vt:lpstr>
      <vt:lpstr>Limited Versions</vt:lpstr>
      <vt:lpstr>Break</vt:lpstr>
      <vt:lpstr>PowerPoint 演示文稿</vt:lpstr>
      <vt:lpstr>Continue</vt:lpstr>
      <vt:lpstr>Example</vt:lpstr>
      <vt:lpstr>PowerPoint 演示文稿</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Procedural Programming 01: Introduction</dc:title>
  <dc:creator>Liu Sunix</dc:creator>
  <cp:lastModifiedBy>Sunix Liu</cp:lastModifiedBy>
  <cp:revision>130</cp:revision>
  <dcterms:created xsi:type="dcterms:W3CDTF">2017-08-16T05:19:00Z</dcterms:created>
  <dcterms:modified xsi:type="dcterms:W3CDTF">2020-03-03T11:37:21Z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