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5"/>
  </p:notesMasterIdLst>
  <p:handoutMasterIdLst>
    <p:handoutMasterId r:id="rId46"/>
  </p:handoutMasterIdLst>
  <p:sldIdLst>
    <p:sldId id="362" r:id="rId2"/>
    <p:sldId id="363" r:id="rId3"/>
    <p:sldId id="364" r:id="rId4"/>
    <p:sldId id="366" r:id="rId5"/>
    <p:sldId id="367" r:id="rId6"/>
    <p:sldId id="368" r:id="rId7"/>
    <p:sldId id="369" r:id="rId8"/>
    <p:sldId id="370" r:id="rId9"/>
    <p:sldId id="403" r:id="rId10"/>
    <p:sldId id="404" r:id="rId11"/>
    <p:sldId id="405" r:id="rId12"/>
    <p:sldId id="406" r:id="rId13"/>
    <p:sldId id="371" r:id="rId14"/>
    <p:sldId id="372" r:id="rId15"/>
    <p:sldId id="373" r:id="rId16"/>
    <p:sldId id="374" r:id="rId17"/>
    <p:sldId id="375" r:id="rId18"/>
    <p:sldId id="376" r:id="rId19"/>
    <p:sldId id="377" r:id="rId20"/>
    <p:sldId id="379"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98" r:id="rId40"/>
    <p:sldId id="399" r:id="rId41"/>
    <p:sldId id="400" r:id="rId42"/>
    <p:sldId id="401" r:id="rId43"/>
    <p:sldId id="402" r:id="rId44"/>
  </p:sldIdLst>
  <p:sldSz cx="9906000" cy="6858000" type="A4"/>
  <p:notesSz cx="9144000" cy="6858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굴림" panose="020B0600000101010101" pitchFamily="34" charset="-127"/>
        <a:cs typeface="+mn-cs"/>
      </a:defRPr>
    </a:lvl5pPr>
    <a:lvl6pPr marL="2286000" algn="l" defTabSz="914400" rtl="0" eaLnBrk="1" latinLnBrk="0" hangingPunct="1">
      <a:defRPr sz="2400" kern="1200">
        <a:solidFill>
          <a:schemeClr val="tx1"/>
        </a:solidFill>
        <a:latin typeface="Times New Roman" panose="02020603050405020304" pitchFamily="18" charset="0"/>
        <a:ea typeface="굴림" panose="020B0600000101010101" pitchFamily="34" charset="-127"/>
        <a:cs typeface="+mn-cs"/>
      </a:defRPr>
    </a:lvl6pPr>
    <a:lvl7pPr marL="2743200" algn="l" defTabSz="914400" rtl="0" eaLnBrk="1" latinLnBrk="0" hangingPunct="1">
      <a:defRPr sz="2400" kern="1200">
        <a:solidFill>
          <a:schemeClr val="tx1"/>
        </a:solidFill>
        <a:latin typeface="Times New Roman" panose="02020603050405020304" pitchFamily="18" charset="0"/>
        <a:ea typeface="굴림" panose="020B0600000101010101" pitchFamily="34" charset="-127"/>
        <a:cs typeface="+mn-cs"/>
      </a:defRPr>
    </a:lvl7pPr>
    <a:lvl8pPr marL="3200400" algn="l" defTabSz="914400" rtl="0" eaLnBrk="1" latinLnBrk="0" hangingPunct="1">
      <a:defRPr sz="2400" kern="1200">
        <a:solidFill>
          <a:schemeClr val="tx1"/>
        </a:solidFill>
        <a:latin typeface="Times New Roman" panose="02020603050405020304" pitchFamily="18" charset="0"/>
        <a:ea typeface="굴림" panose="020B0600000101010101" pitchFamily="34" charset="-127"/>
        <a:cs typeface="+mn-cs"/>
      </a:defRPr>
    </a:lvl8pPr>
    <a:lvl9pPr marL="3657600" algn="l" defTabSz="914400" rtl="0" eaLnBrk="1" latinLnBrk="0" hangingPunct="1">
      <a:defRPr sz="2400" kern="1200">
        <a:solidFill>
          <a:schemeClr val="tx1"/>
        </a:solidFill>
        <a:latin typeface="Times New Roman" panose="02020603050405020304" pitchFamily="18"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30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3FCC"/>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howGuides="1">
      <p:cViewPr varScale="1">
        <p:scale>
          <a:sx n="78" d="100"/>
          <a:sy n="78" d="100"/>
        </p:scale>
        <p:origin x="1334" y="62"/>
      </p:cViewPr>
      <p:guideLst>
        <p:guide orient="horz" pos="2160"/>
        <p:guide pos="30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8E1DE-8827-492D-9589-42B61D3C0384}"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zh-CN" altLang="en-US"/>
        </a:p>
      </dgm:t>
    </dgm:pt>
    <dgm:pt modelId="{596F19C3-E6AE-4AF0-81C9-331F653F31E6}">
      <dgm:prSet phldrT="[文本]"/>
      <dgm:spPr>
        <a:solidFill>
          <a:schemeClr val="accent1">
            <a:lumMod val="75000"/>
          </a:schemeClr>
        </a:solidFill>
      </dgm:spPr>
      <dgm:t>
        <a:bodyPr/>
        <a:lstStyle/>
        <a:p>
          <a:pPr algn="ctr"/>
          <a:r>
            <a:rPr lang="zh-CN" altLang="en-US" dirty="0"/>
            <a:t>输入</a:t>
          </a:r>
        </a:p>
      </dgm:t>
    </dgm:pt>
    <dgm:pt modelId="{FB4227D4-DC94-4F93-BE6B-90C3634360BF}" type="parTrans" cxnId="{2B69EC92-D1D4-482F-8969-C181DD3E8FD9}">
      <dgm:prSet/>
      <dgm:spPr/>
      <dgm:t>
        <a:bodyPr/>
        <a:lstStyle/>
        <a:p>
          <a:pPr algn="ctr"/>
          <a:endParaRPr lang="zh-CN" altLang="en-US"/>
        </a:p>
      </dgm:t>
    </dgm:pt>
    <dgm:pt modelId="{67162696-2F0A-4697-B3BB-53B370F073C3}" type="sibTrans" cxnId="{2B69EC92-D1D4-482F-8969-C181DD3E8FD9}">
      <dgm:prSet/>
      <dgm:spPr/>
      <dgm:t>
        <a:bodyPr/>
        <a:lstStyle/>
        <a:p>
          <a:pPr algn="ctr"/>
          <a:endParaRPr lang="zh-CN" altLang="en-US"/>
        </a:p>
      </dgm:t>
    </dgm:pt>
    <dgm:pt modelId="{AC6B73D0-E359-4E72-9465-0D8CDEA89906}">
      <dgm:prSet phldrT="[文本]"/>
      <dgm:spPr/>
      <dgm:t>
        <a:bodyPr/>
        <a:lstStyle/>
        <a:p>
          <a:pPr algn="ctr"/>
          <a:r>
            <a:rPr lang="zh-CN" altLang="en-US" dirty="0"/>
            <a:t>处理</a:t>
          </a:r>
        </a:p>
      </dgm:t>
    </dgm:pt>
    <dgm:pt modelId="{7232A437-D392-4BA0-B2F6-5FEFDC176D2A}" type="parTrans" cxnId="{183D2432-C44E-4E16-9F44-D426268A2F4C}">
      <dgm:prSet/>
      <dgm:spPr/>
      <dgm:t>
        <a:bodyPr/>
        <a:lstStyle/>
        <a:p>
          <a:pPr algn="ctr"/>
          <a:endParaRPr lang="zh-CN" altLang="en-US"/>
        </a:p>
      </dgm:t>
    </dgm:pt>
    <dgm:pt modelId="{E7AA7770-55EE-4EA9-95A3-161E2C74F4D0}" type="sibTrans" cxnId="{183D2432-C44E-4E16-9F44-D426268A2F4C}">
      <dgm:prSet/>
      <dgm:spPr/>
      <dgm:t>
        <a:bodyPr/>
        <a:lstStyle/>
        <a:p>
          <a:pPr algn="ctr"/>
          <a:endParaRPr lang="zh-CN" altLang="en-US"/>
        </a:p>
      </dgm:t>
    </dgm:pt>
    <dgm:pt modelId="{2AC13172-3107-4121-883B-E9DFBF9B9BD0}">
      <dgm:prSet phldrT="[文本]"/>
      <dgm:spPr/>
      <dgm:t>
        <a:bodyPr/>
        <a:lstStyle/>
        <a:p>
          <a:pPr algn="ctr"/>
          <a:r>
            <a:rPr lang="zh-CN" altLang="en-US"/>
            <a:t>输出</a:t>
          </a:r>
        </a:p>
      </dgm:t>
    </dgm:pt>
    <dgm:pt modelId="{6F866226-0C39-4D8A-8340-B25ACF4D8CDB}" type="parTrans" cxnId="{11C9DD86-7942-4C5F-8CED-9606BC49E168}">
      <dgm:prSet/>
      <dgm:spPr/>
      <dgm:t>
        <a:bodyPr/>
        <a:lstStyle/>
        <a:p>
          <a:pPr algn="ctr"/>
          <a:endParaRPr lang="zh-CN" altLang="en-US"/>
        </a:p>
      </dgm:t>
    </dgm:pt>
    <dgm:pt modelId="{A6625775-0087-438E-AA55-F7AD6AD59197}" type="sibTrans" cxnId="{11C9DD86-7942-4C5F-8CED-9606BC49E168}">
      <dgm:prSet/>
      <dgm:spPr/>
      <dgm:t>
        <a:bodyPr/>
        <a:lstStyle/>
        <a:p>
          <a:pPr algn="ctr"/>
          <a:endParaRPr lang="zh-CN" altLang="en-US"/>
        </a:p>
      </dgm:t>
    </dgm:pt>
    <dgm:pt modelId="{DD11C380-EE52-4756-AF11-0811643F9C46}" type="pres">
      <dgm:prSet presAssocID="{38D8E1DE-8827-492D-9589-42B61D3C0384}" presName="outerComposite" presStyleCnt="0">
        <dgm:presLayoutVars>
          <dgm:chMax val="5"/>
          <dgm:dir/>
          <dgm:resizeHandles val="exact"/>
        </dgm:presLayoutVars>
      </dgm:prSet>
      <dgm:spPr/>
    </dgm:pt>
    <dgm:pt modelId="{B72C081D-A629-4A23-B65A-4DD34FAC6B0C}" type="pres">
      <dgm:prSet presAssocID="{38D8E1DE-8827-492D-9589-42B61D3C0384}" presName="dummyMaxCanvas" presStyleCnt="0">
        <dgm:presLayoutVars/>
      </dgm:prSet>
      <dgm:spPr/>
    </dgm:pt>
    <dgm:pt modelId="{728D4E48-30E5-41F5-B03E-6933A7511ACD}" type="pres">
      <dgm:prSet presAssocID="{38D8E1DE-8827-492D-9589-42B61D3C0384}" presName="ThreeNodes_1" presStyleLbl="node1" presStyleIdx="0" presStyleCnt="3">
        <dgm:presLayoutVars>
          <dgm:bulletEnabled val="1"/>
        </dgm:presLayoutVars>
      </dgm:prSet>
      <dgm:spPr/>
    </dgm:pt>
    <dgm:pt modelId="{515A7FD8-B6F7-49BE-B049-43A54CF3D2DD}" type="pres">
      <dgm:prSet presAssocID="{38D8E1DE-8827-492D-9589-42B61D3C0384}" presName="ThreeNodes_2" presStyleLbl="node1" presStyleIdx="1" presStyleCnt="3">
        <dgm:presLayoutVars>
          <dgm:bulletEnabled val="1"/>
        </dgm:presLayoutVars>
      </dgm:prSet>
      <dgm:spPr/>
    </dgm:pt>
    <dgm:pt modelId="{19DC8027-F4CA-4435-836D-5658138E71FD}" type="pres">
      <dgm:prSet presAssocID="{38D8E1DE-8827-492D-9589-42B61D3C0384}" presName="ThreeNodes_3" presStyleLbl="node1" presStyleIdx="2" presStyleCnt="3">
        <dgm:presLayoutVars>
          <dgm:bulletEnabled val="1"/>
        </dgm:presLayoutVars>
      </dgm:prSet>
      <dgm:spPr/>
    </dgm:pt>
    <dgm:pt modelId="{B22AAD74-2BA6-4153-85FE-7106C9C053D3}" type="pres">
      <dgm:prSet presAssocID="{38D8E1DE-8827-492D-9589-42B61D3C0384}" presName="ThreeConn_1-2" presStyleLbl="fgAccFollowNode1" presStyleIdx="0" presStyleCnt="2">
        <dgm:presLayoutVars>
          <dgm:bulletEnabled val="1"/>
        </dgm:presLayoutVars>
      </dgm:prSet>
      <dgm:spPr/>
    </dgm:pt>
    <dgm:pt modelId="{F6DB2A22-05AB-496B-BA3A-C09FF2442A11}" type="pres">
      <dgm:prSet presAssocID="{38D8E1DE-8827-492D-9589-42B61D3C0384}" presName="ThreeConn_2-3" presStyleLbl="fgAccFollowNode1" presStyleIdx="1" presStyleCnt="2">
        <dgm:presLayoutVars>
          <dgm:bulletEnabled val="1"/>
        </dgm:presLayoutVars>
      </dgm:prSet>
      <dgm:spPr/>
    </dgm:pt>
    <dgm:pt modelId="{ED8113C8-E2C4-4F09-B9E1-730EA7D22B1D}" type="pres">
      <dgm:prSet presAssocID="{38D8E1DE-8827-492D-9589-42B61D3C0384}" presName="ThreeNodes_1_text" presStyleLbl="node1" presStyleIdx="2" presStyleCnt="3">
        <dgm:presLayoutVars>
          <dgm:bulletEnabled val="1"/>
        </dgm:presLayoutVars>
      </dgm:prSet>
      <dgm:spPr/>
    </dgm:pt>
    <dgm:pt modelId="{E722F116-0826-4DCA-A9CC-873978C28928}" type="pres">
      <dgm:prSet presAssocID="{38D8E1DE-8827-492D-9589-42B61D3C0384}" presName="ThreeNodes_2_text" presStyleLbl="node1" presStyleIdx="2" presStyleCnt="3">
        <dgm:presLayoutVars>
          <dgm:bulletEnabled val="1"/>
        </dgm:presLayoutVars>
      </dgm:prSet>
      <dgm:spPr/>
    </dgm:pt>
    <dgm:pt modelId="{7D7E22CF-64AE-478B-B927-0C06E9B5829E}" type="pres">
      <dgm:prSet presAssocID="{38D8E1DE-8827-492D-9589-42B61D3C0384}" presName="ThreeNodes_3_text" presStyleLbl="node1" presStyleIdx="2" presStyleCnt="3">
        <dgm:presLayoutVars>
          <dgm:bulletEnabled val="1"/>
        </dgm:presLayoutVars>
      </dgm:prSet>
      <dgm:spPr/>
    </dgm:pt>
  </dgm:ptLst>
  <dgm:cxnLst>
    <dgm:cxn modelId="{E1567619-D533-4622-A26C-C8AB68CF576C}" type="presOf" srcId="{596F19C3-E6AE-4AF0-81C9-331F653F31E6}" destId="{ED8113C8-E2C4-4F09-B9E1-730EA7D22B1D}" srcOrd="1" destOrd="0" presId="urn:microsoft.com/office/officeart/2005/8/layout/vProcess5"/>
    <dgm:cxn modelId="{7A0E9926-7A11-4751-B58E-E8EF93152EBC}" type="presOf" srcId="{67162696-2F0A-4697-B3BB-53B370F073C3}" destId="{B22AAD74-2BA6-4153-85FE-7106C9C053D3}" srcOrd="0" destOrd="0" presId="urn:microsoft.com/office/officeart/2005/8/layout/vProcess5"/>
    <dgm:cxn modelId="{4170B12F-38F4-40FD-BEE1-EA9B826AAD62}" type="presOf" srcId="{AC6B73D0-E359-4E72-9465-0D8CDEA89906}" destId="{515A7FD8-B6F7-49BE-B049-43A54CF3D2DD}" srcOrd="0" destOrd="0" presId="urn:microsoft.com/office/officeart/2005/8/layout/vProcess5"/>
    <dgm:cxn modelId="{183D2432-C44E-4E16-9F44-D426268A2F4C}" srcId="{38D8E1DE-8827-492D-9589-42B61D3C0384}" destId="{AC6B73D0-E359-4E72-9465-0D8CDEA89906}" srcOrd="1" destOrd="0" parTransId="{7232A437-D392-4BA0-B2F6-5FEFDC176D2A}" sibTransId="{E7AA7770-55EE-4EA9-95A3-161E2C74F4D0}"/>
    <dgm:cxn modelId="{CBA9713B-6612-4EA1-A458-D962FCEBDA5D}" type="presOf" srcId="{AC6B73D0-E359-4E72-9465-0D8CDEA89906}" destId="{E722F116-0826-4DCA-A9CC-873978C28928}" srcOrd="1" destOrd="0" presId="urn:microsoft.com/office/officeart/2005/8/layout/vProcess5"/>
    <dgm:cxn modelId="{AE53095C-290E-4C83-BF2D-1A95077F76F4}" type="presOf" srcId="{E7AA7770-55EE-4EA9-95A3-161E2C74F4D0}" destId="{F6DB2A22-05AB-496B-BA3A-C09FF2442A11}" srcOrd="0" destOrd="0" presId="urn:microsoft.com/office/officeart/2005/8/layout/vProcess5"/>
    <dgm:cxn modelId="{840E0864-AEBC-45BA-A589-8EE067714735}" type="presOf" srcId="{2AC13172-3107-4121-883B-E9DFBF9B9BD0}" destId="{7D7E22CF-64AE-478B-B927-0C06E9B5829E}" srcOrd="1" destOrd="0" presId="urn:microsoft.com/office/officeart/2005/8/layout/vProcess5"/>
    <dgm:cxn modelId="{24FC396D-1F3D-4B1D-B191-35710F74787F}" type="presOf" srcId="{38D8E1DE-8827-492D-9589-42B61D3C0384}" destId="{DD11C380-EE52-4756-AF11-0811643F9C46}" srcOrd="0" destOrd="0" presId="urn:microsoft.com/office/officeart/2005/8/layout/vProcess5"/>
    <dgm:cxn modelId="{11C9DD86-7942-4C5F-8CED-9606BC49E168}" srcId="{38D8E1DE-8827-492D-9589-42B61D3C0384}" destId="{2AC13172-3107-4121-883B-E9DFBF9B9BD0}" srcOrd="2" destOrd="0" parTransId="{6F866226-0C39-4D8A-8340-B25ACF4D8CDB}" sibTransId="{A6625775-0087-438E-AA55-F7AD6AD59197}"/>
    <dgm:cxn modelId="{2B69EC92-D1D4-482F-8969-C181DD3E8FD9}" srcId="{38D8E1DE-8827-492D-9589-42B61D3C0384}" destId="{596F19C3-E6AE-4AF0-81C9-331F653F31E6}" srcOrd="0" destOrd="0" parTransId="{FB4227D4-DC94-4F93-BE6B-90C3634360BF}" sibTransId="{67162696-2F0A-4697-B3BB-53B370F073C3}"/>
    <dgm:cxn modelId="{44F7ACA9-0B55-4575-88DD-C0843C404D6C}" type="presOf" srcId="{2AC13172-3107-4121-883B-E9DFBF9B9BD0}" destId="{19DC8027-F4CA-4435-836D-5658138E71FD}" srcOrd="0" destOrd="0" presId="urn:microsoft.com/office/officeart/2005/8/layout/vProcess5"/>
    <dgm:cxn modelId="{433D49EA-68D8-4E87-B086-F872F266F0D6}" type="presOf" srcId="{596F19C3-E6AE-4AF0-81C9-331F653F31E6}" destId="{728D4E48-30E5-41F5-B03E-6933A7511ACD}" srcOrd="0" destOrd="0" presId="urn:microsoft.com/office/officeart/2005/8/layout/vProcess5"/>
    <dgm:cxn modelId="{E1C2DAB3-FAC6-44D6-8083-927B246EC27C}" type="presParOf" srcId="{DD11C380-EE52-4756-AF11-0811643F9C46}" destId="{B72C081D-A629-4A23-B65A-4DD34FAC6B0C}" srcOrd="0" destOrd="0" presId="urn:microsoft.com/office/officeart/2005/8/layout/vProcess5"/>
    <dgm:cxn modelId="{B3BBF9E9-DD37-4556-BA83-EECC060407B5}" type="presParOf" srcId="{DD11C380-EE52-4756-AF11-0811643F9C46}" destId="{728D4E48-30E5-41F5-B03E-6933A7511ACD}" srcOrd="1" destOrd="0" presId="urn:microsoft.com/office/officeart/2005/8/layout/vProcess5"/>
    <dgm:cxn modelId="{CA610CA4-8872-4B73-92CD-5EFF7F5AF9B3}" type="presParOf" srcId="{DD11C380-EE52-4756-AF11-0811643F9C46}" destId="{515A7FD8-B6F7-49BE-B049-43A54CF3D2DD}" srcOrd="2" destOrd="0" presId="urn:microsoft.com/office/officeart/2005/8/layout/vProcess5"/>
    <dgm:cxn modelId="{94FE3C37-6393-47F1-9134-B60303FDF51C}" type="presParOf" srcId="{DD11C380-EE52-4756-AF11-0811643F9C46}" destId="{19DC8027-F4CA-4435-836D-5658138E71FD}" srcOrd="3" destOrd="0" presId="urn:microsoft.com/office/officeart/2005/8/layout/vProcess5"/>
    <dgm:cxn modelId="{710BCC0F-F24C-4BC6-9481-FE451F41EEFE}" type="presParOf" srcId="{DD11C380-EE52-4756-AF11-0811643F9C46}" destId="{B22AAD74-2BA6-4153-85FE-7106C9C053D3}" srcOrd="4" destOrd="0" presId="urn:microsoft.com/office/officeart/2005/8/layout/vProcess5"/>
    <dgm:cxn modelId="{BF794AA0-E235-40BD-B123-39F8BE82AF3E}" type="presParOf" srcId="{DD11C380-EE52-4756-AF11-0811643F9C46}" destId="{F6DB2A22-05AB-496B-BA3A-C09FF2442A11}" srcOrd="5" destOrd="0" presId="urn:microsoft.com/office/officeart/2005/8/layout/vProcess5"/>
    <dgm:cxn modelId="{E7263DC1-13AD-493E-8348-9D4532FCCBAA}" type="presParOf" srcId="{DD11C380-EE52-4756-AF11-0811643F9C46}" destId="{ED8113C8-E2C4-4F09-B9E1-730EA7D22B1D}" srcOrd="6" destOrd="0" presId="urn:microsoft.com/office/officeart/2005/8/layout/vProcess5"/>
    <dgm:cxn modelId="{F44027B9-81DD-47E2-AAA2-972EBDC0F136}" type="presParOf" srcId="{DD11C380-EE52-4756-AF11-0811643F9C46}" destId="{E722F116-0826-4DCA-A9CC-873978C28928}" srcOrd="7" destOrd="0" presId="urn:microsoft.com/office/officeart/2005/8/layout/vProcess5"/>
    <dgm:cxn modelId="{AB02D160-2CEF-4C0F-89B2-CB32A088D8F9}" type="presParOf" srcId="{DD11C380-EE52-4756-AF11-0811643F9C46}" destId="{7D7E22CF-64AE-478B-B927-0C06E9B5829E}" srcOrd="8"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4C4E39-577F-44FA-9EDD-2CD81759E8E5}" type="doc">
      <dgm:prSet loTypeId="urn:microsoft.com/office/officeart/2005/8/layout/vProcess5" loCatId="process" qsTypeId="urn:microsoft.com/office/officeart/2005/8/quickstyle/simple1" qsCatId="simple" csTypeId="urn:microsoft.com/office/officeart/2005/8/colors/accent2_5" csCatId="accent2" phldr="1"/>
      <dgm:spPr/>
      <dgm:t>
        <a:bodyPr/>
        <a:lstStyle/>
        <a:p>
          <a:endParaRPr lang="zh-CN" altLang="en-US"/>
        </a:p>
      </dgm:t>
    </dgm:pt>
    <dgm:pt modelId="{5B7698F8-EB40-404A-8FF3-0E9E3D085DA0}">
      <dgm:prSet phldrT="[文本]" custT="1"/>
      <dgm:spPr/>
      <dgm:t>
        <a:bodyPr/>
        <a:lstStyle/>
        <a:p>
          <a:pPr>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）分析问题：</a:t>
          </a:r>
          <a:endParaRPr lang="zh-CN" altLang="en-US" sz="2400" dirty="0"/>
        </a:p>
      </dgm:t>
    </dgm:pt>
    <dgm:pt modelId="{B62A67A6-2041-4C2D-B827-098EFA11BDA2}" type="parTrans" cxnId="{2ADFE418-E336-44A5-90D3-7119B01D2F9E}">
      <dgm:prSet/>
      <dgm:spPr/>
      <dgm:t>
        <a:bodyPr/>
        <a:lstStyle/>
        <a:p>
          <a:endParaRPr lang="zh-CN" altLang="en-US" sz="2400"/>
        </a:p>
      </dgm:t>
    </dgm:pt>
    <dgm:pt modelId="{A8CB9384-DB8E-4A92-8799-0F15F5CD71E0}" type="sibTrans" cxnId="{2ADFE418-E336-44A5-90D3-7119B01D2F9E}">
      <dgm:prSet custT="1"/>
      <dgm:spPr/>
      <dgm:t>
        <a:bodyPr/>
        <a:lstStyle/>
        <a:p>
          <a:endParaRPr lang="zh-CN" altLang="en-US" sz="2400"/>
        </a:p>
      </dgm:t>
    </dgm:pt>
    <dgm:pt modelId="{D3D2C863-990A-494F-A11F-ACFA6BA05F44}">
      <dgm:prSet custT="1"/>
      <dgm:spPr/>
      <dgm:t>
        <a:bodyPr/>
        <a:lstStyle/>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）设计算法：</a:t>
          </a:r>
        </a:p>
      </dgm:t>
    </dgm:pt>
    <dgm:pt modelId="{7625ACF0-3389-4982-8A74-7C7BF732A9FA}" type="parTrans" cxnId="{002216FB-8372-4D8D-81A3-ADC45047C505}">
      <dgm:prSet/>
      <dgm:spPr/>
      <dgm:t>
        <a:bodyPr/>
        <a:lstStyle/>
        <a:p>
          <a:endParaRPr lang="zh-CN" altLang="en-US" sz="2400"/>
        </a:p>
      </dgm:t>
    </dgm:pt>
    <dgm:pt modelId="{B0C49E1A-DDD4-4521-A3DB-6074297126B5}" type="sibTrans" cxnId="{002216FB-8372-4D8D-81A3-ADC45047C505}">
      <dgm:prSet custT="1"/>
      <dgm:spPr/>
      <dgm:t>
        <a:bodyPr/>
        <a:lstStyle/>
        <a:p>
          <a:endParaRPr lang="zh-CN" altLang="en-US" sz="2400"/>
        </a:p>
      </dgm:t>
    </dgm:pt>
    <dgm:pt modelId="{28D73569-537E-4B2F-A77E-E89395384E79}">
      <dgm:prSet custT="1"/>
      <dgm:spPr/>
      <dgm:t>
        <a:bodyPr/>
        <a:lstStyle/>
        <a:p>
          <a:r>
            <a:rPr lang="zh-CN" altLang="en-US" sz="2400" dirty="0">
              <a:latin typeface="黑体" panose="02010609060101010101" pitchFamily="49" charset="-122"/>
              <a:ea typeface="黑体" panose="02010609060101010101" pitchFamily="49" charset="-122"/>
            </a:rPr>
            <a:t>根据分析结果，设计解决问题的算法。</a:t>
          </a:r>
        </a:p>
      </dgm:t>
    </dgm:pt>
    <dgm:pt modelId="{DB7AD909-7881-4125-BD93-81E637B6A122}" type="parTrans" cxnId="{0B9575DF-87EF-4485-A23A-995B8764AB5A}">
      <dgm:prSet/>
      <dgm:spPr/>
      <dgm:t>
        <a:bodyPr/>
        <a:lstStyle/>
        <a:p>
          <a:endParaRPr lang="zh-CN" altLang="en-US" sz="2400"/>
        </a:p>
      </dgm:t>
    </dgm:pt>
    <dgm:pt modelId="{102B6B5B-F095-46F7-B59F-ED7C1B70308B}" type="sibTrans" cxnId="{0B9575DF-87EF-4485-A23A-995B8764AB5A}">
      <dgm:prSet/>
      <dgm:spPr/>
      <dgm:t>
        <a:bodyPr/>
        <a:lstStyle/>
        <a:p>
          <a:endParaRPr lang="zh-CN" altLang="en-US" sz="2400"/>
        </a:p>
      </dgm:t>
    </dgm:pt>
    <dgm:pt modelId="{8DB77DEA-65B0-434B-9D3B-BEF1F2888484}">
      <dgm:prSet custT="1"/>
      <dgm:spPr/>
      <dgm:t>
        <a:bodyPr/>
        <a:lstStyle/>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）编写程序：</a:t>
          </a:r>
        </a:p>
      </dgm:t>
    </dgm:pt>
    <dgm:pt modelId="{C0E12565-1E82-4897-B6C3-0BBDF4AA22A9}" type="parTrans" cxnId="{7EDE0D46-46D7-4E0D-A09E-0EED1CAB570B}">
      <dgm:prSet/>
      <dgm:spPr/>
      <dgm:t>
        <a:bodyPr/>
        <a:lstStyle/>
        <a:p>
          <a:endParaRPr lang="zh-CN" altLang="en-US" sz="2400"/>
        </a:p>
      </dgm:t>
    </dgm:pt>
    <dgm:pt modelId="{C51E3C9E-275C-4483-9CAB-5220C32CCD2C}" type="sibTrans" cxnId="{7EDE0D46-46D7-4E0D-A09E-0EED1CAB570B}">
      <dgm:prSet/>
      <dgm:spPr/>
      <dgm:t>
        <a:bodyPr/>
        <a:lstStyle/>
        <a:p>
          <a:endParaRPr lang="zh-CN" altLang="en-US" sz="2400"/>
        </a:p>
      </dgm:t>
    </dgm:pt>
    <dgm:pt modelId="{ADF5F09C-CFCF-4C68-A7F3-428E2FBAA2A1}">
      <dgm:prSet custT="1"/>
      <dgm:spPr/>
      <dgm:t>
        <a:bodyPr/>
        <a:lstStyle/>
        <a:p>
          <a:r>
            <a:rPr lang="zh-CN" altLang="en-US" sz="2400" dirty="0">
              <a:latin typeface="黑体" panose="02010609060101010101" pitchFamily="49" charset="-122"/>
              <a:ea typeface="黑体" panose="02010609060101010101" pitchFamily="49" charset="-122"/>
            </a:rPr>
            <a:t>编写程序，调试、运行。</a:t>
          </a:r>
        </a:p>
      </dgm:t>
    </dgm:pt>
    <dgm:pt modelId="{B6DAFB3F-47E3-4245-956C-EA047CE74272}" type="parTrans" cxnId="{C61C7ECE-D771-4D60-8E06-F0C869C2220E}">
      <dgm:prSet/>
      <dgm:spPr/>
      <dgm:t>
        <a:bodyPr/>
        <a:lstStyle/>
        <a:p>
          <a:endParaRPr lang="zh-CN" altLang="en-US" sz="2400"/>
        </a:p>
      </dgm:t>
    </dgm:pt>
    <dgm:pt modelId="{6C513DAF-6777-4B18-A274-DBE539F28F46}" type="sibTrans" cxnId="{C61C7ECE-D771-4D60-8E06-F0C869C2220E}">
      <dgm:prSet/>
      <dgm:spPr/>
      <dgm:t>
        <a:bodyPr/>
        <a:lstStyle/>
        <a:p>
          <a:endParaRPr lang="zh-CN" altLang="en-US" sz="2400"/>
        </a:p>
      </dgm:t>
    </dgm:pt>
    <dgm:pt modelId="{E87B40DE-5F8B-4FCA-9D06-0E5460E4856E}">
      <dgm:prSet phldrT="[文本]" custT="1"/>
      <dgm:spPr/>
      <dgm:t>
        <a:bodyPr/>
        <a:lstStyle/>
        <a:p>
          <a:pPr>
            <a:buFontTx/>
            <a:buNone/>
          </a:pPr>
          <a:r>
            <a:rPr lang="zh-CN" altLang="en-US" sz="2400" dirty="0">
              <a:solidFill>
                <a:schemeClr val="bg1"/>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分析问题的原理、定义，找出其中的规律。</a:t>
          </a:r>
          <a:endParaRPr lang="zh-CN" altLang="en-US" sz="2400" dirty="0"/>
        </a:p>
      </dgm:t>
    </dgm:pt>
    <dgm:pt modelId="{CA1FCECB-E6BA-4BBA-870B-D9D863AB9675}" type="parTrans" cxnId="{01C125C6-4B6E-4CBD-8750-EE9D5F87906D}">
      <dgm:prSet/>
      <dgm:spPr/>
      <dgm:t>
        <a:bodyPr/>
        <a:lstStyle/>
        <a:p>
          <a:endParaRPr lang="zh-CN" altLang="en-US" sz="2400"/>
        </a:p>
      </dgm:t>
    </dgm:pt>
    <dgm:pt modelId="{111F77B2-BF8A-400C-A97E-1C0C9DD6D093}" type="sibTrans" cxnId="{01C125C6-4B6E-4CBD-8750-EE9D5F87906D}">
      <dgm:prSet/>
      <dgm:spPr/>
      <dgm:t>
        <a:bodyPr/>
        <a:lstStyle/>
        <a:p>
          <a:endParaRPr lang="zh-CN" altLang="en-US" sz="2400"/>
        </a:p>
      </dgm:t>
    </dgm:pt>
    <dgm:pt modelId="{D3542495-5C6E-4365-8B5F-689CC7EA688E}" type="pres">
      <dgm:prSet presAssocID="{894C4E39-577F-44FA-9EDD-2CD81759E8E5}" presName="outerComposite" presStyleCnt="0">
        <dgm:presLayoutVars>
          <dgm:chMax val="5"/>
          <dgm:dir/>
          <dgm:resizeHandles val="exact"/>
        </dgm:presLayoutVars>
      </dgm:prSet>
      <dgm:spPr/>
    </dgm:pt>
    <dgm:pt modelId="{9CB40BF9-47FD-43E7-B191-9BA8138C8202}" type="pres">
      <dgm:prSet presAssocID="{894C4E39-577F-44FA-9EDD-2CD81759E8E5}" presName="dummyMaxCanvas" presStyleCnt="0">
        <dgm:presLayoutVars/>
      </dgm:prSet>
      <dgm:spPr/>
    </dgm:pt>
    <dgm:pt modelId="{DECFE7BC-9480-4431-99D6-E284195C7F27}" type="pres">
      <dgm:prSet presAssocID="{894C4E39-577F-44FA-9EDD-2CD81759E8E5}" presName="ThreeNodes_1" presStyleLbl="node1" presStyleIdx="0" presStyleCnt="3" custScaleX="104868">
        <dgm:presLayoutVars>
          <dgm:bulletEnabled val="1"/>
        </dgm:presLayoutVars>
      </dgm:prSet>
      <dgm:spPr/>
    </dgm:pt>
    <dgm:pt modelId="{4B85E9CE-830B-4078-9393-C93A0180A5DA}" type="pres">
      <dgm:prSet presAssocID="{894C4E39-577F-44FA-9EDD-2CD81759E8E5}" presName="ThreeNodes_2" presStyleLbl="node1" presStyleIdx="1" presStyleCnt="3">
        <dgm:presLayoutVars>
          <dgm:bulletEnabled val="1"/>
        </dgm:presLayoutVars>
      </dgm:prSet>
      <dgm:spPr/>
    </dgm:pt>
    <dgm:pt modelId="{F323B6F3-1867-4A9C-8717-BCC71215F81F}" type="pres">
      <dgm:prSet presAssocID="{894C4E39-577F-44FA-9EDD-2CD81759E8E5}" presName="ThreeNodes_3" presStyleLbl="node1" presStyleIdx="2" presStyleCnt="3">
        <dgm:presLayoutVars>
          <dgm:bulletEnabled val="1"/>
        </dgm:presLayoutVars>
      </dgm:prSet>
      <dgm:spPr/>
    </dgm:pt>
    <dgm:pt modelId="{8ACADE44-9FDB-4AC0-92EA-435A8908444A}" type="pres">
      <dgm:prSet presAssocID="{894C4E39-577F-44FA-9EDD-2CD81759E8E5}" presName="ThreeConn_1-2" presStyleLbl="fgAccFollowNode1" presStyleIdx="0" presStyleCnt="2">
        <dgm:presLayoutVars>
          <dgm:bulletEnabled val="1"/>
        </dgm:presLayoutVars>
      </dgm:prSet>
      <dgm:spPr/>
    </dgm:pt>
    <dgm:pt modelId="{AFC3C9D6-0BC4-49B0-A58D-30B1EB48B86F}" type="pres">
      <dgm:prSet presAssocID="{894C4E39-577F-44FA-9EDD-2CD81759E8E5}" presName="ThreeConn_2-3" presStyleLbl="fgAccFollowNode1" presStyleIdx="1" presStyleCnt="2">
        <dgm:presLayoutVars>
          <dgm:bulletEnabled val="1"/>
        </dgm:presLayoutVars>
      </dgm:prSet>
      <dgm:spPr/>
    </dgm:pt>
    <dgm:pt modelId="{3B55CBF0-9162-4BF6-AFF1-0E02A8739E2B}" type="pres">
      <dgm:prSet presAssocID="{894C4E39-577F-44FA-9EDD-2CD81759E8E5}" presName="ThreeNodes_1_text" presStyleLbl="node1" presStyleIdx="2" presStyleCnt="3">
        <dgm:presLayoutVars>
          <dgm:bulletEnabled val="1"/>
        </dgm:presLayoutVars>
      </dgm:prSet>
      <dgm:spPr/>
    </dgm:pt>
    <dgm:pt modelId="{78FACAE3-25E8-42B0-A493-BFBE9A3FFD34}" type="pres">
      <dgm:prSet presAssocID="{894C4E39-577F-44FA-9EDD-2CD81759E8E5}" presName="ThreeNodes_2_text" presStyleLbl="node1" presStyleIdx="2" presStyleCnt="3">
        <dgm:presLayoutVars>
          <dgm:bulletEnabled val="1"/>
        </dgm:presLayoutVars>
      </dgm:prSet>
      <dgm:spPr/>
    </dgm:pt>
    <dgm:pt modelId="{DB661455-B3F3-4B0B-897F-17DA91C71536}" type="pres">
      <dgm:prSet presAssocID="{894C4E39-577F-44FA-9EDD-2CD81759E8E5}" presName="ThreeNodes_3_text" presStyleLbl="node1" presStyleIdx="2" presStyleCnt="3">
        <dgm:presLayoutVars>
          <dgm:bulletEnabled val="1"/>
        </dgm:presLayoutVars>
      </dgm:prSet>
      <dgm:spPr/>
    </dgm:pt>
  </dgm:ptLst>
  <dgm:cxnLst>
    <dgm:cxn modelId="{FD586906-BE4C-4333-B25E-26B2EA8E8862}" type="presOf" srcId="{28D73569-537E-4B2F-A77E-E89395384E79}" destId="{4B85E9CE-830B-4078-9393-C93A0180A5DA}" srcOrd="0" destOrd="1" presId="urn:microsoft.com/office/officeart/2005/8/layout/vProcess5"/>
    <dgm:cxn modelId="{E402E017-15A2-49D7-B600-B806D01989F9}" type="presOf" srcId="{A8CB9384-DB8E-4A92-8799-0F15F5CD71E0}" destId="{8ACADE44-9FDB-4AC0-92EA-435A8908444A}" srcOrd="0" destOrd="0" presId="urn:microsoft.com/office/officeart/2005/8/layout/vProcess5"/>
    <dgm:cxn modelId="{2ADFE418-E336-44A5-90D3-7119B01D2F9E}" srcId="{894C4E39-577F-44FA-9EDD-2CD81759E8E5}" destId="{5B7698F8-EB40-404A-8FF3-0E9E3D085DA0}" srcOrd="0" destOrd="0" parTransId="{B62A67A6-2041-4C2D-B827-098EFA11BDA2}" sibTransId="{A8CB9384-DB8E-4A92-8799-0F15F5CD71E0}"/>
    <dgm:cxn modelId="{9F77861B-38A1-4B84-AD64-3F3653AFF20D}" type="presOf" srcId="{ADF5F09C-CFCF-4C68-A7F3-428E2FBAA2A1}" destId="{F323B6F3-1867-4A9C-8717-BCC71215F81F}" srcOrd="0" destOrd="1" presId="urn:microsoft.com/office/officeart/2005/8/layout/vProcess5"/>
    <dgm:cxn modelId="{3B82B226-E296-43DE-8F04-70FA9E89F553}" type="presOf" srcId="{D3D2C863-990A-494F-A11F-ACFA6BA05F44}" destId="{78FACAE3-25E8-42B0-A493-BFBE9A3FFD34}" srcOrd="1" destOrd="0" presId="urn:microsoft.com/office/officeart/2005/8/layout/vProcess5"/>
    <dgm:cxn modelId="{A9A8B12C-42DB-4D72-B450-498278EC0CEB}" type="presOf" srcId="{E87B40DE-5F8B-4FCA-9D06-0E5460E4856E}" destId="{3B55CBF0-9162-4BF6-AFF1-0E02A8739E2B}" srcOrd="1" destOrd="1" presId="urn:microsoft.com/office/officeart/2005/8/layout/vProcess5"/>
    <dgm:cxn modelId="{F92CD93F-01F1-45C5-B353-068E352CE78D}" type="presOf" srcId="{5B7698F8-EB40-404A-8FF3-0E9E3D085DA0}" destId="{DECFE7BC-9480-4431-99D6-E284195C7F27}" srcOrd="0" destOrd="0" presId="urn:microsoft.com/office/officeart/2005/8/layout/vProcess5"/>
    <dgm:cxn modelId="{86AFF162-B6B7-4335-809E-305A64AD313F}" type="presOf" srcId="{E87B40DE-5F8B-4FCA-9D06-0E5460E4856E}" destId="{DECFE7BC-9480-4431-99D6-E284195C7F27}" srcOrd="0" destOrd="1" presId="urn:microsoft.com/office/officeart/2005/8/layout/vProcess5"/>
    <dgm:cxn modelId="{7EDE0D46-46D7-4E0D-A09E-0EED1CAB570B}" srcId="{894C4E39-577F-44FA-9EDD-2CD81759E8E5}" destId="{8DB77DEA-65B0-434B-9D3B-BEF1F2888484}" srcOrd="2" destOrd="0" parTransId="{C0E12565-1E82-4897-B6C3-0BBDF4AA22A9}" sibTransId="{C51E3C9E-275C-4483-9CAB-5220C32CCD2C}"/>
    <dgm:cxn modelId="{0E302969-0D18-49E5-9D2B-6B0691864FF7}" type="presOf" srcId="{D3D2C863-990A-494F-A11F-ACFA6BA05F44}" destId="{4B85E9CE-830B-4078-9393-C93A0180A5DA}" srcOrd="0" destOrd="0" presId="urn:microsoft.com/office/officeart/2005/8/layout/vProcess5"/>
    <dgm:cxn modelId="{8B5BDA8A-13A2-4228-9601-6E75CABC224F}" type="presOf" srcId="{5B7698F8-EB40-404A-8FF3-0E9E3D085DA0}" destId="{3B55CBF0-9162-4BF6-AFF1-0E02A8739E2B}" srcOrd="1" destOrd="0" presId="urn:microsoft.com/office/officeart/2005/8/layout/vProcess5"/>
    <dgm:cxn modelId="{95691993-34C0-469E-868A-FB91795FE908}" type="presOf" srcId="{8DB77DEA-65B0-434B-9D3B-BEF1F2888484}" destId="{DB661455-B3F3-4B0B-897F-17DA91C71536}" srcOrd="1" destOrd="0" presId="urn:microsoft.com/office/officeart/2005/8/layout/vProcess5"/>
    <dgm:cxn modelId="{D98D8E93-3C34-47CA-8D97-1F6228A46801}" type="presOf" srcId="{8DB77DEA-65B0-434B-9D3B-BEF1F2888484}" destId="{F323B6F3-1867-4A9C-8717-BCC71215F81F}" srcOrd="0" destOrd="0" presId="urn:microsoft.com/office/officeart/2005/8/layout/vProcess5"/>
    <dgm:cxn modelId="{3F54DBBE-4E20-4B38-9DB4-7E061A7F5FA1}" type="presOf" srcId="{28D73569-537E-4B2F-A77E-E89395384E79}" destId="{78FACAE3-25E8-42B0-A493-BFBE9A3FFD34}" srcOrd="1" destOrd="1" presId="urn:microsoft.com/office/officeart/2005/8/layout/vProcess5"/>
    <dgm:cxn modelId="{01C125C6-4B6E-4CBD-8750-EE9D5F87906D}" srcId="{5B7698F8-EB40-404A-8FF3-0E9E3D085DA0}" destId="{E87B40DE-5F8B-4FCA-9D06-0E5460E4856E}" srcOrd="0" destOrd="0" parTransId="{CA1FCECB-E6BA-4BBA-870B-D9D863AB9675}" sibTransId="{111F77B2-BF8A-400C-A97E-1C0C9DD6D093}"/>
    <dgm:cxn modelId="{C61C7ECE-D771-4D60-8E06-F0C869C2220E}" srcId="{8DB77DEA-65B0-434B-9D3B-BEF1F2888484}" destId="{ADF5F09C-CFCF-4C68-A7F3-428E2FBAA2A1}" srcOrd="0" destOrd="0" parTransId="{B6DAFB3F-47E3-4245-956C-EA047CE74272}" sibTransId="{6C513DAF-6777-4B18-A274-DBE539F28F46}"/>
    <dgm:cxn modelId="{32D743DE-264B-420D-96EA-1CF0B114ACDB}" type="presOf" srcId="{B0C49E1A-DDD4-4521-A3DB-6074297126B5}" destId="{AFC3C9D6-0BC4-49B0-A58D-30B1EB48B86F}" srcOrd="0" destOrd="0" presId="urn:microsoft.com/office/officeart/2005/8/layout/vProcess5"/>
    <dgm:cxn modelId="{0B9575DF-87EF-4485-A23A-995B8764AB5A}" srcId="{D3D2C863-990A-494F-A11F-ACFA6BA05F44}" destId="{28D73569-537E-4B2F-A77E-E89395384E79}" srcOrd="0" destOrd="0" parTransId="{DB7AD909-7881-4125-BD93-81E637B6A122}" sibTransId="{102B6B5B-F095-46F7-B59F-ED7C1B70308B}"/>
    <dgm:cxn modelId="{821A9AE8-9958-4EE0-83D7-A82377611709}" type="presOf" srcId="{ADF5F09C-CFCF-4C68-A7F3-428E2FBAA2A1}" destId="{DB661455-B3F3-4B0B-897F-17DA91C71536}" srcOrd="1" destOrd="1" presId="urn:microsoft.com/office/officeart/2005/8/layout/vProcess5"/>
    <dgm:cxn modelId="{6F2878F7-DA0F-43C8-BB17-EFAB53281444}" type="presOf" srcId="{894C4E39-577F-44FA-9EDD-2CD81759E8E5}" destId="{D3542495-5C6E-4365-8B5F-689CC7EA688E}" srcOrd="0" destOrd="0" presId="urn:microsoft.com/office/officeart/2005/8/layout/vProcess5"/>
    <dgm:cxn modelId="{002216FB-8372-4D8D-81A3-ADC45047C505}" srcId="{894C4E39-577F-44FA-9EDD-2CD81759E8E5}" destId="{D3D2C863-990A-494F-A11F-ACFA6BA05F44}" srcOrd="1" destOrd="0" parTransId="{7625ACF0-3389-4982-8A74-7C7BF732A9FA}" sibTransId="{B0C49E1A-DDD4-4521-A3DB-6074297126B5}"/>
    <dgm:cxn modelId="{FB78FE65-E135-402F-ACAE-CC68A089CCD1}" type="presParOf" srcId="{D3542495-5C6E-4365-8B5F-689CC7EA688E}" destId="{9CB40BF9-47FD-43E7-B191-9BA8138C8202}" srcOrd="0" destOrd="0" presId="urn:microsoft.com/office/officeart/2005/8/layout/vProcess5"/>
    <dgm:cxn modelId="{A4F76942-4397-47D6-96B6-0D29223242A5}" type="presParOf" srcId="{D3542495-5C6E-4365-8B5F-689CC7EA688E}" destId="{DECFE7BC-9480-4431-99D6-E284195C7F27}" srcOrd="1" destOrd="0" presId="urn:microsoft.com/office/officeart/2005/8/layout/vProcess5"/>
    <dgm:cxn modelId="{288566A2-18FF-4D4D-8C1D-29A414B645BE}" type="presParOf" srcId="{D3542495-5C6E-4365-8B5F-689CC7EA688E}" destId="{4B85E9CE-830B-4078-9393-C93A0180A5DA}" srcOrd="2" destOrd="0" presId="urn:microsoft.com/office/officeart/2005/8/layout/vProcess5"/>
    <dgm:cxn modelId="{AD73CF73-AA5C-4AB9-9CDF-DA70890663A1}" type="presParOf" srcId="{D3542495-5C6E-4365-8B5F-689CC7EA688E}" destId="{F323B6F3-1867-4A9C-8717-BCC71215F81F}" srcOrd="3" destOrd="0" presId="urn:microsoft.com/office/officeart/2005/8/layout/vProcess5"/>
    <dgm:cxn modelId="{B5682150-0C80-4F1D-A329-37CAC6397BF4}" type="presParOf" srcId="{D3542495-5C6E-4365-8B5F-689CC7EA688E}" destId="{8ACADE44-9FDB-4AC0-92EA-435A8908444A}" srcOrd="4" destOrd="0" presId="urn:microsoft.com/office/officeart/2005/8/layout/vProcess5"/>
    <dgm:cxn modelId="{E2EA2608-D004-4A2C-9962-F3BED5FE0441}" type="presParOf" srcId="{D3542495-5C6E-4365-8B5F-689CC7EA688E}" destId="{AFC3C9D6-0BC4-49B0-A58D-30B1EB48B86F}" srcOrd="5" destOrd="0" presId="urn:microsoft.com/office/officeart/2005/8/layout/vProcess5"/>
    <dgm:cxn modelId="{D9A9CA85-4AE6-42D0-87A8-E3B1DE726B7C}" type="presParOf" srcId="{D3542495-5C6E-4365-8B5F-689CC7EA688E}" destId="{3B55CBF0-9162-4BF6-AFF1-0E02A8739E2B}" srcOrd="6" destOrd="0" presId="urn:microsoft.com/office/officeart/2005/8/layout/vProcess5"/>
    <dgm:cxn modelId="{A0A852C3-0DF1-4F7E-8FEA-B7712EDB9D71}" type="presParOf" srcId="{D3542495-5C6E-4365-8B5F-689CC7EA688E}" destId="{78FACAE3-25E8-42B0-A493-BFBE9A3FFD34}" srcOrd="7" destOrd="0" presId="urn:microsoft.com/office/officeart/2005/8/layout/vProcess5"/>
    <dgm:cxn modelId="{F513EC77-905B-4224-A07D-0F6F3E84774D}" type="presParOf" srcId="{D3542495-5C6E-4365-8B5F-689CC7EA688E}" destId="{DB661455-B3F3-4B0B-897F-17DA91C7153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D4E48-30E5-41F5-B03E-6933A7511ACD}">
      <dsp:nvSpPr>
        <dsp:cNvPr id="0" name=""/>
        <dsp:cNvSpPr/>
      </dsp:nvSpPr>
      <dsp:spPr>
        <a:xfrm>
          <a:off x="0" y="0"/>
          <a:ext cx="3427095" cy="746601"/>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输入</a:t>
          </a:r>
        </a:p>
      </dsp:txBody>
      <dsp:txXfrm>
        <a:off x="21867" y="21867"/>
        <a:ext cx="2621455" cy="702867"/>
      </dsp:txXfrm>
    </dsp:sp>
    <dsp:sp modelId="{515A7FD8-B6F7-49BE-B049-43A54CF3D2DD}">
      <dsp:nvSpPr>
        <dsp:cNvPr id="0" name=""/>
        <dsp:cNvSpPr/>
      </dsp:nvSpPr>
      <dsp:spPr>
        <a:xfrm>
          <a:off x="302390" y="871034"/>
          <a:ext cx="3427095" cy="746601"/>
        </a:xfrm>
        <a:prstGeom prst="roundRect">
          <a:avLst>
            <a:gd name="adj" fmla="val 10000"/>
          </a:avLst>
        </a:prstGeom>
        <a:solidFill>
          <a:schemeClr val="accent5">
            <a:hueOff val="2571418"/>
            <a:satOff val="5874"/>
            <a:lumOff val="-1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处理</a:t>
          </a:r>
        </a:p>
      </dsp:txBody>
      <dsp:txXfrm>
        <a:off x="324257" y="892901"/>
        <a:ext cx="2595680" cy="702867"/>
      </dsp:txXfrm>
    </dsp:sp>
    <dsp:sp modelId="{19DC8027-F4CA-4435-836D-5658138E71FD}">
      <dsp:nvSpPr>
        <dsp:cNvPr id="0" name=""/>
        <dsp:cNvSpPr/>
      </dsp:nvSpPr>
      <dsp:spPr>
        <a:xfrm>
          <a:off x="604781" y="1742069"/>
          <a:ext cx="3427095" cy="746601"/>
        </a:xfrm>
        <a:prstGeom prst="roundRect">
          <a:avLst>
            <a:gd name="adj" fmla="val 10000"/>
          </a:avLst>
        </a:prstGeom>
        <a:solidFill>
          <a:schemeClr val="accent5">
            <a:hueOff val="5142836"/>
            <a:satOff val="11748"/>
            <a:lumOff val="-3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a:t>输出</a:t>
          </a:r>
        </a:p>
      </dsp:txBody>
      <dsp:txXfrm>
        <a:off x="626648" y="1763936"/>
        <a:ext cx="2595680" cy="702867"/>
      </dsp:txXfrm>
    </dsp:sp>
    <dsp:sp modelId="{B22AAD74-2BA6-4153-85FE-7106C9C053D3}">
      <dsp:nvSpPr>
        <dsp:cNvPr id="0" name=""/>
        <dsp:cNvSpPr/>
      </dsp:nvSpPr>
      <dsp:spPr>
        <a:xfrm>
          <a:off x="2941804" y="566172"/>
          <a:ext cx="485290" cy="48529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3050994" y="566172"/>
        <a:ext cx="266910" cy="365181"/>
      </dsp:txXfrm>
    </dsp:sp>
    <dsp:sp modelId="{F6DB2A22-05AB-496B-BA3A-C09FF2442A11}">
      <dsp:nvSpPr>
        <dsp:cNvPr id="0" name=""/>
        <dsp:cNvSpPr/>
      </dsp:nvSpPr>
      <dsp:spPr>
        <a:xfrm>
          <a:off x="3244195" y="1432229"/>
          <a:ext cx="485290" cy="485290"/>
        </a:xfrm>
        <a:prstGeom prst="downArrow">
          <a:avLst>
            <a:gd name="adj1" fmla="val 55000"/>
            <a:gd name="adj2" fmla="val 45000"/>
          </a:avLst>
        </a:prstGeom>
        <a:solidFill>
          <a:schemeClr val="accent5">
            <a:tint val="40000"/>
            <a:alpha val="90000"/>
            <a:hueOff val="5260814"/>
            <a:satOff val="-10792"/>
            <a:lumOff val="-678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3353385" y="1432229"/>
        <a:ext cx="266910" cy="365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FE7BC-9480-4431-99D6-E284195C7F27}">
      <dsp:nvSpPr>
        <dsp:cNvPr id="0" name=""/>
        <dsp:cNvSpPr/>
      </dsp:nvSpPr>
      <dsp:spPr>
        <a:xfrm>
          <a:off x="-86406" y="0"/>
          <a:ext cx="7445616" cy="1271012"/>
        </a:xfrm>
        <a:prstGeom prst="roundRect">
          <a:avLst>
            <a:gd name="adj" fmla="val 10000"/>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Tx/>
            <a:buNone/>
          </a:pPr>
          <a:r>
            <a:rPr lang="zh-CN" altLang="en-US" sz="2400" kern="1200" dirty="0">
              <a:latin typeface="黑体" panose="02010609060101010101" pitchFamily="49" charset="-122"/>
              <a:ea typeface="黑体" panose="02010609060101010101" pitchFamily="49" charset="-122"/>
            </a:rPr>
            <a:t>（</a:t>
          </a:r>
          <a:r>
            <a:rPr lang="en-US" altLang="zh-CN" sz="2400" kern="1200" dirty="0">
              <a:latin typeface="黑体" panose="02010609060101010101" pitchFamily="49" charset="-122"/>
              <a:ea typeface="黑体" panose="02010609060101010101" pitchFamily="49" charset="-122"/>
            </a:rPr>
            <a:t>1</a:t>
          </a:r>
          <a:r>
            <a:rPr lang="zh-CN" altLang="en-US" sz="2400" kern="1200" dirty="0">
              <a:latin typeface="黑体" panose="02010609060101010101" pitchFamily="49" charset="-122"/>
              <a:ea typeface="黑体" panose="02010609060101010101" pitchFamily="49" charset="-122"/>
            </a:rPr>
            <a:t>）分析问题：</a:t>
          </a:r>
          <a:endParaRPr lang="zh-CN" altLang="en-US" sz="2400" kern="1200" dirty="0"/>
        </a:p>
        <a:p>
          <a:pPr marL="228600" lvl="1" indent="-228600" algn="l" defTabSz="1066800">
            <a:lnSpc>
              <a:spcPct val="90000"/>
            </a:lnSpc>
            <a:spcBef>
              <a:spcPct val="0"/>
            </a:spcBef>
            <a:spcAft>
              <a:spcPct val="15000"/>
            </a:spcAft>
            <a:buFontTx/>
            <a:buNone/>
          </a:pPr>
          <a:r>
            <a:rPr lang="zh-CN" altLang="en-US" sz="2400" kern="1200" dirty="0">
              <a:solidFill>
                <a:schemeClr val="bg1"/>
              </a:solidFill>
              <a:latin typeface="黑体" panose="02010609060101010101" pitchFamily="49" charset="-122"/>
              <a:ea typeface="黑体" panose="02010609060101010101" pitchFamily="49" charset="-122"/>
            </a:rPr>
            <a:t>  </a:t>
          </a:r>
          <a:r>
            <a:rPr lang="zh-CN" altLang="en-US" sz="2400" kern="1200" dirty="0">
              <a:latin typeface="黑体" panose="02010609060101010101" pitchFamily="49" charset="-122"/>
              <a:ea typeface="黑体" panose="02010609060101010101" pitchFamily="49" charset="-122"/>
            </a:rPr>
            <a:t>分析问题的原理、定义，找出其中的规律。</a:t>
          </a:r>
          <a:endParaRPr lang="zh-CN" altLang="en-US" sz="2400" kern="1200" dirty="0"/>
        </a:p>
      </dsp:txBody>
      <dsp:txXfrm>
        <a:off x="-49179" y="37227"/>
        <a:ext cx="6010952" cy="1196558"/>
      </dsp:txXfrm>
    </dsp:sp>
    <dsp:sp modelId="{4B85E9CE-830B-4078-9393-C93A0180A5DA}">
      <dsp:nvSpPr>
        <dsp:cNvPr id="0" name=""/>
        <dsp:cNvSpPr/>
      </dsp:nvSpPr>
      <dsp:spPr>
        <a:xfrm>
          <a:off x="712876" y="1482848"/>
          <a:ext cx="7099988" cy="1271012"/>
        </a:xfrm>
        <a:prstGeom prst="roundRect">
          <a:avLst>
            <a:gd name="adj" fmla="val 10000"/>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黑体" panose="02010609060101010101" pitchFamily="49" charset="-122"/>
              <a:ea typeface="黑体" panose="02010609060101010101" pitchFamily="49" charset="-122"/>
            </a:rPr>
            <a:t>（</a:t>
          </a:r>
          <a:r>
            <a:rPr lang="en-US" altLang="zh-CN" sz="2400" kern="1200" dirty="0">
              <a:latin typeface="黑体" panose="02010609060101010101" pitchFamily="49" charset="-122"/>
              <a:ea typeface="黑体" panose="02010609060101010101" pitchFamily="49" charset="-122"/>
            </a:rPr>
            <a:t>2</a:t>
          </a:r>
          <a:r>
            <a:rPr lang="zh-CN" altLang="en-US" sz="2400" kern="1200" dirty="0">
              <a:latin typeface="黑体" panose="02010609060101010101" pitchFamily="49" charset="-122"/>
              <a:ea typeface="黑体" panose="02010609060101010101" pitchFamily="49" charset="-122"/>
            </a:rPr>
            <a:t>）设计算法：</a:t>
          </a:r>
        </a:p>
        <a:p>
          <a:pPr marL="228600" lvl="1" indent="-228600" algn="l" defTabSz="1066800">
            <a:lnSpc>
              <a:spcPct val="90000"/>
            </a:lnSpc>
            <a:spcBef>
              <a:spcPct val="0"/>
            </a:spcBef>
            <a:spcAft>
              <a:spcPct val="15000"/>
            </a:spcAft>
            <a:buChar char="•"/>
          </a:pPr>
          <a:r>
            <a:rPr lang="zh-CN" altLang="en-US" sz="2400" kern="1200" dirty="0">
              <a:latin typeface="黑体" panose="02010609060101010101" pitchFamily="49" charset="-122"/>
              <a:ea typeface="黑体" panose="02010609060101010101" pitchFamily="49" charset="-122"/>
            </a:rPr>
            <a:t>根据分析结果，设计解决问题的算法。</a:t>
          </a:r>
        </a:p>
      </dsp:txBody>
      <dsp:txXfrm>
        <a:off x="750103" y="1520075"/>
        <a:ext cx="5572906" cy="1196558"/>
      </dsp:txXfrm>
    </dsp:sp>
    <dsp:sp modelId="{F323B6F3-1867-4A9C-8717-BCC71215F81F}">
      <dsp:nvSpPr>
        <dsp:cNvPr id="0" name=""/>
        <dsp:cNvSpPr/>
      </dsp:nvSpPr>
      <dsp:spPr>
        <a:xfrm>
          <a:off x="1339346" y="2965696"/>
          <a:ext cx="7099988" cy="1271012"/>
        </a:xfrm>
        <a:prstGeom prst="roundRect">
          <a:avLst>
            <a:gd name="adj" fmla="val 10000"/>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黑体" panose="02010609060101010101" pitchFamily="49" charset="-122"/>
              <a:ea typeface="黑体" panose="02010609060101010101" pitchFamily="49" charset="-122"/>
            </a:rPr>
            <a:t>（</a:t>
          </a:r>
          <a:r>
            <a:rPr lang="en-US" altLang="zh-CN" sz="2400" kern="1200" dirty="0">
              <a:latin typeface="黑体" panose="02010609060101010101" pitchFamily="49" charset="-122"/>
              <a:ea typeface="黑体" panose="02010609060101010101" pitchFamily="49" charset="-122"/>
            </a:rPr>
            <a:t>3</a:t>
          </a:r>
          <a:r>
            <a:rPr lang="zh-CN" altLang="en-US" sz="2400" kern="1200" dirty="0">
              <a:latin typeface="黑体" panose="02010609060101010101" pitchFamily="49" charset="-122"/>
              <a:ea typeface="黑体" panose="02010609060101010101" pitchFamily="49" charset="-122"/>
            </a:rPr>
            <a:t>）编写程序：</a:t>
          </a:r>
        </a:p>
        <a:p>
          <a:pPr marL="228600" lvl="1" indent="-228600" algn="l" defTabSz="1066800">
            <a:lnSpc>
              <a:spcPct val="90000"/>
            </a:lnSpc>
            <a:spcBef>
              <a:spcPct val="0"/>
            </a:spcBef>
            <a:spcAft>
              <a:spcPct val="15000"/>
            </a:spcAft>
            <a:buChar char="•"/>
          </a:pPr>
          <a:r>
            <a:rPr lang="zh-CN" altLang="en-US" sz="2400" kern="1200" dirty="0">
              <a:latin typeface="黑体" panose="02010609060101010101" pitchFamily="49" charset="-122"/>
              <a:ea typeface="黑体" panose="02010609060101010101" pitchFamily="49" charset="-122"/>
            </a:rPr>
            <a:t>编写程序，调试、运行。</a:t>
          </a:r>
        </a:p>
      </dsp:txBody>
      <dsp:txXfrm>
        <a:off x="1376573" y="3002923"/>
        <a:ext cx="5572906" cy="1196558"/>
      </dsp:txXfrm>
    </dsp:sp>
    <dsp:sp modelId="{8ACADE44-9FDB-4AC0-92EA-435A8908444A}">
      <dsp:nvSpPr>
        <dsp:cNvPr id="0" name=""/>
        <dsp:cNvSpPr/>
      </dsp:nvSpPr>
      <dsp:spPr>
        <a:xfrm>
          <a:off x="6360237" y="963851"/>
          <a:ext cx="826158" cy="82615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6546123" y="963851"/>
        <a:ext cx="454386" cy="621684"/>
      </dsp:txXfrm>
    </dsp:sp>
    <dsp:sp modelId="{AFC3C9D6-0BC4-49B0-A58D-30B1EB48B86F}">
      <dsp:nvSpPr>
        <dsp:cNvPr id="0" name=""/>
        <dsp:cNvSpPr/>
      </dsp:nvSpPr>
      <dsp:spPr>
        <a:xfrm>
          <a:off x="6986707" y="2438226"/>
          <a:ext cx="826158" cy="826158"/>
        </a:xfrm>
        <a:prstGeom prst="downArrow">
          <a:avLst>
            <a:gd name="adj1" fmla="val 55000"/>
            <a:gd name="adj2" fmla="val 45000"/>
          </a:avLst>
        </a:prstGeom>
        <a:solidFill>
          <a:schemeClr val="accent2">
            <a:alpha val="90000"/>
            <a:tint val="40000"/>
            <a:hueOff val="0"/>
            <a:satOff val="0"/>
            <a:lumOff val="0"/>
            <a:alphaOff val="-4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7172593" y="2438226"/>
        <a:ext cx="454386" cy="62168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0CAAA73-2479-4CC7-84AC-A16C98CE9E3A}"/>
              </a:ext>
            </a:extLst>
          </p:cNvPr>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ea typeface="宋体" panose="02010600030101010101" pitchFamily="2" charset="-122"/>
              </a:defRPr>
            </a:lvl1pPr>
          </a:lstStyle>
          <a:p>
            <a:pPr>
              <a:defRPr/>
            </a:pPr>
            <a:endParaRPr lang="en-US" altLang="zh-CN"/>
          </a:p>
        </p:txBody>
      </p:sp>
      <p:sp>
        <p:nvSpPr>
          <p:cNvPr id="34819" name="Rectangle 3">
            <a:extLst>
              <a:ext uri="{FF2B5EF4-FFF2-40B4-BE49-F238E27FC236}">
                <a16:creationId xmlns:a16="http://schemas.microsoft.com/office/drawing/2014/main" id="{12176819-BC21-4E3D-971D-150A802A89E4}"/>
              </a:ext>
            </a:extLst>
          </p:cNvPr>
          <p:cNvSpPr>
            <a:spLocks noGrp="1" noChangeArrowheads="1"/>
          </p:cNvSpPr>
          <p:nvPr>
            <p:ph type="dt" sz="quarter"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ea typeface="宋体" panose="02010600030101010101" pitchFamily="2" charset="-122"/>
              </a:defRPr>
            </a:lvl1pPr>
          </a:lstStyle>
          <a:p>
            <a:pPr>
              <a:defRPr/>
            </a:pPr>
            <a:endParaRPr lang="en-US" altLang="zh-CN"/>
          </a:p>
        </p:txBody>
      </p:sp>
      <p:sp>
        <p:nvSpPr>
          <p:cNvPr id="34820" name="Rectangle 4">
            <a:extLst>
              <a:ext uri="{FF2B5EF4-FFF2-40B4-BE49-F238E27FC236}">
                <a16:creationId xmlns:a16="http://schemas.microsoft.com/office/drawing/2014/main" id="{2F5AEE97-E876-4D7B-B6C0-5A5EA01E78E5}"/>
              </a:ext>
            </a:extLst>
          </p:cNvPr>
          <p:cNvSpPr>
            <a:spLocks noGrp="1" noChangeArrowheads="1"/>
          </p:cNvSpPr>
          <p:nvPr>
            <p:ph type="ftr" sz="quarter" idx="2"/>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ea typeface="宋体" panose="02010600030101010101" pitchFamily="2" charset="-122"/>
              </a:defRPr>
            </a:lvl1pPr>
          </a:lstStyle>
          <a:p>
            <a:pPr>
              <a:defRPr/>
            </a:pPr>
            <a:endParaRPr lang="en-US" altLang="zh-CN"/>
          </a:p>
        </p:txBody>
      </p:sp>
      <p:sp>
        <p:nvSpPr>
          <p:cNvPr id="34821" name="Rectangle 5">
            <a:extLst>
              <a:ext uri="{FF2B5EF4-FFF2-40B4-BE49-F238E27FC236}">
                <a16:creationId xmlns:a16="http://schemas.microsoft.com/office/drawing/2014/main" id="{EE509AA4-DCB3-4CD0-93DB-4723A4C2FAAD}"/>
              </a:ext>
            </a:extLst>
          </p:cNvPr>
          <p:cNvSpPr>
            <a:spLocks noGrp="1" noChangeArrowheads="1"/>
          </p:cNvSpPr>
          <p:nvPr>
            <p:ph type="sldNum" sz="quarter" idx="3"/>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ea typeface="宋体" panose="02010600030101010101" pitchFamily="2" charset="-122"/>
              </a:defRPr>
            </a:lvl1pPr>
          </a:lstStyle>
          <a:p>
            <a:pPr>
              <a:defRPr/>
            </a:pPr>
            <a:fld id="{85DB0622-E8DC-4FDB-B3E9-1C7396F86D2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BAA265-4A43-4B34-9DE8-124FB2FDDA1D}"/>
              </a:ext>
            </a:extLst>
          </p:cNvPr>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ea typeface="宋体" panose="02010600030101010101" pitchFamily="2" charset="-122"/>
              </a:defRPr>
            </a:lvl1pPr>
          </a:lstStyle>
          <a:p>
            <a:pPr>
              <a:defRPr/>
            </a:pPr>
            <a:endParaRPr lang="en-US" altLang="zh-CN"/>
          </a:p>
        </p:txBody>
      </p:sp>
      <p:sp>
        <p:nvSpPr>
          <p:cNvPr id="20483" name="Rectangle 3">
            <a:extLst>
              <a:ext uri="{FF2B5EF4-FFF2-40B4-BE49-F238E27FC236}">
                <a16:creationId xmlns:a16="http://schemas.microsoft.com/office/drawing/2014/main" id="{A34F3ACC-40DD-4440-92F9-9FEBE329675A}"/>
              </a:ext>
            </a:extLst>
          </p:cNvPr>
          <p:cNvSpPr>
            <a:spLocks noGrp="1" noChangeArrowheads="1"/>
          </p:cNvSpPr>
          <p:nvPr>
            <p:ph type="dt"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ea typeface="宋体" panose="02010600030101010101"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016F815B-2A99-43FE-9DAF-595949A5FF58}"/>
              </a:ext>
            </a:extLst>
          </p:cNvPr>
          <p:cNvSpPr>
            <a:spLocks noGrp="1" noRot="1" noChangeAspect="1" noChangeArrowheads="1" noTextEdit="1"/>
          </p:cNvSpPr>
          <p:nvPr>
            <p:ph type="sldImg" idx="2"/>
          </p:nvPr>
        </p:nvSpPr>
        <p:spPr bwMode="auto">
          <a:xfrm>
            <a:off x="2716213" y="514350"/>
            <a:ext cx="371475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a:extLst>
              <a:ext uri="{FF2B5EF4-FFF2-40B4-BE49-F238E27FC236}">
                <a16:creationId xmlns:a16="http://schemas.microsoft.com/office/drawing/2014/main" id="{99A8B9E3-773D-4B53-8C75-BB5298193F3E}"/>
              </a:ext>
            </a:extLst>
          </p:cNvPr>
          <p:cNvSpPr>
            <a:spLocks noGrp="1" noChangeArrowheads="1"/>
          </p:cNvSpPr>
          <p:nvPr>
            <p:ph type="body" sz="quarter" idx="3"/>
          </p:nvPr>
        </p:nvSpPr>
        <p:spPr bwMode="auto">
          <a:xfrm>
            <a:off x="1219200" y="3257550"/>
            <a:ext cx="6705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a:extLst>
              <a:ext uri="{FF2B5EF4-FFF2-40B4-BE49-F238E27FC236}">
                <a16:creationId xmlns:a16="http://schemas.microsoft.com/office/drawing/2014/main" id="{F4B62B39-A7C8-4BC1-8545-C4805AD333F6}"/>
              </a:ext>
            </a:extLst>
          </p:cNvPr>
          <p:cNvSpPr>
            <a:spLocks noGrp="1" noChangeArrowheads="1"/>
          </p:cNvSpPr>
          <p:nvPr>
            <p:ph type="ftr" sz="quarter" idx="4"/>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ea typeface="宋体" panose="02010600030101010101" pitchFamily="2" charset="-122"/>
              </a:defRPr>
            </a:lvl1pPr>
          </a:lstStyle>
          <a:p>
            <a:pPr>
              <a:defRPr/>
            </a:pPr>
            <a:endParaRPr lang="en-US" altLang="zh-CN"/>
          </a:p>
        </p:txBody>
      </p:sp>
      <p:sp>
        <p:nvSpPr>
          <p:cNvPr id="20487" name="Rectangle 7">
            <a:extLst>
              <a:ext uri="{FF2B5EF4-FFF2-40B4-BE49-F238E27FC236}">
                <a16:creationId xmlns:a16="http://schemas.microsoft.com/office/drawing/2014/main" id="{B5A33E46-EC6D-43B4-99AE-2074792D6FD3}"/>
              </a:ext>
            </a:extLst>
          </p:cNvPr>
          <p:cNvSpPr>
            <a:spLocks noGrp="1" noChangeArrowheads="1"/>
          </p:cNvSpPr>
          <p:nvPr>
            <p:ph type="sldNum" sz="quarter" idx="5"/>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ea typeface="宋体" panose="02010600030101010101" pitchFamily="2" charset="-122"/>
              </a:defRPr>
            </a:lvl1pPr>
          </a:lstStyle>
          <a:p>
            <a:pPr>
              <a:defRPr/>
            </a:pPr>
            <a:fld id="{04439655-E0F0-4EB1-8C72-376DA08845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3300"/>
              </a:lnSpc>
            </a:pPr>
            <a:r>
              <a:rPr lang="zh-CN" altLang="en-US" sz="1200" dirty="0">
                <a:latin typeface="黑体" pitchFamily="49" charset="-122"/>
                <a:ea typeface="黑体" pitchFamily="49" charset="-122"/>
              </a:rPr>
              <a:t> 程序设计之初首先是编制单个源程序文件组成的程序。程序的基本结构是一个顺序处理过程，大致可以分为以下</a:t>
            </a:r>
            <a:r>
              <a:rPr lang="en-US" altLang="zh-CN" sz="1200" dirty="0">
                <a:latin typeface="黑体" pitchFamily="49" charset="-122"/>
                <a:ea typeface="黑体" pitchFamily="49" charset="-122"/>
              </a:rPr>
              <a:t>4</a:t>
            </a:r>
            <a:r>
              <a:rPr lang="zh-CN" altLang="en-US" sz="1200" dirty="0">
                <a:latin typeface="黑体" pitchFamily="49" charset="-122"/>
                <a:ea typeface="黑体" pitchFamily="49" charset="-122"/>
              </a:rPr>
              <a:t>个部分，即</a:t>
            </a:r>
          </a:p>
          <a:p>
            <a:pPr>
              <a:lnSpc>
                <a:spcPts val="3300"/>
              </a:lnSpc>
            </a:pPr>
            <a:r>
              <a:rPr lang="en-US" altLang="zh-CN" sz="1200" dirty="0">
                <a:latin typeface="黑体" pitchFamily="49" charset="-122"/>
                <a:ea typeface="黑体" pitchFamily="49" charset="-122"/>
              </a:rPr>
              <a:t>1</a:t>
            </a:r>
            <a:r>
              <a:rPr lang="zh-CN" altLang="en-US" sz="1200" dirty="0">
                <a:latin typeface="黑体" pitchFamily="49" charset="-122"/>
                <a:ea typeface="黑体" pitchFamily="49" charset="-122"/>
              </a:rPr>
              <a:t>．定义数据结构</a:t>
            </a:r>
          </a:p>
          <a:p>
            <a:pPr>
              <a:lnSpc>
                <a:spcPts val="3300"/>
              </a:lnSpc>
            </a:pPr>
            <a:r>
              <a:rPr lang="en-US" altLang="zh-CN" sz="1200" dirty="0">
                <a:latin typeface="黑体" pitchFamily="49" charset="-122"/>
                <a:ea typeface="黑体" pitchFamily="49" charset="-122"/>
              </a:rPr>
              <a:t>2</a:t>
            </a:r>
            <a:r>
              <a:rPr lang="zh-CN" altLang="en-US" sz="1200" dirty="0">
                <a:latin typeface="黑体" pitchFamily="49" charset="-122"/>
                <a:ea typeface="黑体" pitchFamily="49" charset="-122"/>
              </a:rPr>
              <a:t>．输入数据</a:t>
            </a:r>
          </a:p>
          <a:p>
            <a:pPr>
              <a:lnSpc>
                <a:spcPts val="3300"/>
              </a:lnSpc>
            </a:pPr>
            <a:r>
              <a:rPr lang="en-US" altLang="zh-CN" sz="1200" dirty="0">
                <a:latin typeface="黑体" pitchFamily="49" charset="-122"/>
                <a:ea typeface="黑体" pitchFamily="49" charset="-122"/>
              </a:rPr>
              <a:t>3</a:t>
            </a:r>
            <a:r>
              <a:rPr lang="zh-CN" altLang="en-US" sz="1200" dirty="0">
                <a:latin typeface="黑体" pitchFamily="49" charset="-122"/>
                <a:ea typeface="黑体" pitchFamily="49" charset="-122"/>
              </a:rPr>
              <a:t>．计算或处理数据</a:t>
            </a:r>
          </a:p>
          <a:p>
            <a:pPr>
              <a:lnSpc>
                <a:spcPts val="3300"/>
              </a:lnSpc>
            </a:pPr>
            <a:r>
              <a:rPr lang="en-US" altLang="zh-CN" sz="1200" dirty="0">
                <a:latin typeface="黑体" pitchFamily="49" charset="-122"/>
                <a:ea typeface="黑体" pitchFamily="49" charset="-122"/>
              </a:rPr>
              <a:t>4</a:t>
            </a:r>
            <a:r>
              <a:rPr lang="zh-CN" altLang="en-US" sz="1200" dirty="0">
                <a:latin typeface="黑体" pitchFamily="49" charset="-122"/>
                <a:ea typeface="黑体" pitchFamily="49" charset="-122"/>
              </a:rPr>
              <a:t>．输出结果</a:t>
            </a:r>
            <a:endParaRPr lang="zh-CN" altLang="en-US" dirty="0"/>
          </a:p>
        </p:txBody>
      </p:sp>
      <p:sp>
        <p:nvSpPr>
          <p:cNvPr id="4" name="灯片编号占位符 3"/>
          <p:cNvSpPr>
            <a:spLocks noGrp="1"/>
          </p:cNvSpPr>
          <p:nvPr>
            <p:ph type="sldNum" sz="quarter" idx="10"/>
          </p:nvPr>
        </p:nvSpPr>
        <p:spPr/>
        <p:txBody>
          <a:bodyPr/>
          <a:lstStyle/>
          <a:p>
            <a:pPr>
              <a:defRPr/>
            </a:pPr>
            <a:fld id="{04439655-E0F0-4EB1-8C72-376DA08845EA}" type="slidenum">
              <a:rPr lang="en-US" altLang="zh-CN" smtClean="0"/>
              <a:pPr>
                <a:defRPr/>
              </a:pPr>
              <a:t>7</a:t>
            </a:fld>
            <a:endParaRPr lang="en-US" altLang="zh-CN"/>
          </a:p>
        </p:txBody>
      </p:sp>
    </p:spTree>
    <p:extLst>
      <p:ext uri="{BB962C8B-B14F-4D97-AF65-F5344CB8AC3E}">
        <p14:creationId xmlns:p14="http://schemas.microsoft.com/office/powerpoint/2010/main" val="1672546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32ECB-5730-4604-939B-70E1B97FC6DD}"/>
              </a:ext>
            </a:extLst>
          </p:cNvPr>
          <p:cNvSpPr>
            <a:spLocks noGrp="1"/>
          </p:cNvSpPr>
          <p:nvPr>
            <p:ph type="ctrTitle"/>
          </p:nvPr>
        </p:nvSpPr>
        <p:spPr>
          <a:xfrm>
            <a:off x="1238250" y="1122363"/>
            <a:ext cx="74295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D55990F-334C-48FC-94BE-212CB6BAA94C}"/>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5">
            <a:extLst>
              <a:ext uri="{FF2B5EF4-FFF2-40B4-BE49-F238E27FC236}">
                <a16:creationId xmlns:a16="http://schemas.microsoft.com/office/drawing/2014/main" id="{7195B452-F449-4806-B0A8-DE9CEBB22F84}"/>
              </a:ext>
            </a:extLst>
          </p:cNvPr>
          <p:cNvSpPr>
            <a:spLocks noGrp="1" noChangeArrowheads="1"/>
          </p:cNvSpPr>
          <p:nvPr>
            <p:ph type="ftr" sz="quarter" idx="10"/>
          </p:nvPr>
        </p:nvSpPr>
        <p:spPr>
          <a:ln/>
        </p:spPr>
        <p:txBody>
          <a:bodyPr/>
          <a:lstStyle>
            <a:lvl1pPr>
              <a:defRPr/>
            </a:lvl1pPr>
          </a:lstStyle>
          <a:p>
            <a:pPr>
              <a:defRPr/>
            </a:pPr>
            <a:fld id="{F2768287-D17F-4808-8AFA-C9A5E4A6A135}" type="slidenum">
              <a:rPr lang="en-US" altLang="ko-KR"/>
              <a:pPr>
                <a:defRPr/>
              </a:pPr>
              <a:t>‹#›</a:t>
            </a:fld>
            <a:endParaRPr lang="en-US" altLang="ko-KR"/>
          </a:p>
        </p:txBody>
      </p:sp>
      <p:grpSp>
        <p:nvGrpSpPr>
          <p:cNvPr id="5" name="组合 4">
            <a:extLst>
              <a:ext uri="{FF2B5EF4-FFF2-40B4-BE49-F238E27FC236}">
                <a16:creationId xmlns:a16="http://schemas.microsoft.com/office/drawing/2014/main" id="{56B9FD06-E19E-49A1-B383-C82C0CC85673}"/>
              </a:ext>
            </a:extLst>
          </p:cNvPr>
          <p:cNvGrpSpPr/>
          <p:nvPr userDrawn="1"/>
        </p:nvGrpSpPr>
        <p:grpSpPr>
          <a:xfrm>
            <a:off x="6825208" y="188640"/>
            <a:ext cx="2952328" cy="629796"/>
            <a:chOff x="6825208" y="188640"/>
            <a:chExt cx="2952328" cy="629796"/>
          </a:xfrm>
        </p:grpSpPr>
        <p:sp>
          <p:nvSpPr>
            <p:cNvPr id="6" name="文本框 5">
              <a:extLst>
                <a:ext uri="{FF2B5EF4-FFF2-40B4-BE49-F238E27FC236}">
                  <a16:creationId xmlns:a16="http://schemas.microsoft.com/office/drawing/2014/main" id="{F580E36E-1B2C-43BF-92A4-C231B0B56AE6}"/>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7" name="图片 6">
              <a:extLst>
                <a:ext uri="{FF2B5EF4-FFF2-40B4-BE49-F238E27FC236}">
                  <a16:creationId xmlns:a16="http://schemas.microsoft.com/office/drawing/2014/main" id="{4946CFB2-B34C-4761-A95B-A7829A632E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8" name="图片 7">
              <a:extLst>
                <a:ext uri="{FF2B5EF4-FFF2-40B4-BE49-F238E27FC236}">
                  <a16:creationId xmlns:a16="http://schemas.microsoft.com/office/drawing/2014/main" id="{F6055A9D-27B8-42B9-9E97-1A7F439434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336661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06A49-6B46-4072-AEFE-B39CD77E0A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85DDF6-4D36-4702-9719-BC99D91C2C6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3BD53E2F-4EEF-4186-85ED-859C23354B47}"/>
              </a:ext>
            </a:extLst>
          </p:cNvPr>
          <p:cNvSpPr>
            <a:spLocks noGrp="1" noChangeArrowheads="1"/>
          </p:cNvSpPr>
          <p:nvPr>
            <p:ph type="ftr" sz="quarter" idx="10"/>
          </p:nvPr>
        </p:nvSpPr>
        <p:spPr>
          <a:ln/>
        </p:spPr>
        <p:txBody>
          <a:bodyPr/>
          <a:lstStyle>
            <a:lvl1pPr>
              <a:defRPr/>
            </a:lvl1pPr>
          </a:lstStyle>
          <a:p>
            <a:pPr>
              <a:defRPr/>
            </a:pPr>
            <a:fld id="{2560CABF-85CE-43CC-A7FE-39862B487D7D}" type="slidenum">
              <a:rPr lang="en-US" altLang="ko-KR"/>
              <a:pPr>
                <a:defRPr/>
              </a:pPr>
              <a:t>‹#›</a:t>
            </a:fld>
            <a:endParaRPr lang="en-US" altLang="ko-KR"/>
          </a:p>
        </p:txBody>
      </p:sp>
    </p:spTree>
    <p:extLst>
      <p:ext uri="{BB962C8B-B14F-4D97-AF65-F5344CB8AC3E}">
        <p14:creationId xmlns:p14="http://schemas.microsoft.com/office/powerpoint/2010/main" val="124076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A82D09-C54E-4CB5-A726-4B8E4F814C17}"/>
              </a:ext>
            </a:extLst>
          </p:cNvPr>
          <p:cNvSpPr>
            <a:spLocks noGrp="1"/>
          </p:cNvSpPr>
          <p:nvPr>
            <p:ph type="title" orient="vert"/>
          </p:nvPr>
        </p:nvSpPr>
        <p:spPr>
          <a:xfrm>
            <a:off x="7058025" y="609600"/>
            <a:ext cx="2105025"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B052493-F560-4663-B662-8710D3FD095B}"/>
              </a:ext>
            </a:extLst>
          </p:cNvPr>
          <p:cNvSpPr>
            <a:spLocks noGrp="1"/>
          </p:cNvSpPr>
          <p:nvPr>
            <p:ph type="body" orient="vert" idx="1"/>
          </p:nvPr>
        </p:nvSpPr>
        <p:spPr>
          <a:xfrm>
            <a:off x="742950" y="609600"/>
            <a:ext cx="6162675"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1985FA3-6E8D-4B0D-93DD-C12DB3F9AFCE}"/>
              </a:ext>
            </a:extLst>
          </p:cNvPr>
          <p:cNvSpPr>
            <a:spLocks noGrp="1" noChangeArrowheads="1"/>
          </p:cNvSpPr>
          <p:nvPr>
            <p:ph type="ftr" sz="quarter" idx="10"/>
          </p:nvPr>
        </p:nvSpPr>
        <p:spPr>
          <a:ln/>
        </p:spPr>
        <p:txBody>
          <a:bodyPr/>
          <a:lstStyle>
            <a:lvl1pPr>
              <a:defRPr/>
            </a:lvl1pPr>
          </a:lstStyle>
          <a:p>
            <a:pPr>
              <a:defRPr/>
            </a:pPr>
            <a:fld id="{331402DA-1DF9-4D0E-9FB4-B8052D54AA23}" type="slidenum">
              <a:rPr lang="en-US" altLang="ko-KR"/>
              <a:pPr>
                <a:defRPr/>
              </a:pPr>
              <a:t>‹#›</a:t>
            </a:fld>
            <a:endParaRPr lang="en-US" altLang="ko-KR"/>
          </a:p>
        </p:txBody>
      </p:sp>
    </p:spTree>
    <p:extLst>
      <p:ext uri="{BB962C8B-B14F-4D97-AF65-F5344CB8AC3E}">
        <p14:creationId xmlns:p14="http://schemas.microsoft.com/office/powerpoint/2010/main" val="352119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3CFBD-6B49-4F31-850D-E4A8798D66DA}"/>
              </a:ext>
            </a:extLst>
          </p:cNvPr>
          <p:cNvSpPr>
            <a:spLocks noGrp="1"/>
          </p:cNvSpPr>
          <p:nvPr>
            <p:ph type="title"/>
          </p:nvPr>
        </p:nvSpPr>
        <p:spPr>
          <a:xfrm>
            <a:off x="742950" y="609600"/>
            <a:ext cx="84201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B11EAD-AFA1-47D2-9C9A-9B19946107BB}"/>
              </a:ext>
            </a:extLst>
          </p:cNvPr>
          <p:cNvSpPr>
            <a:spLocks noGrp="1"/>
          </p:cNvSpPr>
          <p:nvPr>
            <p:ph type="body" sz="half" idx="1"/>
          </p:nvPr>
        </p:nvSpPr>
        <p:spPr>
          <a:xfrm>
            <a:off x="742950" y="1981200"/>
            <a:ext cx="413385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B617425-922A-4E89-BECD-EC77D91B46C1}"/>
              </a:ext>
            </a:extLst>
          </p:cNvPr>
          <p:cNvSpPr>
            <a:spLocks noGrp="1"/>
          </p:cNvSpPr>
          <p:nvPr>
            <p:ph sz="half" idx="2"/>
          </p:nvPr>
        </p:nvSpPr>
        <p:spPr>
          <a:xfrm>
            <a:off x="5029200" y="1981200"/>
            <a:ext cx="413385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76BA7B12-DD16-40B4-89E2-CC8E826F4B1B}"/>
              </a:ext>
            </a:extLst>
          </p:cNvPr>
          <p:cNvSpPr>
            <a:spLocks noGrp="1" noChangeArrowheads="1"/>
          </p:cNvSpPr>
          <p:nvPr>
            <p:ph type="ftr" sz="quarter" idx="10"/>
          </p:nvPr>
        </p:nvSpPr>
        <p:spPr>
          <a:ln/>
        </p:spPr>
        <p:txBody>
          <a:bodyPr/>
          <a:lstStyle>
            <a:lvl1pPr>
              <a:defRPr/>
            </a:lvl1pPr>
          </a:lstStyle>
          <a:p>
            <a:pPr>
              <a:defRPr/>
            </a:pPr>
            <a:fld id="{E6498E25-9BC5-42EA-B3C9-AB7BCD95C4BD}" type="slidenum">
              <a:rPr lang="en-US" altLang="ko-KR"/>
              <a:pPr>
                <a:defRPr/>
              </a:pPr>
              <a:t>‹#›</a:t>
            </a:fld>
            <a:endParaRPr lang="en-US" altLang="ko-KR"/>
          </a:p>
        </p:txBody>
      </p:sp>
    </p:spTree>
    <p:extLst>
      <p:ext uri="{BB962C8B-B14F-4D97-AF65-F5344CB8AC3E}">
        <p14:creationId xmlns:p14="http://schemas.microsoft.com/office/powerpoint/2010/main" val="95485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41138-282B-400C-8D2A-8181BE8E751D}"/>
              </a:ext>
            </a:extLst>
          </p:cNvPr>
          <p:cNvSpPr>
            <a:spLocks noGrp="1"/>
          </p:cNvSpPr>
          <p:nvPr>
            <p:ph type="title"/>
          </p:nvPr>
        </p:nvSpPr>
        <p:spPr>
          <a:xfrm>
            <a:off x="200472" y="0"/>
            <a:ext cx="8420100" cy="1043608"/>
          </a:xfrm>
        </p:spPr>
        <p:txBody>
          <a:bodyPr/>
          <a:lstStyle>
            <a:lvl1pPr>
              <a:defRPr sz="40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CA12D74-1A96-4DDB-BB94-DC25F4C4DCA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CD1433AF-1C80-4079-8C31-F827F33AEE57}"/>
              </a:ext>
            </a:extLst>
          </p:cNvPr>
          <p:cNvSpPr>
            <a:spLocks noGrp="1" noChangeArrowheads="1"/>
          </p:cNvSpPr>
          <p:nvPr>
            <p:ph type="ftr" sz="quarter" idx="10"/>
          </p:nvPr>
        </p:nvSpPr>
        <p:spPr>
          <a:ln/>
        </p:spPr>
        <p:txBody>
          <a:bodyPr/>
          <a:lstStyle>
            <a:lvl1pPr>
              <a:defRPr/>
            </a:lvl1pPr>
          </a:lstStyle>
          <a:p>
            <a:pPr>
              <a:defRPr/>
            </a:pPr>
            <a:fld id="{9799D04A-E146-475F-99F0-F9B696846E0E}" type="slidenum">
              <a:rPr lang="en-US" altLang="ko-KR"/>
              <a:pPr>
                <a:defRPr/>
              </a:pPr>
              <a:t>‹#›</a:t>
            </a:fld>
            <a:endParaRPr lang="en-US" altLang="ko-KR"/>
          </a:p>
        </p:txBody>
      </p:sp>
      <p:grpSp>
        <p:nvGrpSpPr>
          <p:cNvPr id="5" name="组合 4">
            <a:extLst>
              <a:ext uri="{FF2B5EF4-FFF2-40B4-BE49-F238E27FC236}">
                <a16:creationId xmlns:a16="http://schemas.microsoft.com/office/drawing/2014/main" id="{6C8B661B-685B-4E41-A472-1D129C29F455}"/>
              </a:ext>
            </a:extLst>
          </p:cNvPr>
          <p:cNvGrpSpPr/>
          <p:nvPr userDrawn="1"/>
        </p:nvGrpSpPr>
        <p:grpSpPr>
          <a:xfrm>
            <a:off x="6825208" y="188640"/>
            <a:ext cx="2952328" cy="629796"/>
            <a:chOff x="6825208" y="188640"/>
            <a:chExt cx="2952328" cy="629796"/>
          </a:xfrm>
        </p:grpSpPr>
        <p:sp>
          <p:nvSpPr>
            <p:cNvPr id="6" name="文本框 5">
              <a:extLst>
                <a:ext uri="{FF2B5EF4-FFF2-40B4-BE49-F238E27FC236}">
                  <a16:creationId xmlns:a16="http://schemas.microsoft.com/office/drawing/2014/main" id="{F91880B3-922D-4BDE-942C-19E753E5DE9E}"/>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7" name="图片 6">
              <a:extLst>
                <a:ext uri="{FF2B5EF4-FFF2-40B4-BE49-F238E27FC236}">
                  <a16:creationId xmlns:a16="http://schemas.microsoft.com/office/drawing/2014/main" id="{DFF20ECB-0D82-4E18-86E3-92EBBC7592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8" name="图片 7">
              <a:extLst>
                <a:ext uri="{FF2B5EF4-FFF2-40B4-BE49-F238E27FC236}">
                  <a16:creationId xmlns:a16="http://schemas.microsoft.com/office/drawing/2014/main" id="{1959F845-28A8-42D1-8E47-FABAA3B00E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214892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32040-7B92-445A-B938-1CBB350891A3}"/>
              </a:ext>
            </a:extLst>
          </p:cNvPr>
          <p:cNvSpPr>
            <a:spLocks noGrp="1"/>
          </p:cNvSpPr>
          <p:nvPr>
            <p:ph type="title"/>
          </p:nvPr>
        </p:nvSpPr>
        <p:spPr>
          <a:xfrm>
            <a:off x="676275" y="1709738"/>
            <a:ext cx="8543925"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FF93E2A-5A8B-46F1-AB50-61029BC8DC84}"/>
              </a:ext>
            </a:extLst>
          </p:cNvPr>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5">
            <a:extLst>
              <a:ext uri="{FF2B5EF4-FFF2-40B4-BE49-F238E27FC236}">
                <a16:creationId xmlns:a16="http://schemas.microsoft.com/office/drawing/2014/main" id="{FE577D5B-DE36-456B-AA69-844F7728D55D}"/>
              </a:ext>
            </a:extLst>
          </p:cNvPr>
          <p:cNvSpPr>
            <a:spLocks noGrp="1" noChangeArrowheads="1"/>
          </p:cNvSpPr>
          <p:nvPr>
            <p:ph type="ftr" sz="quarter" idx="10"/>
          </p:nvPr>
        </p:nvSpPr>
        <p:spPr>
          <a:ln/>
        </p:spPr>
        <p:txBody>
          <a:bodyPr/>
          <a:lstStyle>
            <a:lvl1pPr>
              <a:defRPr/>
            </a:lvl1pPr>
          </a:lstStyle>
          <a:p>
            <a:pPr>
              <a:defRPr/>
            </a:pPr>
            <a:fld id="{44006B90-0E26-4077-B93E-141B9F579F2B}" type="slidenum">
              <a:rPr lang="en-US" altLang="ko-KR"/>
              <a:pPr>
                <a:defRPr/>
              </a:pPr>
              <a:t>‹#›</a:t>
            </a:fld>
            <a:endParaRPr lang="en-US" altLang="ko-KR"/>
          </a:p>
        </p:txBody>
      </p:sp>
      <p:grpSp>
        <p:nvGrpSpPr>
          <p:cNvPr id="5" name="组合 4">
            <a:extLst>
              <a:ext uri="{FF2B5EF4-FFF2-40B4-BE49-F238E27FC236}">
                <a16:creationId xmlns:a16="http://schemas.microsoft.com/office/drawing/2014/main" id="{4B5B7C57-BAB1-48D8-8531-43C3AD867583}"/>
              </a:ext>
            </a:extLst>
          </p:cNvPr>
          <p:cNvGrpSpPr/>
          <p:nvPr userDrawn="1"/>
        </p:nvGrpSpPr>
        <p:grpSpPr>
          <a:xfrm>
            <a:off x="6825208" y="188640"/>
            <a:ext cx="2952328" cy="629796"/>
            <a:chOff x="6825208" y="188640"/>
            <a:chExt cx="2952328" cy="629796"/>
          </a:xfrm>
        </p:grpSpPr>
        <p:sp>
          <p:nvSpPr>
            <p:cNvPr id="6" name="文本框 5">
              <a:extLst>
                <a:ext uri="{FF2B5EF4-FFF2-40B4-BE49-F238E27FC236}">
                  <a16:creationId xmlns:a16="http://schemas.microsoft.com/office/drawing/2014/main" id="{C5D61FA8-F691-4269-91CC-D828EC721645}"/>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7" name="图片 6">
              <a:extLst>
                <a:ext uri="{FF2B5EF4-FFF2-40B4-BE49-F238E27FC236}">
                  <a16:creationId xmlns:a16="http://schemas.microsoft.com/office/drawing/2014/main" id="{5E0FCC7A-9E92-48DB-8CD1-527D5F799C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8" name="图片 7">
              <a:extLst>
                <a:ext uri="{FF2B5EF4-FFF2-40B4-BE49-F238E27FC236}">
                  <a16:creationId xmlns:a16="http://schemas.microsoft.com/office/drawing/2014/main" id="{4187084F-FAA6-4B2F-AA53-54416C3E718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162024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B92D8-B053-44EB-904C-9F2C9D190D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BD716E-F9E8-462C-ADD9-235CE22A591B}"/>
              </a:ext>
            </a:extLst>
          </p:cNvPr>
          <p:cNvSpPr>
            <a:spLocks noGrp="1"/>
          </p:cNvSpPr>
          <p:nvPr>
            <p:ph sz="half" idx="1"/>
          </p:nvPr>
        </p:nvSpPr>
        <p:spPr>
          <a:xfrm>
            <a:off x="742950" y="1981200"/>
            <a:ext cx="413385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BB2D352-EC5F-407A-BAC2-5FAC9D6AC9E8}"/>
              </a:ext>
            </a:extLst>
          </p:cNvPr>
          <p:cNvSpPr>
            <a:spLocks noGrp="1"/>
          </p:cNvSpPr>
          <p:nvPr>
            <p:ph sz="half" idx="2"/>
          </p:nvPr>
        </p:nvSpPr>
        <p:spPr>
          <a:xfrm>
            <a:off x="5029200" y="1981200"/>
            <a:ext cx="413385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E0DFD55E-BAD6-46D9-A35E-7AE40D9CF3B2}"/>
              </a:ext>
            </a:extLst>
          </p:cNvPr>
          <p:cNvSpPr>
            <a:spLocks noGrp="1" noChangeArrowheads="1"/>
          </p:cNvSpPr>
          <p:nvPr>
            <p:ph type="ftr" sz="quarter" idx="10"/>
          </p:nvPr>
        </p:nvSpPr>
        <p:spPr>
          <a:ln/>
        </p:spPr>
        <p:txBody>
          <a:bodyPr/>
          <a:lstStyle>
            <a:lvl1pPr>
              <a:defRPr/>
            </a:lvl1pPr>
          </a:lstStyle>
          <a:p>
            <a:pPr>
              <a:defRPr/>
            </a:pPr>
            <a:fld id="{B28BF6E1-0E50-46FA-BC12-325DC2698924}" type="slidenum">
              <a:rPr lang="en-US" altLang="ko-KR"/>
              <a:pPr>
                <a:defRPr/>
              </a:pPr>
              <a:t>‹#›</a:t>
            </a:fld>
            <a:endParaRPr lang="en-US" altLang="ko-KR"/>
          </a:p>
        </p:txBody>
      </p:sp>
    </p:spTree>
    <p:extLst>
      <p:ext uri="{BB962C8B-B14F-4D97-AF65-F5344CB8AC3E}">
        <p14:creationId xmlns:p14="http://schemas.microsoft.com/office/powerpoint/2010/main" val="409779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53E47-151F-4790-869D-FEE0B8890EBB}"/>
              </a:ext>
            </a:extLst>
          </p:cNvPr>
          <p:cNvSpPr>
            <a:spLocks noGrp="1"/>
          </p:cNvSpPr>
          <p:nvPr>
            <p:ph type="title"/>
          </p:nvPr>
        </p:nvSpPr>
        <p:spPr>
          <a:xfrm>
            <a:off x="682625" y="365125"/>
            <a:ext cx="8543925"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C0950B-9A1D-414B-A6B6-255A73870EB9}"/>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EBDB6BC-0AE0-4DC2-A33A-3292DCEDCACD}"/>
              </a:ext>
            </a:extLst>
          </p:cNvPr>
          <p:cNvSpPr>
            <a:spLocks noGrp="1"/>
          </p:cNvSpPr>
          <p:nvPr>
            <p:ph sz="half" idx="2"/>
          </p:nvPr>
        </p:nvSpPr>
        <p:spPr>
          <a:xfrm>
            <a:off x="682625" y="2505075"/>
            <a:ext cx="419100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4105F36-B3BD-4121-BD24-D3B5DAEA0E2C}"/>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A77F6C1-4EDB-4395-BF3D-9FB0158046C7}"/>
              </a:ext>
            </a:extLst>
          </p:cNvPr>
          <p:cNvSpPr>
            <a:spLocks noGrp="1"/>
          </p:cNvSpPr>
          <p:nvPr>
            <p:ph sz="quarter" idx="4"/>
          </p:nvPr>
        </p:nvSpPr>
        <p:spPr>
          <a:xfrm>
            <a:off x="5014913" y="2505075"/>
            <a:ext cx="42116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34AEB230-D0EE-4AC4-BF5D-FC367DC5AD56}"/>
              </a:ext>
            </a:extLst>
          </p:cNvPr>
          <p:cNvSpPr>
            <a:spLocks noGrp="1" noChangeArrowheads="1"/>
          </p:cNvSpPr>
          <p:nvPr>
            <p:ph type="ftr" sz="quarter" idx="10"/>
          </p:nvPr>
        </p:nvSpPr>
        <p:spPr>
          <a:ln/>
        </p:spPr>
        <p:txBody>
          <a:bodyPr/>
          <a:lstStyle>
            <a:lvl1pPr>
              <a:defRPr/>
            </a:lvl1pPr>
          </a:lstStyle>
          <a:p>
            <a:pPr>
              <a:defRPr/>
            </a:pPr>
            <a:fld id="{08A0A7C2-D504-4A8D-ACDA-733B9C1119B6}" type="slidenum">
              <a:rPr lang="en-US" altLang="ko-KR"/>
              <a:pPr>
                <a:defRPr/>
              </a:pPr>
              <a:t>‹#›</a:t>
            </a:fld>
            <a:endParaRPr lang="en-US" altLang="ko-KR"/>
          </a:p>
        </p:txBody>
      </p:sp>
    </p:spTree>
    <p:extLst>
      <p:ext uri="{BB962C8B-B14F-4D97-AF65-F5344CB8AC3E}">
        <p14:creationId xmlns:p14="http://schemas.microsoft.com/office/powerpoint/2010/main" val="146811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5A91C-C052-4750-AF4F-1F1FB461F1C4}"/>
              </a:ext>
            </a:extLst>
          </p:cNvPr>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3D33D890-B663-4EBD-8C43-228CD73FFC29}"/>
              </a:ext>
            </a:extLst>
          </p:cNvPr>
          <p:cNvSpPr>
            <a:spLocks noGrp="1" noChangeArrowheads="1"/>
          </p:cNvSpPr>
          <p:nvPr>
            <p:ph type="ftr" sz="quarter" idx="10"/>
          </p:nvPr>
        </p:nvSpPr>
        <p:spPr>
          <a:ln/>
        </p:spPr>
        <p:txBody>
          <a:bodyPr/>
          <a:lstStyle>
            <a:lvl1pPr>
              <a:defRPr/>
            </a:lvl1pPr>
          </a:lstStyle>
          <a:p>
            <a:pPr>
              <a:defRPr/>
            </a:pPr>
            <a:fld id="{20A26462-E66D-4F17-9E6A-CF779BD4FE96}" type="slidenum">
              <a:rPr lang="en-US" altLang="ko-KR"/>
              <a:pPr>
                <a:defRPr/>
              </a:pPr>
              <a:t>‹#›</a:t>
            </a:fld>
            <a:endParaRPr lang="en-US" altLang="ko-KR"/>
          </a:p>
        </p:txBody>
      </p:sp>
      <p:grpSp>
        <p:nvGrpSpPr>
          <p:cNvPr id="4" name="组合 3">
            <a:extLst>
              <a:ext uri="{FF2B5EF4-FFF2-40B4-BE49-F238E27FC236}">
                <a16:creationId xmlns:a16="http://schemas.microsoft.com/office/drawing/2014/main" id="{BD387BAA-ECE6-4092-A944-EBF805C1D192}"/>
              </a:ext>
            </a:extLst>
          </p:cNvPr>
          <p:cNvGrpSpPr/>
          <p:nvPr userDrawn="1"/>
        </p:nvGrpSpPr>
        <p:grpSpPr>
          <a:xfrm>
            <a:off x="6825208" y="188640"/>
            <a:ext cx="2952328" cy="629796"/>
            <a:chOff x="6825208" y="188640"/>
            <a:chExt cx="2952328" cy="629796"/>
          </a:xfrm>
        </p:grpSpPr>
        <p:sp>
          <p:nvSpPr>
            <p:cNvPr id="5" name="文本框 4">
              <a:extLst>
                <a:ext uri="{FF2B5EF4-FFF2-40B4-BE49-F238E27FC236}">
                  <a16:creationId xmlns:a16="http://schemas.microsoft.com/office/drawing/2014/main" id="{126257A1-352C-4013-92F3-35C279C88BA5}"/>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6" name="图片 5">
              <a:extLst>
                <a:ext uri="{FF2B5EF4-FFF2-40B4-BE49-F238E27FC236}">
                  <a16:creationId xmlns:a16="http://schemas.microsoft.com/office/drawing/2014/main" id="{A14DB39D-8084-4789-B425-387B469963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7" name="图片 6">
              <a:extLst>
                <a:ext uri="{FF2B5EF4-FFF2-40B4-BE49-F238E27FC236}">
                  <a16:creationId xmlns:a16="http://schemas.microsoft.com/office/drawing/2014/main" id="{4BD6A8CA-BC31-4A3F-A6BB-CDB6F4A96E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196170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36B7D59-AC69-4282-BB8D-F2CAD95443C2}"/>
              </a:ext>
            </a:extLst>
          </p:cNvPr>
          <p:cNvSpPr>
            <a:spLocks noGrp="1" noChangeArrowheads="1"/>
          </p:cNvSpPr>
          <p:nvPr>
            <p:ph type="ftr" sz="quarter" idx="10"/>
          </p:nvPr>
        </p:nvSpPr>
        <p:spPr>
          <a:ln/>
        </p:spPr>
        <p:txBody>
          <a:bodyPr/>
          <a:lstStyle>
            <a:lvl1pPr>
              <a:defRPr/>
            </a:lvl1pPr>
          </a:lstStyle>
          <a:p>
            <a:pPr>
              <a:defRPr/>
            </a:pPr>
            <a:fld id="{E6DAEDD3-2AF1-42BC-818C-5C5654B187B4}" type="slidenum">
              <a:rPr lang="en-US" altLang="ko-KR"/>
              <a:pPr>
                <a:defRPr/>
              </a:pPr>
              <a:t>‹#›</a:t>
            </a:fld>
            <a:endParaRPr lang="en-US" altLang="ko-KR"/>
          </a:p>
        </p:txBody>
      </p:sp>
      <p:grpSp>
        <p:nvGrpSpPr>
          <p:cNvPr id="3" name="组合 2">
            <a:extLst>
              <a:ext uri="{FF2B5EF4-FFF2-40B4-BE49-F238E27FC236}">
                <a16:creationId xmlns:a16="http://schemas.microsoft.com/office/drawing/2014/main" id="{1BFFB608-B60C-4662-9377-8916A0743467}"/>
              </a:ext>
            </a:extLst>
          </p:cNvPr>
          <p:cNvGrpSpPr/>
          <p:nvPr userDrawn="1"/>
        </p:nvGrpSpPr>
        <p:grpSpPr>
          <a:xfrm>
            <a:off x="6825208" y="188640"/>
            <a:ext cx="2952328" cy="629796"/>
            <a:chOff x="6825208" y="188640"/>
            <a:chExt cx="2952328" cy="629796"/>
          </a:xfrm>
        </p:grpSpPr>
        <p:sp>
          <p:nvSpPr>
            <p:cNvPr id="4" name="文本框 3">
              <a:extLst>
                <a:ext uri="{FF2B5EF4-FFF2-40B4-BE49-F238E27FC236}">
                  <a16:creationId xmlns:a16="http://schemas.microsoft.com/office/drawing/2014/main" id="{74BABF39-DD88-4A70-BDE3-A6B52D57D88C}"/>
                </a:ext>
              </a:extLst>
            </p:cNvPr>
            <p:cNvSpPr txBox="1"/>
            <p:nvPr userDrawn="1"/>
          </p:nvSpPr>
          <p:spPr>
            <a:xfrm>
              <a:off x="6825208" y="332656"/>
              <a:ext cx="2952328" cy="461665"/>
            </a:xfrm>
            <a:prstGeom prst="rect">
              <a:avLst/>
            </a:prstGeom>
            <a:solidFill>
              <a:schemeClr val="bg1"/>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66A96681-7980-4F4D-85E1-47F6F4FBCD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340" y="188640"/>
              <a:ext cx="576064" cy="629796"/>
            </a:xfrm>
            <a:prstGeom prst="rect">
              <a:avLst/>
            </a:prstGeom>
          </p:spPr>
        </p:pic>
        <p:pic>
          <p:nvPicPr>
            <p:cNvPr id="6" name="图片 5">
              <a:extLst>
                <a:ext uri="{FF2B5EF4-FFF2-40B4-BE49-F238E27FC236}">
                  <a16:creationId xmlns:a16="http://schemas.microsoft.com/office/drawing/2014/main" id="{4AED21E7-5703-4691-B393-7C379C9A27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1123" y="304093"/>
              <a:ext cx="1152128" cy="514343"/>
            </a:xfrm>
            <a:prstGeom prst="rect">
              <a:avLst/>
            </a:prstGeom>
          </p:spPr>
        </p:pic>
      </p:grpSp>
    </p:spTree>
    <p:extLst>
      <p:ext uri="{BB962C8B-B14F-4D97-AF65-F5344CB8AC3E}">
        <p14:creationId xmlns:p14="http://schemas.microsoft.com/office/powerpoint/2010/main" val="217219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C3507-9DBC-42BE-A037-E8E0A587D7DA}"/>
              </a:ext>
            </a:extLst>
          </p:cNvPr>
          <p:cNvSpPr>
            <a:spLocks noGrp="1"/>
          </p:cNvSpPr>
          <p:nvPr>
            <p:ph type="title"/>
          </p:nvPr>
        </p:nvSpPr>
        <p:spPr>
          <a:xfrm>
            <a:off x="682625" y="457200"/>
            <a:ext cx="3194050"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F7A72E-4DCE-43B3-AF56-1410346E8664}"/>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E9C520E-9F22-49F3-A0B3-800A470E6275}"/>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id="{9F8471D5-66F1-4A1F-B0BC-D6BFC7C2128C}"/>
              </a:ext>
            </a:extLst>
          </p:cNvPr>
          <p:cNvSpPr>
            <a:spLocks noGrp="1" noChangeArrowheads="1"/>
          </p:cNvSpPr>
          <p:nvPr>
            <p:ph type="ftr" sz="quarter" idx="10"/>
          </p:nvPr>
        </p:nvSpPr>
        <p:spPr>
          <a:ln/>
        </p:spPr>
        <p:txBody>
          <a:bodyPr/>
          <a:lstStyle>
            <a:lvl1pPr>
              <a:defRPr/>
            </a:lvl1pPr>
          </a:lstStyle>
          <a:p>
            <a:pPr>
              <a:defRPr/>
            </a:pPr>
            <a:fld id="{75700BD3-729A-4114-AB9E-E715D4862D45}" type="slidenum">
              <a:rPr lang="en-US" altLang="ko-KR"/>
              <a:pPr>
                <a:defRPr/>
              </a:pPr>
              <a:t>‹#›</a:t>
            </a:fld>
            <a:endParaRPr lang="en-US" altLang="ko-KR"/>
          </a:p>
        </p:txBody>
      </p:sp>
    </p:spTree>
    <p:extLst>
      <p:ext uri="{BB962C8B-B14F-4D97-AF65-F5344CB8AC3E}">
        <p14:creationId xmlns:p14="http://schemas.microsoft.com/office/powerpoint/2010/main" val="64705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4C5DF-B5D4-4550-BD76-D459753CA31B}"/>
              </a:ext>
            </a:extLst>
          </p:cNvPr>
          <p:cNvSpPr>
            <a:spLocks noGrp="1"/>
          </p:cNvSpPr>
          <p:nvPr>
            <p:ph type="title"/>
          </p:nvPr>
        </p:nvSpPr>
        <p:spPr>
          <a:xfrm>
            <a:off x="682625" y="457200"/>
            <a:ext cx="3194050"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89B27D-236A-4735-BD25-616F7337FFE4}"/>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0B253930-C6E6-4F72-BCDC-E3A97F6870DA}"/>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id="{00D48352-B166-4685-BCBC-CDB8D2DAC9A1}"/>
              </a:ext>
            </a:extLst>
          </p:cNvPr>
          <p:cNvSpPr>
            <a:spLocks noGrp="1" noChangeArrowheads="1"/>
          </p:cNvSpPr>
          <p:nvPr>
            <p:ph type="ftr" sz="quarter" idx="10"/>
          </p:nvPr>
        </p:nvSpPr>
        <p:spPr>
          <a:ln/>
        </p:spPr>
        <p:txBody>
          <a:bodyPr/>
          <a:lstStyle>
            <a:lvl1pPr>
              <a:defRPr/>
            </a:lvl1pPr>
          </a:lstStyle>
          <a:p>
            <a:pPr>
              <a:defRPr/>
            </a:pPr>
            <a:fld id="{33C3BF59-CC96-4F58-BBC7-5CD09943E853}" type="slidenum">
              <a:rPr lang="en-US" altLang="ko-KR"/>
              <a:pPr>
                <a:defRPr/>
              </a:pPr>
              <a:t>‹#›</a:t>
            </a:fld>
            <a:endParaRPr lang="en-US" altLang="ko-KR"/>
          </a:p>
        </p:txBody>
      </p:sp>
    </p:spTree>
    <p:extLst>
      <p:ext uri="{BB962C8B-B14F-4D97-AF65-F5344CB8AC3E}">
        <p14:creationId xmlns:p14="http://schemas.microsoft.com/office/powerpoint/2010/main" val="288591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36F337C-E4BD-45A4-9A0D-C3448C29C97C}"/>
              </a:ext>
            </a:extLst>
          </p:cNvPr>
          <p:cNvSpPr>
            <a:spLocks noGrp="1" noChangeArrowheads="1"/>
          </p:cNvSpPr>
          <p:nvPr>
            <p:ph type="title"/>
          </p:nvPr>
        </p:nvSpPr>
        <p:spPr bwMode="auto">
          <a:xfrm>
            <a:off x="742950" y="6096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dirty="0"/>
              <a:t>마스터 제목 유형 편집</a:t>
            </a:r>
          </a:p>
        </p:txBody>
      </p:sp>
      <p:sp>
        <p:nvSpPr>
          <p:cNvPr id="51203" name="Rectangle 3">
            <a:extLst>
              <a:ext uri="{FF2B5EF4-FFF2-40B4-BE49-F238E27FC236}">
                <a16:creationId xmlns:a16="http://schemas.microsoft.com/office/drawing/2014/main" id="{E8A09180-C5E1-401C-B8BD-BB93BE26D236}"/>
              </a:ext>
            </a:extLst>
          </p:cNvPr>
          <p:cNvSpPr>
            <a:spLocks noGrp="1" noChangeArrowheads="1"/>
          </p:cNvSpPr>
          <p:nvPr>
            <p:ph type="body" idx="1"/>
          </p:nvPr>
        </p:nvSpPr>
        <p:spPr bwMode="auto">
          <a:xfrm>
            <a:off x="742950" y="1981200"/>
            <a:ext cx="8420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1205" name="Rectangle 5">
            <a:extLst>
              <a:ext uri="{FF2B5EF4-FFF2-40B4-BE49-F238E27FC236}">
                <a16:creationId xmlns:a16="http://schemas.microsoft.com/office/drawing/2014/main" id="{3B35BE47-DF3D-46E9-AD84-4115A1F23A66}"/>
              </a:ext>
            </a:extLst>
          </p:cNvPr>
          <p:cNvSpPr>
            <a:spLocks noGrp="1" noChangeArrowheads="1"/>
          </p:cNvSpPr>
          <p:nvPr>
            <p:ph type="ftr" sz="quarter" idx="3"/>
          </p:nvPr>
        </p:nvSpPr>
        <p:spPr bwMode="auto">
          <a:xfrm>
            <a:off x="3136900" y="6438900"/>
            <a:ext cx="3136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smtClean="0"/>
            </a:lvl1pPr>
          </a:lstStyle>
          <a:p>
            <a:pPr>
              <a:defRPr/>
            </a:pPr>
            <a:fld id="{33B3C4B9-45C3-4C4C-963D-D3E201C417F0}" type="slidenum">
              <a:rPr lang="en-US" altLang="ko-KR"/>
              <a:pPr>
                <a:defRPr/>
              </a:pPr>
              <a:t>‹#›</a:t>
            </a:fld>
            <a:endParaRPr lang="en-US" altLang="ko-KR"/>
          </a:p>
        </p:txBody>
      </p:sp>
      <p:sp>
        <p:nvSpPr>
          <p:cNvPr id="1029" name="Line 9">
            <a:extLst>
              <a:ext uri="{FF2B5EF4-FFF2-40B4-BE49-F238E27FC236}">
                <a16:creationId xmlns:a16="http://schemas.microsoft.com/office/drawing/2014/main" id="{F589AC09-0FE5-4842-B4F6-9B6844AF42B0}"/>
              </a:ext>
            </a:extLst>
          </p:cNvPr>
          <p:cNvSpPr>
            <a:spLocks noChangeShapeType="1"/>
          </p:cNvSpPr>
          <p:nvPr/>
        </p:nvSpPr>
        <p:spPr bwMode="auto">
          <a:xfrm flipH="1">
            <a:off x="247650" y="836712"/>
            <a:ext cx="94107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10">
            <a:extLst>
              <a:ext uri="{FF2B5EF4-FFF2-40B4-BE49-F238E27FC236}">
                <a16:creationId xmlns:a16="http://schemas.microsoft.com/office/drawing/2014/main" id="{D27D4621-BD24-4558-994C-B13E60002D7E}"/>
              </a:ext>
            </a:extLst>
          </p:cNvPr>
          <p:cNvSpPr txBox="1">
            <a:spLocks noChangeArrowheads="1"/>
          </p:cNvSpPr>
          <p:nvPr/>
        </p:nvSpPr>
        <p:spPr bwMode="auto">
          <a:xfrm>
            <a:off x="6897216" y="609600"/>
            <a:ext cx="2874962"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nSpc>
                <a:spcPct val="70000"/>
              </a:lnSpc>
              <a:spcBef>
                <a:spcPct val="20000"/>
              </a:spcBef>
            </a:pPr>
            <a:r>
              <a:rPr lang="en-US" altLang="ko-KR" sz="1400" b="1" i="1" dirty="0">
                <a:latin typeface="Arial" panose="020B0604020202020204" pitchFamily="34" charset="0"/>
              </a:rPr>
              <a:t>South West </a:t>
            </a:r>
            <a:r>
              <a:rPr lang="en-US" altLang="ko-KR" sz="1400" b="1" i="1" dirty="0" err="1">
                <a:latin typeface="Arial" panose="020B0604020202020204" pitchFamily="34" charset="0"/>
              </a:rPr>
              <a:t>Jiaotong</a:t>
            </a:r>
            <a:r>
              <a:rPr lang="en-US" altLang="ko-KR" sz="1400" b="1" i="1" dirty="0">
                <a:latin typeface="Arial" panose="020B0604020202020204" pitchFamily="34" charset="0"/>
              </a:rPr>
              <a:t> University</a:t>
            </a:r>
          </a:p>
        </p:txBody>
      </p:sp>
      <p:sp>
        <p:nvSpPr>
          <p:cNvPr id="1031" name="Line 15">
            <a:extLst>
              <a:ext uri="{FF2B5EF4-FFF2-40B4-BE49-F238E27FC236}">
                <a16:creationId xmlns:a16="http://schemas.microsoft.com/office/drawing/2014/main" id="{BEB7E1FF-CC00-4389-9F3B-EB895844877A}"/>
              </a:ext>
            </a:extLst>
          </p:cNvPr>
          <p:cNvSpPr>
            <a:spLocks noChangeShapeType="1"/>
          </p:cNvSpPr>
          <p:nvPr userDrawn="1"/>
        </p:nvSpPr>
        <p:spPr bwMode="auto">
          <a:xfrm flipH="1">
            <a:off x="104775" y="6477000"/>
            <a:ext cx="56403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Text Box 16">
            <a:extLst>
              <a:ext uri="{FF2B5EF4-FFF2-40B4-BE49-F238E27FC236}">
                <a16:creationId xmlns:a16="http://schemas.microsoft.com/office/drawing/2014/main" id="{AC62D954-E770-4B3B-AABA-2AFF21619C46}"/>
              </a:ext>
            </a:extLst>
          </p:cNvPr>
          <p:cNvSpPr txBox="1">
            <a:spLocks noChangeArrowheads="1"/>
          </p:cNvSpPr>
          <p:nvPr userDrawn="1"/>
        </p:nvSpPr>
        <p:spPr bwMode="auto">
          <a:xfrm>
            <a:off x="774700" y="492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zh-CN">
              <a:latin typeface="Copperplate Gothic Bold" panose="020E0705020206020404" pitchFamily="34" charset="0"/>
            </a:endParaRPr>
          </a:p>
        </p:txBody>
      </p:sp>
      <p:sp>
        <p:nvSpPr>
          <p:cNvPr id="1033" name="Text Box 17">
            <a:extLst>
              <a:ext uri="{FF2B5EF4-FFF2-40B4-BE49-F238E27FC236}">
                <a16:creationId xmlns:a16="http://schemas.microsoft.com/office/drawing/2014/main" id="{C2EF6815-D5EB-4C36-9FC8-37DF58093FAC}"/>
              </a:ext>
            </a:extLst>
          </p:cNvPr>
          <p:cNvSpPr txBox="1">
            <a:spLocks noChangeArrowheads="1"/>
          </p:cNvSpPr>
          <p:nvPr userDrawn="1"/>
        </p:nvSpPr>
        <p:spPr bwMode="auto">
          <a:xfrm>
            <a:off x="4808538" y="6308725"/>
            <a:ext cx="43449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r">
              <a:lnSpc>
                <a:spcPct val="70000"/>
              </a:lnSpc>
              <a:spcBef>
                <a:spcPct val="20000"/>
              </a:spcBef>
            </a:pPr>
            <a:r>
              <a:rPr lang="zh-CN" altLang="en-US" sz="1800" b="1" i="1">
                <a:latin typeface="隶书" panose="02010509060101010101" pitchFamily="49" charset="-122"/>
                <a:ea typeface="隶书" panose="02010509060101010101" pitchFamily="49" charset="-122"/>
              </a:rPr>
              <a:t>信息科学与技术学院 软件工程系</a:t>
            </a:r>
            <a:endParaRPr lang="ko-KR" altLang="en-US" sz="1800" b="1" i="1">
              <a:latin typeface="隶书" panose="02010509060101010101" pitchFamily="49" charset="-122"/>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dt="0"/>
  <p:txStyles>
    <p:title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Char char="•"/>
        <a:defRPr sz="3200" b="1" kern="1200">
          <a:solidFill>
            <a:srgbClr val="000099"/>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kern="1200">
          <a:solidFill>
            <a:srgbClr val="000099"/>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har char="•"/>
        <a:defRPr sz="2400" b="1" kern="1200">
          <a:solidFill>
            <a:srgbClr val="000099"/>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sz="2000" b="1" kern="1200">
          <a:solidFill>
            <a:srgbClr val="000099"/>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sz="2000" b="1" kern="1200">
          <a:solidFill>
            <a:srgbClr val="000099"/>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oleObject" Target="../embeddings/oleObject1.bin"/><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7">
            <a:extLst>
              <a:ext uri="{FF2B5EF4-FFF2-40B4-BE49-F238E27FC236}">
                <a16:creationId xmlns:a16="http://schemas.microsoft.com/office/drawing/2014/main" id="{0C1777B3-0125-423F-A653-9EAFE2860F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5614"/>
            <a:ext cx="9144000"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2">
            <a:extLst>
              <a:ext uri="{FF2B5EF4-FFF2-40B4-BE49-F238E27FC236}">
                <a16:creationId xmlns:a16="http://schemas.microsoft.com/office/drawing/2014/main" id="{E3C62164-4DF0-44AB-99BB-C11BB1219F36}"/>
              </a:ext>
            </a:extLst>
          </p:cNvPr>
          <p:cNvSpPr>
            <a:spLocks noChangeArrowheads="1"/>
          </p:cNvSpPr>
          <p:nvPr/>
        </p:nvSpPr>
        <p:spPr bwMode="auto">
          <a:xfrm>
            <a:off x="1065214" y="5373688"/>
            <a:ext cx="8459787"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000">
                <a:solidFill>
                  <a:srgbClr val="19A2F3"/>
                </a:solidFill>
                <a:latin typeface="Hiragino Sans GB W6" charset="-122"/>
                <a:ea typeface="Hiragino Sans GB W6" charset="-122"/>
              </a:rPr>
              <a:t>西南交通大学信息科学与技术学院</a:t>
            </a:r>
          </a:p>
          <a:p>
            <a:pPr eaLnBrk="1" hangingPunct="1">
              <a:spcBef>
                <a:spcPct val="50000"/>
              </a:spcBef>
              <a:buFont typeface="Wingdings" panose="05000000000000000000" pitchFamily="2" charset="2"/>
              <a:buNone/>
            </a:pPr>
            <a:r>
              <a:rPr lang="zh-CN" altLang="en-US" sz="2000">
                <a:solidFill>
                  <a:srgbClr val="19A2F3"/>
                </a:solidFill>
                <a:latin typeface="Hiragino Sans GB W6" charset="-122"/>
                <a:ea typeface="Hiragino Sans GB W6" charset="-122"/>
              </a:rPr>
              <a:t>主讲教师</a:t>
            </a:r>
            <a:r>
              <a:rPr lang="en-US" altLang="zh-CN" sz="2000">
                <a:solidFill>
                  <a:srgbClr val="19A2F3"/>
                </a:solidFill>
                <a:latin typeface="Hiragino Sans GB W6" charset="-122"/>
                <a:ea typeface="Hiragino Sans GB W6" charset="-122"/>
              </a:rPr>
              <a:t>:</a:t>
            </a:r>
            <a:r>
              <a:rPr lang="zh-CN" altLang="en-US" sz="2000">
                <a:solidFill>
                  <a:srgbClr val="19A2F3"/>
                </a:solidFill>
                <a:latin typeface="Hiragino Sans GB W6" charset="-122"/>
                <a:ea typeface="Hiragino Sans GB W6" charset="-122"/>
              </a:rPr>
              <a:t>喻琇瑛</a:t>
            </a:r>
          </a:p>
        </p:txBody>
      </p:sp>
      <p:sp>
        <p:nvSpPr>
          <p:cNvPr id="3076" name="WordArt 3">
            <a:extLst>
              <a:ext uri="{FF2B5EF4-FFF2-40B4-BE49-F238E27FC236}">
                <a16:creationId xmlns:a16="http://schemas.microsoft.com/office/drawing/2014/main" id="{483F5EAD-F0E9-4E6B-87FF-738FCA51A63C}"/>
              </a:ext>
            </a:extLst>
          </p:cNvPr>
          <p:cNvSpPr>
            <a:spLocks noChangeArrowheads="1" noChangeShapeType="1" noTextEdit="1"/>
          </p:cNvSpPr>
          <p:nvPr/>
        </p:nvSpPr>
        <p:spPr bwMode="auto">
          <a:xfrm>
            <a:off x="1352551" y="692150"/>
            <a:ext cx="7561263" cy="1441450"/>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00"/>
                  </a:solidFill>
                  <a:round/>
                  <a:headEnd/>
                  <a:tailEnd/>
                </a:ln>
                <a:solidFill>
                  <a:srgbClr val="EAEAFA"/>
                </a:solidFill>
                <a:effectLst>
                  <a:outerShdw dist="40000" dir="5400000" algn="tl" rotWithShape="0">
                    <a:srgbClr val="000000">
                      <a:alpha val="32999"/>
                    </a:srgbClr>
                  </a:outerShdw>
                </a:effectLst>
                <a:latin typeface="方正姚体" panose="02010601030101010101" pitchFamily="2" charset="-122"/>
                <a:ea typeface="方正姚体" panose="02010601030101010101" pitchFamily="2" charset="-122"/>
              </a:rPr>
              <a:t>高级语言程序设计</a:t>
            </a:r>
          </a:p>
        </p:txBody>
      </p:sp>
    </p:spTree>
    <p:extLst>
      <p:ext uri="{BB962C8B-B14F-4D97-AF65-F5344CB8AC3E}">
        <p14:creationId xmlns:p14="http://schemas.microsoft.com/office/powerpoint/2010/main" val="3287295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32520" y="928689"/>
            <a:ext cx="8784976" cy="5170646"/>
          </a:xfrm>
          <a:prstGeom prst="rect">
            <a:avLst/>
          </a:prstGeom>
          <a:noFill/>
          <a:ln w="9525">
            <a:noFill/>
            <a:miter lim="800000"/>
            <a:headEnd/>
            <a:tailEnd/>
          </a:ln>
        </p:spPr>
        <p:txBody>
          <a:bodyPr wrap="square">
            <a:spAutoFit/>
          </a:bodyPr>
          <a:lstStyle/>
          <a:p>
            <a:pPr>
              <a:lnSpc>
                <a:spcPts val="3300"/>
              </a:lnSpc>
              <a:defRPr/>
            </a:pPr>
            <a:r>
              <a:rPr lang="en-US" altLang="zh-CN" dirty="0">
                <a:latin typeface="+mn-lt"/>
                <a:ea typeface="黑体" pitchFamily="49" charset="-122"/>
              </a:rPr>
              <a:t>#include "</a:t>
            </a:r>
            <a:r>
              <a:rPr lang="en-US" altLang="zh-CN" dirty="0" err="1">
                <a:latin typeface="+mn-lt"/>
                <a:ea typeface="黑体" pitchFamily="49" charset="-122"/>
              </a:rPr>
              <a:t>stdio.h</a:t>
            </a:r>
            <a:r>
              <a:rPr lang="en-US" altLang="zh-CN" dirty="0">
                <a:latin typeface="+mn-lt"/>
                <a:ea typeface="黑体" pitchFamily="49" charset="-122"/>
              </a:rPr>
              <a:t>" </a:t>
            </a:r>
            <a:r>
              <a:rPr lang="en-US" altLang="zh-CN" b="1" dirty="0">
                <a:solidFill>
                  <a:srgbClr val="006600"/>
                </a:solidFill>
                <a:latin typeface="+mn-lt"/>
                <a:ea typeface="黑体" pitchFamily="49" charset="-122"/>
              </a:rPr>
              <a:t>/</a:t>
            </a:r>
            <a:r>
              <a:rPr lang="en-US" altLang="zh-CN" b="1" dirty="0">
                <a:solidFill>
                  <a:srgbClr val="006600"/>
                </a:solidFill>
                <a:latin typeface="+mn-lt"/>
                <a:ea typeface="黑体" pitchFamily="49" charset="-122"/>
                <a:sym typeface="Symbol" pitchFamily="18" charset="2"/>
              </a:rPr>
              <a:t></a:t>
            </a:r>
            <a:r>
              <a:rPr lang="en-US" altLang="zh-CN" b="1" dirty="0">
                <a:solidFill>
                  <a:srgbClr val="006600"/>
                </a:solidFill>
                <a:latin typeface="+mn-lt"/>
                <a:ea typeface="黑体" pitchFamily="49" charset="-122"/>
              </a:rPr>
              <a:t> </a:t>
            </a:r>
            <a:r>
              <a:rPr lang="zh-CN" altLang="en-US" b="1" dirty="0">
                <a:solidFill>
                  <a:srgbClr val="006600"/>
                </a:solidFill>
                <a:latin typeface="+mn-lt"/>
                <a:ea typeface="黑体" pitchFamily="49" charset="-122"/>
              </a:rPr>
              <a:t>为使用</a:t>
            </a:r>
            <a:r>
              <a:rPr lang="en-US" altLang="zh-CN" b="1" dirty="0" err="1">
                <a:solidFill>
                  <a:srgbClr val="006600"/>
                </a:solidFill>
                <a:latin typeface="+mn-lt"/>
                <a:ea typeface="黑体" pitchFamily="49" charset="-122"/>
              </a:rPr>
              <a:t>scanf</a:t>
            </a:r>
            <a:r>
              <a:rPr lang="zh-CN" altLang="en-US" b="1" dirty="0">
                <a:solidFill>
                  <a:srgbClr val="006600"/>
                </a:solidFill>
                <a:latin typeface="+mn-lt"/>
                <a:ea typeface="黑体" pitchFamily="49" charset="-122"/>
              </a:rPr>
              <a:t>与</a:t>
            </a:r>
            <a:r>
              <a:rPr lang="en-US" altLang="zh-CN" b="1" dirty="0" err="1">
                <a:solidFill>
                  <a:srgbClr val="006600"/>
                </a:solidFill>
                <a:latin typeface="+mn-lt"/>
                <a:ea typeface="黑体" pitchFamily="49" charset="-122"/>
              </a:rPr>
              <a:t>printf</a:t>
            </a:r>
            <a:r>
              <a:rPr lang="zh-CN" altLang="en-US" b="1" dirty="0">
                <a:solidFill>
                  <a:srgbClr val="006600"/>
                </a:solidFill>
                <a:latin typeface="+mn-lt"/>
                <a:ea typeface="黑体" pitchFamily="49" charset="-122"/>
              </a:rPr>
              <a:t>函数，包含头文件</a:t>
            </a:r>
            <a:r>
              <a:rPr lang="en-US" altLang="zh-CN" b="1" dirty="0">
                <a:solidFill>
                  <a:srgbClr val="006600"/>
                </a:solidFill>
                <a:latin typeface="+mn-lt"/>
                <a:ea typeface="黑体" pitchFamily="49" charset="-122"/>
              </a:rPr>
              <a:t>*/</a:t>
            </a:r>
          </a:p>
          <a:p>
            <a:pPr>
              <a:lnSpc>
                <a:spcPts val="3300"/>
              </a:lnSpc>
              <a:defRPr/>
            </a:pPr>
            <a:r>
              <a:rPr lang="en-US" altLang="zh-CN" dirty="0">
                <a:latin typeface="+mn-lt"/>
                <a:ea typeface="黑体" pitchFamily="49" charset="-122"/>
              </a:rPr>
              <a:t>void main()</a:t>
            </a:r>
            <a:endParaRPr lang="zh-CN" altLang="en-US" dirty="0">
              <a:latin typeface="+mn-lt"/>
              <a:ea typeface="黑体" pitchFamily="49" charset="-122"/>
            </a:endParaRPr>
          </a:p>
          <a:p>
            <a:pPr>
              <a:lnSpc>
                <a:spcPts val="3300"/>
              </a:lnSpc>
              <a:defRPr/>
            </a:pPr>
            <a:r>
              <a:rPr lang="en-US" altLang="zh-CN" dirty="0">
                <a:latin typeface="+mn-lt"/>
                <a:ea typeface="黑体" pitchFamily="49" charset="-122"/>
              </a:rPr>
              <a:t>  { double C,F;  </a:t>
            </a:r>
            <a:endParaRPr lang="zh-CN" altLang="en-US" dirty="0">
              <a:latin typeface="+mn-lt"/>
              <a:ea typeface="黑体" pitchFamily="49" charset="-122"/>
            </a:endParaRPr>
          </a:p>
          <a:p>
            <a:pPr>
              <a:lnSpc>
                <a:spcPts val="3300"/>
              </a:lnSpc>
              <a:defRPr/>
            </a:pPr>
            <a:r>
              <a:rPr lang="en-US" altLang="zh-CN" dirty="0">
                <a:latin typeface="+mn-lt"/>
                <a:ea typeface="黑体" pitchFamily="49" charset="-122"/>
              </a:rPr>
              <a:t>     </a:t>
            </a:r>
            <a:r>
              <a:rPr lang="en-US" altLang="zh-CN" dirty="0" err="1">
                <a:latin typeface="+mn-lt"/>
                <a:ea typeface="黑体" pitchFamily="49" charset="-122"/>
              </a:rPr>
              <a:t>printf</a:t>
            </a:r>
            <a:r>
              <a:rPr lang="en-US" altLang="zh-CN" dirty="0">
                <a:latin typeface="+mn-lt"/>
                <a:ea typeface="黑体" pitchFamily="49" charset="-122"/>
              </a:rPr>
              <a:t>("Input C=");    </a:t>
            </a:r>
            <a:r>
              <a:rPr lang="en-US" altLang="zh-CN" b="1" dirty="0">
                <a:solidFill>
                  <a:srgbClr val="006600"/>
                </a:solidFill>
                <a:latin typeface="+mn-lt"/>
                <a:ea typeface="黑体" pitchFamily="49" charset="-122"/>
              </a:rPr>
              <a:t>/</a:t>
            </a:r>
            <a:r>
              <a:rPr lang="en-US" altLang="zh-CN" b="1" dirty="0">
                <a:solidFill>
                  <a:srgbClr val="006600"/>
                </a:solidFill>
                <a:latin typeface="+mn-lt"/>
                <a:ea typeface="黑体" pitchFamily="49" charset="-122"/>
                <a:sym typeface="Symbol" pitchFamily="18" charset="2"/>
              </a:rPr>
              <a:t></a:t>
            </a:r>
            <a:r>
              <a:rPr lang="en-US" altLang="zh-CN" b="1" dirty="0">
                <a:solidFill>
                  <a:srgbClr val="006600"/>
                </a:solidFill>
                <a:latin typeface="+mn-lt"/>
                <a:ea typeface="黑体" pitchFamily="49" charset="-122"/>
              </a:rPr>
              <a:t> </a:t>
            </a:r>
            <a:r>
              <a:rPr lang="zh-CN" altLang="en-US" b="1" dirty="0">
                <a:solidFill>
                  <a:srgbClr val="006600"/>
                </a:solidFill>
                <a:latin typeface="+mn-lt"/>
                <a:ea typeface="黑体" pitchFamily="49" charset="-122"/>
              </a:rPr>
              <a:t>显示提示信息</a:t>
            </a:r>
            <a:r>
              <a:rPr lang="en-US" altLang="zh-CN" b="1" dirty="0">
                <a:solidFill>
                  <a:srgbClr val="006600"/>
                </a:solidFill>
                <a:latin typeface="+mn-lt"/>
                <a:ea typeface="黑体" pitchFamily="49" charset="-122"/>
              </a:rPr>
              <a:t>Input C= </a:t>
            </a:r>
            <a:r>
              <a:rPr lang="en-US" altLang="zh-CN" b="1" dirty="0">
                <a:solidFill>
                  <a:srgbClr val="006600"/>
                </a:solidFill>
                <a:latin typeface="+mn-lt"/>
                <a:ea typeface="黑体" pitchFamily="49" charset="-122"/>
                <a:sym typeface="Symbol" pitchFamily="18" charset="2"/>
              </a:rPr>
              <a:t></a:t>
            </a:r>
            <a:r>
              <a:rPr lang="en-US" altLang="zh-CN" b="1" dirty="0">
                <a:solidFill>
                  <a:srgbClr val="006600"/>
                </a:solidFill>
                <a:latin typeface="+mn-lt"/>
                <a:ea typeface="黑体" pitchFamily="49" charset="-122"/>
              </a:rPr>
              <a:t>/</a:t>
            </a:r>
            <a:endParaRPr lang="zh-CN" altLang="en-US" b="1" dirty="0">
              <a:solidFill>
                <a:srgbClr val="006600"/>
              </a:solidFill>
              <a:latin typeface="+mn-lt"/>
              <a:ea typeface="黑体" pitchFamily="49" charset="-122"/>
            </a:endParaRPr>
          </a:p>
          <a:p>
            <a:pPr>
              <a:lnSpc>
                <a:spcPts val="3300"/>
              </a:lnSpc>
              <a:defRPr/>
            </a:pPr>
            <a:r>
              <a:rPr lang="en-US" altLang="zh-CN" dirty="0">
                <a:latin typeface="+mn-lt"/>
                <a:ea typeface="黑体" pitchFamily="49" charset="-122"/>
              </a:rPr>
              <a:t>     </a:t>
            </a:r>
            <a:r>
              <a:rPr lang="en-US" altLang="zh-CN" dirty="0" err="1">
                <a:latin typeface="+mn-lt"/>
                <a:ea typeface="黑体" pitchFamily="49" charset="-122"/>
              </a:rPr>
              <a:t>scanf</a:t>
            </a:r>
            <a:r>
              <a:rPr lang="en-US" altLang="zh-CN" dirty="0">
                <a:latin typeface="+mn-lt"/>
                <a:ea typeface="黑体" pitchFamily="49" charset="-122"/>
              </a:rPr>
              <a:t>("%</a:t>
            </a:r>
            <a:r>
              <a:rPr lang="en-US" altLang="zh-CN" b="1" dirty="0" err="1">
                <a:solidFill>
                  <a:srgbClr val="FF0000"/>
                </a:solidFill>
                <a:latin typeface="+mn-lt"/>
                <a:ea typeface="黑体" pitchFamily="49" charset="-122"/>
              </a:rPr>
              <a:t>l</a:t>
            </a:r>
            <a:r>
              <a:rPr lang="en-US" altLang="zh-CN" dirty="0" err="1">
                <a:latin typeface="+mn-lt"/>
                <a:ea typeface="黑体" pitchFamily="49" charset="-122"/>
              </a:rPr>
              <a:t>f",</a:t>
            </a:r>
            <a:r>
              <a:rPr lang="en-US" altLang="zh-CN" b="1" dirty="0" err="1">
                <a:solidFill>
                  <a:srgbClr val="FF0000"/>
                </a:solidFill>
                <a:latin typeface="+mn-lt"/>
                <a:ea typeface="黑体" pitchFamily="49" charset="-122"/>
              </a:rPr>
              <a:t>&amp;</a:t>
            </a:r>
            <a:r>
              <a:rPr lang="en-US" altLang="zh-CN" dirty="0" err="1">
                <a:latin typeface="+mn-lt"/>
                <a:ea typeface="黑体" pitchFamily="49" charset="-122"/>
              </a:rPr>
              <a:t>F</a:t>
            </a:r>
            <a:r>
              <a:rPr lang="en-US" altLang="zh-CN" dirty="0">
                <a:latin typeface="+mn-lt"/>
                <a:ea typeface="黑体" pitchFamily="49" charset="-122"/>
              </a:rPr>
              <a:t>);      </a:t>
            </a:r>
            <a:r>
              <a:rPr lang="en-US" altLang="zh-CN" b="1" dirty="0">
                <a:solidFill>
                  <a:srgbClr val="006600"/>
                </a:solidFill>
                <a:latin typeface="+mn-lt"/>
                <a:ea typeface="黑体" pitchFamily="49" charset="-122"/>
              </a:rPr>
              <a:t>/</a:t>
            </a:r>
            <a:r>
              <a:rPr lang="en-US" altLang="zh-CN" b="1" dirty="0">
                <a:solidFill>
                  <a:srgbClr val="006600"/>
                </a:solidFill>
                <a:latin typeface="+mn-lt"/>
                <a:ea typeface="黑体" pitchFamily="49" charset="-122"/>
                <a:sym typeface="Symbol" pitchFamily="18" charset="2"/>
              </a:rPr>
              <a:t></a:t>
            </a:r>
            <a:r>
              <a:rPr lang="en-US" altLang="zh-CN" b="1" dirty="0">
                <a:solidFill>
                  <a:srgbClr val="006600"/>
                </a:solidFill>
                <a:latin typeface="+mn-lt"/>
                <a:ea typeface="黑体" pitchFamily="49" charset="-122"/>
              </a:rPr>
              <a:t> </a:t>
            </a:r>
            <a:r>
              <a:rPr lang="zh-CN" altLang="en-US" b="1" dirty="0">
                <a:solidFill>
                  <a:srgbClr val="006600"/>
                </a:solidFill>
                <a:latin typeface="+mn-lt"/>
                <a:ea typeface="黑体" pitchFamily="49" charset="-122"/>
              </a:rPr>
              <a:t>输入摄氏温度 </a:t>
            </a:r>
            <a:r>
              <a:rPr lang="en-US" altLang="zh-CN" b="1" dirty="0">
                <a:solidFill>
                  <a:srgbClr val="006600"/>
                </a:solidFill>
                <a:latin typeface="+mn-lt"/>
                <a:ea typeface="黑体" pitchFamily="49" charset="-122"/>
                <a:sym typeface="Symbol" pitchFamily="18" charset="2"/>
              </a:rPr>
              <a:t></a:t>
            </a:r>
            <a:r>
              <a:rPr lang="en-US" altLang="zh-CN" b="1" dirty="0">
                <a:solidFill>
                  <a:srgbClr val="006600"/>
                </a:solidFill>
                <a:latin typeface="+mn-lt"/>
                <a:ea typeface="黑体" pitchFamily="49" charset="-122"/>
              </a:rPr>
              <a:t>/</a:t>
            </a:r>
            <a:endParaRPr lang="zh-CN" altLang="en-US" b="1" dirty="0">
              <a:solidFill>
                <a:srgbClr val="006600"/>
              </a:solidFill>
              <a:latin typeface="+mn-lt"/>
              <a:ea typeface="黑体" pitchFamily="49" charset="-122"/>
            </a:endParaRPr>
          </a:p>
          <a:p>
            <a:pPr>
              <a:lnSpc>
                <a:spcPts val="3300"/>
              </a:lnSpc>
              <a:defRPr/>
            </a:pPr>
            <a:r>
              <a:rPr lang="en-US" altLang="zh-CN" dirty="0">
                <a:latin typeface="+mn-lt"/>
                <a:ea typeface="黑体" pitchFamily="49" charset="-122"/>
              </a:rPr>
              <a:t>     C=</a:t>
            </a:r>
            <a:r>
              <a:rPr lang="en-US" altLang="zh-CN" b="1" dirty="0">
                <a:solidFill>
                  <a:srgbClr val="FF0000"/>
                </a:solidFill>
                <a:latin typeface="+mn-lt"/>
                <a:ea typeface="黑体" pitchFamily="49" charset="-122"/>
              </a:rPr>
              <a:t>5.0</a:t>
            </a:r>
            <a:r>
              <a:rPr lang="en-US" altLang="zh-CN" dirty="0">
                <a:latin typeface="+mn-lt"/>
                <a:ea typeface="黑体" pitchFamily="49" charset="-122"/>
              </a:rPr>
              <a:t>/9</a:t>
            </a:r>
            <a:r>
              <a:rPr lang="en-US" altLang="zh-CN" dirty="0">
                <a:latin typeface="+mn-lt"/>
                <a:ea typeface="黑体" pitchFamily="49" charset="-122"/>
                <a:sym typeface="Symbol" pitchFamily="18" charset="2"/>
              </a:rPr>
              <a:t></a:t>
            </a:r>
            <a:r>
              <a:rPr lang="en-US" altLang="zh-CN" dirty="0">
                <a:latin typeface="+mn-lt"/>
                <a:ea typeface="黑体" pitchFamily="49" charset="-122"/>
              </a:rPr>
              <a:t>(F</a:t>
            </a:r>
            <a:r>
              <a:rPr lang="en-US" altLang="zh-CN" dirty="0">
                <a:latin typeface="+mn-lt"/>
                <a:ea typeface="黑体" pitchFamily="49" charset="-122"/>
                <a:sym typeface="Symbol" pitchFamily="18" charset="2"/>
              </a:rPr>
              <a:t></a:t>
            </a:r>
            <a:r>
              <a:rPr lang="en-US" altLang="zh-CN" dirty="0">
                <a:latin typeface="+mn-lt"/>
                <a:ea typeface="黑体" pitchFamily="49" charset="-122"/>
              </a:rPr>
              <a:t>32);      </a:t>
            </a:r>
            <a:r>
              <a:rPr lang="en-US" altLang="zh-CN" b="1" dirty="0">
                <a:solidFill>
                  <a:srgbClr val="006600"/>
                </a:solidFill>
                <a:latin typeface="+mn-lt"/>
                <a:ea typeface="黑体" pitchFamily="49" charset="-122"/>
              </a:rPr>
              <a:t>/</a:t>
            </a:r>
            <a:r>
              <a:rPr lang="en-US" altLang="zh-CN" b="1" dirty="0">
                <a:solidFill>
                  <a:srgbClr val="006600"/>
                </a:solidFill>
                <a:latin typeface="+mn-lt"/>
                <a:ea typeface="黑体" pitchFamily="49" charset="-122"/>
                <a:sym typeface="Symbol" pitchFamily="18" charset="2"/>
              </a:rPr>
              <a:t></a:t>
            </a:r>
            <a:r>
              <a:rPr lang="en-US" altLang="zh-CN" b="1" dirty="0">
                <a:solidFill>
                  <a:srgbClr val="006600"/>
                </a:solidFill>
                <a:latin typeface="+mn-lt"/>
                <a:ea typeface="黑体" pitchFamily="49" charset="-122"/>
              </a:rPr>
              <a:t> </a:t>
            </a:r>
            <a:r>
              <a:rPr lang="zh-CN" altLang="en-US" b="1" dirty="0">
                <a:solidFill>
                  <a:srgbClr val="006600"/>
                </a:solidFill>
                <a:latin typeface="+mn-lt"/>
                <a:ea typeface="黑体" pitchFamily="49" charset="-122"/>
              </a:rPr>
              <a:t>注意：</a:t>
            </a:r>
            <a:r>
              <a:rPr lang="en-US" altLang="zh-CN" b="1" dirty="0">
                <a:solidFill>
                  <a:srgbClr val="006600"/>
                </a:solidFill>
                <a:latin typeface="+mn-lt"/>
                <a:ea typeface="黑体" pitchFamily="49" charset="-122"/>
              </a:rPr>
              <a:t>5.0/9</a:t>
            </a:r>
            <a:r>
              <a:rPr lang="zh-CN" altLang="en-US" b="1" dirty="0">
                <a:solidFill>
                  <a:srgbClr val="006600"/>
                </a:solidFill>
                <a:latin typeface="+mn-lt"/>
                <a:ea typeface="黑体" pitchFamily="49" charset="-122"/>
              </a:rPr>
              <a:t>不要写成</a:t>
            </a:r>
            <a:r>
              <a:rPr lang="en-US" altLang="zh-CN" b="1" dirty="0">
                <a:solidFill>
                  <a:srgbClr val="006600"/>
                </a:solidFill>
                <a:latin typeface="+mn-lt"/>
                <a:ea typeface="黑体" pitchFamily="49" charset="-122"/>
              </a:rPr>
              <a:t> 5/9 </a:t>
            </a:r>
            <a:r>
              <a:rPr lang="en-US" altLang="zh-CN" b="1" dirty="0">
                <a:solidFill>
                  <a:srgbClr val="006600"/>
                </a:solidFill>
                <a:latin typeface="+mn-lt"/>
                <a:ea typeface="黑体" pitchFamily="49" charset="-122"/>
                <a:sym typeface="Symbol" pitchFamily="18" charset="2"/>
              </a:rPr>
              <a:t></a:t>
            </a:r>
            <a:r>
              <a:rPr lang="en-US" altLang="zh-CN" b="1" dirty="0">
                <a:solidFill>
                  <a:srgbClr val="006600"/>
                </a:solidFill>
                <a:latin typeface="+mn-lt"/>
                <a:ea typeface="黑体" pitchFamily="49" charset="-122"/>
              </a:rPr>
              <a:t>/</a:t>
            </a:r>
            <a:endParaRPr lang="zh-CN" altLang="en-US" b="1" dirty="0">
              <a:solidFill>
                <a:srgbClr val="006600"/>
              </a:solidFill>
              <a:latin typeface="+mn-lt"/>
              <a:ea typeface="黑体" pitchFamily="49" charset="-122"/>
            </a:endParaRPr>
          </a:p>
          <a:p>
            <a:pPr>
              <a:lnSpc>
                <a:spcPts val="3300"/>
              </a:lnSpc>
              <a:defRPr/>
            </a:pPr>
            <a:r>
              <a:rPr lang="en-US" altLang="zh-CN" dirty="0">
                <a:latin typeface="+mn-lt"/>
                <a:ea typeface="黑体" pitchFamily="49" charset="-122"/>
              </a:rPr>
              <a:t>     </a:t>
            </a:r>
            <a:r>
              <a:rPr lang="en-US" altLang="zh-CN" dirty="0" err="1">
                <a:latin typeface="+mn-lt"/>
                <a:ea typeface="黑体" pitchFamily="49" charset="-122"/>
              </a:rPr>
              <a:t>printf</a:t>
            </a:r>
            <a:r>
              <a:rPr lang="en-US" altLang="zh-CN" dirty="0">
                <a:latin typeface="+mn-lt"/>
                <a:ea typeface="黑体" pitchFamily="49" charset="-122"/>
              </a:rPr>
              <a:t>("C=%.3f\</a:t>
            </a:r>
            <a:r>
              <a:rPr lang="en-US" altLang="zh-CN" dirty="0" err="1">
                <a:latin typeface="+mn-lt"/>
                <a:ea typeface="黑体" pitchFamily="49" charset="-122"/>
              </a:rPr>
              <a:t>n",C</a:t>
            </a:r>
            <a:r>
              <a:rPr lang="en-US" altLang="zh-CN" dirty="0">
                <a:latin typeface="+mn-lt"/>
                <a:ea typeface="黑体" pitchFamily="49" charset="-122"/>
              </a:rPr>
              <a:t>);    </a:t>
            </a:r>
            <a:endParaRPr lang="zh-CN" altLang="en-US" dirty="0">
              <a:latin typeface="+mn-lt"/>
              <a:ea typeface="黑体" pitchFamily="49" charset="-122"/>
            </a:endParaRPr>
          </a:p>
          <a:p>
            <a:pPr>
              <a:lnSpc>
                <a:spcPts val="3300"/>
              </a:lnSpc>
              <a:defRPr/>
            </a:pPr>
            <a:r>
              <a:rPr lang="en-US" altLang="zh-CN" dirty="0">
                <a:latin typeface="+mn-lt"/>
                <a:ea typeface="黑体" pitchFamily="49" charset="-122"/>
              </a:rPr>
              <a:t>  } </a:t>
            </a:r>
          </a:p>
          <a:p>
            <a:pPr>
              <a:lnSpc>
                <a:spcPts val="3300"/>
              </a:lnSpc>
              <a:defRPr/>
            </a:pPr>
            <a:r>
              <a:rPr lang="zh-CN" altLang="en-US" b="1" dirty="0">
                <a:solidFill>
                  <a:srgbClr val="FF0000"/>
                </a:solidFill>
                <a:effectLst>
                  <a:outerShdw blurRad="38100" dist="38100" dir="2700000" algn="tl">
                    <a:srgbClr val="C0C0C0"/>
                  </a:outerShdw>
                </a:effectLst>
                <a:latin typeface="+mn-lt"/>
                <a:ea typeface="黑体" pitchFamily="49" charset="-122"/>
              </a:rPr>
              <a:t>问题与思考</a:t>
            </a:r>
            <a:r>
              <a:rPr lang="zh-CN" altLang="en-US" dirty="0">
                <a:latin typeface="+mn-lt"/>
                <a:ea typeface="黑体" pitchFamily="49" charset="-122"/>
              </a:rPr>
              <a:t>：</a:t>
            </a:r>
          </a:p>
          <a:p>
            <a:pPr>
              <a:lnSpc>
                <a:spcPts val="3300"/>
              </a:lnSpc>
              <a:defRPr/>
            </a:pPr>
            <a:r>
              <a:rPr lang="en-US" altLang="zh-CN" dirty="0">
                <a:latin typeface="+mn-lt"/>
                <a:ea typeface="黑体" pitchFamily="49" charset="-122"/>
              </a:rPr>
              <a:t>(1) </a:t>
            </a:r>
            <a:r>
              <a:rPr lang="zh-CN" altLang="en-US" dirty="0">
                <a:latin typeface="+mn-lt"/>
                <a:ea typeface="黑体" pitchFamily="49" charset="-122"/>
              </a:rPr>
              <a:t>程序中可以把输入格式</a:t>
            </a:r>
            <a:r>
              <a:rPr lang="en-US" altLang="zh-CN" dirty="0">
                <a:latin typeface="+mn-lt"/>
                <a:ea typeface="黑体" pitchFamily="49" charset="-122"/>
              </a:rPr>
              <a:t>%lf</a:t>
            </a:r>
            <a:r>
              <a:rPr lang="zh-CN" altLang="en-US" dirty="0">
                <a:latin typeface="+mn-lt"/>
                <a:ea typeface="黑体" pitchFamily="49" charset="-122"/>
              </a:rPr>
              <a:t>改成</a:t>
            </a:r>
            <a:r>
              <a:rPr lang="en-US" altLang="zh-CN" dirty="0">
                <a:latin typeface="+mn-lt"/>
                <a:ea typeface="黑体" pitchFamily="49" charset="-122"/>
              </a:rPr>
              <a:t>%f</a:t>
            </a:r>
            <a:r>
              <a:rPr lang="zh-CN" altLang="en-US" dirty="0">
                <a:latin typeface="+mn-lt"/>
                <a:ea typeface="黑体" pitchFamily="49" charset="-122"/>
              </a:rPr>
              <a:t>吗？　</a:t>
            </a:r>
          </a:p>
          <a:p>
            <a:pPr>
              <a:lnSpc>
                <a:spcPts val="3300"/>
              </a:lnSpc>
              <a:defRPr/>
            </a:pPr>
            <a:r>
              <a:rPr lang="en-US" altLang="zh-CN" dirty="0">
                <a:latin typeface="+mn-lt"/>
                <a:ea typeface="黑体" pitchFamily="49" charset="-122"/>
              </a:rPr>
              <a:t>(2) </a:t>
            </a:r>
            <a:r>
              <a:rPr lang="zh-CN" altLang="en-US" dirty="0">
                <a:latin typeface="+mn-lt"/>
                <a:ea typeface="黑体" pitchFamily="49" charset="-122"/>
              </a:rPr>
              <a:t>程序中可以把表达式</a:t>
            </a:r>
            <a:r>
              <a:rPr lang="en-US" altLang="zh-CN" dirty="0">
                <a:latin typeface="+mn-lt"/>
                <a:ea typeface="黑体" pitchFamily="49" charset="-122"/>
              </a:rPr>
              <a:t>C=5.0/9</a:t>
            </a:r>
            <a:r>
              <a:rPr lang="en-US" altLang="zh-CN" dirty="0">
                <a:latin typeface="+mn-lt"/>
                <a:ea typeface="黑体" pitchFamily="49" charset="-122"/>
                <a:sym typeface="Symbol" pitchFamily="18" charset="2"/>
              </a:rPr>
              <a:t></a:t>
            </a:r>
            <a:r>
              <a:rPr lang="en-US" altLang="zh-CN" dirty="0">
                <a:latin typeface="+mn-lt"/>
                <a:ea typeface="黑体" pitchFamily="49" charset="-122"/>
              </a:rPr>
              <a:t>(F</a:t>
            </a:r>
            <a:r>
              <a:rPr lang="en-US" altLang="zh-CN" dirty="0">
                <a:latin typeface="+mn-lt"/>
                <a:ea typeface="黑体" pitchFamily="49" charset="-122"/>
                <a:sym typeface="Symbol" pitchFamily="18" charset="2"/>
              </a:rPr>
              <a:t></a:t>
            </a:r>
            <a:r>
              <a:rPr lang="en-US" altLang="zh-CN" dirty="0">
                <a:latin typeface="+mn-lt"/>
                <a:ea typeface="黑体" pitchFamily="49" charset="-122"/>
              </a:rPr>
              <a:t>32);</a:t>
            </a:r>
            <a:r>
              <a:rPr lang="zh-CN" altLang="en-US" dirty="0">
                <a:latin typeface="+mn-lt"/>
                <a:ea typeface="黑体" pitchFamily="49" charset="-122"/>
              </a:rPr>
              <a:t>改成</a:t>
            </a:r>
            <a:r>
              <a:rPr lang="en-US" altLang="zh-CN" dirty="0">
                <a:latin typeface="+mn-lt"/>
                <a:ea typeface="黑体" pitchFamily="49" charset="-122"/>
              </a:rPr>
              <a:t>C=5/9</a:t>
            </a:r>
            <a:r>
              <a:rPr lang="en-US" altLang="zh-CN" dirty="0">
                <a:latin typeface="+mn-lt"/>
                <a:ea typeface="黑体" pitchFamily="49" charset="-122"/>
                <a:sym typeface="Symbol" pitchFamily="18" charset="2"/>
              </a:rPr>
              <a:t></a:t>
            </a:r>
            <a:r>
              <a:rPr lang="en-US" altLang="zh-CN" dirty="0">
                <a:latin typeface="+mn-lt"/>
                <a:ea typeface="黑体" pitchFamily="49" charset="-122"/>
              </a:rPr>
              <a:t>(F</a:t>
            </a:r>
            <a:r>
              <a:rPr lang="en-US" altLang="zh-CN" dirty="0">
                <a:latin typeface="+mn-lt"/>
                <a:ea typeface="黑体" pitchFamily="49" charset="-122"/>
                <a:sym typeface="Symbol" pitchFamily="18" charset="2"/>
              </a:rPr>
              <a:t></a:t>
            </a:r>
            <a:r>
              <a:rPr lang="en-US" altLang="zh-CN" dirty="0">
                <a:latin typeface="+mn-lt"/>
                <a:ea typeface="黑体" pitchFamily="49" charset="-122"/>
              </a:rPr>
              <a:t>32);</a:t>
            </a:r>
            <a:r>
              <a:rPr lang="zh-CN" altLang="en-US" dirty="0">
                <a:latin typeface="+mn-lt"/>
                <a:ea typeface="黑体" pitchFamily="49" charset="-122"/>
              </a:rPr>
              <a:t>吗？</a:t>
            </a:r>
          </a:p>
          <a:p>
            <a:pPr>
              <a:lnSpc>
                <a:spcPts val="3300"/>
              </a:lnSpc>
              <a:defRPr/>
            </a:pPr>
            <a:r>
              <a:rPr lang="en-US" altLang="zh-CN" dirty="0">
                <a:latin typeface="+mn-lt"/>
                <a:ea typeface="黑体" pitchFamily="49" charset="-122"/>
              </a:rPr>
              <a:t>(3) </a:t>
            </a:r>
            <a:r>
              <a:rPr lang="zh-CN" altLang="en-US" dirty="0">
                <a:latin typeface="+mn-lt"/>
                <a:ea typeface="黑体" pitchFamily="49" charset="-122"/>
              </a:rPr>
              <a:t>输入格式是</a:t>
            </a:r>
            <a:r>
              <a:rPr lang="en-US" altLang="zh-CN" dirty="0">
                <a:latin typeface="+mn-lt"/>
                <a:ea typeface="黑体" pitchFamily="49" charset="-122"/>
              </a:rPr>
              <a:t>%lf</a:t>
            </a:r>
            <a:r>
              <a:rPr lang="zh-CN" altLang="en-US" dirty="0">
                <a:latin typeface="+mn-lt"/>
                <a:ea typeface="黑体" pitchFamily="49" charset="-122"/>
              </a:rPr>
              <a:t>，输出格式为什么不是</a:t>
            </a:r>
            <a:r>
              <a:rPr lang="en-US" altLang="zh-CN" dirty="0">
                <a:latin typeface="+mn-lt"/>
                <a:ea typeface="黑体" pitchFamily="49" charset="-122"/>
              </a:rPr>
              <a:t>%lf</a:t>
            </a:r>
            <a:r>
              <a:rPr lang="zh-CN" altLang="en-US" dirty="0">
                <a:latin typeface="+mn-lt"/>
                <a:ea typeface="黑体" pitchFamily="49" charset="-122"/>
              </a:rPr>
              <a:t>？</a:t>
            </a:r>
          </a:p>
        </p:txBody>
      </p:sp>
      <p:pic>
        <p:nvPicPr>
          <p:cNvPr id="74756" name="Picture 3" descr="C:\Program Files\Microsoft Office\MEDIA\CAGCAT10\j0299125.wmf"/>
          <p:cNvPicPr>
            <a:picLocks noChangeAspect="1" noChangeArrowheads="1"/>
          </p:cNvPicPr>
          <p:nvPr/>
        </p:nvPicPr>
        <p:blipFill>
          <a:blip r:embed="rId2" cstate="print"/>
          <a:srcRect/>
          <a:stretch>
            <a:fillRect/>
          </a:stretch>
        </p:blipFill>
        <p:spPr bwMode="auto">
          <a:xfrm>
            <a:off x="6537176" y="4005064"/>
            <a:ext cx="642937" cy="1055688"/>
          </a:xfrm>
          <a:prstGeom prst="rect">
            <a:avLst/>
          </a:prstGeom>
          <a:noFill/>
          <a:ln w="9525">
            <a:noFill/>
            <a:miter lim="800000"/>
            <a:headEnd/>
            <a:tailEnd/>
          </a:ln>
        </p:spPr>
      </p:pic>
      <p:sp>
        <p:nvSpPr>
          <p:cNvPr id="5" name="Rectangle 2">
            <a:extLst>
              <a:ext uri="{FF2B5EF4-FFF2-40B4-BE49-F238E27FC236}">
                <a16:creationId xmlns:a16="http://schemas.microsoft.com/office/drawing/2014/main" id="{A977DCEA-ADA7-400A-9735-1542BE3C4846}"/>
              </a:ext>
            </a:extLst>
          </p:cNvPr>
          <p:cNvSpPr txBox="1">
            <a:spLocks noChangeArrowheads="1"/>
          </p:cNvSpPr>
          <p:nvPr/>
        </p:nvSpPr>
        <p:spPr>
          <a:xfrm>
            <a:off x="200472" y="116632"/>
            <a:ext cx="8420100" cy="642033"/>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a:defRPr/>
            </a:pPr>
            <a:r>
              <a:rPr lang="zh-CN" altLang="en-US" sz="4000" dirty="0"/>
              <a:t>顺序结构程序设计</a:t>
            </a:r>
          </a:p>
        </p:txBody>
      </p:sp>
    </p:spTree>
    <p:extLst>
      <p:ext uri="{BB962C8B-B14F-4D97-AF65-F5344CB8AC3E}">
        <p14:creationId xmlns:p14="http://schemas.microsoft.com/office/powerpoint/2010/main" val="22458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ChangeArrowheads="1"/>
          </p:cNvSpPr>
          <p:nvPr/>
        </p:nvSpPr>
        <p:spPr bwMode="auto">
          <a:xfrm>
            <a:off x="488504" y="928688"/>
            <a:ext cx="8928992" cy="3222998"/>
          </a:xfrm>
          <a:prstGeom prst="rect">
            <a:avLst/>
          </a:prstGeom>
          <a:noFill/>
          <a:ln w="9525">
            <a:noFill/>
            <a:miter lim="800000"/>
            <a:headEnd/>
            <a:tailEnd/>
          </a:ln>
        </p:spPr>
        <p:txBody>
          <a:bodyPr wrap="square">
            <a:spAutoFit/>
          </a:bodyPr>
          <a:lstStyle/>
          <a:p>
            <a:pPr>
              <a:lnSpc>
                <a:spcPct val="150000"/>
              </a:lnSpc>
            </a:pPr>
            <a:r>
              <a:rPr lang="zh-CN" altLang="en-US" sz="2800" b="1" dirty="0">
                <a:solidFill>
                  <a:srgbClr val="CC0000"/>
                </a:solidFill>
                <a:latin typeface="黑体" pitchFamily="49" charset="-122"/>
                <a:ea typeface="黑体" pitchFamily="49" charset="-122"/>
              </a:rPr>
              <a:t>例</a:t>
            </a:r>
            <a:r>
              <a:rPr lang="en-US" altLang="zh-CN" sz="2800" b="1" dirty="0">
                <a:solidFill>
                  <a:srgbClr val="CC0000"/>
                </a:solidFill>
                <a:latin typeface="黑体" pitchFamily="49" charset="-122"/>
                <a:ea typeface="黑体" pitchFamily="49" charset="-122"/>
              </a:rPr>
              <a:t>2</a:t>
            </a:r>
            <a:r>
              <a:rPr lang="zh-CN" altLang="en-US" sz="2800" b="1" dirty="0">
                <a:solidFill>
                  <a:srgbClr val="CC0000"/>
                </a:solidFill>
                <a:latin typeface="黑体" pitchFamily="49" charset="-122"/>
                <a:ea typeface="黑体" pitchFamily="49" charset="-122"/>
              </a:rPr>
              <a:t> </a:t>
            </a:r>
            <a:r>
              <a:rPr lang="zh-CN" altLang="en-US" sz="2800" dirty="0">
                <a:latin typeface="黑体" pitchFamily="49" charset="-122"/>
                <a:ea typeface="黑体" pitchFamily="49" charset="-122"/>
              </a:rPr>
              <a:t>输入一个三位正整数，然后按数字的相反次序输出。比如：输入</a:t>
            </a:r>
            <a:r>
              <a:rPr lang="en-US" altLang="zh-CN" sz="2800" dirty="0">
                <a:latin typeface="黑体" pitchFamily="49" charset="-122"/>
                <a:ea typeface="黑体" pitchFamily="49" charset="-122"/>
              </a:rPr>
              <a:t>328</a:t>
            </a:r>
            <a:r>
              <a:rPr lang="zh-CN" altLang="en-US" sz="2800" dirty="0">
                <a:latin typeface="黑体" pitchFamily="49" charset="-122"/>
                <a:ea typeface="黑体" pitchFamily="49" charset="-122"/>
              </a:rPr>
              <a:t>，输出</a:t>
            </a:r>
            <a:r>
              <a:rPr lang="en-US" altLang="zh-CN" sz="2800" dirty="0">
                <a:latin typeface="黑体" pitchFamily="49" charset="-122"/>
                <a:ea typeface="黑体" pitchFamily="49" charset="-122"/>
              </a:rPr>
              <a:t>823</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a:lnSpc>
                <a:spcPct val="150000"/>
              </a:lnSpc>
            </a:pPr>
            <a:r>
              <a:rPr lang="zh-CN" altLang="en-US" sz="2800" b="1" dirty="0">
                <a:solidFill>
                  <a:srgbClr val="0070C0"/>
                </a:solidFill>
                <a:latin typeface="黑体" pitchFamily="49" charset="-122"/>
                <a:ea typeface="黑体" pitchFamily="49" charset="-122"/>
              </a:rPr>
              <a:t>算法</a:t>
            </a:r>
            <a:r>
              <a:rPr lang="zh-CN" altLang="en-US" sz="2800" dirty="0">
                <a:latin typeface="黑体" pitchFamily="49" charset="-122"/>
                <a:ea typeface="黑体" pitchFamily="49" charset="-122"/>
              </a:rPr>
              <a:t>：输入一个整数，取出个位、十位、百位数字，按个、十、百位的顺序输出。</a:t>
            </a:r>
            <a:endParaRPr lang="en-US" altLang="zh-CN" sz="2800" dirty="0">
              <a:latin typeface="黑体" pitchFamily="49" charset="-122"/>
              <a:ea typeface="黑体" pitchFamily="49" charset="-122"/>
            </a:endParaRPr>
          </a:p>
          <a:p>
            <a:pPr>
              <a:lnSpc>
                <a:spcPct val="150000"/>
              </a:lnSpc>
            </a:pPr>
            <a:endParaRPr lang="zh-CN" altLang="en-US" sz="2800" dirty="0">
              <a:latin typeface="黑体" pitchFamily="49" charset="-122"/>
              <a:ea typeface="黑体" pitchFamily="49" charset="-122"/>
            </a:endParaRPr>
          </a:p>
        </p:txBody>
      </p:sp>
      <p:sp>
        <p:nvSpPr>
          <p:cNvPr id="4" name="Rectangle 2">
            <a:extLst>
              <a:ext uri="{FF2B5EF4-FFF2-40B4-BE49-F238E27FC236}">
                <a16:creationId xmlns:a16="http://schemas.microsoft.com/office/drawing/2014/main" id="{A5925118-5292-4AC5-80AC-8A7282C0ABCB}"/>
              </a:ext>
            </a:extLst>
          </p:cNvPr>
          <p:cNvSpPr txBox="1">
            <a:spLocks noChangeArrowheads="1"/>
          </p:cNvSpPr>
          <p:nvPr/>
        </p:nvSpPr>
        <p:spPr>
          <a:xfrm>
            <a:off x="200472" y="44624"/>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a:defRPr/>
            </a:pPr>
            <a:r>
              <a:rPr lang="zh-CN" altLang="en-US" sz="4000" dirty="0"/>
              <a:t>顺序结构程序设计</a:t>
            </a:r>
          </a:p>
        </p:txBody>
      </p:sp>
    </p:spTree>
    <p:extLst>
      <p:ext uri="{BB962C8B-B14F-4D97-AF65-F5344CB8AC3E}">
        <p14:creationId xmlns:p14="http://schemas.microsoft.com/office/powerpoint/2010/main" val="48185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ChangeArrowheads="1"/>
          </p:cNvSpPr>
          <p:nvPr/>
        </p:nvSpPr>
        <p:spPr bwMode="auto">
          <a:xfrm>
            <a:off x="488504" y="1124744"/>
            <a:ext cx="9145016" cy="4747453"/>
          </a:xfrm>
          <a:prstGeom prst="rect">
            <a:avLst/>
          </a:prstGeom>
          <a:noFill/>
          <a:ln w="9525">
            <a:noFill/>
            <a:miter lim="800000"/>
            <a:headEnd/>
            <a:tailEnd/>
          </a:ln>
        </p:spPr>
        <p:txBody>
          <a:bodyPr wrap="square">
            <a:spAutoFit/>
          </a:bodyPr>
          <a:lstStyle/>
          <a:p>
            <a:pPr>
              <a:lnSpc>
                <a:spcPts val="3300"/>
              </a:lnSpc>
            </a:pPr>
            <a:r>
              <a:rPr lang="zh-CN" altLang="en-US" sz="2800" b="1" dirty="0">
                <a:solidFill>
                  <a:srgbClr val="0070C0"/>
                </a:solidFill>
                <a:latin typeface="黑体" pitchFamily="49" charset="-122"/>
                <a:ea typeface="黑体" pitchFamily="49" charset="-122"/>
              </a:rPr>
              <a:t>算法</a:t>
            </a:r>
            <a:r>
              <a:rPr lang="zh-CN" altLang="en-US" sz="2800" dirty="0">
                <a:latin typeface="黑体" pitchFamily="49" charset="-122"/>
                <a:ea typeface="黑体" pitchFamily="49" charset="-122"/>
              </a:rPr>
              <a:t>：输入一个整数，取出个位、十位、百位数字，按个、十、百位的顺序输出。</a:t>
            </a:r>
            <a:endParaRPr lang="en-US" altLang="zh-CN" sz="2800" dirty="0">
              <a:latin typeface="黑体" pitchFamily="49" charset="-122"/>
              <a:ea typeface="黑体" pitchFamily="49" charset="-122"/>
            </a:endParaRPr>
          </a:p>
          <a:p>
            <a:pPr>
              <a:lnSpc>
                <a:spcPts val="3300"/>
              </a:lnSpc>
            </a:pPr>
            <a:r>
              <a:rPr lang="en-US" altLang="zh-CN" sz="2800" dirty="0">
                <a:latin typeface="+mn-lt"/>
                <a:ea typeface="黑体" pitchFamily="49" charset="-122"/>
              </a:rPr>
              <a:t>#include "</a:t>
            </a:r>
            <a:r>
              <a:rPr lang="en-US" altLang="zh-CN" sz="2800" dirty="0" err="1">
                <a:latin typeface="+mn-lt"/>
                <a:ea typeface="黑体" pitchFamily="49" charset="-122"/>
              </a:rPr>
              <a:t>stdio.h</a:t>
            </a:r>
            <a:r>
              <a:rPr lang="en-US" altLang="zh-CN" sz="2800" dirty="0">
                <a:latin typeface="+mn-lt"/>
                <a:ea typeface="黑体" pitchFamily="49" charset="-122"/>
              </a:rPr>
              <a:t>"</a:t>
            </a:r>
            <a:r>
              <a:rPr lang="zh-CN" altLang="en-US" sz="2800" dirty="0">
                <a:latin typeface="+mn-lt"/>
                <a:ea typeface="黑体" pitchFamily="49" charset="-122"/>
              </a:rPr>
              <a:t>　　　　</a:t>
            </a:r>
          </a:p>
          <a:p>
            <a:pPr>
              <a:lnSpc>
                <a:spcPts val="3300"/>
              </a:lnSpc>
            </a:pPr>
            <a:r>
              <a:rPr lang="en-US" altLang="zh-CN" sz="2800" dirty="0">
                <a:latin typeface="+mn-lt"/>
                <a:ea typeface="黑体" pitchFamily="49" charset="-122"/>
              </a:rPr>
              <a:t>void main()</a:t>
            </a:r>
            <a:endParaRPr lang="zh-CN" altLang="en-US" sz="2800" dirty="0">
              <a:latin typeface="+mn-lt"/>
              <a:ea typeface="黑体" pitchFamily="49" charset="-122"/>
            </a:endParaRPr>
          </a:p>
          <a:p>
            <a:pPr>
              <a:lnSpc>
                <a:spcPts val="3300"/>
              </a:lnSpc>
            </a:pPr>
            <a:r>
              <a:rPr lang="en-US" altLang="zh-CN" sz="2800" dirty="0">
                <a:latin typeface="+mn-lt"/>
                <a:ea typeface="黑体" pitchFamily="49" charset="-122"/>
              </a:rPr>
              <a:t>  { </a:t>
            </a:r>
            <a:r>
              <a:rPr lang="en-US" altLang="zh-CN" sz="2800" dirty="0" err="1">
                <a:latin typeface="+mn-lt"/>
                <a:ea typeface="黑体" pitchFamily="49" charset="-122"/>
              </a:rPr>
              <a:t>int</a:t>
            </a:r>
            <a:r>
              <a:rPr lang="en-US" altLang="zh-CN" sz="2800" dirty="0">
                <a:latin typeface="+mn-lt"/>
                <a:ea typeface="黑体" pitchFamily="49" charset="-122"/>
              </a:rPr>
              <a:t> </a:t>
            </a:r>
            <a:r>
              <a:rPr lang="en-US" altLang="zh-CN" sz="2800" dirty="0" err="1">
                <a:latin typeface="+mn-lt"/>
                <a:ea typeface="黑体" pitchFamily="49" charset="-122"/>
              </a:rPr>
              <a:t>x,a,b,c</a:t>
            </a:r>
            <a:r>
              <a:rPr lang="en-US" altLang="zh-CN" sz="2800" dirty="0">
                <a:latin typeface="+mn-lt"/>
                <a:ea typeface="黑体" pitchFamily="49" charset="-122"/>
              </a:rPr>
              <a:t>; </a:t>
            </a:r>
            <a:endParaRPr lang="zh-CN" altLang="en-US" sz="2800" dirty="0">
              <a:latin typeface="+mn-lt"/>
              <a:ea typeface="黑体" pitchFamily="49" charset="-122"/>
            </a:endParaRPr>
          </a:p>
          <a:p>
            <a:pPr>
              <a:lnSpc>
                <a:spcPts val="3300"/>
              </a:lnSpc>
            </a:pPr>
            <a:r>
              <a:rPr lang="en-US" altLang="zh-CN" sz="2800" dirty="0">
                <a:latin typeface="+mn-lt"/>
                <a:ea typeface="黑体" pitchFamily="49" charset="-122"/>
              </a:rPr>
              <a:t>     </a:t>
            </a:r>
            <a:r>
              <a:rPr lang="en-US" altLang="zh-CN" sz="2800" dirty="0" err="1">
                <a:latin typeface="+mn-lt"/>
                <a:ea typeface="黑体" pitchFamily="49" charset="-122"/>
              </a:rPr>
              <a:t>printf</a:t>
            </a:r>
            <a:r>
              <a:rPr lang="en-US" altLang="zh-CN" sz="2800" dirty="0">
                <a:latin typeface="+mn-lt"/>
                <a:ea typeface="黑体" pitchFamily="49" charset="-122"/>
              </a:rPr>
              <a:t>("Input x=");</a:t>
            </a:r>
            <a:r>
              <a:rPr lang="en-US" altLang="zh-CN" sz="2800" dirty="0" err="1">
                <a:latin typeface="+mn-lt"/>
                <a:ea typeface="黑体" pitchFamily="49" charset="-122"/>
              </a:rPr>
              <a:t>scanf</a:t>
            </a:r>
            <a:r>
              <a:rPr lang="en-US" altLang="zh-CN" sz="2800" dirty="0">
                <a:latin typeface="+mn-lt"/>
                <a:ea typeface="黑体" pitchFamily="49" charset="-122"/>
              </a:rPr>
              <a:t>("%</a:t>
            </a:r>
            <a:r>
              <a:rPr lang="en-US" altLang="zh-CN" sz="2800" dirty="0" err="1">
                <a:latin typeface="+mn-lt"/>
                <a:ea typeface="黑体" pitchFamily="49" charset="-122"/>
              </a:rPr>
              <a:t>d",&amp;x</a:t>
            </a:r>
            <a:r>
              <a:rPr lang="en-US" altLang="zh-CN" sz="2800" dirty="0">
                <a:latin typeface="+mn-lt"/>
                <a:ea typeface="黑体" pitchFamily="49" charset="-122"/>
              </a:rPr>
              <a:t>);</a:t>
            </a:r>
            <a:endParaRPr lang="zh-CN" altLang="en-US" sz="2800" dirty="0">
              <a:latin typeface="+mn-lt"/>
              <a:ea typeface="黑体" pitchFamily="49" charset="-122"/>
            </a:endParaRPr>
          </a:p>
          <a:p>
            <a:pPr>
              <a:lnSpc>
                <a:spcPts val="3300"/>
              </a:lnSpc>
            </a:pPr>
            <a:r>
              <a:rPr lang="en-US" altLang="zh-CN" sz="2800" dirty="0">
                <a:latin typeface="+mn-lt"/>
                <a:ea typeface="黑体" pitchFamily="49" charset="-122"/>
              </a:rPr>
              <a:t>     a=x%10;                </a:t>
            </a:r>
            <a:r>
              <a:rPr lang="en-US" altLang="zh-CN" sz="2800" b="1" dirty="0">
                <a:solidFill>
                  <a:srgbClr val="006600"/>
                </a:solidFill>
                <a:latin typeface="+mn-lt"/>
                <a:ea typeface="黑体" pitchFamily="49" charset="-122"/>
              </a:rPr>
              <a:t>/</a:t>
            </a:r>
            <a:r>
              <a:rPr lang="en-US" altLang="zh-CN" sz="2800" b="1" dirty="0">
                <a:solidFill>
                  <a:srgbClr val="006600"/>
                </a:solidFill>
                <a:latin typeface="+mn-lt"/>
                <a:ea typeface="黑体" pitchFamily="49" charset="-122"/>
                <a:sym typeface="Symbol" pitchFamily="18" charset="2"/>
              </a:rPr>
              <a:t></a:t>
            </a:r>
            <a:r>
              <a:rPr lang="en-US" altLang="zh-CN" sz="2800" b="1" dirty="0">
                <a:solidFill>
                  <a:srgbClr val="006600"/>
                </a:solidFill>
                <a:latin typeface="+mn-lt"/>
                <a:ea typeface="黑体" pitchFamily="49" charset="-122"/>
              </a:rPr>
              <a:t> </a:t>
            </a:r>
            <a:r>
              <a:rPr lang="zh-CN" altLang="en-US" sz="2800" b="1" dirty="0">
                <a:solidFill>
                  <a:srgbClr val="006600"/>
                </a:solidFill>
                <a:latin typeface="+mn-lt"/>
                <a:ea typeface="黑体" pitchFamily="49" charset="-122"/>
              </a:rPr>
              <a:t>取个位数字 </a:t>
            </a:r>
            <a:r>
              <a:rPr lang="en-US" altLang="zh-CN" sz="2800" b="1" dirty="0">
                <a:solidFill>
                  <a:srgbClr val="006600"/>
                </a:solidFill>
                <a:latin typeface="+mn-lt"/>
                <a:ea typeface="黑体" pitchFamily="49" charset="-122"/>
                <a:sym typeface="Symbol" pitchFamily="18" charset="2"/>
              </a:rPr>
              <a:t></a:t>
            </a:r>
            <a:r>
              <a:rPr lang="en-US" altLang="zh-CN" sz="2800" b="1" dirty="0">
                <a:solidFill>
                  <a:srgbClr val="006600"/>
                </a:solidFill>
                <a:latin typeface="+mn-lt"/>
                <a:ea typeface="黑体" pitchFamily="49" charset="-122"/>
              </a:rPr>
              <a:t>/</a:t>
            </a:r>
            <a:endParaRPr lang="zh-CN" altLang="en-US" sz="2800" b="1" dirty="0">
              <a:solidFill>
                <a:srgbClr val="006600"/>
              </a:solidFill>
              <a:latin typeface="+mn-lt"/>
              <a:ea typeface="黑体" pitchFamily="49" charset="-122"/>
            </a:endParaRPr>
          </a:p>
          <a:p>
            <a:pPr>
              <a:lnSpc>
                <a:spcPts val="3300"/>
              </a:lnSpc>
            </a:pPr>
            <a:r>
              <a:rPr lang="en-US" altLang="zh-CN" sz="2800" dirty="0">
                <a:latin typeface="+mn-lt"/>
                <a:ea typeface="黑体" pitchFamily="49" charset="-122"/>
              </a:rPr>
              <a:t>     b=x/10%10;           </a:t>
            </a:r>
            <a:r>
              <a:rPr lang="en-US" altLang="zh-CN" sz="2800" b="1" dirty="0">
                <a:solidFill>
                  <a:srgbClr val="006600"/>
                </a:solidFill>
                <a:latin typeface="+mn-lt"/>
                <a:ea typeface="黑体" pitchFamily="49" charset="-122"/>
              </a:rPr>
              <a:t>/</a:t>
            </a:r>
            <a:r>
              <a:rPr lang="en-US" altLang="zh-CN" sz="2800" b="1" dirty="0">
                <a:solidFill>
                  <a:srgbClr val="006600"/>
                </a:solidFill>
                <a:latin typeface="+mn-lt"/>
                <a:ea typeface="黑体" pitchFamily="49" charset="-122"/>
                <a:sym typeface="Symbol" pitchFamily="18" charset="2"/>
              </a:rPr>
              <a:t></a:t>
            </a:r>
            <a:r>
              <a:rPr lang="en-US" altLang="zh-CN" sz="2800" b="1" dirty="0">
                <a:solidFill>
                  <a:srgbClr val="006600"/>
                </a:solidFill>
                <a:latin typeface="+mn-lt"/>
                <a:ea typeface="黑体" pitchFamily="49" charset="-122"/>
              </a:rPr>
              <a:t> </a:t>
            </a:r>
            <a:r>
              <a:rPr lang="zh-CN" altLang="en-US" sz="2800" b="1" dirty="0">
                <a:solidFill>
                  <a:srgbClr val="006600"/>
                </a:solidFill>
                <a:latin typeface="+mn-lt"/>
                <a:ea typeface="黑体" pitchFamily="49" charset="-122"/>
              </a:rPr>
              <a:t>取十位数字 </a:t>
            </a:r>
            <a:r>
              <a:rPr lang="en-US" altLang="zh-CN" sz="2800" b="1" dirty="0">
                <a:solidFill>
                  <a:srgbClr val="006600"/>
                </a:solidFill>
                <a:latin typeface="+mn-lt"/>
                <a:ea typeface="黑体" pitchFamily="49" charset="-122"/>
                <a:sym typeface="Symbol" pitchFamily="18" charset="2"/>
              </a:rPr>
              <a:t></a:t>
            </a:r>
            <a:r>
              <a:rPr lang="en-US" altLang="zh-CN" sz="2800" b="1" dirty="0">
                <a:solidFill>
                  <a:srgbClr val="006600"/>
                </a:solidFill>
                <a:latin typeface="+mn-lt"/>
                <a:ea typeface="黑体" pitchFamily="49" charset="-122"/>
              </a:rPr>
              <a:t>/</a:t>
            </a:r>
            <a:endParaRPr lang="zh-CN" altLang="en-US" sz="2800" b="1" dirty="0">
              <a:solidFill>
                <a:srgbClr val="006600"/>
              </a:solidFill>
              <a:latin typeface="+mn-lt"/>
              <a:ea typeface="黑体" pitchFamily="49" charset="-122"/>
            </a:endParaRPr>
          </a:p>
          <a:p>
            <a:pPr>
              <a:lnSpc>
                <a:spcPts val="3300"/>
              </a:lnSpc>
            </a:pPr>
            <a:r>
              <a:rPr lang="en-US" altLang="zh-CN" sz="2800" dirty="0">
                <a:latin typeface="+mn-lt"/>
                <a:ea typeface="黑体" pitchFamily="49" charset="-122"/>
              </a:rPr>
              <a:t>     c=x/100%10;         </a:t>
            </a:r>
            <a:r>
              <a:rPr lang="en-US" altLang="zh-CN" sz="2800" b="1" dirty="0">
                <a:solidFill>
                  <a:srgbClr val="006600"/>
                </a:solidFill>
                <a:latin typeface="+mn-lt"/>
                <a:ea typeface="黑体" pitchFamily="49" charset="-122"/>
              </a:rPr>
              <a:t>/</a:t>
            </a:r>
            <a:r>
              <a:rPr lang="en-US" altLang="zh-CN" sz="2800" b="1" dirty="0">
                <a:solidFill>
                  <a:srgbClr val="006600"/>
                </a:solidFill>
                <a:latin typeface="+mn-lt"/>
                <a:ea typeface="黑体" pitchFamily="49" charset="-122"/>
                <a:sym typeface="Symbol" pitchFamily="18" charset="2"/>
              </a:rPr>
              <a:t></a:t>
            </a:r>
            <a:r>
              <a:rPr lang="en-US" altLang="zh-CN" sz="2800" b="1" dirty="0">
                <a:solidFill>
                  <a:srgbClr val="006600"/>
                </a:solidFill>
                <a:latin typeface="+mn-lt"/>
                <a:ea typeface="黑体" pitchFamily="49" charset="-122"/>
              </a:rPr>
              <a:t> </a:t>
            </a:r>
            <a:r>
              <a:rPr lang="zh-CN" altLang="en-US" sz="2800" b="1" dirty="0">
                <a:solidFill>
                  <a:srgbClr val="006600"/>
                </a:solidFill>
                <a:latin typeface="+mn-lt"/>
                <a:ea typeface="黑体" pitchFamily="49" charset="-122"/>
              </a:rPr>
              <a:t>取百位数字 </a:t>
            </a:r>
            <a:r>
              <a:rPr lang="en-US" altLang="zh-CN" sz="2800" b="1" dirty="0">
                <a:solidFill>
                  <a:srgbClr val="006600"/>
                </a:solidFill>
                <a:latin typeface="+mn-lt"/>
                <a:ea typeface="黑体" pitchFamily="49" charset="-122"/>
                <a:sym typeface="Symbol" pitchFamily="18" charset="2"/>
              </a:rPr>
              <a:t></a:t>
            </a:r>
            <a:r>
              <a:rPr lang="en-US" altLang="zh-CN" sz="2800" b="1" dirty="0">
                <a:solidFill>
                  <a:srgbClr val="006600"/>
                </a:solidFill>
                <a:latin typeface="+mn-lt"/>
                <a:ea typeface="黑体" pitchFamily="49" charset="-122"/>
              </a:rPr>
              <a:t>/</a:t>
            </a:r>
            <a:endParaRPr lang="zh-CN" altLang="en-US" sz="2800" b="1" dirty="0">
              <a:solidFill>
                <a:srgbClr val="006600"/>
              </a:solidFill>
              <a:latin typeface="+mn-lt"/>
              <a:ea typeface="黑体" pitchFamily="49" charset="-122"/>
            </a:endParaRPr>
          </a:p>
          <a:p>
            <a:pPr>
              <a:lnSpc>
                <a:spcPts val="3300"/>
              </a:lnSpc>
            </a:pPr>
            <a:r>
              <a:rPr lang="en-US" altLang="zh-CN" sz="2800" dirty="0">
                <a:latin typeface="+mn-lt"/>
                <a:ea typeface="黑体" pitchFamily="49" charset="-122"/>
              </a:rPr>
              <a:t>     </a:t>
            </a:r>
            <a:r>
              <a:rPr lang="en-US" altLang="zh-CN" sz="2800" dirty="0" err="1">
                <a:latin typeface="+mn-lt"/>
                <a:ea typeface="黑体" pitchFamily="49" charset="-122"/>
              </a:rPr>
              <a:t>printf</a:t>
            </a:r>
            <a:r>
              <a:rPr lang="en-US" altLang="zh-CN" sz="2800" dirty="0">
                <a:latin typeface="+mn-lt"/>
                <a:ea typeface="黑体" pitchFamily="49" charset="-122"/>
              </a:rPr>
              <a:t>("%</a:t>
            </a:r>
            <a:r>
              <a:rPr lang="en-US" altLang="zh-CN" sz="2800" dirty="0" err="1">
                <a:latin typeface="+mn-lt"/>
                <a:ea typeface="黑体" pitchFamily="49" charset="-122"/>
              </a:rPr>
              <a:t>d%d%d</a:t>
            </a:r>
            <a:r>
              <a:rPr lang="en-US" altLang="zh-CN" sz="2800" dirty="0">
                <a:latin typeface="+mn-lt"/>
                <a:ea typeface="黑体" pitchFamily="49" charset="-122"/>
              </a:rPr>
              <a:t>\n",</a:t>
            </a:r>
            <a:r>
              <a:rPr lang="en-US" altLang="zh-CN" sz="2800" dirty="0" err="1">
                <a:latin typeface="+mn-lt"/>
                <a:ea typeface="黑体" pitchFamily="49" charset="-122"/>
              </a:rPr>
              <a:t>a,b,c</a:t>
            </a:r>
            <a:r>
              <a:rPr lang="en-US" altLang="zh-CN" sz="2800" dirty="0">
                <a:latin typeface="+mn-lt"/>
                <a:ea typeface="黑体" pitchFamily="49" charset="-122"/>
              </a:rPr>
              <a:t>);</a:t>
            </a:r>
            <a:endParaRPr lang="zh-CN" altLang="en-US" sz="2800" dirty="0">
              <a:latin typeface="+mn-lt"/>
              <a:ea typeface="黑体" pitchFamily="49" charset="-122"/>
            </a:endParaRPr>
          </a:p>
          <a:p>
            <a:pPr>
              <a:lnSpc>
                <a:spcPts val="3300"/>
              </a:lnSpc>
            </a:pPr>
            <a:r>
              <a:rPr lang="en-US" altLang="zh-CN" sz="2800" dirty="0">
                <a:latin typeface="+mn-lt"/>
                <a:ea typeface="黑体" pitchFamily="49" charset="-122"/>
              </a:rPr>
              <a:t>  }</a:t>
            </a:r>
            <a:endParaRPr lang="zh-CN" altLang="en-US" sz="2800" dirty="0">
              <a:latin typeface="+mn-lt"/>
              <a:ea typeface="黑体" pitchFamily="49" charset="-122"/>
            </a:endParaRPr>
          </a:p>
        </p:txBody>
      </p:sp>
      <p:sp>
        <p:nvSpPr>
          <p:cNvPr id="4" name="Rectangle 2">
            <a:extLst>
              <a:ext uri="{FF2B5EF4-FFF2-40B4-BE49-F238E27FC236}">
                <a16:creationId xmlns:a16="http://schemas.microsoft.com/office/drawing/2014/main" id="{A5925118-5292-4AC5-80AC-8A7282C0ABCB}"/>
              </a:ext>
            </a:extLst>
          </p:cNvPr>
          <p:cNvSpPr txBox="1">
            <a:spLocks noChangeArrowheads="1"/>
          </p:cNvSpPr>
          <p:nvPr/>
        </p:nvSpPr>
        <p:spPr>
          <a:xfrm>
            <a:off x="200472" y="116632"/>
            <a:ext cx="8420100" cy="720080"/>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a:defRPr/>
            </a:pPr>
            <a:r>
              <a:rPr lang="zh-CN" altLang="en-US" sz="4000" dirty="0"/>
              <a:t>顺序结构程序设计</a:t>
            </a:r>
          </a:p>
        </p:txBody>
      </p:sp>
    </p:spTree>
    <p:extLst>
      <p:ext uri="{BB962C8B-B14F-4D97-AF65-F5344CB8AC3E}">
        <p14:creationId xmlns:p14="http://schemas.microsoft.com/office/powerpoint/2010/main" val="270712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3">
            <a:extLst>
              <a:ext uri="{FF2B5EF4-FFF2-40B4-BE49-F238E27FC236}">
                <a16:creationId xmlns:a16="http://schemas.microsoft.com/office/drawing/2014/main" id="{96F2D783-6426-49E4-A33A-4C7732C79A38}"/>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7180F44D-BEAE-4701-B13D-DBE86707963D}" type="slidenum">
              <a:rPr lang="en-US" altLang="ko-KR" sz="1400"/>
              <a:pPr/>
              <a:t>13</a:t>
            </a:fld>
            <a:endParaRPr lang="en-US" altLang="ko-KR" sz="1400"/>
          </a:p>
        </p:txBody>
      </p:sp>
      <p:sp>
        <p:nvSpPr>
          <p:cNvPr id="603138" name="Rectangle 2">
            <a:extLst>
              <a:ext uri="{FF2B5EF4-FFF2-40B4-BE49-F238E27FC236}">
                <a16:creationId xmlns:a16="http://schemas.microsoft.com/office/drawing/2014/main" id="{F0E79F59-5650-417D-9EF6-8275696E1893}"/>
              </a:ext>
            </a:extLst>
          </p:cNvPr>
          <p:cNvSpPr>
            <a:spLocks noGrp="1" noChangeArrowheads="1"/>
          </p:cNvSpPr>
          <p:nvPr>
            <p:ph type="title"/>
          </p:nvPr>
        </p:nvSpPr>
        <p:spPr/>
        <p:txBody>
          <a:bodyPr/>
          <a:lstStyle/>
          <a:p>
            <a:pPr>
              <a:defRPr/>
            </a:pPr>
            <a:r>
              <a:rPr lang="zh-CN" altLang="en-US" dirty="0"/>
              <a:t>顺序结构程序设计</a:t>
            </a:r>
          </a:p>
        </p:txBody>
      </p:sp>
      <p:sp>
        <p:nvSpPr>
          <p:cNvPr id="603139" name="Rectangle 3">
            <a:extLst>
              <a:ext uri="{FF2B5EF4-FFF2-40B4-BE49-F238E27FC236}">
                <a16:creationId xmlns:a16="http://schemas.microsoft.com/office/drawing/2014/main" id="{4932AD91-983C-40B6-B961-698E62836B2D}"/>
              </a:ext>
            </a:extLst>
          </p:cNvPr>
          <p:cNvSpPr>
            <a:spLocks noGrp="1" noChangeArrowheads="1"/>
          </p:cNvSpPr>
          <p:nvPr>
            <p:ph type="body" idx="1"/>
          </p:nvPr>
        </p:nvSpPr>
        <p:spPr>
          <a:xfrm>
            <a:off x="488504" y="1196752"/>
            <a:ext cx="9073008" cy="4899248"/>
          </a:xfrm>
        </p:spPr>
        <p:txBody>
          <a:bodyPr/>
          <a:lstStyle/>
          <a:p>
            <a:pPr>
              <a:buFontTx/>
              <a:buNone/>
              <a:defRPr/>
            </a:pPr>
            <a:r>
              <a:rPr lang="en-US" altLang="zh-CN" sz="2800" dirty="0">
                <a:effectLst/>
                <a:latin typeface="黑体" panose="02010609060101010101" pitchFamily="49" charset="-122"/>
                <a:ea typeface="黑体" panose="02010609060101010101" pitchFamily="49" charset="-122"/>
              </a:rPr>
              <a:t>【</a:t>
            </a:r>
            <a:r>
              <a:rPr lang="zh-CN" altLang="en-US" sz="2800" dirty="0">
                <a:effectLst/>
                <a:latin typeface="黑体" panose="02010609060101010101" pitchFamily="49" charset="-122"/>
                <a:ea typeface="黑体" panose="02010609060101010101" pitchFamily="49" charset="-122"/>
              </a:rPr>
              <a:t>例</a:t>
            </a:r>
            <a:r>
              <a:rPr lang="en-US" altLang="zh-CN" sz="2800" dirty="0">
                <a:effectLst/>
                <a:latin typeface="黑体" panose="02010609060101010101" pitchFamily="49" charset="-122"/>
                <a:ea typeface="黑体" panose="02010609060101010101" pitchFamily="49" charset="-122"/>
              </a:rPr>
              <a:t>4.1】</a:t>
            </a:r>
            <a:r>
              <a:rPr lang="zh-CN" altLang="en-US" sz="2800" dirty="0">
                <a:effectLst/>
                <a:latin typeface="黑体" panose="02010609060101010101" pitchFamily="49" charset="-122"/>
                <a:ea typeface="黑体" panose="02010609060101010101" pitchFamily="49" charset="-122"/>
              </a:rPr>
              <a:t>编写程序，输入三角形的三条边长</a:t>
            </a:r>
            <a:r>
              <a:rPr lang="en-US" altLang="zh-CN" sz="2800" dirty="0">
                <a:effectLst/>
                <a:latin typeface="黑体" panose="02010609060101010101" pitchFamily="49" charset="-122"/>
                <a:ea typeface="黑体" panose="02010609060101010101" pitchFamily="49" charset="-122"/>
              </a:rPr>
              <a:t>a</a:t>
            </a:r>
            <a:r>
              <a:rPr lang="zh-CN" altLang="en-US" sz="2800" dirty="0">
                <a:effectLst/>
                <a:latin typeface="黑体" panose="02010609060101010101" pitchFamily="49" charset="-122"/>
                <a:ea typeface="黑体" panose="02010609060101010101" pitchFamily="49" charset="-122"/>
              </a:rPr>
              <a:t>、</a:t>
            </a:r>
            <a:r>
              <a:rPr lang="en-US" altLang="zh-CN" sz="2800" dirty="0">
                <a:effectLst/>
                <a:latin typeface="黑体" panose="02010609060101010101" pitchFamily="49" charset="-122"/>
                <a:ea typeface="黑体" panose="02010609060101010101" pitchFamily="49" charset="-122"/>
              </a:rPr>
              <a:t>b</a:t>
            </a:r>
            <a:r>
              <a:rPr lang="zh-CN" altLang="en-US" sz="2800" dirty="0">
                <a:effectLst/>
                <a:latin typeface="黑体" panose="02010609060101010101" pitchFamily="49" charset="-122"/>
                <a:ea typeface="黑体" panose="02010609060101010101" pitchFamily="49" charset="-122"/>
              </a:rPr>
              <a:t>和</a:t>
            </a:r>
            <a:r>
              <a:rPr lang="en-US" altLang="zh-CN" sz="2800" dirty="0">
                <a:effectLst/>
                <a:latin typeface="黑体" panose="02010609060101010101" pitchFamily="49" charset="-122"/>
                <a:ea typeface="黑体" panose="02010609060101010101" pitchFamily="49" charset="-122"/>
              </a:rPr>
              <a:t>c</a:t>
            </a:r>
            <a:r>
              <a:rPr lang="zh-CN" altLang="en-US" sz="2800" dirty="0">
                <a:effectLst/>
                <a:latin typeface="黑体" panose="02010609060101010101" pitchFamily="49" charset="-122"/>
                <a:ea typeface="黑体" panose="02010609060101010101" pitchFamily="49" charset="-122"/>
              </a:rPr>
              <a:t>，求三角形的面积。 </a:t>
            </a:r>
          </a:p>
          <a:p>
            <a:pPr>
              <a:buFontTx/>
              <a:buNone/>
              <a:defRPr/>
            </a:pPr>
            <a:r>
              <a:rPr lang="en-US" altLang="zh-CN" sz="2800" dirty="0">
                <a:effectLst/>
                <a:latin typeface="黑体" panose="02010609060101010101" pitchFamily="49" charset="-122"/>
                <a:ea typeface="黑体" panose="02010609060101010101" pitchFamily="49" charset="-122"/>
              </a:rPr>
              <a:t>1</a:t>
            </a:r>
            <a:r>
              <a:rPr lang="zh-CN" altLang="en-US" sz="2800" dirty="0">
                <a:effectLst/>
                <a:latin typeface="黑体" panose="02010609060101010101" pitchFamily="49" charset="-122"/>
                <a:ea typeface="黑体" panose="02010609060101010101" pitchFamily="49" charset="-122"/>
              </a:rPr>
              <a:t>．分析</a:t>
            </a:r>
          </a:p>
        </p:txBody>
      </p:sp>
      <p:sp>
        <p:nvSpPr>
          <p:cNvPr id="11269" name="Rectangle 4">
            <a:extLst>
              <a:ext uri="{FF2B5EF4-FFF2-40B4-BE49-F238E27FC236}">
                <a16:creationId xmlns:a16="http://schemas.microsoft.com/office/drawing/2014/main" id="{DFC74C57-1115-416D-9AC6-AA2C3747FB5B}"/>
              </a:ext>
            </a:extLst>
          </p:cNvPr>
          <p:cNvSpPr>
            <a:spLocks noChangeArrowheads="1"/>
          </p:cNvSpPr>
          <p:nvPr/>
        </p:nvSpPr>
        <p:spPr bwMode="auto">
          <a:xfrm>
            <a:off x="488504" y="2541240"/>
            <a:ext cx="849654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kumimoji="1" lang="en-US" altLang="zh-CN" sz="2800" dirty="0">
              <a:latin typeface="黑体" panose="02010609060101010101" pitchFamily="49" charset="-122"/>
              <a:ea typeface="黑体" panose="02010609060101010101" pitchFamily="49" charset="-122"/>
            </a:endParaRPr>
          </a:p>
          <a:p>
            <a:r>
              <a:rPr kumimoji="1" lang="zh-CN" altLang="en-US" sz="2800" dirty="0">
                <a:latin typeface="黑体" panose="02010609060101010101" pitchFamily="49" charset="-122"/>
                <a:ea typeface="黑体" panose="02010609060101010101" pitchFamily="49" charset="-122"/>
              </a:rPr>
              <a:t>根据数学知识，在已知三角形的三条边时可以使用海伦公式来求其面积。 </a:t>
            </a:r>
          </a:p>
        </p:txBody>
      </p:sp>
      <p:sp>
        <p:nvSpPr>
          <p:cNvPr id="11270" name="Rectangle 6">
            <a:extLst>
              <a:ext uri="{FF2B5EF4-FFF2-40B4-BE49-F238E27FC236}">
                <a16:creationId xmlns:a16="http://schemas.microsoft.com/office/drawing/2014/main" id="{DAB086E4-A7C7-451D-B4C1-4D1081883DCD}"/>
              </a:ext>
            </a:extLst>
          </p:cNvPr>
          <p:cNvSpPr>
            <a:spLocks noChangeArrowheads="1"/>
          </p:cNvSpPr>
          <p:nvPr/>
        </p:nvSpPr>
        <p:spPr bwMode="auto">
          <a:xfrm>
            <a:off x="0" y="32337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en-US"/>
          </a:p>
        </p:txBody>
      </p:sp>
      <p:graphicFrame>
        <p:nvGraphicFramePr>
          <p:cNvPr id="11271" name="Object 5">
            <a:extLst>
              <a:ext uri="{FF2B5EF4-FFF2-40B4-BE49-F238E27FC236}">
                <a16:creationId xmlns:a16="http://schemas.microsoft.com/office/drawing/2014/main" id="{4CED44B9-9C43-43F1-A899-11DF51211F87}"/>
              </a:ext>
            </a:extLst>
          </p:cNvPr>
          <p:cNvGraphicFramePr>
            <a:graphicFrameLocks noChangeAspect="1"/>
          </p:cNvGraphicFramePr>
          <p:nvPr/>
        </p:nvGraphicFramePr>
        <p:xfrm>
          <a:off x="2792413" y="4441825"/>
          <a:ext cx="1633537" cy="787400"/>
        </p:xfrm>
        <a:graphic>
          <a:graphicData uri="http://schemas.openxmlformats.org/presentationml/2006/ole">
            <mc:AlternateContent xmlns:mc="http://schemas.openxmlformats.org/markup-compatibility/2006">
              <mc:Choice xmlns:v="urn:schemas-microsoft-com:vml" Requires="v">
                <p:oleObj spid="_x0000_s37922" name="公式" r:id="rId3" imgW="812447" imgH="393529" progId="Equation.3">
                  <p:embed/>
                </p:oleObj>
              </mc:Choice>
              <mc:Fallback>
                <p:oleObj name="公式" r:id="rId3" imgW="812447" imgH="393529" progId="Equation.3">
                  <p:embed/>
                  <p:pic>
                    <p:nvPicPr>
                      <p:cNvPr id="11271" name="Object 5">
                        <a:extLst>
                          <a:ext uri="{FF2B5EF4-FFF2-40B4-BE49-F238E27FC236}">
                            <a16:creationId xmlns:a16="http://schemas.microsoft.com/office/drawing/2014/main" id="{4CED44B9-9C43-43F1-A899-11DF51211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413" y="4441825"/>
                        <a:ext cx="163353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Rectangle 8">
            <a:extLst>
              <a:ext uri="{FF2B5EF4-FFF2-40B4-BE49-F238E27FC236}">
                <a16:creationId xmlns:a16="http://schemas.microsoft.com/office/drawing/2014/main" id="{0A583992-84FD-4D08-9208-5901C6DA55AB}"/>
              </a:ext>
            </a:extLst>
          </p:cNvPr>
          <p:cNvSpPr>
            <a:spLocks noChangeArrowheads="1"/>
          </p:cNvSpPr>
          <p:nvPr/>
        </p:nvSpPr>
        <p:spPr bwMode="auto">
          <a:xfrm>
            <a:off x="0" y="3300413"/>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en-US"/>
          </a:p>
        </p:txBody>
      </p:sp>
      <p:graphicFrame>
        <p:nvGraphicFramePr>
          <p:cNvPr id="11273" name="Object 7">
            <a:extLst>
              <a:ext uri="{FF2B5EF4-FFF2-40B4-BE49-F238E27FC236}">
                <a16:creationId xmlns:a16="http://schemas.microsoft.com/office/drawing/2014/main" id="{A81C3E29-2BE1-4474-82AB-2983A73B9100}"/>
              </a:ext>
            </a:extLst>
          </p:cNvPr>
          <p:cNvGraphicFramePr>
            <a:graphicFrameLocks noChangeAspect="1"/>
          </p:cNvGraphicFramePr>
          <p:nvPr/>
        </p:nvGraphicFramePr>
        <p:xfrm>
          <a:off x="2792413" y="5294313"/>
          <a:ext cx="3652837" cy="511175"/>
        </p:xfrm>
        <a:graphic>
          <a:graphicData uri="http://schemas.openxmlformats.org/presentationml/2006/ole">
            <mc:AlternateContent xmlns:mc="http://schemas.openxmlformats.org/markup-compatibility/2006">
              <mc:Choice xmlns:v="urn:schemas-microsoft-com:vml" Requires="v">
                <p:oleObj spid="_x0000_s37923" name="公式" r:id="rId5" imgW="1841500" imgH="254000" progId="Equation.3">
                  <p:embed/>
                </p:oleObj>
              </mc:Choice>
              <mc:Fallback>
                <p:oleObj name="公式" r:id="rId5" imgW="1841500" imgH="254000" progId="Equation.3">
                  <p:embed/>
                  <p:pic>
                    <p:nvPicPr>
                      <p:cNvPr id="11273" name="Object 7">
                        <a:extLst>
                          <a:ext uri="{FF2B5EF4-FFF2-40B4-BE49-F238E27FC236}">
                            <a16:creationId xmlns:a16="http://schemas.microsoft.com/office/drawing/2014/main" id="{A81C3E29-2BE1-4474-82AB-2983A73B91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2413" y="5294313"/>
                        <a:ext cx="36528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3858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a:extLst>
              <a:ext uri="{FF2B5EF4-FFF2-40B4-BE49-F238E27FC236}">
                <a16:creationId xmlns:a16="http://schemas.microsoft.com/office/drawing/2014/main" id="{025E0581-6F53-4CCF-A73D-A8816155823D}"/>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67789A05-3369-442D-AEA0-F5584D07A178}" type="slidenum">
              <a:rPr lang="en-US" altLang="ko-KR" sz="1400"/>
              <a:pPr/>
              <a:t>14</a:t>
            </a:fld>
            <a:endParaRPr lang="en-US" altLang="ko-KR" sz="1400"/>
          </a:p>
        </p:txBody>
      </p:sp>
      <p:sp>
        <p:nvSpPr>
          <p:cNvPr id="604162" name="Rectangle 2">
            <a:extLst>
              <a:ext uri="{FF2B5EF4-FFF2-40B4-BE49-F238E27FC236}">
                <a16:creationId xmlns:a16="http://schemas.microsoft.com/office/drawing/2014/main" id="{82BE1EA9-EE40-4D08-B808-A3C70C1C8761}"/>
              </a:ext>
            </a:extLst>
          </p:cNvPr>
          <p:cNvSpPr>
            <a:spLocks noGrp="1" noChangeArrowheads="1"/>
          </p:cNvSpPr>
          <p:nvPr>
            <p:ph type="title"/>
          </p:nvPr>
        </p:nvSpPr>
        <p:spPr/>
        <p:txBody>
          <a:bodyPr/>
          <a:lstStyle/>
          <a:p>
            <a:pPr>
              <a:defRPr/>
            </a:pPr>
            <a:r>
              <a:rPr lang="zh-CN" altLang="en-US" dirty="0"/>
              <a:t>顺序结构程序设计</a:t>
            </a:r>
          </a:p>
        </p:txBody>
      </p:sp>
      <p:sp>
        <p:nvSpPr>
          <p:cNvPr id="604163" name="Rectangle 3">
            <a:extLst>
              <a:ext uri="{FF2B5EF4-FFF2-40B4-BE49-F238E27FC236}">
                <a16:creationId xmlns:a16="http://schemas.microsoft.com/office/drawing/2014/main" id="{CE9C3055-72C8-446A-890E-BF451EAB73BA}"/>
              </a:ext>
            </a:extLst>
          </p:cNvPr>
          <p:cNvSpPr>
            <a:spLocks noGrp="1" noChangeArrowheads="1"/>
          </p:cNvSpPr>
          <p:nvPr>
            <p:ph type="body" idx="1"/>
          </p:nvPr>
        </p:nvSpPr>
        <p:spPr>
          <a:xfrm>
            <a:off x="671513" y="1079221"/>
            <a:ext cx="8420100" cy="4114800"/>
          </a:xfrm>
        </p:spPr>
        <p:txBody>
          <a:bodyPr/>
          <a:lstStyle/>
          <a:p>
            <a:pPr>
              <a:buFontTx/>
              <a:buNone/>
              <a:defRPr/>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．算法设计 </a:t>
            </a:r>
          </a:p>
        </p:txBody>
      </p:sp>
      <p:sp>
        <p:nvSpPr>
          <p:cNvPr id="12293" name="Rectangle 5">
            <a:extLst>
              <a:ext uri="{FF2B5EF4-FFF2-40B4-BE49-F238E27FC236}">
                <a16:creationId xmlns:a16="http://schemas.microsoft.com/office/drawing/2014/main" id="{1B982E8C-6B0F-46A9-A595-89EB57D12156}"/>
              </a:ext>
            </a:extLst>
          </p:cNvPr>
          <p:cNvSpPr>
            <a:spLocks noChangeArrowheads="1"/>
          </p:cNvSpPr>
          <p:nvPr/>
        </p:nvSpPr>
        <p:spPr bwMode="auto">
          <a:xfrm>
            <a:off x="704850" y="1728228"/>
            <a:ext cx="8496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kumimoji="1" lang="zh-CN" altLang="en-US" dirty="0">
                <a:latin typeface="黑体" panose="02010609060101010101" pitchFamily="49" charset="-122"/>
                <a:ea typeface="黑体" panose="02010609060101010101" pitchFamily="49" charset="-122"/>
              </a:rPr>
              <a:t>要计算三角形面积需要先输入三角形的三条边长，然后利用海伦公式计算面积。 </a:t>
            </a:r>
          </a:p>
        </p:txBody>
      </p:sp>
      <p:sp>
        <p:nvSpPr>
          <p:cNvPr id="12294" name="Rectangle 7">
            <a:extLst>
              <a:ext uri="{FF2B5EF4-FFF2-40B4-BE49-F238E27FC236}">
                <a16:creationId xmlns:a16="http://schemas.microsoft.com/office/drawing/2014/main" id="{5F00C0A6-73FA-4C0A-BEE7-ADBDA376BC6F}"/>
              </a:ext>
            </a:extLst>
          </p:cNvPr>
          <p:cNvSpPr>
            <a:spLocks noChangeArrowheads="1"/>
          </p:cNvSpPr>
          <p:nvPr/>
        </p:nvSpPr>
        <p:spPr bwMode="auto">
          <a:xfrm>
            <a:off x="0" y="239077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en-US"/>
          </a:p>
        </p:txBody>
      </p:sp>
      <p:graphicFrame>
        <p:nvGraphicFramePr>
          <p:cNvPr id="12295" name="Object 6">
            <a:extLst>
              <a:ext uri="{FF2B5EF4-FFF2-40B4-BE49-F238E27FC236}">
                <a16:creationId xmlns:a16="http://schemas.microsoft.com/office/drawing/2014/main" id="{3529B141-EB45-4DCD-A641-E398082941B5}"/>
              </a:ext>
            </a:extLst>
          </p:cNvPr>
          <p:cNvGraphicFramePr>
            <a:graphicFrameLocks noChangeAspect="1"/>
          </p:cNvGraphicFramePr>
          <p:nvPr>
            <p:extLst>
              <p:ext uri="{D42A27DB-BD31-4B8C-83A1-F6EECF244321}">
                <p14:modId xmlns:p14="http://schemas.microsoft.com/office/powerpoint/2010/main" val="337058287"/>
              </p:ext>
            </p:extLst>
          </p:nvPr>
        </p:nvGraphicFramePr>
        <p:xfrm>
          <a:off x="1496616" y="2779489"/>
          <a:ext cx="2885705" cy="3456154"/>
        </p:xfrm>
        <a:graphic>
          <a:graphicData uri="http://schemas.openxmlformats.org/presentationml/2006/ole">
            <mc:AlternateContent xmlns:mc="http://schemas.openxmlformats.org/markup-compatibility/2006">
              <mc:Choice xmlns:v="urn:schemas-microsoft-com:vml" Requires="v">
                <p:oleObj spid="_x0000_s38931" r:id="rId3" imgW="1732788" imgH="2072259" progId="Visio.Drawing.11">
                  <p:embed/>
                </p:oleObj>
              </mc:Choice>
              <mc:Fallback>
                <p:oleObj r:id="rId3" imgW="1732788" imgH="2072259" progId="Visio.Drawing.11">
                  <p:embed/>
                  <p:pic>
                    <p:nvPicPr>
                      <p:cNvPr id="12295" name="Object 6">
                        <a:extLst>
                          <a:ext uri="{FF2B5EF4-FFF2-40B4-BE49-F238E27FC236}">
                            <a16:creationId xmlns:a16="http://schemas.microsoft.com/office/drawing/2014/main" id="{3529B141-EB45-4DCD-A641-E39808294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616" y="2779489"/>
                        <a:ext cx="2885705" cy="3456154"/>
                      </a:xfrm>
                      <a:prstGeom prst="rect">
                        <a:avLst/>
                      </a:prstGeom>
                      <a:noFill/>
                      <a:ln>
                        <a:noFill/>
                      </a:ln>
                    </p:spPr>
                  </p:pic>
                </p:oleObj>
              </mc:Fallback>
            </mc:AlternateContent>
          </a:graphicData>
        </a:graphic>
      </p:graphicFrame>
      <p:pic>
        <p:nvPicPr>
          <p:cNvPr id="12296" name="Picture 8">
            <a:extLst>
              <a:ext uri="{FF2B5EF4-FFF2-40B4-BE49-F238E27FC236}">
                <a16:creationId xmlns:a16="http://schemas.microsoft.com/office/drawing/2014/main" id="{24C3A5D1-92E7-4943-8731-B55F3BDE60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438" y="3076352"/>
            <a:ext cx="3238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27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a:extLst>
              <a:ext uri="{FF2B5EF4-FFF2-40B4-BE49-F238E27FC236}">
                <a16:creationId xmlns:a16="http://schemas.microsoft.com/office/drawing/2014/main" id="{0036487A-35EA-4BF7-B170-8BCC5D394073}"/>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D8CE880C-306E-4CD5-8898-722C81CC48F9}" type="slidenum">
              <a:rPr lang="en-US" altLang="ko-KR" sz="1400"/>
              <a:pPr/>
              <a:t>15</a:t>
            </a:fld>
            <a:endParaRPr lang="en-US" altLang="ko-KR" sz="1400"/>
          </a:p>
        </p:txBody>
      </p:sp>
      <p:sp>
        <p:nvSpPr>
          <p:cNvPr id="605186" name="Rectangle 2">
            <a:extLst>
              <a:ext uri="{FF2B5EF4-FFF2-40B4-BE49-F238E27FC236}">
                <a16:creationId xmlns:a16="http://schemas.microsoft.com/office/drawing/2014/main" id="{2E92EE03-79BC-48C6-B030-0527CF129F51}"/>
              </a:ext>
            </a:extLst>
          </p:cNvPr>
          <p:cNvSpPr>
            <a:spLocks noGrp="1" noChangeArrowheads="1"/>
          </p:cNvSpPr>
          <p:nvPr>
            <p:ph type="title"/>
          </p:nvPr>
        </p:nvSpPr>
        <p:spPr/>
        <p:txBody>
          <a:bodyPr/>
          <a:lstStyle/>
          <a:p>
            <a:pPr>
              <a:defRPr/>
            </a:pPr>
            <a:r>
              <a:rPr lang="zh-CN" altLang="en-US"/>
              <a:t>顺序结构程序设计</a:t>
            </a:r>
          </a:p>
        </p:txBody>
      </p:sp>
      <p:sp>
        <p:nvSpPr>
          <p:cNvPr id="605187" name="Rectangle 3">
            <a:extLst>
              <a:ext uri="{FF2B5EF4-FFF2-40B4-BE49-F238E27FC236}">
                <a16:creationId xmlns:a16="http://schemas.microsoft.com/office/drawing/2014/main" id="{B5B09B7F-249A-4194-A790-DF75C5F83835}"/>
              </a:ext>
            </a:extLst>
          </p:cNvPr>
          <p:cNvSpPr>
            <a:spLocks noGrp="1" noChangeArrowheads="1"/>
          </p:cNvSpPr>
          <p:nvPr>
            <p:ph type="body" idx="1"/>
          </p:nvPr>
        </p:nvSpPr>
        <p:spPr>
          <a:xfrm>
            <a:off x="495300" y="1196752"/>
            <a:ext cx="8420100" cy="4114800"/>
          </a:xfrm>
        </p:spPr>
        <p:txBody>
          <a:bodyPr/>
          <a:lstStyle/>
          <a:p>
            <a:pPr>
              <a:defRPr/>
            </a:pPr>
            <a:r>
              <a:rPr lang="en-US" altLang="zh-CN" dirty="0">
                <a:effectLst/>
                <a:latin typeface="黑体" panose="02010609060101010101" pitchFamily="49" charset="-122"/>
                <a:ea typeface="黑体" panose="02010609060101010101" pitchFamily="49" charset="-122"/>
              </a:rPr>
              <a:t>3</a:t>
            </a:r>
            <a:r>
              <a:rPr lang="zh-CN" altLang="en-US" dirty="0">
                <a:effectLst/>
                <a:latin typeface="黑体" panose="02010609060101010101" pitchFamily="49" charset="-122"/>
                <a:ea typeface="黑体" panose="02010609060101010101" pitchFamily="49" charset="-122"/>
              </a:rPr>
              <a:t>．编程 </a:t>
            </a:r>
          </a:p>
          <a:p>
            <a:pPr>
              <a:buFontTx/>
              <a:buNone/>
              <a:defRPr/>
            </a:pPr>
            <a:r>
              <a:rPr lang="zh-CN" altLang="en-US" sz="2400" dirty="0">
                <a:effectLst/>
                <a:latin typeface="黑体" panose="02010609060101010101" pitchFamily="49" charset="-122"/>
                <a:ea typeface="黑体" panose="02010609060101010101" pitchFamily="49" charset="-122"/>
              </a:rPr>
              <a:t>（</a:t>
            </a:r>
            <a:r>
              <a:rPr lang="en-US" altLang="zh-CN" sz="2400" dirty="0">
                <a:effectLst/>
                <a:latin typeface="黑体" panose="02010609060101010101" pitchFamily="49" charset="-122"/>
                <a:ea typeface="黑体" panose="02010609060101010101" pitchFamily="49" charset="-122"/>
              </a:rPr>
              <a:t>1</a:t>
            </a:r>
            <a:r>
              <a:rPr lang="zh-CN" altLang="en-US" sz="2400" dirty="0">
                <a:effectLst/>
                <a:latin typeface="黑体" panose="02010609060101010101" pitchFamily="49" charset="-122"/>
                <a:ea typeface="黑体" panose="02010609060101010101" pitchFamily="49" charset="-122"/>
              </a:rPr>
              <a:t>）建立“</a:t>
            </a:r>
            <a:r>
              <a:rPr lang="en-US" altLang="zh-CN" sz="2400" dirty="0">
                <a:effectLst/>
                <a:latin typeface="黑体" panose="02010609060101010101" pitchFamily="49" charset="-122"/>
                <a:ea typeface="黑体" panose="02010609060101010101" pitchFamily="49" charset="-122"/>
              </a:rPr>
              <a:t>E:\C\”</a:t>
            </a:r>
            <a:r>
              <a:rPr lang="zh-CN" altLang="en-US" sz="2400" dirty="0">
                <a:effectLst/>
                <a:latin typeface="黑体" panose="02010609060101010101" pitchFamily="49" charset="-122"/>
                <a:ea typeface="黑体" panose="02010609060101010101" pitchFamily="49" charset="-122"/>
              </a:rPr>
              <a:t>文件夹</a:t>
            </a:r>
          </a:p>
          <a:p>
            <a:pPr>
              <a:buFontTx/>
              <a:buNone/>
              <a:defRPr/>
            </a:pPr>
            <a:r>
              <a:rPr lang="zh-CN" altLang="en-US" sz="2400" dirty="0">
                <a:effectLst/>
                <a:latin typeface="黑体" panose="02010609060101010101" pitchFamily="49" charset="-122"/>
                <a:ea typeface="黑体" panose="02010609060101010101" pitchFamily="49" charset="-122"/>
              </a:rPr>
              <a:t>（</a:t>
            </a:r>
            <a:r>
              <a:rPr lang="en-US" altLang="zh-CN" sz="2400" dirty="0">
                <a:effectLst/>
                <a:latin typeface="黑体" panose="02010609060101010101" pitchFamily="49" charset="-122"/>
                <a:ea typeface="黑体" panose="02010609060101010101" pitchFamily="49" charset="-122"/>
              </a:rPr>
              <a:t>2</a:t>
            </a:r>
            <a:r>
              <a:rPr lang="zh-CN" altLang="en-US" sz="2400" dirty="0">
                <a:effectLst/>
                <a:latin typeface="黑体" panose="02010609060101010101" pitchFamily="49" charset="-122"/>
                <a:ea typeface="黑体" panose="02010609060101010101" pitchFamily="49" charset="-122"/>
              </a:rPr>
              <a:t>）打开</a:t>
            </a:r>
            <a:r>
              <a:rPr lang="en-US" altLang="zh-CN" sz="2400" dirty="0">
                <a:effectLst/>
                <a:latin typeface="黑体" panose="02010609060101010101" pitchFamily="49" charset="-122"/>
                <a:ea typeface="黑体" panose="02010609060101010101" pitchFamily="49" charset="-122"/>
              </a:rPr>
              <a:t>Visual C 6,</a:t>
            </a:r>
            <a:r>
              <a:rPr lang="zh-CN" altLang="en-US" sz="2400" dirty="0">
                <a:effectLst/>
                <a:latin typeface="黑体" panose="02010609060101010101" pitchFamily="49" charset="-122"/>
                <a:ea typeface="黑体" panose="02010609060101010101" pitchFamily="49" charset="-122"/>
              </a:rPr>
              <a:t>建立文件</a:t>
            </a:r>
          </a:p>
        </p:txBody>
      </p:sp>
      <p:pic>
        <p:nvPicPr>
          <p:cNvPr id="13317" name="Picture 4">
            <a:extLst>
              <a:ext uri="{FF2B5EF4-FFF2-40B4-BE49-F238E27FC236}">
                <a16:creationId xmlns:a16="http://schemas.microsoft.com/office/drawing/2014/main" id="{93ABDFE5-4965-4573-9880-9211AFA49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2852936"/>
            <a:ext cx="492442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304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3">
            <a:extLst>
              <a:ext uri="{FF2B5EF4-FFF2-40B4-BE49-F238E27FC236}">
                <a16:creationId xmlns:a16="http://schemas.microsoft.com/office/drawing/2014/main" id="{481A268E-A999-4CAE-B7D4-C4B2817C1E4D}"/>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E8F40014-C33C-45A6-973B-BF4F867D7998}" type="slidenum">
              <a:rPr lang="en-US" altLang="ko-KR" sz="1400"/>
              <a:pPr/>
              <a:t>16</a:t>
            </a:fld>
            <a:endParaRPr lang="en-US" altLang="ko-KR" sz="1400"/>
          </a:p>
        </p:txBody>
      </p:sp>
      <p:sp>
        <p:nvSpPr>
          <p:cNvPr id="606210" name="Rectangle 2">
            <a:extLst>
              <a:ext uri="{FF2B5EF4-FFF2-40B4-BE49-F238E27FC236}">
                <a16:creationId xmlns:a16="http://schemas.microsoft.com/office/drawing/2014/main" id="{CD0C5954-822B-46F4-81B7-ED13A029A0B4}"/>
              </a:ext>
            </a:extLst>
          </p:cNvPr>
          <p:cNvSpPr>
            <a:spLocks noGrp="1" noChangeArrowheads="1"/>
          </p:cNvSpPr>
          <p:nvPr>
            <p:ph type="title"/>
          </p:nvPr>
        </p:nvSpPr>
        <p:spPr/>
        <p:txBody>
          <a:bodyPr/>
          <a:lstStyle/>
          <a:p>
            <a:pPr>
              <a:defRPr/>
            </a:pPr>
            <a:r>
              <a:rPr lang="zh-CN" altLang="en-US"/>
              <a:t>顺序结构程序设计</a:t>
            </a:r>
          </a:p>
        </p:txBody>
      </p:sp>
      <p:sp>
        <p:nvSpPr>
          <p:cNvPr id="606211" name="Rectangle 3">
            <a:extLst>
              <a:ext uri="{FF2B5EF4-FFF2-40B4-BE49-F238E27FC236}">
                <a16:creationId xmlns:a16="http://schemas.microsoft.com/office/drawing/2014/main" id="{90783B65-A28E-47DF-BCC9-E6760FF4C58A}"/>
              </a:ext>
            </a:extLst>
          </p:cNvPr>
          <p:cNvSpPr>
            <a:spLocks noGrp="1" noChangeArrowheads="1"/>
          </p:cNvSpPr>
          <p:nvPr>
            <p:ph type="body" idx="1"/>
          </p:nvPr>
        </p:nvSpPr>
        <p:spPr>
          <a:xfrm>
            <a:off x="344488" y="1186483"/>
            <a:ext cx="8420100" cy="4114800"/>
          </a:xfrm>
        </p:spPr>
        <p:txBody>
          <a:bodyPr/>
          <a:lstStyle/>
          <a:p>
            <a:pPr>
              <a:buFontTx/>
              <a:buNone/>
              <a:defRPr/>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）编写源程序 </a:t>
            </a:r>
          </a:p>
        </p:txBody>
      </p:sp>
      <p:pic>
        <p:nvPicPr>
          <p:cNvPr id="14341" name="Picture 4">
            <a:extLst>
              <a:ext uri="{FF2B5EF4-FFF2-40B4-BE49-F238E27FC236}">
                <a16:creationId xmlns:a16="http://schemas.microsoft.com/office/drawing/2014/main" id="{7C7D8B37-AD94-483A-AD68-A63B05246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896" y="1378570"/>
            <a:ext cx="5688013"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537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a:extLst>
              <a:ext uri="{FF2B5EF4-FFF2-40B4-BE49-F238E27FC236}">
                <a16:creationId xmlns:a16="http://schemas.microsoft.com/office/drawing/2014/main" id="{12E41C1B-EEE6-45EB-ADAF-9348591EDA95}"/>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1C2210DA-CEE4-4657-A34F-CBABCF72CBFA}" type="slidenum">
              <a:rPr lang="en-US" altLang="ko-KR" sz="1400"/>
              <a:pPr/>
              <a:t>17</a:t>
            </a:fld>
            <a:endParaRPr lang="en-US" altLang="ko-KR" sz="1400"/>
          </a:p>
        </p:txBody>
      </p:sp>
      <p:sp>
        <p:nvSpPr>
          <p:cNvPr id="607234" name="Rectangle 2">
            <a:extLst>
              <a:ext uri="{FF2B5EF4-FFF2-40B4-BE49-F238E27FC236}">
                <a16:creationId xmlns:a16="http://schemas.microsoft.com/office/drawing/2014/main" id="{DB875CEA-230E-462F-90D5-FB4B934EB568}"/>
              </a:ext>
            </a:extLst>
          </p:cNvPr>
          <p:cNvSpPr>
            <a:spLocks noGrp="1" noChangeArrowheads="1"/>
          </p:cNvSpPr>
          <p:nvPr>
            <p:ph type="title"/>
          </p:nvPr>
        </p:nvSpPr>
        <p:spPr/>
        <p:txBody>
          <a:bodyPr/>
          <a:lstStyle/>
          <a:p>
            <a:pPr>
              <a:defRPr/>
            </a:pPr>
            <a:r>
              <a:rPr lang="zh-CN" altLang="en-US"/>
              <a:t>顺序结构程序设计</a:t>
            </a:r>
          </a:p>
        </p:txBody>
      </p:sp>
      <p:sp>
        <p:nvSpPr>
          <p:cNvPr id="15364" name="Rectangle 4">
            <a:extLst>
              <a:ext uri="{FF2B5EF4-FFF2-40B4-BE49-F238E27FC236}">
                <a16:creationId xmlns:a16="http://schemas.microsoft.com/office/drawing/2014/main" id="{D02416E2-646E-4411-9742-702F5FB20272}"/>
              </a:ext>
            </a:extLst>
          </p:cNvPr>
          <p:cNvSpPr>
            <a:spLocks noChangeArrowheads="1"/>
          </p:cNvSpPr>
          <p:nvPr/>
        </p:nvSpPr>
        <p:spPr bwMode="auto">
          <a:xfrm>
            <a:off x="344488" y="1315398"/>
            <a:ext cx="9073008" cy="4524315"/>
          </a:xfrm>
          <a:prstGeom prst="rect">
            <a:avLst/>
          </a:prstGeom>
          <a:noFill/>
          <a:ln w="28575">
            <a:solidFill>
              <a:srgbClr val="343F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dirty="0">
                <a:latin typeface="+mn-lt"/>
                <a:ea typeface="黑体" panose="02010609060101010101" pitchFamily="49" charset="-122"/>
              </a:rPr>
              <a:t>#include &lt;</a:t>
            </a:r>
            <a:r>
              <a:rPr kumimoji="1" lang="en-US" altLang="zh-CN" dirty="0" err="1">
                <a:latin typeface="+mn-lt"/>
                <a:ea typeface="黑体" panose="02010609060101010101" pitchFamily="49" charset="-122"/>
              </a:rPr>
              <a:t>stdio.h</a:t>
            </a:r>
            <a:r>
              <a:rPr kumimoji="1" lang="en-US" altLang="zh-CN" dirty="0">
                <a:latin typeface="+mn-lt"/>
                <a:ea typeface="黑体" panose="02010609060101010101" pitchFamily="49" charset="-122"/>
              </a:rPr>
              <a:t>&gt;</a:t>
            </a:r>
          </a:p>
          <a:p>
            <a:r>
              <a:rPr kumimoji="1" lang="en-US" altLang="zh-CN" dirty="0">
                <a:latin typeface="+mn-lt"/>
                <a:ea typeface="黑体" panose="02010609060101010101" pitchFamily="49" charset="-122"/>
              </a:rPr>
              <a:t>#include &lt;</a:t>
            </a:r>
            <a:r>
              <a:rPr kumimoji="1" lang="en-US" altLang="zh-CN" dirty="0" err="1">
                <a:latin typeface="+mn-lt"/>
                <a:ea typeface="黑体" panose="02010609060101010101" pitchFamily="49" charset="-122"/>
              </a:rPr>
              <a:t>math.h</a:t>
            </a:r>
            <a:r>
              <a:rPr kumimoji="1" lang="en-US" altLang="zh-CN" dirty="0">
                <a:latin typeface="+mn-lt"/>
                <a:ea typeface="黑体" panose="02010609060101010101" pitchFamily="49" charset="-122"/>
              </a:rPr>
              <a:t>&gt; </a:t>
            </a:r>
          </a:p>
          <a:p>
            <a:r>
              <a:rPr kumimoji="1" lang="en-US" altLang="zh-CN" dirty="0">
                <a:latin typeface="+mn-lt"/>
                <a:ea typeface="黑体" panose="02010609060101010101" pitchFamily="49" charset="-122"/>
              </a:rPr>
              <a:t>                        //</a:t>
            </a:r>
            <a:r>
              <a:rPr kumimoji="1" lang="zh-CN" altLang="en-US" dirty="0">
                <a:latin typeface="+mn-lt"/>
                <a:ea typeface="黑体" panose="02010609060101010101" pitchFamily="49" charset="-122"/>
              </a:rPr>
              <a:t>因为使用数学函数</a:t>
            </a:r>
            <a:r>
              <a:rPr kumimoji="1" lang="en-US" altLang="zh-CN" dirty="0">
                <a:latin typeface="+mn-lt"/>
                <a:ea typeface="黑体" panose="02010609060101010101" pitchFamily="49" charset="-122"/>
              </a:rPr>
              <a:t>sqrt()</a:t>
            </a:r>
            <a:r>
              <a:rPr kumimoji="1" lang="zh-CN" altLang="en-US" dirty="0">
                <a:latin typeface="+mn-lt"/>
                <a:ea typeface="黑体" panose="02010609060101010101" pitchFamily="49" charset="-122"/>
              </a:rPr>
              <a:t>，所以必须包含</a:t>
            </a:r>
            <a:r>
              <a:rPr kumimoji="1" lang="en-US" altLang="zh-CN" dirty="0" err="1">
                <a:latin typeface="+mn-lt"/>
                <a:ea typeface="黑体" panose="02010609060101010101" pitchFamily="49" charset="-122"/>
              </a:rPr>
              <a:t>math.h</a:t>
            </a:r>
            <a:endParaRPr kumimoji="1" lang="en-US" altLang="zh-CN" dirty="0">
              <a:latin typeface="+mn-lt"/>
              <a:ea typeface="黑体" panose="02010609060101010101" pitchFamily="49" charset="-122"/>
            </a:endParaRPr>
          </a:p>
          <a:p>
            <a:r>
              <a:rPr kumimoji="1" lang="en-US" altLang="zh-CN" dirty="0">
                <a:latin typeface="+mn-lt"/>
                <a:ea typeface="黑体" panose="02010609060101010101" pitchFamily="49" charset="-122"/>
              </a:rPr>
              <a:t>void main()</a:t>
            </a:r>
          </a:p>
          <a:p>
            <a:r>
              <a:rPr kumimoji="1" lang="en-US" altLang="zh-CN" dirty="0">
                <a:latin typeface="+mn-lt"/>
                <a:ea typeface="黑体" panose="02010609060101010101" pitchFamily="49" charset="-122"/>
              </a:rPr>
              <a:t>{	float </a:t>
            </a:r>
            <a:r>
              <a:rPr kumimoji="1" lang="en-US" altLang="zh-CN" dirty="0" err="1">
                <a:latin typeface="+mn-lt"/>
                <a:ea typeface="黑体" panose="02010609060101010101" pitchFamily="49" charset="-122"/>
              </a:rPr>
              <a:t>a,b,c</a:t>
            </a:r>
            <a:r>
              <a:rPr kumimoji="1" lang="en-US" altLang="zh-CN" dirty="0">
                <a:latin typeface="+mn-lt"/>
                <a:ea typeface="黑体" panose="02010609060101010101" pitchFamily="49" charset="-122"/>
              </a:rPr>
              <a:t>;   //</a:t>
            </a:r>
            <a:r>
              <a:rPr kumimoji="1" lang="en-US" altLang="zh-CN" dirty="0" err="1">
                <a:latin typeface="+mn-lt"/>
                <a:ea typeface="黑体" panose="02010609060101010101" pitchFamily="49" charset="-122"/>
              </a:rPr>
              <a:t>a,b,c</a:t>
            </a:r>
            <a:r>
              <a:rPr kumimoji="1" lang="zh-CN" altLang="en-US" dirty="0">
                <a:latin typeface="+mn-lt"/>
                <a:ea typeface="黑体" panose="02010609060101010101" pitchFamily="49" charset="-122"/>
              </a:rPr>
              <a:t>为三角形的三条边长</a:t>
            </a:r>
          </a:p>
          <a:p>
            <a:r>
              <a:rPr kumimoji="1" lang="zh-CN" altLang="en-US" dirty="0">
                <a:latin typeface="+mn-lt"/>
                <a:ea typeface="黑体" panose="02010609060101010101" pitchFamily="49" charset="-122"/>
              </a:rPr>
              <a:t>	</a:t>
            </a:r>
            <a:r>
              <a:rPr kumimoji="1" lang="en-US" altLang="zh-CN" dirty="0">
                <a:latin typeface="+mn-lt"/>
                <a:ea typeface="黑体" panose="02010609060101010101" pitchFamily="49" charset="-122"/>
              </a:rPr>
              <a:t>float </a:t>
            </a:r>
            <a:r>
              <a:rPr kumimoji="1" lang="en-US" altLang="zh-CN" dirty="0" err="1">
                <a:latin typeface="+mn-lt"/>
                <a:ea typeface="黑体" panose="02010609060101010101" pitchFamily="49" charset="-122"/>
              </a:rPr>
              <a:t>s,area</a:t>
            </a:r>
            <a:r>
              <a:rPr kumimoji="1" lang="en-US" altLang="zh-CN" dirty="0">
                <a:latin typeface="+mn-lt"/>
                <a:ea typeface="黑体" panose="02010609060101010101" pitchFamily="49" charset="-122"/>
              </a:rPr>
              <a:t>;  //s</a:t>
            </a:r>
            <a:r>
              <a:rPr kumimoji="1" lang="zh-CN" altLang="en-US" dirty="0">
                <a:latin typeface="+mn-lt"/>
                <a:ea typeface="黑体" panose="02010609060101010101" pitchFamily="49" charset="-122"/>
              </a:rPr>
              <a:t>为三角形周长的一半，</a:t>
            </a:r>
            <a:r>
              <a:rPr kumimoji="1" lang="en-US" altLang="zh-CN" dirty="0">
                <a:latin typeface="+mn-lt"/>
                <a:ea typeface="黑体" panose="02010609060101010101" pitchFamily="49" charset="-122"/>
              </a:rPr>
              <a:t>area</a:t>
            </a:r>
            <a:r>
              <a:rPr kumimoji="1" lang="zh-CN" altLang="en-US" dirty="0">
                <a:latin typeface="+mn-lt"/>
                <a:ea typeface="黑体" panose="02010609060101010101" pitchFamily="49" charset="-122"/>
              </a:rPr>
              <a:t>为三角形面积</a:t>
            </a:r>
          </a:p>
          <a:p>
            <a:r>
              <a:rPr kumimoji="1" lang="zh-CN" altLang="en-US" dirty="0">
                <a:latin typeface="+mn-lt"/>
                <a:ea typeface="黑体" panose="02010609060101010101" pitchFamily="49" charset="-122"/>
              </a:rPr>
              <a:t>	</a:t>
            </a:r>
            <a:r>
              <a:rPr kumimoji="1" lang="en-US" altLang="zh-CN" dirty="0" err="1">
                <a:latin typeface="+mn-lt"/>
                <a:ea typeface="黑体" panose="02010609060101010101" pitchFamily="49" charset="-122"/>
              </a:rPr>
              <a:t>printf</a:t>
            </a:r>
            <a:r>
              <a:rPr kumimoji="1" lang="en-US" altLang="zh-CN" dirty="0">
                <a:latin typeface="+mn-lt"/>
                <a:ea typeface="黑体" panose="02010609060101010101" pitchFamily="49" charset="-122"/>
              </a:rPr>
              <a:t>("\</a:t>
            </a:r>
            <a:r>
              <a:rPr kumimoji="1" lang="en-US" altLang="zh-CN" dirty="0" err="1">
                <a:latin typeface="+mn-lt"/>
                <a:ea typeface="黑体" panose="02010609060101010101" pitchFamily="49" charset="-122"/>
              </a:rPr>
              <a:t>nPlease</a:t>
            </a:r>
            <a:r>
              <a:rPr kumimoji="1" lang="en-US" altLang="zh-CN" dirty="0">
                <a:latin typeface="+mn-lt"/>
                <a:ea typeface="黑体" panose="02010609060101010101" pitchFamily="49" charset="-122"/>
              </a:rPr>
              <a:t> Input </a:t>
            </a:r>
            <a:r>
              <a:rPr kumimoji="1" lang="en-US" altLang="zh-CN" dirty="0" err="1">
                <a:latin typeface="+mn-lt"/>
                <a:ea typeface="黑体" panose="02010609060101010101" pitchFamily="49" charset="-122"/>
              </a:rPr>
              <a:t>a,b,c</a:t>
            </a:r>
            <a:r>
              <a:rPr kumimoji="1" lang="en-US" altLang="zh-CN" dirty="0">
                <a:latin typeface="+mn-lt"/>
                <a:ea typeface="黑体" panose="02010609060101010101" pitchFamily="49" charset="-122"/>
              </a:rPr>
              <a:t>:");   //</a:t>
            </a:r>
            <a:r>
              <a:rPr kumimoji="1" lang="zh-CN" altLang="en-US" dirty="0">
                <a:latin typeface="+mn-lt"/>
                <a:ea typeface="黑体" panose="02010609060101010101" pitchFamily="49" charset="-122"/>
              </a:rPr>
              <a:t>提示输入三角形三条边长</a:t>
            </a:r>
          </a:p>
          <a:p>
            <a:r>
              <a:rPr kumimoji="1" lang="zh-CN" altLang="en-US" dirty="0">
                <a:latin typeface="+mn-lt"/>
                <a:ea typeface="黑体" panose="02010609060101010101" pitchFamily="49" charset="-122"/>
              </a:rPr>
              <a:t>	</a:t>
            </a:r>
            <a:r>
              <a:rPr kumimoji="1" lang="en-US" altLang="zh-CN" dirty="0" err="1">
                <a:latin typeface="+mn-lt"/>
                <a:ea typeface="黑体" panose="02010609060101010101" pitchFamily="49" charset="-122"/>
              </a:rPr>
              <a:t>scanf</a:t>
            </a:r>
            <a:r>
              <a:rPr kumimoji="1" lang="en-US" altLang="zh-CN" dirty="0">
                <a:latin typeface="+mn-lt"/>
                <a:ea typeface="黑体" panose="02010609060101010101" pitchFamily="49" charset="-122"/>
              </a:rPr>
              <a:t>("%</a:t>
            </a:r>
            <a:r>
              <a:rPr kumimoji="1" lang="en-US" altLang="zh-CN" dirty="0" err="1">
                <a:latin typeface="+mn-lt"/>
                <a:ea typeface="黑体" panose="02010609060101010101" pitchFamily="49" charset="-122"/>
              </a:rPr>
              <a:t>f%f%f</a:t>
            </a:r>
            <a:r>
              <a:rPr kumimoji="1" lang="en-US" altLang="zh-CN" dirty="0">
                <a:latin typeface="+mn-lt"/>
                <a:ea typeface="黑体" panose="02010609060101010101" pitchFamily="49" charset="-122"/>
              </a:rPr>
              <a:t>",&amp;</a:t>
            </a:r>
            <a:r>
              <a:rPr kumimoji="1" lang="en-US" altLang="zh-CN" dirty="0" err="1">
                <a:latin typeface="+mn-lt"/>
                <a:ea typeface="黑体" panose="02010609060101010101" pitchFamily="49" charset="-122"/>
              </a:rPr>
              <a:t>a,&amp;b,&amp;c</a:t>
            </a:r>
            <a:r>
              <a:rPr kumimoji="1" lang="en-US" altLang="zh-CN" dirty="0">
                <a:latin typeface="+mn-lt"/>
                <a:ea typeface="黑体" panose="02010609060101010101" pitchFamily="49" charset="-122"/>
              </a:rPr>
              <a:t>);   //</a:t>
            </a:r>
            <a:r>
              <a:rPr kumimoji="1" lang="zh-CN" altLang="en-US" dirty="0">
                <a:latin typeface="+mn-lt"/>
                <a:ea typeface="黑体" panose="02010609060101010101" pitchFamily="49" charset="-122"/>
              </a:rPr>
              <a:t>输入三条边长</a:t>
            </a:r>
          </a:p>
          <a:p>
            <a:r>
              <a:rPr kumimoji="1" lang="zh-CN" altLang="en-US" dirty="0">
                <a:latin typeface="+mn-lt"/>
                <a:ea typeface="黑体" panose="02010609060101010101" pitchFamily="49" charset="-122"/>
              </a:rPr>
              <a:t>	</a:t>
            </a:r>
            <a:r>
              <a:rPr kumimoji="1" lang="en-US" altLang="zh-CN" dirty="0">
                <a:latin typeface="+mn-lt"/>
                <a:ea typeface="黑体" panose="02010609060101010101" pitchFamily="49" charset="-122"/>
              </a:rPr>
              <a:t>s=(</a:t>
            </a:r>
            <a:r>
              <a:rPr kumimoji="1" lang="en-US" altLang="zh-CN" dirty="0" err="1">
                <a:latin typeface="+mn-lt"/>
                <a:ea typeface="黑体" panose="02010609060101010101" pitchFamily="49" charset="-122"/>
              </a:rPr>
              <a:t>a+b+c</a:t>
            </a:r>
            <a:r>
              <a:rPr kumimoji="1" lang="en-US" altLang="zh-CN" dirty="0">
                <a:latin typeface="+mn-lt"/>
                <a:ea typeface="黑体" panose="02010609060101010101" pitchFamily="49" charset="-122"/>
              </a:rPr>
              <a:t>)/2;				//</a:t>
            </a:r>
            <a:r>
              <a:rPr kumimoji="1" lang="zh-CN" altLang="en-US" dirty="0">
                <a:latin typeface="+mn-lt"/>
                <a:ea typeface="黑体" panose="02010609060101010101" pitchFamily="49" charset="-122"/>
              </a:rPr>
              <a:t>计算周长的一半</a:t>
            </a:r>
            <a:r>
              <a:rPr kumimoji="1" lang="en-US" altLang="zh-CN" dirty="0">
                <a:latin typeface="+mn-lt"/>
                <a:ea typeface="黑体" panose="02010609060101010101" pitchFamily="49" charset="-122"/>
              </a:rPr>
              <a:t>s</a:t>
            </a:r>
          </a:p>
          <a:p>
            <a:r>
              <a:rPr kumimoji="1" lang="en-US" altLang="zh-CN" dirty="0">
                <a:latin typeface="+mn-lt"/>
                <a:ea typeface="黑体" panose="02010609060101010101" pitchFamily="49" charset="-122"/>
              </a:rPr>
              <a:t>	area=sqrt(s*(s-a)*(s-b)*(s-c));  //</a:t>
            </a:r>
            <a:r>
              <a:rPr kumimoji="1" lang="zh-CN" altLang="en-US" dirty="0">
                <a:latin typeface="+mn-lt"/>
                <a:ea typeface="黑体" panose="02010609060101010101" pitchFamily="49" charset="-122"/>
              </a:rPr>
              <a:t>计算三角形面积</a:t>
            </a:r>
            <a:r>
              <a:rPr kumimoji="1" lang="en-US" altLang="zh-CN" dirty="0">
                <a:latin typeface="+mn-lt"/>
                <a:ea typeface="黑体" panose="02010609060101010101" pitchFamily="49" charset="-122"/>
              </a:rPr>
              <a:t>area</a:t>
            </a:r>
          </a:p>
          <a:p>
            <a:r>
              <a:rPr kumimoji="1" lang="en-US" altLang="zh-CN" dirty="0">
                <a:latin typeface="+mn-lt"/>
                <a:ea typeface="黑体" panose="02010609060101010101" pitchFamily="49" charset="-122"/>
              </a:rPr>
              <a:t>	</a:t>
            </a:r>
            <a:r>
              <a:rPr kumimoji="1" lang="en-US" altLang="zh-CN" dirty="0" err="1">
                <a:latin typeface="+mn-lt"/>
                <a:ea typeface="黑体" panose="02010609060101010101" pitchFamily="49" charset="-122"/>
              </a:rPr>
              <a:t>printf</a:t>
            </a:r>
            <a:r>
              <a:rPr kumimoji="1" lang="en-US" altLang="zh-CN" dirty="0">
                <a:latin typeface="+mn-lt"/>
                <a:ea typeface="黑体" panose="02010609060101010101" pitchFamily="49" charset="-122"/>
              </a:rPr>
              <a:t>("area=%f \</a:t>
            </a:r>
            <a:r>
              <a:rPr kumimoji="1" lang="en-US" altLang="zh-CN" dirty="0" err="1">
                <a:latin typeface="+mn-lt"/>
                <a:ea typeface="黑体" panose="02010609060101010101" pitchFamily="49" charset="-122"/>
              </a:rPr>
              <a:t>n",area</a:t>
            </a:r>
            <a:r>
              <a:rPr kumimoji="1" lang="en-US" altLang="zh-CN" dirty="0">
                <a:latin typeface="+mn-lt"/>
                <a:ea typeface="黑体" panose="02010609060101010101" pitchFamily="49" charset="-122"/>
              </a:rPr>
              <a:t>);	//</a:t>
            </a:r>
            <a:r>
              <a:rPr kumimoji="1" lang="zh-CN" altLang="en-US" dirty="0">
                <a:latin typeface="+mn-lt"/>
                <a:ea typeface="黑体" panose="02010609060101010101" pitchFamily="49" charset="-122"/>
              </a:rPr>
              <a:t>输出三角形面积</a:t>
            </a:r>
            <a:r>
              <a:rPr kumimoji="1" lang="en-US" altLang="zh-CN" dirty="0">
                <a:latin typeface="+mn-lt"/>
                <a:ea typeface="黑体" panose="02010609060101010101" pitchFamily="49" charset="-122"/>
              </a:rPr>
              <a:t>area</a:t>
            </a:r>
          </a:p>
          <a:p>
            <a:r>
              <a:rPr kumimoji="1" lang="en-US" altLang="zh-CN" dirty="0">
                <a:latin typeface="+mn-lt"/>
                <a:ea typeface="黑体" panose="02010609060101010101" pitchFamily="49" charset="-122"/>
              </a:rPr>
              <a:t>}    </a:t>
            </a:r>
          </a:p>
        </p:txBody>
      </p:sp>
    </p:spTree>
    <p:extLst>
      <p:ext uri="{BB962C8B-B14F-4D97-AF65-F5344CB8AC3E}">
        <p14:creationId xmlns:p14="http://schemas.microsoft.com/office/powerpoint/2010/main" val="143406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a:extLst>
              <a:ext uri="{FF2B5EF4-FFF2-40B4-BE49-F238E27FC236}">
                <a16:creationId xmlns:a16="http://schemas.microsoft.com/office/drawing/2014/main" id="{4335204D-14D8-48A9-B2E1-45D61DFF807E}"/>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88A0AA8C-DE54-48FD-9905-5666FCC78926}" type="slidenum">
              <a:rPr lang="en-US" altLang="ko-KR" sz="1400"/>
              <a:pPr/>
              <a:t>18</a:t>
            </a:fld>
            <a:endParaRPr lang="en-US" altLang="ko-KR" sz="1400"/>
          </a:p>
        </p:txBody>
      </p:sp>
      <p:sp>
        <p:nvSpPr>
          <p:cNvPr id="608258" name="Rectangle 2">
            <a:extLst>
              <a:ext uri="{FF2B5EF4-FFF2-40B4-BE49-F238E27FC236}">
                <a16:creationId xmlns:a16="http://schemas.microsoft.com/office/drawing/2014/main" id="{BEC1907F-9F5D-4D87-9EC2-4EF66C2B9985}"/>
              </a:ext>
            </a:extLst>
          </p:cNvPr>
          <p:cNvSpPr>
            <a:spLocks noGrp="1" noChangeArrowheads="1"/>
          </p:cNvSpPr>
          <p:nvPr>
            <p:ph type="title"/>
          </p:nvPr>
        </p:nvSpPr>
        <p:spPr/>
        <p:txBody>
          <a:bodyPr/>
          <a:lstStyle/>
          <a:p>
            <a:pPr>
              <a:defRPr/>
            </a:pPr>
            <a:r>
              <a:rPr lang="zh-CN" altLang="en-US"/>
              <a:t>顺序结构程序设计</a:t>
            </a:r>
          </a:p>
        </p:txBody>
      </p:sp>
      <p:sp>
        <p:nvSpPr>
          <p:cNvPr id="608259" name="Rectangle 3">
            <a:extLst>
              <a:ext uri="{FF2B5EF4-FFF2-40B4-BE49-F238E27FC236}">
                <a16:creationId xmlns:a16="http://schemas.microsoft.com/office/drawing/2014/main" id="{744CBCA0-BB09-43D6-8203-BD11B6E407D6}"/>
              </a:ext>
            </a:extLst>
          </p:cNvPr>
          <p:cNvSpPr>
            <a:spLocks noGrp="1" noChangeArrowheads="1"/>
          </p:cNvSpPr>
          <p:nvPr>
            <p:ph type="body" idx="1"/>
          </p:nvPr>
        </p:nvSpPr>
        <p:spPr>
          <a:xfrm>
            <a:off x="200472" y="1124744"/>
            <a:ext cx="9433048" cy="4416425"/>
          </a:xfrm>
        </p:spPr>
        <p:txBody>
          <a:bodyPr/>
          <a:lstStyle/>
          <a:p>
            <a:pPr>
              <a:buFontTx/>
              <a:buNone/>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4</a:t>
            </a:r>
            <a:r>
              <a:rPr lang="zh-CN" altLang="en-US" dirty="0">
                <a:effectLst/>
                <a:latin typeface="黑体" panose="02010609060101010101" pitchFamily="49" charset="-122"/>
                <a:ea typeface="黑体" panose="02010609060101010101" pitchFamily="49" charset="-122"/>
              </a:rPr>
              <a:t>）编译</a:t>
            </a:r>
          </a:p>
          <a:p>
            <a:pPr>
              <a:buFontTx/>
              <a:buNone/>
              <a:defRPr/>
            </a:pPr>
            <a:r>
              <a:rPr lang="zh-CN" altLang="en-US" sz="2800" dirty="0">
                <a:effectLst/>
                <a:latin typeface="黑体" panose="02010609060101010101" pitchFamily="49" charset="-122"/>
                <a:ea typeface="黑体" panose="02010609060101010101" pitchFamily="49" charset="-122"/>
              </a:rPr>
              <a:t>	执行“</a:t>
            </a:r>
            <a:r>
              <a:rPr lang="en-US" altLang="zh-CN" sz="2800" dirty="0">
                <a:effectLst/>
                <a:latin typeface="黑体" panose="02010609060101010101" pitchFamily="49" charset="-122"/>
                <a:ea typeface="黑体" panose="02010609060101010101" pitchFamily="49" charset="-122"/>
              </a:rPr>
              <a:t>Build</a:t>
            </a:r>
            <a:r>
              <a:rPr lang="zh-CN" altLang="en-US" sz="2800" dirty="0">
                <a:effectLst/>
                <a:latin typeface="黑体" panose="02010609060101010101" pitchFamily="49" charset="-122"/>
                <a:ea typeface="黑体" panose="02010609060101010101" pitchFamily="49" charset="-122"/>
              </a:rPr>
              <a:t>（组建）</a:t>
            </a:r>
            <a:r>
              <a:rPr lang="zh-CN" altLang="en-US" sz="2800" dirty="0">
                <a:effectLst/>
                <a:latin typeface="黑体" panose="02010609060101010101" pitchFamily="49" charset="-122"/>
                <a:ea typeface="黑体" panose="02010609060101010101" pitchFamily="49" charset="-122"/>
                <a:sym typeface="Wingdings" panose="05000000000000000000" pitchFamily="2" charset="2"/>
              </a:rPr>
              <a:t></a:t>
            </a:r>
            <a:r>
              <a:rPr lang="en-US" altLang="zh-CN" sz="2800" dirty="0">
                <a:effectLst/>
                <a:latin typeface="黑体" panose="02010609060101010101" pitchFamily="49" charset="-122"/>
                <a:ea typeface="黑体" panose="02010609060101010101" pitchFamily="49" charset="-122"/>
              </a:rPr>
              <a:t>Compile</a:t>
            </a:r>
            <a:r>
              <a:rPr lang="zh-CN" altLang="en-US" sz="2800" dirty="0">
                <a:effectLst/>
                <a:latin typeface="黑体" panose="02010609060101010101" pitchFamily="49" charset="-122"/>
                <a:ea typeface="黑体" panose="02010609060101010101" pitchFamily="49" charset="-122"/>
              </a:rPr>
              <a:t>（编译）” </a:t>
            </a:r>
          </a:p>
          <a:p>
            <a:pPr>
              <a:buFontTx/>
              <a:buNone/>
              <a:defRPr/>
            </a:pPr>
            <a:r>
              <a:rPr lang="zh-CN" altLang="en-US" sz="2800" dirty="0">
                <a:effectLst/>
                <a:latin typeface="黑体" panose="02010609060101010101" pitchFamily="49" charset="-122"/>
                <a:ea typeface="黑体" panose="02010609060101010101" pitchFamily="49" charset="-122"/>
              </a:rPr>
              <a:t>	或者按下按钮 </a:t>
            </a:r>
          </a:p>
          <a:p>
            <a:pPr>
              <a:buFontTx/>
              <a:buNone/>
              <a:defRPr/>
            </a:pPr>
            <a:r>
              <a:rPr lang="zh-CN" altLang="en-US" sz="2800" dirty="0">
                <a:effectLst/>
                <a:latin typeface="黑体" panose="02010609060101010101" pitchFamily="49" charset="-122"/>
                <a:ea typeface="黑体" panose="02010609060101010101" pitchFamily="49" charset="-122"/>
              </a:rPr>
              <a:t>	或者按下“</a:t>
            </a:r>
            <a:r>
              <a:rPr lang="en-US" altLang="zh-CN" sz="2800" dirty="0">
                <a:effectLst/>
                <a:latin typeface="黑体" panose="02010609060101010101" pitchFamily="49" charset="-122"/>
                <a:ea typeface="黑体" panose="02010609060101010101" pitchFamily="49" charset="-122"/>
              </a:rPr>
              <a:t>Ctrl+F7”</a:t>
            </a:r>
            <a:r>
              <a:rPr lang="zh-CN" altLang="en-US" sz="2800" dirty="0">
                <a:effectLst/>
                <a:latin typeface="黑体" panose="02010609060101010101" pitchFamily="49" charset="-122"/>
                <a:ea typeface="黑体" panose="02010609060101010101" pitchFamily="49" charset="-122"/>
              </a:rPr>
              <a:t>组合键 </a:t>
            </a:r>
          </a:p>
          <a:p>
            <a:pPr>
              <a:buFontTx/>
              <a:buNone/>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5</a:t>
            </a:r>
            <a:r>
              <a:rPr lang="zh-CN" altLang="en-US" dirty="0">
                <a:effectLst/>
                <a:latin typeface="黑体" panose="02010609060101010101" pitchFamily="49" charset="-122"/>
                <a:ea typeface="黑体" panose="02010609060101010101" pitchFamily="49" charset="-122"/>
              </a:rPr>
              <a:t>）组建 </a:t>
            </a:r>
          </a:p>
          <a:p>
            <a:pPr>
              <a:buFontTx/>
              <a:buNone/>
              <a:defRPr/>
            </a:pPr>
            <a:r>
              <a:rPr lang="zh-CN" altLang="en-US" sz="2800" dirty="0">
                <a:effectLst/>
                <a:latin typeface="黑体" panose="02010609060101010101" pitchFamily="49" charset="-122"/>
                <a:ea typeface="黑体" panose="02010609060101010101" pitchFamily="49" charset="-122"/>
              </a:rPr>
              <a:t>	执行“</a:t>
            </a:r>
            <a:r>
              <a:rPr lang="en-US" altLang="zh-CN" sz="2800" dirty="0">
                <a:effectLst/>
                <a:latin typeface="黑体" panose="02010609060101010101" pitchFamily="49" charset="-122"/>
                <a:ea typeface="黑体" panose="02010609060101010101" pitchFamily="49" charset="-122"/>
              </a:rPr>
              <a:t>Build</a:t>
            </a:r>
            <a:r>
              <a:rPr lang="zh-CN" altLang="en-US" sz="2800" dirty="0">
                <a:effectLst/>
                <a:latin typeface="黑体" panose="02010609060101010101" pitchFamily="49" charset="-122"/>
                <a:ea typeface="黑体" panose="02010609060101010101" pitchFamily="49" charset="-122"/>
              </a:rPr>
              <a:t>（组建）</a:t>
            </a:r>
            <a:r>
              <a:rPr lang="zh-CN" altLang="en-US" sz="2800" dirty="0">
                <a:effectLst/>
                <a:latin typeface="黑体" panose="02010609060101010101" pitchFamily="49" charset="-122"/>
                <a:ea typeface="黑体" panose="02010609060101010101" pitchFamily="49" charset="-122"/>
                <a:sym typeface="Wingdings" panose="05000000000000000000" pitchFamily="2" charset="2"/>
              </a:rPr>
              <a:t></a:t>
            </a:r>
            <a:r>
              <a:rPr lang="en-US" altLang="zh-CN" sz="2800" dirty="0">
                <a:effectLst/>
                <a:latin typeface="黑体" panose="02010609060101010101" pitchFamily="49" charset="-122"/>
                <a:ea typeface="黑体" panose="02010609060101010101" pitchFamily="49" charset="-122"/>
              </a:rPr>
              <a:t>Build</a:t>
            </a:r>
            <a:r>
              <a:rPr lang="zh-CN" altLang="en-US" sz="2800" dirty="0">
                <a:effectLst/>
                <a:latin typeface="黑体" panose="02010609060101010101" pitchFamily="49" charset="-122"/>
                <a:ea typeface="黑体" panose="02010609060101010101" pitchFamily="49" charset="-122"/>
              </a:rPr>
              <a:t>（组建）” </a:t>
            </a:r>
          </a:p>
          <a:p>
            <a:pPr>
              <a:buFontTx/>
              <a:buNone/>
              <a:defRPr/>
            </a:pPr>
            <a:r>
              <a:rPr lang="zh-CN" altLang="en-US" sz="2800" dirty="0">
                <a:effectLst/>
                <a:latin typeface="黑体" panose="02010609060101010101" pitchFamily="49" charset="-122"/>
                <a:ea typeface="黑体" panose="02010609060101010101" pitchFamily="49" charset="-122"/>
              </a:rPr>
              <a:t>	或者按下按钮 </a:t>
            </a:r>
          </a:p>
          <a:p>
            <a:pPr>
              <a:buFontTx/>
              <a:buNone/>
              <a:defRPr/>
            </a:pPr>
            <a:r>
              <a:rPr lang="zh-CN" altLang="en-US" sz="2800" dirty="0">
                <a:effectLst/>
                <a:latin typeface="黑体" panose="02010609060101010101" pitchFamily="49" charset="-122"/>
                <a:ea typeface="黑体" panose="02010609060101010101" pitchFamily="49" charset="-122"/>
              </a:rPr>
              <a:t>	或者按下“</a:t>
            </a:r>
            <a:r>
              <a:rPr lang="en-US" altLang="zh-CN" sz="2800" dirty="0">
                <a:effectLst/>
                <a:latin typeface="黑体" panose="02010609060101010101" pitchFamily="49" charset="-122"/>
                <a:ea typeface="黑体" panose="02010609060101010101" pitchFamily="49" charset="-122"/>
              </a:rPr>
              <a:t>F7”</a:t>
            </a:r>
            <a:r>
              <a:rPr lang="zh-CN" altLang="en-US" sz="2800" dirty="0">
                <a:effectLst/>
                <a:latin typeface="黑体" panose="02010609060101010101" pitchFamily="49" charset="-122"/>
                <a:ea typeface="黑体" panose="02010609060101010101" pitchFamily="49" charset="-122"/>
              </a:rPr>
              <a:t>键 </a:t>
            </a:r>
          </a:p>
        </p:txBody>
      </p:sp>
    </p:spTree>
    <p:extLst>
      <p:ext uri="{BB962C8B-B14F-4D97-AF65-F5344CB8AC3E}">
        <p14:creationId xmlns:p14="http://schemas.microsoft.com/office/powerpoint/2010/main" val="38442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3">
            <a:extLst>
              <a:ext uri="{FF2B5EF4-FFF2-40B4-BE49-F238E27FC236}">
                <a16:creationId xmlns:a16="http://schemas.microsoft.com/office/drawing/2014/main" id="{FC8F77A0-67D8-4D58-810E-DB1F21FC4B82}"/>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7278E345-1158-4579-907F-39C83258AE9C}" type="slidenum">
              <a:rPr lang="en-US" altLang="ko-KR" sz="1400"/>
              <a:pPr/>
              <a:t>19</a:t>
            </a:fld>
            <a:endParaRPr lang="en-US" altLang="ko-KR" sz="1400"/>
          </a:p>
        </p:txBody>
      </p:sp>
      <p:sp>
        <p:nvSpPr>
          <p:cNvPr id="609282" name="Rectangle 2">
            <a:extLst>
              <a:ext uri="{FF2B5EF4-FFF2-40B4-BE49-F238E27FC236}">
                <a16:creationId xmlns:a16="http://schemas.microsoft.com/office/drawing/2014/main" id="{C3C7C415-68B1-4A58-94CC-D47AFDFDD8E0}"/>
              </a:ext>
            </a:extLst>
          </p:cNvPr>
          <p:cNvSpPr>
            <a:spLocks noGrp="1" noChangeArrowheads="1"/>
          </p:cNvSpPr>
          <p:nvPr>
            <p:ph type="title"/>
          </p:nvPr>
        </p:nvSpPr>
        <p:spPr/>
        <p:txBody>
          <a:bodyPr/>
          <a:lstStyle/>
          <a:p>
            <a:pPr>
              <a:defRPr/>
            </a:pPr>
            <a:r>
              <a:rPr lang="zh-CN" altLang="en-US"/>
              <a:t>顺序结构程序设计</a:t>
            </a:r>
          </a:p>
        </p:txBody>
      </p:sp>
      <p:sp>
        <p:nvSpPr>
          <p:cNvPr id="609283" name="Rectangle 3">
            <a:extLst>
              <a:ext uri="{FF2B5EF4-FFF2-40B4-BE49-F238E27FC236}">
                <a16:creationId xmlns:a16="http://schemas.microsoft.com/office/drawing/2014/main" id="{CDC1464F-4874-4BC6-A1A3-C7E39B92BD15}"/>
              </a:ext>
            </a:extLst>
          </p:cNvPr>
          <p:cNvSpPr>
            <a:spLocks noGrp="1" noChangeArrowheads="1"/>
          </p:cNvSpPr>
          <p:nvPr>
            <p:ph type="body" idx="1"/>
          </p:nvPr>
        </p:nvSpPr>
        <p:spPr>
          <a:xfrm>
            <a:off x="560512" y="1340768"/>
            <a:ext cx="8602538" cy="4755232"/>
          </a:xfrm>
        </p:spPr>
        <p:txBody>
          <a:bodyPr/>
          <a:lstStyle/>
          <a:p>
            <a:pPr>
              <a:buFontTx/>
              <a:buNone/>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6</a:t>
            </a:r>
            <a:r>
              <a:rPr lang="zh-CN" altLang="en-US" dirty="0">
                <a:effectLst/>
                <a:latin typeface="黑体" panose="02010609060101010101" pitchFamily="49" charset="-122"/>
                <a:ea typeface="黑体" panose="02010609060101010101" pitchFamily="49" charset="-122"/>
              </a:rPr>
              <a:t>）运行 </a:t>
            </a:r>
          </a:p>
          <a:p>
            <a:pPr>
              <a:buFontTx/>
              <a:buNone/>
              <a:defRPr/>
            </a:pPr>
            <a:r>
              <a:rPr lang="zh-CN" altLang="en-US" sz="2800" dirty="0">
                <a:effectLst/>
                <a:latin typeface="黑体" panose="02010609060101010101" pitchFamily="49" charset="-122"/>
                <a:ea typeface="黑体" panose="02010609060101010101" pitchFamily="49" charset="-122"/>
              </a:rPr>
              <a:t>	执行“</a:t>
            </a:r>
            <a:r>
              <a:rPr lang="en-US" altLang="zh-CN" sz="2800" dirty="0">
                <a:effectLst/>
                <a:latin typeface="黑体" panose="02010609060101010101" pitchFamily="49" charset="-122"/>
                <a:ea typeface="黑体" panose="02010609060101010101" pitchFamily="49" charset="-122"/>
              </a:rPr>
              <a:t>Build</a:t>
            </a:r>
            <a:r>
              <a:rPr lang="zh-CN" altLang="en-US" sz="2800" dirty="0">
                <a:effectLst/>
                <a:latin typeface="黑体" panose="02010609060101010101" pitchFamily="49" charset="-122"/>
                <a:ea typeface="黑体" panose="02010609060101010101" pitchFamily="49" charset="-122"/>
              </a:rPr>
              <a:t>（组建）</a:t>
            </a:r>
            <a:r>
              <a:rPr lang="zh-CN" altLang="en-US" sz="2800" dirty="0">
                <a:effectLst/>
                <a:latin typeface="黑体" panose="02010609060101010101" pitchFamily="49" charset="-122"/>
                <a:ea typeface="黑体" panose="02010609060101010101" pitchFamily="49" charset="-122"/>
                <a:sym typeface="Wingdings" panose="05000000000000000000" pitchFamily="2" charset="2"/>
              </a:rPr>
              <a:t></a:t>
            </a:r>
            <a:r>
              <a:rPr lang="en-US" altLang="zh-CN" sz="2800" dirty="0">
                <a:effectLst/>
                <a:latin typeface="黑体" panose="02010609060101010101" pitchFamily="49" charset="-122"/>
                <a:ea typeface="黑体" panose="02010609060101010101" pitchFamily="49" charset="-122"/>
              </a:rPr>
              <a:t>Execute</a:t>
            </a:r>
            <a:r>
              <a:rPr lang="zh-CN" altLang="en-US" sz="2800" dirty="0">
                <a:effectLst/>
                <a:latin typeface="黑体" panose="02010609060101010101" pitchFamily="49" charset="-122"/>
                <a:ea typeface="黑体" panose="02010609060101010101" pitchFamily="49" charset="-122"/>
              </a:rPr>
              <a:t>（运行）”命令</a:t>
            </a:r>
          </a:p>
          <a:p>
            <a:pPr>
              <a:buFontTx/>
              <a:buNone/>
              <a:defRPr/>
            </a:pPr>
            <a:r>
              <a:rPr lang="zh-CN" altLang="en-US" sz="2800" dirty="0">
                <a:effectLst/>
                <a:latin typeface="黑体" panose="02010609060101010101" pitchFamily="49" charset="-122"/>
                <a:ea typeface="黑体" panose="02010609060101010101" pitchFamily="49" charset="-122"/>
              </a:rPr>
              <a:t>	或者按下按钮</a:t>
            </a:r>
          </a:p>
          <a:p>
            <a:pPr>
              <a:buFontTx/>
              <a:buNone/>
              <a:defRPr/>
            </a:pPr>
            <a:r>
              <a:rPr lang="zh-CN" altLang="en-US" sz="2800" dirty="0">
                <a:effectLst/>
                <a:latin typeface="黑体" panose="02010609060101010101" pitchFamily="49" charset="-122"/>
                <a:ea typeface="黑体" panose="02010609060101010101" pitchFamily="49" charset="-122"/>
              </a:rPr>
              <a:t>	或者按下“</a:t>
            </a:r>
            <a:r>
              <a:rPr lang="en-US" altLang="zh-CN" sz="2800" dirty="0">
                <a:effectLst/>
                <a:latin typeface="黑体" panose="02010609060101010101" pitchFamily="49" charset="-122"/>
                <a:ea typeface="黑体" panose="02010609060101010101" pitchFamily="49" charset="-122"/>
              </a:rPr>
              <a:t>Ctrl+F5”</a:t>
            </a:r>
            <a:r>
              <a:rPr lang="zh-CN" altLang="en-US" sz="2800" dirty="0">
                <a:effectLst/>
                <a:latin typeface="黑体" panose="02010609060101010101" pitchFamily="49" charset="-122"/>
                <a:ea typeface="黑体" panose="02010609060101010101" pitchFamily="49" charset="-122"/>
              </a:rPr>
              <a:t>组合键 </a:t>
            </a:r>
          </a:p>
        </p:txBody>
      </p:sp>
      <p:pic>
        <p:nvPicPr>
          <p:cNvPr id="17414" name="Picture 5">
            <a:extLst>
              <a:ext uri="{FF2B5EF4-FFF2-40B4-BE49-F238E27FC236}">
                <a16:creationId xmlns:a16="http://schemas.microsoft.com/office/drawing/2014/main" id="{4216DB18-3564-44A6-9589-4332230C6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576" y="3790392"/>
            <a:ext cx="5256212"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04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6411AC7-E1B2-4D10-8EC8-03DDB3CA6F60}"/>
              </a:ext>
            </a:extLst>
          </p:cNvPr>
          <p:cNvSpPr>
            <a:spLocks noGrp="1"/>
          </p:cNvSpPr>
          <p:nvPr>
            <p:ph type="ftr" sz="quarter" idx="10"/>
          </p:nvPr>
        </p:nvSpPr>
        <p:spPr/>
        <p:txBody>
          <a:bodyPr/>
          <a:lstStyle/>
          <a:p>
            <a:fld id="{A59C0127-1181-4F04-82E6-73EF578A5BA5}" type="slidenum">
              <a:rPr lang="en-US" altLang="ko-KR"/>
              <a:pPr/>
              <a:t>2</a:t>
            </a:fld>
            <a:endParaRPr lang="en-US" altLang="ko-KR"/>
          </a:p>
        </p:txBody>
      </p:sp>
      <p:sp>
        <p:nvSpPr>
          <p:cNvPr id="87042" name="Rectangle 2">
            <a:extLst>
              <a:ext uri="{FF2B5EF4-FFF2-40B4-BE49-F238E27FC236}">
                <a16:creationId xmlns:a16="http://schemas.microsoft.com/office/drawing/2014/main" id="{87D29D4A-B25C-428B-B08A-2647524558E6}"/>
              </a:ext>
            </a:extLst>
          </p:cNvPr>
          <p:cNvSpPr>
            <a:spLocks noGrp="1" noChangeArrowheads="1"/>
          </p:cNvSpPr>
          <p:nvPr>
            <p:ph type="ctrTitle"/>
          </p:nvPr>
        </p:nvSpPr>
        <p:spPr>
          <a:xfrm>
            <a:off x="577850" y="1412875"/>
            <a:ext cx="8750300" cy="3581400"/>
          </a:xfrm>
        </p:spPr>
        <p:txBody>
          <a:bodyPr anchor="ctr"/>
          <a:lstStyle/>
          <a:p>
            <a:pPr>
              <a:lnSpc>
                <a:spcPct val="140000"/>
              </a:lnSpc>
            </a:pPr>
            <a:r>
              <a:rPr lang="zh-CN" altLang="en-US" sz="4400" dirty="0"/>
              <a:t>第</a:t>
            </a:r>
            <a:r>
              <a:rPr lang="en-US" altLang="zh-CN" sz="4400" dirty="0"/>
              <a:t>4</a:t>
            </a:r>
            <a:r>
              <a:rPr lang="zh-CN" altLang="en-US" sz="4400" dirty="0"/>
              <a:t>章</a:t>
            </a:r>
            <a:br>
              <a:rPr lang="en-US" altLang="zh-CN" sz="4400" dirty="0"/>
            </a:br>
            <a:r>
              <a:rPr lang="zh-CN" altLang="en-US" sz="4400" dirty="0"/>
              <a:t>算法基本结构</a:t>
            </a:r>
            <a:r>
              <a:rPr lang="en-US" altLang="zh-CN" sz="4400" dirty="0"/>
              <a:t>-</a:t>
            </a:r>
            <a:r>
              <a:rPr lang="zh-CN" altLang="en-US" sz="4400" dirty="0"/>
              <a:t>顺序结构</a:t>
            </a:r>
          </a:p>
        </p:txBody>
      </p:sp>
    </p:spTree>
    <p:extLst>
      <p:ext uri="{BB962C8B-B14F-4D97-AF65-F5344CB8AC3E}">
        <p14:creationId xmlns:p14="http://schemas.microsoft.com/office/powerpoint/2010/main" val="332904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3">
            <a:extLst>
              <a:ext uri="{FF2B5EF4-FFF2-40B4-BE49-F238E27FC236}">
                <a16:creationId xmlns:a16="http://schemas.microsoft.com/office/drawing/2014/main" id="{77C440A2-1D38-48E8-919E-8BE0878AA2CF}"/>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A4B7D760-0B18-4C6C-BF41-72AA5B836152}" type="slidenum">
              <a:rPr lang="en-US" altLang="ko-KR" sz="1400"/>
              <a:pPr/>
              <a:t>20</a:t>
            </a:fld>
            <a:endParaRPr lang="en-US" altLang="ko-KR" sz="1400"/>
          </a:p>
        </p:txBody>
      </p:sp>
      <p:sp>
        <p:nvSpPr>
          <p:cNvPr id="611330" name="Rectangle 2">
            <a:extLst>
              <a:ext uri="{FF2B5EF4-FFF2-40B4-BE49-F238E27FC236}">
                <a16:creationId xmlns:a16="http://schemas.microsoft.com/office/drawing/2014/main" id="{1E5F223E-442E-4C1B-B789-0AAC5E15F283}"/>
              </a:ext>
            </a:extLst>
          </p:cNvPr>
          <p:cNvSpPr>
            <a:spLocks noGrp="1" noChangeArrowheads="1"/>
          </p:cNvSpPr>
          <p:nvPr>
            <p:ph type="title"/>
          </p:nvPr>
        </p:nvSpPr>
        <p:spPr/>
        <p:txBody>
          <a:bodyPr/>
          <a:lstStyle/>
          <a:p>
            <a:pPr>
              <a:defRPr/>
            </a:pPr>
            <a:r>
              <a:rPr lang="zh-CN" altLang="en-US" dirty="0"/>
              <a:t>学习提示 </a:t>
            </a:r>
          </a:p>
        </p:txBody>
      </p:sp>
      <p:sp>
        <p:nvSpPr>
          <p:cNvPr id="611331" name="Rectangle 3">
            <a:extLst>
              <a:ext uri="{FF2B5EF4-FFF2-40B4-BE49-F238E27FC236}">
                <a16:creationId xmlns:a16="http://schemas.microsoft.com/office/drawing/2014/main" id="{8109A2C9-DF38-41F1-AF0F-D1AC880C08AF}"/>
              </a:ext>
            </a:extLst>
          </p:cNvPr>
          <p:cNvSpPr>
            <a:spLocks noGrp="1" noChangeArrowheads="1"/>
          </p:cNvSpPr>
          <p:nvPr>
            <p:ph type="body" idx="1"/>
          </p:nvPr>
        </p:nvSpPr>
        <p:spPr>
          <a:xfrm>
            <a:off x="416496" y="1196752"/>
            <a:ext cx="9073008" cy="4899248"/>
          </a:xfrm>
        </p:spPr>
        <p:txBody>
          <a:bodyPr/>
          <a:lstStyle/>
          <a:p>
            <a:pPr marL="0" indent="0">
              <a:buNone/>
              <a:defRPr/>
            </a:pPr>
            <a:r>
              <a:rPr lang="zh-CN" altLang="en-US" sz="2800" dirty="0">
                <a:effectLst/>
                <a:latin typeface="黑体" panose="02010609060101010101" pitchFamily="49" charset="-122"/>
                <a:ea typeface="黑体" panose="02010609060101010101" pitchFamily="49" charset="-122"/>
              </a:rPr>
              <a:t>（</a:t>
            </a:r>
            <a:r>
              <a:rPr lang="en-US" altLang="zh-CN" sz="2800" dirty="0">
                <a:effectLst/>
                <a:latin typeface="黑体" panose="02010609060101010101" pitchFamily="49" charset="-122"/>
                <a:ea typeface="黑体" panose="02010609060101010101" pitchFamily="49" charset="-122"/>
              </a:rPr>
              <a:t>1</a:t>
            </a:r>
            <a:r>
              <a:rPr lang="zh-CN" altLang="en-US" sz="2800" dirty="0">
                <a:effectLst/>
                <a:latin typeface="黑体" panose="02010609060101010101" pitchFamily="49" charset="-122"/>
                <a:ea typeface="黑体" panose="02010609060101010101" pitchFamily="49" charset="-122"/>
              </a:rPr>
              <a:t>）按照分析问题、设计算法、编写程序的步骤解决问题。</a:t>
            </a:r>
          </a:p>
          <a:p>
            <a:pPr marL="0" indent="0">
              <a:buNone/>
              <a:defRPr/>
            </a:pPr>
            <a:r>
              <a:rPr lang="zh-CN" altLang="en-US" sz="2800" dirty="0">
                <a:effectLst/>
                <a:latin typeface="黑体" panose="02010609060101010101" pitchFamily="49" charset="-122"/>
                <a:ea typeface="黑体" panose="02010609060101010101" pitchFamily="49" charset="-122"/>
              </a:rPr>
              <a:t>（</a:t>
            </a:r>
            <a:r>
              <a:rPr lang="en-US" altLang="zh-CN" sz="2800" dirty="0">
                <a:effectLst/>
                <a:latin typeface="黑体" panose="02010609060101010101" pitchFamily="49" charset="-122"/>
                <a:ea typeface="黑体" panose="02010609060101010101" pitchFamily="49" charset="-122"/>
              </a:rPr>
              <a:t>2</a:t>
            </a:r>
            <a:r>
              <a:rPr lang="zh-CN" altLang="en-US" sz="2800" dirty="0">
                <a:effectLst/>
                <a:latin typeface="黑体" panose="02010609060101010101" pitchFamily="49" charset="-122"/>
                <a:ea typeface="黑体" panose="02010609060101010101" pitchFamily="49" charset="-122"/>
              </a:rPr>
              <a:t>）程序中使用的变量必须先定义后使用，并根据问题的性质确定变量的类型。</a:t>
            </a:r>
          </a:p>
          <a:p>
            <a:pPr marL="0" indent="0">
              <a:buNone/>
              <a:defRPr/>
            </a:pPr>
            <a:r>
              <a:rPr lang="zh-CN" altLang="en-US" sz="2800" dirty="0">
                <a:effectLst/>
                <a:latin typeface="黑体" panose="02010609060101010101" pitchFamily="49" charset="-122"/>
                <a:ea typeface="黑体" panose="02010609060101010101" pitchFamily="49" charset="-122"/>
              </a:rPr>
              <a:t>（</a:t>
            </a:r>
            <a:r>
              <a:rPr lang="en-US" altLang="zh-CN" sz="2800" dirty="0">
                <a:effectLst/>
                <a:latin typeface="黑体" panose="02010609060101010101" pitchFamily="49" charset="-122"/>
                <a:ea typeface="黑体" panose="02010609060101010101" pitchFamily="49" charset="-122"/>
              </a:rPr>
              <a:t>3</a:t>
            </a:r>
            <a:r>
              <a:rPr lang="zh-CN" altLang="en-US" sz="2800" dirty="0">
                <a:effectLst/>
                <a:latin typeface="黑体" panose="02010609060101010101" pitchFamily="49" charset="-122"/>
                <a:ea typeface="黑体" panose="02010609060101010101" pitchFamily="49" charset="-122"/>
              </a:rPr>
              <a:t>）不同类型的数据采用对应的输入输出格式符</a:t>
            </a:r>
          </a:p>
          <a:p>
            <a:pPr marL="0" indent="0">
              <a:buNone/>
              <a:defRPr/>
            </a:pPr>
            <a:r>
              <a:rPr lang="zh-CN" altLang="en-US" sz="2800" dirty="0">
                <a:effectLst/>
                <a:latin typeface="黑体" panose="02010609060101010101" pitchFamily="49" charset="-122"/>
                <a:ea typeface="黑体" panose="02010609060101010101" pitchFamily="49" charset="-122"/>
              </a:rPr>
              <a:t>（</a:t>
            </a:r>
            <a:r>
              <a:rPr lang="en-US" altLang="zh-CN" sz="2800" dirty="0">
                <a:effectLst/>
                <a:latin typeface="黑体" panose="02010609060101010101" pitchFamily="49" charset="-122"/>
                <a:ea typeface="黑体" panose="02010609060101010101" pitchFamily="49" charset="-122"/>
              </a:rPr>
              <a:t>4</a:t>
            </a:r>
            <a:r>
              <a:rPr lang="zh-CN" altLang="en-US" sz="2800" dirty="0">
                <a:effectLst/>
                <a:latin typeface="黑体" panose="02010609060101010101" pitchFamily="49" charset="-122"/>
                <a:ea typeface="黑体" panose="02010609060101010101" pitchFamily="49" charset="-122"/>
              </a:rPr>
              <a:t>）变量的命名应该有实际意义，程序可读性强</a:t>
            </a:r>
          </a:p>
          <a:p>
            <a:pPr marL="0" indent="0">
              <a:buNone/>
              <a:defRPr/>
            </a:pPr>
            <a:r>
              <a:rPr lang="zh-CN" altLang="en-US" sz="2800" dirty="0">
                <a:effectLst/>
                <a:latin typeface="黑体" panose="02010609060101010101" pitchFamily="49" charset="-122"/>
                <a:ea typeface="黑体" panose="02010609060101010101" pitchFamily="49" charset="-122"/>
              </a:rPr>
              <a:t>（</a:t>
            </a:r>
            <a:r>
              <a:rPr lang="en-US" altLang="zh-CN" sz="2800" dirty="0">
                <a:effectLst/>
                <a:latin typeface="黑体" panose="02010609060101010101" pitchFamily="49" charset="-122"/>
                <a:ea typeface="黑体" panose="02010609060101010101" pitchFamily="49" charset="-122"/>
              </a:rPr>
              <a:t>5</a:t>
            </a:r>
            <a:r>
              <a:rPr lang="zh-CN" altLang="en-US" sz="2800" dirty="0">
                <a:effectLst/>
                <a:latin typeface="黑体" panose="02010609060101010101" pitchFamily="49" charset="-122"/>
                <a:ea typeface="黑体" panose="02010609060101010101" pitchFamily="49" charset="-122"/>
              </a:rPr>
              <a:t>）注意编写注释，以增加程序的可读性。 </a:t>
            </a:r>
          </a:p>
        </p:txBody>
      </p:sp>
    </p:spTree>
    <p:extLst>
      <p:ext uri="{BB962C8B-B14F-4D97-AF65-F5344CB8AC3E}">
        <p14:creationId xmlns:p14="http://schemas.microsoft.com/office/powerpoint/2010/main" val="838632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3">
            <a:extLst>
              <a:ext uri="{FF2B5EF4-FFF2-40B4-BE49-F238E27FC236}">
                <a16:creationId xmlns:a16="http://schemas.microsoft.com/office/drawing/2014/main" id="{7A673620-37A4-4A4F-B416-7E945C7E0CC7}"/>
              </a:ext>
            </a:extLst>
          </p:cNvPr>
          <p:cNvSpPr>
            <a:spLocks noGrp="1"/>
          </p:cNvSpPr>
          <p:nvPr>
            <p:ph type="ftr" sz="quarter" idx="10"/>
          </p:nvPr>
        </p:nvSpPr>
        <p:spPr>
          <a:xfrm>
            <a:off x="3256260" y="6150545"/>
            <a:ext cx="3136900" cy="304800"/>
          </a:xfrm>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8EA11A2D-89F4-4981-987D-F58FBD6CB798}" type="slidenum">
              <a:rPr lang="en-US" altLang="ko-KR" sz="1400"/>
              <a:pPr/>
              <a:t>21</a:t>
            </a:fld>
            <a:endParaRPr lang="en-US" altLang="ko-KR" sz="1400"/>
          </a:p>
        </p:txBody>
      </p:sp>
      <p:sp>
        <p:nvSpPr>
          <p:cNvPr id="612354" name="Rectangle 2">
            <a:extLst>
              <a:ext uri="{FF2B5EF4-FFF2-40B4-BE49-F238E27FC236}">
                <a16:creationId xmlns:a16="http://schemas.microsoft.com/office/drawing/2014/main" id="{00B89B47-CF91-46FF-9DAD-E4763E3B96C6}"/>
              </a:ext>
            </a:extLst>
          </p:cNvPr>
          <p:cNvSpPr>
            <a:spLocks noGrp="1" noChangeArrowheads="1"/>
          </p:cNvSpPr>
          <p:nvPr>
            <p:ph type="title"/>
          </p:nvPr>
        </p:nvSpPr>
        <p:spPr/>
        <p:txBody>
          <a:bodyPr/>
          <a:lstStyle/>
          <a:p>
            <a:pPr>
              <a:defRPr/>
            </a:pPr>
            <a:r>
              <a:rPr lang="zh-CN" altLang="en-US" dirty="0"/>
              <a:t>顺序结构程序设计（*）</a:t>
            </a:r>
          </a:p>
        </p:txBody>
      </p:sp>
      <p:sp>
        <p:nvSpPr>
          <p:cNvPr id="612355" name="Rectangle 3">
            <a:extLst>
              <a:ext uri="{FF2B5EF4-FFF2-40B4-BE49-F238E27FC236}">
                <a16:creationId xmlns:a16="http://schemas.microsoft.com/office/drawing/2014/main" id="{D0E62BCC-E490-4F3B-82B9-8EC04C46B020}"/>
              </a:ext>
            </a:extLst>
          </p:cNvPr>
          <p:cNvSpPr>
            <a:spLocks noGrp="1" noChangeArrowheads="1"/>
          </p:cNvSpPr>
          <p:nvPr>
            <p:ph type="body" idx="1"/>
          </p:nvPr>
        </p:nvSpPr>
        <p:spPr>
          <a:xfrm>
            <a:off x="416496" y="1196755"/>
            <a:ext cx="8746554" cy="4899246"/>
          </a:xfrm>
        </p:spPr>
        <p:txBody>
          <a:bodyPr/>
          <a:lstStyle/>
          <a:p>
            <a:pPr>
              <a:buFontTx/>
              <a:buNone/>
              <a:defRPr/>
            </a:pPr>
            <a:r>
              <a:rPr lang="en-US" altLang="zh-CN" sz="3000" dirty="0">
                <a:effectLst/>
                <a:latin typeface="黑体" panose="02010609060101010101" pitchFamily="49" charset="-122"/>
                <a:ea typeface="黑体" panose="02010609060101010101" pitchFamily="49" charset="-122"/>
              </a:rPr>
              <a:t>【</a:t>
            </a:r>
            <a:r>
              <a:rPr lang="zh-CN" altLang="en-US" sz="3000" dirty="0">
                <a:effectLst/>
                <a:latin typeface="黑体" panose="02010609060101010101" pitchFamily="49" charset="-122"/>
                <a:ea typeface="黑体" panose="02010609060101010101" pitchFamily="49" charset="-122"/>
              </a:rPr>
              <a:t>例</a:t>
            </a:r>
            <a:r>
              <a:rPr lang="en-US" altLang="zh-CN" sz="3000" dirty="0">
                <a:effectLst/>
                <a:latin typeface="黑体" panose="02010609060101010101" pitchFamily="49" charset="-122"/>
                <a:ea typeface="黑体" panose="02010609060101010101" pitchFamily="49" charset="-122"/>
              </a:rPr>
              <a:t>4.2】</a:t>
            </a:r>
            <a:r>
              <a:rPr lang="zh-CN" altLang="en-US" sz="3000" dirty="0">
                <a:effectLst/>
                <a:latin typeface="黑体" panose="02010609060101010101" pitchFamily="49" charset="-122"/>
                <a:ea typeface="黑体" panose="02010609060101010101" pitchFamily="49" charset="-122"/>
              </a:rPr>
              <a:t>求解鸡兔同笼问题。已知笼子中鸡和兔的头数总共为</a:t>
            </a:r>
            <a:r>
              <a:rPr lang="en-US" altLang="zh-CN" sz="3000" dirty="0">
                <a:effectLst/>
                <a:latin typeface="黑体" panose="02010609060101010101" pitchFamily="49" charset="-122"/>
                <a:ea typeface="黑体" panose="02010609060101010101" pitchFamily="49" charset="-122"/>
              </a:rPr>
              <a:t>h</a:t>
            </a:r>
            <a:r>
              <a:rPr lang="zh-CN" altLang="en-US" sz="3000" dirty="0">
                <a:effectLst/>
                <a:latin typeface="黑体" panose="02010609060101010101" pitchFamily="49" charset="-122"/>
                <a:ea typeface="黑体" panose="02010609060101010101" pitchFamily="49" charset="-122"/>
              </a:rPr>
              <a:t>，脚数总共为</a:t>
            </a:r>
            <a:r>
              <a:rPr lang="en-US" altLang="zh-CN" sz="3000" dirty="0">
                <a:effectLst/>
                <a:latin typeface="黑体" panose="02010609060101010101" pitchFamily="49" charset="-122"/>
                <a:ea typeface="黑体" panose="02010609060101010101" pitchFamily="49" charset="-122"/>
              </a:rPr>
              <a:t>f</a:t>
            </a:r>
            <a:r>
              <a:rPr lang="zh-CN" altLang="en-US" sz="3000" dirty="0">
                <a:effectLst/>
                <a:latin typeface="黑体" panose="02010609060101010101" pitchFamily="49" charset="-122"/>
                <a:ea typeface="黑体" panose="02010609060101010101" pitchFamily="49" charset="-122"/>
              </a:rPr>
              <a:t>，问鸡和兔各有多少只？</a:t>
            </a:r>
          </a:p>
          <a:p>
            <a:pPr>
              <a:buFontTx/>
              <a:buNone/>
              <a:defRPr/>
            </a:pPr>
            <a:r>
              <a:rPr lang="en-US" altLang="zh-CN" sz="3000" dirty="0">
                <a:effectLst/>
                <a:latin typeface="黑体" panose="02010609060101010101" pitchFamily="49" charset="-122"/>
                <a:ea typeface="黑体" panose="02010609060101010101" pitchFamily="49" charset="-122"/>
              </a:rPr>
              <a:t> 1</a:t>
            </a:r>
            <a:r>
              <a:rPr lang="zh-CN" altLang="en-US" sz="3000" dirty="0">
                <a:effectLst/>
                <a:latin typeface="黑体" panose="02010609060101010101" pitchFamily="49" charset="-122"/>
                <a:ea typeface="黑体" panose="02010609060101010101" pitchFamily="49" charset="-122"/>
              </a:rPr>
              <a:t>．分析：</a:t>
            </a:r>
          </a:p>
          <a:p>
            <a:pPr>
              <a:buFontTx/>
              <a:buNone/>
              <a:defRPr/>
            </a:pPr>
            <a:endParaRPr lang="en-US" altLang="zh-CN" sz="3000" dirty="0">
              <a:effectLst/>
              <a:latin typeface="黑体" panose="02010609060101010101" pitchFamily="49" charset="-122"/>
              <a:ea typeface="黑体" panose="02010609060101010101" pitchFamily="49" charset="-122"/>
            </a:endParaRPr>
          </a:p>
        </p:txBody>
      </p:sp>
      <p:sp>
        <p:nvSpPr>
          <p:cNvPr id="20485" name="Rectangle 5">
            <a:extLst>
              <a:ext uri="{FF2B5EF4-FFF2-40B4-BE49-F238E27FC236}">
                <a16:creationId xmlns:a16="http://schemas.microsoft.com/office/drawing/2014/main" id="{8548CC90-7DCF-43FA-8CF3-56CF6CB432AE}"/>
              </a:ext>
            </a:extLst>
          </p:cNvPr>
          <p:cNvSpPr>
            <a:spLocks noChangeArrowheads="1"/>
          </p:cNvSpPr>
          <p:nvPr/>
        </p:nvSpPr>
        <p:spPr bwMode="auto">
          <a:xfrm>
            <a:off x="0" y="32004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en-US"/>
          </a:p>
        </p:txBody>
      </p:sp>
      <p:graphicFrame>
        <p:nvGraphicFramePr>
          <p:cNvPr id="20486" name="Object 4">
            <a:extLst>
              <a:ext uri="{FF2B5EF4-FFF2-40B4-BE49-F238E27FC236}">
                <a16:creationId xmlns:a16="http://schemas.microsoft.com/office/drawing/2014/main" id="{F997AC87-6B83-4FDE-8B37-463EE0E23232}"/>
              </a:ext>
            </a:extLst>
          </p:cNvPr>
          <p:cNvGraphicFramePr>
            <a:graphicFrameLocks noChangeAspect="1"/>
          </p:cNvGraphicFramePr>
          <p:nvPr>
            <p:extLst>
              <p:ext uri="{D42A27DB-BD31-4B8C-83A1-F6EECF244321}">
                <p14:modId xmlns:p14="http://schemas.microsoft.com/office/powerpoint/2010/main" val="3220954204"/>
              </p:ext>
            </p:extLst>
          </p:nvPr>
        </p:nvGraphicFramePr>
        <p:xfrm>
          <a:off x="862310" y="4004741"/>
          <a:ext cx="1800225" cy="969963"/>
        </p:xfrm>
        <a:graphic>
          <a:graphicData uri="http://schemas.openxmlformats.org/presentationml/2006/ole">
            <mc:AlternateContent xmlns:mc="http://schemas.openxmlformats.org/markup-compatibility/2006">
              <mc:Choice xmlns:v="urn:schemas-microsoft-com:vml" Requires="v">
                <p:oleObj spid="_x0000_s41007" name="公式" r:id="rId3" imgW="723586" imgH="393529" progId="Equation.3">
                  <p:embed/>
                </p:oleObj>
              </mc:Choice>
              <mc:Fallback>
                <p:oleObj name="公式" r:id="rId3" imgW="723586" imgH="393529" progId="Equation.3">
                  <p:embed/>
                  <p:pic>
                    <p:nvPicPr>
                      <p:cNvPr id="20486" name="Object 4">
                        <a:extLst>
                          <a:ext uri="{FF2B5EF4-FFF2-40B4-BE49-F238E27FC236}">
                            <a16:creationId xmlns:a16="http://schemas.microsoft.com/office/drawing/2014/main" id="{F997AC87-6B83-4FDE-8B37-463EE0E23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10" y="4004741"/>
                        <a:ext cx="18002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Line 6">
            <a:extLst>
              <a:ext uri="{FF2B5EF4-FFF2-40B4-BE49-F238E27FC236}">
                <a16:creationId xmlns:a16="http://schemas.microsoft.com/office/drawing/2014/main" id="{98BC95FA-D6D0-467F-A0C5-6C9331CEBCC3}"/>
              </a:ext>
            </a:extLst>
          </p:cNvPr>
          <p:cNvSpPr>
            <a:spLocks noChangeShapeType="1"/>
          </p:cNvSpPr>
          <p:nvPr/>
        </p:nvSpPr>
        <p:spPr bwMode="auto">
          <a:xfrm>
            <a:off x="2912120" y="4489722"/>
            <a:ext cx="792163"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8" name="Rectangle 8">
            <a:extLst>
              <a:ext uri="{FF2B5EF4-FFF2-40B4-BE49-F238E27FC236}">
                <a16:creationId xmlns:a16="http://schemas.microsoft.com/office/drawing/2014/main" id="{E14601C7-1B71-4392-9BE8-E62AC0875DB9}"/>
              </a:ext>
            </a:extLst>
          </p:cNvPr>
          <p:cNvSpPr>
            <a:spLocks noChangeArrowheads="1"/>
          </p:cNvSpPr>
          <p:nvPr/>
        </p:nvSpPr>
        <p:spPr bwMode="auto">
          <a:xfrm>
            <a:off x="0" y="32004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en-US"/>
          </a:p>
        </p:txBody>
      </p:sp>
      <p:graphicFrame>
        <p:nvGraphicFramePr>
          <p:cNvPr id="20489" name="Object 7">
            <a:extLst>
              <a:ext uri="{FF2B5EF4-FFF2-40B4-BE49-F238E27FC236}">
                <a16:creationId xmlns:a16="http://schemas.microsoft.com/office/drawing/2014/main" id="{C8D90903-538C-4AFE-81B9-96E1762BF915}"/>
              </a:ext>
            </a:extLst>
          </p:cNvPr>
          <p:cNvGraphicFramePr>
            <a:graphicFrameLocks noChangeAspect="1"/>
          </p:cNvGraphicFramePr>
          <p:nvPr>
            <p:extLst>
              <p:ext uri="{D42A27DB-BD31-4B8C-83A1-F6EECF244321}">
                <p14:modId xmlns:p14="http://schemas.microsoft.com/office/powerpoint/2010/main" val="2688856275"/>
              </p:ext>
            </p:extLst>
          </p:nvPr>
        </p:nvGraphicFramePr>
        <p:xfrm>
          <a:off x="3919835" y="3501008"/>
          <a:ext cx="2016125" cy="887412"/>
        </p:xfrm>
        <a:graphic>
          <a:graphicData uri="http://schemas.openxmlformats.org/presentationml/2006/ole">
            <mc:AlternateContent xmlns:mc="http://schemas.openxmlformats.org/markup-compatibility/2006">
              <mc:Choice xmlns:v="urn:schemas-microsoft-com:vml" Requires="v">
                <p:oleObj spid="_x0000_s41008" name="公式" r:id="rId5" imgW="1041400" imgH="457200" progId="Equation.3">
                  <p:embed/>
                </p:oleObj>
              </mc:Choice>
              <mc:Fallback>
                <p:oleObj name="公式" r:id="rId5" imgW="1041400" imgH="457200" progId="Equation.3">
                  <p:embed/>
                  <p:pic>
                    <p:nvPicPr>
                      <p:cNvPr id="20489" name="Object 7">
                        <a:extLst>
                          <a:ext uri="{FF2B5EF4-FFF2-40B4-BE49-F238E27FC236}">
                            <a16:creationId xmlns:a16="http://schemas.microsoft.com/office/drawing/2014/main" id="{C8D90903-538C-4AFE-81B9-96E1762BF9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9835" y="3501008"/>
                        <a:ext cx="20161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Rectangle 10">
            <a:extLst>
              <a:ext uri="{FF2B5EF4-FFF2-40B4-BE49-F238E27FC236}">
                <a16:creationId xmlns:a16="http://schemas.microsoft.com/office/drawing/2014/main" id="{4D49C96B-64BE-48CD-93A9-E4DA20720B08}"/>
              </a:ext>
            </a:extLst>
          </p:cNvPr>
          <p:cNvSpPr>
            <a:spLocks noChangeArrowheads="1"/>
          </p:cNvSpPr>
          <p:nvPr/>
        </p:nvSpPr>
        <p:spPr bwMode="auto">
          <a:xfrm>
            <a:off x="0" y="32004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en-US"/>
          </a:p>
        </p:txBody>
      </p:sp>
      <p:graphicFrame>
        <p:nvGraphicFramePr>
          <p:cNvPr id="20491" name="Object 9">
            <a:extLst>
              <a:ext uri="{FF2B5EF4-FFF2-40B4-BE49-F238E27FC236}">
                <a16:creationId xmlns:a16="http://schemas.microsoft.com/office/drawing/2014/main" id="{0CFB40D5-2CA5-4EA0-AD3A-D4ACDB8B13FB}"/>
              </a:ext>
            </a:extLst>
          </p:cNvPr>
          <p:cNvGraphicFramePr>
            <a:graphicFrameLocks noChangeAspect="1"/>
          </p:cNvGraphicFramePr>
          <p:nvPr>
            <p:extLst>
              <p:ext uri="{D42A27DB-BD31-4B8C-83A1-F6EECF244321}">
                <p14:modId xmlns:p14="http://schemas.microsoft.com/office/powerpoint/2010/main" val="2912563699"/>
              </p:ext>
            </p:extLst>
          </p:nvPr>
        </p:nvGraphicFramePr>
        <p:xfrm>
          <a:off x="3919835" y="4796408"/>
          <a:ext cx="1944688" cy="855662"/>
        </p:xfrm>
        <a:graphic>
          <a:graphicData uri="http://schemas.openxmlformats.org/presentationml/2006/ole">
            <mc:AlternateContent xmlns:mc="http://schemas.openxmlformats.org/markup-compatibility/2006">
              <mc:Choice xmlns:v="urn:schemas-microsoft-com:vml" Requires="v">
                <p:oleObj spid="_x0000_s41009" name="公式" r:id="rId7" imgW="1041400" imgH="457200" progId="Equation.3">
                  <p:embed/>
                </p:oleObj>
              </mc:Choice>
              <mc:Fallback>
                <p:oleObj name="公式" r:id="rId7" imgW="1041400" imgH="457200" progId="Equation.3">
                  <p:embed/>
                  <p:pic>
                    <p:nvPicPr>
                      <p:cNvPr id="20491" name="Object 9">
                        <a:extLst>
                          <a:ext uri="{FF2B5EF4-FFF2-40B4-BE49-F238E27FC236}">
                            <a16:creationId xmlns:a16="http://schemas.microsoft.com/office/drawing/2014/main" id="{0CFB40D5-2CA5-4EA0-AD3A-D4ACDB8B13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9835" y="4796408"/>
                        <a:ext cx="194468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171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a:extLst>
              <a:ext uri="{FF2B5EF4-FFF2-40B4-BE49-F238E27FC236}">
                <a16:creationId xmlns:a16="http://schemas.microsoft.com/office/drawing/2014/main" id="{45A5938D-04DA-4195-AF6C-63529CD2C398}"/>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7D818675-CC89-454A-BC88-0DF33867B642}" type="slidenum">
              <a:rPr lang="en-US" altLang="ko-KR" sz="1400"/>
              <a:pPr/>
              <a:t>22</a:t>
            </a:fld>
            <a:endParaRPr lang="en-US" altLang="ko-KR" sz="1400"/>
          </a:p>
        </p:txBody>
      </p:sp>
      <p:sp>
        <p:nvSpPr>
          <p:cNvPr id="613378" name="Rectangle 2">
            <a:extLst>
              <a:ext uri="{FF2B5EF4-FFF2-40B4-BE49-F238E27FC236}">
                <a16:creationId xmlns:a16="http://schemas.microsoft.com/office/drawing/2014/main" id="{2ABF5BD6-9312-477A-B274-F4A4F415F24E}"/>
              </a:ext>
            </a:extLst>
          </p:cNvPr>
          <p:cNvSpPr>
            <a:spLocks noGrp="1" noChangeArrowheads="1"/>
          </p:cNvSpPr>
          <p:nvPr>
            <p:ph type="title"/>
          </p:nvPr>
        </p:nvSpPr>
        <p:spPr/>
        <p:txBody>
          <a:bodyPr/>
          <a:lstStyle/>
          <a:p>
            <a:pPr>
              <a:defRPr/>
            </a:pPr>
            <a:r>
              <a:rPr lang="zh-CN" altLang="en-US" dirty="0"/>
              <a:t>顺序结构程序设计（*）</a:t>
            </a:r>
          </a:p>
        </p:txBody>
      </p:sp>
      <p:sp>
        <p:nvSpPr>
          <p:cNvPr id="613379" name="Rectangle 3">
            <a:extLst>
              <a:ext uri="{FF2B5EF4-FFF2-40B4-BE49-F238E27FC236}">
                <a16:creationId xmlns:a16="http://schemas.microsoft.com/office/drawing/2014/main" id="{26C8CF27-0F4D-4AE1-81CA-534DB17A50CB}"/>
              </a:ext>
            </a:extLst>
          </p:cNvPr>
          <p:cNvSpPr>
            <a:spLocks noGrp="1" noChangeArrowheads="1"/>
          </p:cNvSpPr>
          <p:nvPr>
            <p:ph type="body" idx="1"/>
          </p:nvPr>
        </p:nvSpPr>
        <p:spPr>
          <a:xfrm>
            <a:off x="392112" y="908050"/>
            <a:ext cx="8770938" cy="4906963"/>
          </a:xfrm>
        </p:spPr>
        <p:txBody>
          <a:bodyPr/>
          <a:lstStyle/>
          <a:p>
            <a:pPr>
              <a:buFontTx/>
              <a:buNone/>
              <a:defRPr/>
            </a:pPr>
            <a:r>
              <a:rPr lang="en-US" altLang="zh-CN" sz="2800" dirty="0">
                <a:effectLst/>
                <a:latin typeface="黑体" panose="02010609060101010101" pitchFamily="49" charset="-122"/>
                <a:ea typeface="黑体" panose="02010609060101010101" pitchFamily="49" charset="-122"/>
              </a:rPr>
              <a:t>2.</a:t>
            </a:r>
            <a:r>
              <a:rPr lang="zh-CN" altLang="en-US" sz="2800" dirty="0">
                <a:effectLst/>
                <a:latin typeface="黑体" panose="02010609060101010101" pitchFamily="49" charset="-122"/>
                <a:ea typeface="黑体" panose="02010609060101010101" pitchFamily="49" charset="-122"/>
              </a:rPr>
              <a:t>算法设计 </a:t>
            </a:r>
          </a:p>
          <a:p>
            <a:pPr>
              <a:buFontTx/>
              <a:buNone/>
              <a:defRPr/>
            </a:pPr>
            <a:r>
              <a:rPr lang="en-US" altLang="zh-CN" sz="2800" dirty="0">
                <a:effectLst/>
                <a:latin typeface="黑体" panose="02010609060101010101" pitchFamily="49" charset="-122"/>
                <a:ea typeface="黑体" panose="02010609060101010101" pitchFamily="49" charset="-122"/>
              </a:rPr>
              <a:t>3.</a:t>
            </a:r>
            <a:r>
              <a:rPr lang="zh-CN" altLang="en-US" sz="2800" dirty="0">
                <a:effectLst/>
                <a:latin typeface="黑体" panose="02010609060101010101" pitchFamily="49" charset="-122"/>
                <a:ea typeface="黑体" panose="02010609060101010101" pitchFamily="49" charset="-122"/>
              </a:rPr>
              <a:t>编写程序</a:t>
            </a:r>
          </a:p>
        </p:txBody>
      </p:sp>
      <p:pic>
        <p:nvPicPr>
          <p:cNvPr id="21509" name="Picture 4">
            <a:extLst>
              <a:ext uri="{FF2B5EF4-FFF2-40B4-BE49-F238E27FC236}">
                <a16:creationId xmlns:a16="http://schemas.microsoft.com/office/drawing/2014/main" id="{9A0FB705-AF84-4805-AC7E-B09A3B903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912" y="936151"/>
            <a:ext cx="242887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5">
            <a:extLst>
              <a:ext uri="{FF2B5EF4-FFF2-40B4-BE49-F238E27FC236}">
                <a16:creationId xmlns:a16="http://schemas.microsoft.com/office/drawing/2014/main" id="{D379AB81-B21E-4009-B533-ED95FF968A0C}"/>
              </a:ext>
            </a:extLst>
          </p:cNvPr>
          <p:cNvSpPr>
            <a:spLocks noChangeArrowheads="1"/>
          </p:cNvSpPr>
          <p:nvPr/>
        </p:nvSpPr>
        <p:spPr bwMode="auto">
          <a:xfrm>
            <a:off x="476312" y="2484698"/>
            <a:ext cx="8953376" cy="3785652"/>
          </a:xfrm>
          <a:prstGeom prst="rect">
            <a:avLst/>
          </a:prstGeom>
          <a:noFill/>
          <a:ln w="2857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dirty="0">
                <a:latin typeface="+mn-lt"/>
                <a:ea typeface="黑体" panose="02010609060101010101" pitchFamily="49" charset="-122"/>
              </a:rPr>
              <a:t>#include &lt;</a:t>
            </a:r>
            <a:r>
              <a:rPr kumimoji="1" lang="en-US" altLang="zh-CN" dirty="0" err="1">
                <a:latin typeface="+mn-lt"/>
                <a:ea typeface="黑体" panose="02010609060101010101" pitchFamily="49" charset="-122"/>
              </a:rPr>
              <a:t>stdio.h</a:t>
            </a:r>
            <a:r>
              <a:rPr kumimoji="1" lang="en-US" altLang="zh-CN" dirty="0">
                <a:latin typeface="+mn-lt"/>
                <a:ea typeface="黑体" panose="02010609060101010101" pitchFamily="49" charset="-122"/>
              </a:rPr>
              <a:t>&gt;</a:t>
            </a:r>
          </a:p>
          <a:p>
            <a:r>
              <a:rPr kumimoji="1" lang="en-US" altLang="zh-CN" dirty="0">
                <a:latin typeface="+mn-lt"/>
                <a:ea typeface="黑体" panose="02010609060101010101" pitchFamily="49" charset="-122"/>
              </a:rPr>
              <a:t>void main()</a:t>
            </a:r>
          </a:p>
          <a:p>
            <a:r>
              <a:rPr kumimoji="1" lang="en-US" altLang="zh-CN" dirty="0">
                <a:latin typeface="+mn-lt"/>
                <a:ea typeface="黑体" panose="02010609060101010101" pitchFamily="49" charset="-122"/>
              </a:rPr>
              <a:t>{	</a:t>
            </a:r>
            <a:r>
              <a:rPr kumimoji="1" lang="en-US" altLang="zh-CN" dirty="0" err="1">
                <a:latin typeface="+mn-lt"/>
                <a:ea typeface="黑体" panose="02010609060101010101" pitchFamily="49" charset="-122"/>
              </a:rPr>
              <a:t>int</a:t>
            </a:r>
            <a:r>
              <a:rPr kumimoji="1" lang="en-US" altLang="zh-CN" dirty="0">
                <a:latin typeface="+mn-lt"/>
                <a:ea typeface="黑体" panose="02010609060101010101" pitchFamily="49" charset="-122"/>
              </a:rPr>
              <a:t> </a:t>
            </a:r>
            <a:r>
              <a:rPr kumimoji="1" lang="en-US" altLang="zh-CN" dirty="0" err="1">
                <a:latin typeface="+mn-lt"/>
                <a:ea typeface="黑体" panose="02010609060101010101" pitchFamily="49" charset="-122"/>
              </a:rPr>
              <a:t>h,f</a:t>
            </a:r>
            <a:r>
              <a:rPr kumimoji="1" lang="en-US" altLang="zh-CN" dirty="0">
                <a:latin typeface="+mn-lt"/>
                <a:ea typeface="黑体" panose="02010609060101010101" pitchFamily="49" charset="-122"/>
              </a:rPr>
              <a:t>;  //h</a:t>
            </a:r>
            <a:r>
              <a:rPr kumimoji="1" lang="zh-CN" altLang="en-US" dirty="0">
                <a:latin typeface="+mn-lt"/>
                <a:ea typeface="黑体" panose="02010609060101010101" pitchFamily="49" charset="-122"/>
              </a:rPr>
              <a:t>为总共头数，</a:t>
            </a:r>
            <a:r>
              <a:rPr kumimoji="1" lang="en-US" altLang="zh-CN" dirty="0">
                <a:latin typeface="+mn-lt"/>
                <a:ea typeface="黑体" panose="02010609060101010101" pitchFamily="49" charset="-122"/>
              </a:rPr>
              <a:t>f</a:t>
            </a:r>
            <a:r>
              <a:rPr kumimoji="1" lang="zh-CN" altLang="en-US" dirty="0">
                <a:latin typeface="+mn-lt"/>
                <a:ea typeface="黑体" panose="02010609060101010101" pitchFamily="49" charset="-122"/>
              </a:rPr>
              <a:t>为脚的总数</a:t>
            </a:r>
          </a:p>
          <a:p>
            <a:r>
              <a:rPr kumimoji="1" lang="zh-CN" altLang="en-US" dirty="0">
                <a:latin typeface="+mn-lt"/>
                <a:ea typeface="黑体" panose="02010609060101010101" pitchFamily="49" charset="-122"/>
              </a:rPr>
              <a:t>	</a:t>
            </a:r>
            <a:r>
              <a:rPr kumimoji="1" lang="en-US" altLang="zh-CN" dirty="0">
                <a:latin typeface="+mn-lt"/>
                <a:ea typeface="黑体" panose="02010609060101010101" pitchFamily="49" charset="-122"/>
              </a:rPr>
              <a:t>float </a:t>
            </a:r>
            <a:r>
              <a:rPr kumimoji="1" lang="en-US" altLang="zh-CN" dirty="0" err="1">
                <a:latin typeface="+mn-lt"/>
                <a:ea typeface="黑体" panose="02010609060101010101" pitchFamily="49" charset="-122"/>
              </a:rPr>
              <a:t>x,y</a:t>
            </a:r>
            <a:r>
              <a:rPr kumimoji="1" lang="en-US" altLang="zh-CN" dirty="0">
                <a:latin typeface="+mn-lt"/>
                <a:ea typeface="黑体" panose="02010609060101010101" pitchFamily="49" charset="-122"/>
              </a:rPr>
              <a:t>;  //x</a:t>
            </a:r>
            <a:r>
              <a:rPr kumimoji="1" lang="zh-CN" altLang="en-US" dirty="0">
                <a:latin typeface="+mn-lt"/>
                <a:ea typeface="黑体" panose="02010609060101010101" pitchFamily="49" charset="-122"/>
              </a:rPr>
              <a:t>为鸡的只数，</a:t>
            </a:r>
            <a:r>
              <a:rPr kumimoji="1" lang="en-US" altLang="zh-CN" dirty="0">
                <a:latin typeface="+mn-lt"/>
                <a:ea typeface="黑体" panose="02010609060101010101" pitchFamily="49" charset="-122"/>
              </a:rPr>
              <a:t>y</a:t>
            </a:r>
            <a:r>
              <a:rPr kumimoji="1" lang="zh-CN" altLang="en-US" dirty="0">
                <a:latin typeface="+mn-lt"/>
                <a:ea typeface="黑体" panose="02010609060101010101" pitchFamily="49" charset="-122"/>
              </a:rPr>
              <a:t>为兔子的只数</a:t>
            </a:r>
          </a:p>
          <a:p>
            <a:r>
              <a:rPr kumimoji="1" lang="zh-CN" altLang="en-US" dirty="0">
                <a:latin typeface="+mn-lt"/>
                <a:ea typeface="黑体" panose="02010609060101010101" pitchFamily="49" charset="-122"/>
              </a:rPr>
              <a:t>	</a:t>
            </a:r>
            <a:r>
              <a:rPr kumimoji="1" lang="en-US" altLang="zh-CN" dirty="0" err="1">
                <a:latin typeface="+mn-lt"/>
                <a:ea typeface="黑体" panose="02010609060101010101" pitchFamily="49" charset="-122"/>
              </a:rPr>
              <a:t>printf</a:t>
            </a:r>
            <a:r>
              <a:rPr kumimoji="1" lang="en-US" altLang="zh-CN" dirty="0">
                <a:latin typeface="+mn-lt"/>
                <a:ea typeface="黑体" panose="02010609060101010101" pitchFamily="49" charset="-122"/>
              </a:rPr>
              <a:t>("Please Input </a:t>
            </a:r>
            <a:r>
              <a:rPr kumimoji="1" lang="en-US" altLang="zh-CN" dirty="0" err="1">
                <a:latin typeface="+mn-lt"/>
                <a:ea typeface="黑体" panose="02010609060101010101" pitchFamily="49" charset="-122"/>
              </a:rPr>
              <a:t>h,f</a:t>
            </a:r>
            <a:r>
              <a:rPr kumimoji="1" lang="en-US" altLang="zh-CN" dirty="0">
                <a:latin typeface="+mn-lt"/>
                <a:ea typeface="黑体" panose="02010609060101010101" pitchFamily="49" charset="-122"/>
              </a:rPr>
              <a:t>:");</a:t>
            </a:r>
          </a:p>
          <a:p>
            <a:r>
              <a:rPr kumimoji="1" lang="en-US" altLang="zh-CN" dirty="0">
                <a:latin typeface="+mn-lt"/>
                <a:ea typeface="黑体" panose="02010609060101010101" pitchFamily="49" charset="-122"/>
              </a:rPr>
              <a:t>	</a:t>
            </a:r>
            <a:r>
              <a:rPr kumimoji="1" lang="en-US" altLang="zh-CN" dirty="0" err="1">
                <a:latin typeface="+mn-lt"/>
                <a:ea typeface="黑体" panose="02010609060101010101" pitchFamily="49" charset="-122"/>
              </a:rPr>
              <a:t>scanf</a:t>
            </a:r>
            <a:r>
              <a:rPr kumimoji="1" lang="en-US" altLang="zh-CN" dirty="0">
                <a:latin typeface="+mn-lt"/>
                <a:ea typeface="黑体" panose="02010609060101010101" pitchFamily="49" charset="-122"/>
              </a:rPr>
              <a:t>("%</a:t>
            </a:r>
            <a:r>
              <a:rPr kumimoji="1" lang="en-US" altLang="zh-CN" dirty="0" err="1">
                <a:latin typeface="+mn-lt"/>
                <a:ea typeface="黑体" panose="02010609060101010101" pitchFamily="49" charset="-122"/>
              </a:rPr>
              <a:t>d%d</a:t>
            </a:r>
            <a:r>
              <a:rPr kumimoji="1" lang="en-US" altLang="zh-CN" dirty="0">
                <a:latin typeface="+mn-lt"/>
                <a:ea typeface="黑体" panose="02010609060101010101" pitchFamily="49" charset="-122"/>
              </a:rPr>
              <a:t>",&amp;</a:t>
            </a:r>
            <a:r>
              <a:rPr kumimoji="1" lang="en-US" altLang="zh-CN" dirty="0" err="1">
                <a:latin typeface="+mn-lt"/>
                <a:ea typeface="黑体" panose="02010609060101010101" pitchFamily="49" charset="-122"/>
              </a:rPr>
              <a:t>h,&amp;f</a:t>
            </a:r>
            <a:r>
              <a:rPr kumimoji="1" lang="en-US" altLang="zh-CN" dirty="0">
                <a:latin typeface="+mn-lt"/>
                <a:ea typeface="黑体" panose="02010609060101010101" pitchFamily="49" charset="-122"/>
              </a:rPr>
              <a:t>);  //</a:t>
            </a:r>
            <a:r>
              <a:rPr kumimoji="1" lang="zh-CN" altLang="en-US" dirty="0">
                <a:latin typeface="+mn-lt"/>
                <a:ea typeface="黑体" panose="02010609060101010101" pitchFamily="49" charset="-122"/>
              </a:rPr>
              <a:t>分别输入头和脚的数目</a:t>
            </a:r>
          </a:p>
          <a:p>
            <a:r>
              <a:rPr kumimoji="1" lang="zh-CN" altLang="en-US" dirty="0">
                <a:latin typeface="+mn-lt"/>
                <a:ea typeface="黑体" panose="02010609060101010101" pitchFamily="49" charset="-122"/>
              </a:rPr>
              <a:t>	</a:t>
            </a:r>
            <a:r>
              <a:rPr kumimoji="1" lang="en-US" altLang="zh-CN" dirty="0">
                <a:latin typeface="+mn-lt"/>
                <a:ea typeface="黑体" panose="02010609060101010101" pitchFamily="49" charset="-122"/>
              </a:rPr>
              <a:t>x=(4*h-f)/2;   // </a:t>
            </a:r>
            <a:r>
              <a:rPr kumimoji="1" lang="zh-CN" altLang="en-US" dirty="0">
                <a:latin typeface="+mn-lt"/>
                <a:ea typeface="黑体" panose="02010609060101010101" pitchFamily="49" charset="-122"/>
              </a:rPr>
              <a:t>计算鸡的只数</a:t>
            </a:r>
          </a:p>
          <a:p>
            <a:r>
              <a:rPr kumimoji="1" lang="zh-CN" altLang="en-US" dirty="0">
                <a:latin typeface="+mn-lt"/>
                <a:ea typeface="黑体" panose="02010609060101010101" pitchFamily="49" charset="-122"/>
              </a:rPr>
              <a:t>	</a:t>
            </a:r>
            <a:r>
              <a:rPr kumimoji="1" lang="en-US" altLang="zh-CN" dirty="0">
                <a:latin typeface="+mn-lt"/>
                <a:ea typeface="黑体" panose="02010609060101010101" pitchFamily="49" charset="-122"/>
              </a:rPr>
              <a:t>y=(f-2*h)/2;   //</a:t>
            </a:r>
            <a:r>
              <a:rPr kumimoji="1" lang="zh-CN" altLang="en-US" dirty="0">
                <a:latin typeface="+mn-lt"/>
                <a:ea typeface="黑体" panose="02010609060101010101" pitchFamily="49" charset="-122"/>
              </a:rPr>
              <a:t>计算兔子的只数</a:t>
            </a:r>
          </a:p>
          <a:p>
            <a:r>
              <a:rPr kumimoji="1" lang="zh-CN" altLang="en-US" dirty="0">
                <a:latin typeface="+mn-lt"/>
                <a:ea typeface="黑体" panose="02010609060101010101" pitchFamily="49" charset="-122"/>
              </a:rPr>
              <a:t>	</a:t>
            </a:r>
            <a:r>
              <a:rPr kumimoji="1" lang="en-US" altLang="zh-CN" dirty="0" err="1">
                <a:latin typeface="+mn-lt"/>
                <a:ea typeface="黑体" panose="02010609060101010101" pitchFamily="49" charset="-122"/>
              </a:rPr>
              <a:t>printf</a:t>
            </a:r>
            <a:r>
              <a:rPr kumimoji="1" lang="en-US" altLang="zh-CN" dirty="0">
                <a:latin typeface="+mn-lt"/>
                <a:ea typeface="黑体" panose="02010609060101010101" pitchFamily="49" charset="-122"/>
              </a:rPr>
              <a:t>("x= %</a:t>
            </a:r>
            <a:r>
              <a:rPr kumimoji="1" lang="en-US" altLang="zh-CN" dirty="0" err="1">
                <a:latin typeface="+mn-lt"/>
                <a:ea typeface="黑体" panose="02010609060101010101" pitchFamily="49" charset="-122"/>
              </a:rPr>
              <a:t>f,y</a:t>
            </a:r>
            <a:r>
              <a:rPr kumimoji="1" lang="en-US" altLang="zh-CN" dirty="0">
                <a:latin typeface="+mn-lt"/>
                <a:ea typeface="黑体" panose="02010609060101010101" pitchFamily="49" charset="-122"/>
              </a:rPr>
              <a:t>=%f \n",</a:t>
            </a:r>
            <a:r>
              <a:rPr kumimoji="1" lang="en-US" altLang="zh-CN" dirty="0" err="1">
                <a:latin typeface="+mn-lt"/>
                <a:ea typeface="黑体" panose="02010609060101010101" pitchFamily="49" charset="-122"/>
              </a:rPr>
              <a:t>x,y</a:t>
            </a:r>
            <a:r>
              <a:rPr kumimoji="1" lang="en-US" altLang="zh-CN" dirty="0">
                <a:latin typeface="+mn-lt"/>
                <a:ea typeface="黑体" panose="02010609060101010101" pitchFamily="49" charset="-122"/>
              </a:rPr>
              <a:t>);</a:t>
            </a:r>
          </a:p>
          <a:p>
            <a:r>
              <a:rPr kumimoji="1" lang="en-US" altLang="zh-CN" dirty="0">
                <a:latin typeface="+mn-lt"/>
                <a:ea typeface="黑体" panose="02010609060101010101" pitchFamily="49" charset="-122"/>
              </a:rPr>
              <a:t>} </a:t>
            </a:r>
          </a:p>
        </p:txBody>
      </p:sp>
      <p:pic>
        <p:nvPicPr>
          <p:cNvPr id="21511" name="Picture 6">
            <a:extLst>
              <a:ext uri="{FF2B5EF4-FFF2-40B4-BE49-F238E27FC236}">
                <a16:creationId xmlns:a16="http://schemas.microsoft.com/office/drawing/2014/main" id="{954F4CE3-5797-43E8-B814-D6C4F6D9B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156" y="5536084"/>
            <a:ext cx="362426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579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3">
            <a:extLst>
              <a:ext uri="{FF2B5EF4-FFF2-40B4-BE49-F238E27FC236}">
                <a16:creationId xmlns:a16="http://schemas.microsoft.com/office/drawing/2014/main" id="{FEBBA32A-6ACB-4E50-93B2-B5B96029AAEB}"/>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C2CE74E4-FDC7-46AD-859B-CCB51E7794E1}" type="slidenum">
              <a:rPr lang="en-US" altLang="ko-KR" sz="1400"/>
              <a:pPr/>
              <a:t>23</a:t>
            </a:fld>
            <a:endParaRPr lang="en-US" altLang="ko-KR" sz="1400"/>
          </a:p>
        </p:txBody>
      </p:sp>
      <p:sp>
        <p:nvSpPr>
          <p:cNvPr id="623618" name="Rectangle 2">
            <a:extLst>
              <a:ext uri="{FF2B5EF4-FFF2-40B4-BE49-F238E27FC236}">
                <a16:creationId xmlns:a16="http://schemas.microsoft.com/office/drawing/2014/main" id="{E30545FA-DEB1-4132-8F5A-5AF21B357751}"/>
              </a:ext>
            </a:extLst>
          </p:cNvPr>
          <p:cNvSpPr>
            <a:spLocks noGrp="1" noChangeArrowheads="1"/>
          </p:cNvSpPr>
          <p:nvPr>
            <p:ph type="title"/>
          </p:nvPr>
        </p:nvSpPr>
        <p:spPr/>
        <p:txBody>
          <a:bodyPr/>
          <a:lstStyle/>
          <a:p>
            <a:pPr>
              <a:defRPr/>
            </a:pPr>
            <a:r>
              <a:rPr lang="zh-CN" altLang="en-US"/>
              <a:t>顺序结构程序设计</a:t>
            </a:r>
          </a:p>
        </p:txBody>
      </p:sp>
      <p:sp>
        <p:nvSpPr>
          <p:cNvPr id="623619" name="Rectangle 3">
            <a:extLst>
              <a:ext uri="{FF2B5EF4-FFF2-40B4-BE49-F238E27FC236}">
                <a16:creationId xmlns:a16="http://schemas.microsoft.com/office/drawing/2014/main" id="{284859A3-3DAC-41D2-ADC4-41A5ACE03B64}"/>
              </a:ext>
            </a:extLst>
          </p:cNvPr>
          <p:cNvSpPr>
            <a:spLocks noGrp="1" noChangeArrowheads="1"/>
          </p:cNvSpPr>
          <p:nvPr>
            <p:ph type="body" idx="1"/>
          </p:nvPr>
        </p:nvSpPr>
        <p:spPr>
          <a:xfrm>
            <a:off x="416496" y="1124744"/>
            <a:ext cx="9073008" cy="4971256"/>
          </a:xfrm>
        </p:spPr>
        <p:txBody>
          <a:bodyPr/>
          <a:lstStyle/>
          <a:p>
            <a:pPr marL="0" indent="0">
              <a:lnSpc>
                <a:spcPts val="3900"/>
              </a:lnSpc>
              <a:buNone/>
              <a:defRPr/>
            </a:pP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例</a:t>
            </a:r>
            <a:r>
              <a:rPr lang="en-US" altLang="zh-CN" dirty="0">
                <a:effectLst/>
                <a:latin typeface="黑体" panose="02010609060101010101" pitchFamily="49" charset="-122"/>
                <a:ea typeface="黑体" panose="02010609060101010101" pitchFamily="49" charset="-122"/>
              </a:rPr>
              <a:t>4.3】</a:t>
            </a:r>
            <a:r>
              <a:rPr lang="zh-CN" altLang="en-US" dirty="0">
                <a:effectLst/>
                <a:latin typeface="黑体" panose="02010609060101010101" pitchFamily="49" charset="-122"/>
                <a:ea typeface="黑体" panose="02010609060101010101" pitchFamily="49" charset="-122"/>
              </a:rPr>
              <a:t>编写程序，输入一个两位整数，将其个位和十位对调，求得一个新的整数并输出。</a:t>
            </a:r>
          </a:p>
          <a:p>
            <a:pPr marL="0" indent="0">
              <a:lnSpc>
                <a:spcPts val="3900"/>
              </a:lnSpc>
              <a:buNone/>
              <a:defRPr/>
            </a:pPr>
            <a:r>
              <a:rPr lang="en-US" altLang="zh-CN" dirty="0">
                <a:effectLst/>
                <a:latin typeface="黑体" panose="02010609060101010101" pitchFamily="49" charset="-122"/>
                <a:ea typeface="黑体" panose="02010609060101010101" pitchFamily="49" charset="-122"/>
              </a:rPr>
              <a:t>1</a:t>
            </a:r>
            <a:r>
              <a:rPr lang="zh-CN" altLang="en-US" dirty="0">
                <a:effectLst/>
                <a:latin typeface="黑体" panose="02010609060101010101" pitchFamily="49" charset="-122"/>
                <a:ea typeface="黑体" panose="02010609060101010101" pitchFamily="49" charset="-122"/>
              </a:rPr>
              <a:t>．分析</a:t>
            </a:r>
          </a:p>
          <a:p>
            <a:pPr marL="0" indent="0">
              <a:lnSpc>
                <a:spcPts val="3900"/>
              </a:lnSpc>
              <a:buNone/>
              <a:defRPr/>
            </a:pPr>
            <a:r>
              <a:rPr lang="zh-CN" altLang="en-US" sz="2800" dirty="0">
                <a:effectLst/>
                <a:latin typeface="黑体" panose="02010609060101010101" pitchFamily="49" charset="-122"/>
                <a:ea typeface="黑体" panose="02010609060101010101" pitchFamily="49" charset="-122"/>
              </a:rPr>
              <a:t>   要将整数的数位对调，首先必须求得其个位和十位数，然后再计算得到对调后的数。</a:t>
            </a:r>
          </a:p>
          <a:p>
            <a:pPr>
              <a:buFontTx/>
              <a:buNone/>
              <a:defRPr/>
            </a:pPr>
            <a:endParaRPr lang="en-US" altLang="zh-CN"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30260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3">
            <a:extLst>
              <a:ext uri="{FF2B5EF4-FFF2-40B4-BE49-F238E27FC236}">
                <a16:creationId xmlns:a16="http://schemas.microsoft.com/office/drawing/2014/main" id="{D3C7B25C-ECD3-4CFB-B485-350C763A93CA}"/>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40DBAB92-D807-4304-99AC-456E74885C82}" type="slidenum">
              <a:rPr lang="en-US" altLang="ko-KR" sz="1400"/>
              <a:pPr/>
              <a:t>24</a:t>
            </a:fld>
            <a:endParaRPr lang="en-US" altLang="ko-KR" sz="1400"/>
          </a:p>
        </p:txBody>
      </p:sp>
      <p:sp>
        <p:nvSpPr>
          <p:cNvPr id="624642" name="Rectangle 2">
            <a:extLst>
              <a:ext uri="{FF2B5EF4-FFF2-40B4-BE49-F238E27FC236}">
                <a16:creationId xmlns:a16="http://schemas.microsoft.com/office/drawing/2014/main" id="{8D98167B-0944-47A8-B63E-33105BE08E06}"/>
              </a:ext>
            </a:extLst>
          </p:cNvPr>
          <p:cNvSpPr>
            <a:spLocks noGrp="1" noChangeArrowheads="1"/>
          </p:cNvSpPr>
          <p:nvPr>
            <p:ph type="title"/>
          </p:nvPr>
        </p:nvSpPr>
        <p:spPr/>
        <p:txBody>
          <a:bodyPr/>
          <a:lstStyle/>
          <a:p>
            <a:pPr>
              <a:defRPr/>
            </a:pPr>
            <a:r>
              <a:rPr lang="zh-CN" altLang="en-US"/>
              <a:t>顺序结构程序设计</a:t>
            </a:r>
          </a:p>
        </p:txBody>
      </p:sp>
      <p:sp>
        <p:nvSpPr>
          <p:cNvPr id="624643" name="Rectangle 3">
            <a:extLst>
              <a:ext uri="{FF2B5EF4-FFF2-40B4-BE49-F238E27FC236}">
                <a16:creationId xmlns:a16="http://schemas.microsoft.com/office/drawing/2014/main" id="{8F80AD46-48C9-4B58-B1CF-A838CF2AA813}"/>
              </a:ext>
            </a:extLst>
          </p:cNvPr>
          <p:cNvSpPr>
            <a:spLocks noGrp="1" noChangeArrowheads="1"/>
          </p:cNvSpPr>
          <p:nvPr>
            <p:ph type="body" idx="1"/>
          </p:nvPr>
        </p:nvSpPr>
        <p:spPr>
          <a:xfrm>
            <a:off x="560512" y="980728"/>
            <a:ext cx="9145016" cy="5328592"/>
          </a:xfrm>
        </p:spPr>
        <p:txBody>
          <a:bodyPr/>
          <a:lstStyle/>
          <a:p>
            <a:pPr marL="0" indent="0">
              <a:buNone/>
              <a:defRPr/>
            </a:pPr>
            <a:r>
              <a:rPr lang="en-US" altLang="zh-CN" dirty="0">
                <a:effectLst/>
                <a:latin typeface="黑体" panose="02010609060101010101" pitchFamily="49" charset="-122"/>
                <a:ea typeface="黑体" panose="02010609060101010101" pitchFamily="49" charset="-122"/>
              </a:rPr>
              <a:t>2</a:t>
            </a:r>
            <a:r>
              <a:rPr lang="zh-CN" altLang="en-US" dirty="0">
                <a:effectLst/>
                <a:latin typeface="黑体" panose="02010609060101010101" pitchFamily="49" charset="-122"/>
                <a:ea typeface="黑体" panose="02010609060101010101" pitchFamily="49" charset="-122"/>
              </a:rPr>
              <a:t>．算法设计</a:t>
            </a:r>
          </a:p>
          <a:p>
            <a:pPr marL="0" indent="0">
              <a:buNone/>
              <a:defRPr/>
            </a:pPr>
            <a:r>
              <a:rPr lang="en-US" altLang="zh-CN" dirty="0">
                <a:effectLst/>
                <a:latin typeface="黑体" panose="02010609060101010101" pitchFamily="49" charset="-122"/>
                <a:ea typeface="黑体" panose="02010609060101010101" pitchFamily="49" charset="-122"/>
              </a:rPr>
              <a:t>3</a:t>
            </a:r>
            <a:r>
              <a:rPr lang="zh-CN" altLang="en-US" dirty="0">
                <a:effectLst/>
                <a:latin typeface="黑体" panose="02010609060101010101" pitchFamily="49" charset="-122"/>
                <a:ea typeface="黑体" panose="02010609060101010101" pitchFamily="49" charset="-122"/>
              </a:rPr>
              <a:t>．编写程序 </a:t>
            </a:r>
          </a:p>
        </p:txBody>
      </p:sp>
      <p:pic>
        <p:nvPicPr>
          <p:cNvPr id="23557" name="Picture 5">
            <a:extLst>
              <a:ext uri="{FF2B5EF4-FFF2-40B4-BE49-F238E27FC236}">
                <a16:creationId xmlns:a16="http://schemas.microsoft.com/office/drawing/2014/main" id="{89AF69F6-5973-403B-A80E-6D483A2DB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112" y="1070647"/>
            <a:ext cx="2896533" cy="215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6">
            <a:extLst>
              <a:ext uri="{FF2B5EF4-FFF2-40B4-BE49-F238E27FC236}">
                <a16:creationId xmlns:a16="http://schemas.microsoft.com/office/drawing/2014/main" id="{47D512A9-B1D6-41AE-A41D-FBCB4DF06FA2}"/>
              </a:ext>
            </a:extLst>
          </p:cNvPr>
          <p:cNvSpPr>
            <a:spLocks noChangeArrowheads="1"/>
          </p:cNvSpPr>
          <p:nvPr/>
        </p:nvSpPr>
        <p:spPr bwMode="auto">
          <a:xfrm>
            <a:off x="316759" y="2101720"/>
            <a:ext cx="600837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sz="2800" dirty="0"/>
              <a:t>#include "</a:t>
            </a:r>
            <a:r>
              <a:rPr kumimoji="1" lang="en-US" altLang="zh-CN" sz="2800" dirty="0" err="1"/>
              <a:t>stdio.h</a:t>
            </a:r>
            <a:r>
              <a:rPr kumimoji="1" lang="en-US" altLang="zh-CN" sz="2800" dirty="0"/>
              <a:t>"</a:t>
            </a:r>
          </a:p>
          <a:p>
            <a:r>
              <a:rPr kumimoji="1" lang="en-US" altLang="zh-CN" sz="2800" dirty="0"/>
              <a:t>void main()</a:t>
            </a:r>
          </a:p>
          <a:p>
            <a:r>
              <a:rPr kumimoji="1" lang="en-US" altLang="zh-CN" sz="2800" dirty="0"/>
              <a:t>{	</a:t>
            </a:r>
            <a:r>
              <a:rPr kumimoji="1" lang="en-US" altLang="zh-CN" sz="2800" dirty="0" err="1"/>
              <a:t>int</a:t>
            </a:r>
            <a:r>
              <a:rPr kumimoji="1" lang="en-US" altLang="zh-CN" sz="2800" dirty="0"/>
              <a:t> </a:t>
            </a:r>
            <a:r>
              <a:rPr kumimoji="1" lang="en-US" altLang="zh-CN" sz="2800" dirty="0" err="1"/>
              <a:t>m,a,b,c</a:t>
            </a:r>
            <a:r>
              <a:rPr kumimoji="1" lang="en-US" altLang="zh-CN" sz="2800" dirty="0"/>
              <a:t>;</a:t>
            </a:r>
          </a:p>
          <a:p>
            <a:r>
              <a:rPr kumimoji="1" lang="en-US" altLang="zh-CN" sz="2800" dirty="0"/>
              <a:t>	</a:t>
            </a:r>
            <a:r>
              <a:rPr kumimoji="1" lang="en-US" altLang="zh-CN" sz="2800" dirty="0" err="1"/>
              <a:t>printf</a:t>
            </a:r>
            <a:r>
              <a:rPr kumimoji="1" lang="en-US" altLang="zh-CN" sz="2800" dirty="0"/>
              <a:t>("Please input </a:t>
            </a:r>
            <a:r>
              <a:rPr kumimoji="1" lang="zh-CN" altLang="en-US" sz="2600" dirty="0">
                <a:latin typeface="黑体" panose="02010609060101010101" pitchFamily="49" charset="-122"/>
                <a:ea typeface="黑体" panose="02010609060101010101" pitchFamily="49" charset="-122"/>
              </a:rPr>
              <a:t>两位整数</a:t>
            </a:r>
            <a:r>
              <a:rPr kumimoji="1" lang="en-US" altLang="zh-CN" sz="2800" dirty="0"/>
              <a:t>:");</a:t>
            </a:r>
          </a:p>
          <a:p>
            <a:r>
              <a:rPr kumimoji="1" lang="en-US" altLang="zh-CN" sz="2800" dirty="0"/>
              <a:t>	</a:t>
            </a:r>
            <a:r>
              <a:rPr kumimoji="1" lang="en-US" altLang="zh-CN" sz="2800" dirty="0" err="1"/>
              <a:t>scanf</a:t>
            </a:r>
            <a:r>
              <a:rPr kumimoji="1" lang="en-US" altLang="zh-CN" sz="2800" dirty="0"/>
              <a:t>("%</a:t>
            </a:r>
            <a:r>
              <a:rPr kumimoji="1" lang="en-US" altLang="zh-CN" sz="2800" dirty="0" err="1"/>
              <a:t>d",&amp;m</a:t>
            </a:r>
            <a:r>
              <a:rPr kumimoji="1" lang="en-US" altLang="zh-CN" sz="2800" dirty="0"/>
              <a:t>);</a:t>
            </a:r>
          </a:p>
          <a:p>
            <a:r>
              <a:rPr kumimoji="1" lang="en-US" altLang="zh-CN" sz="2800" dirty="0"/>
              <a:t>	a=m/10;     </a:t>
            </a:r>
            <a:r>
              <a:rPr kumimoji="1" lang="en-US" altLang="zh-CN" dirty="0">
                <a:solidFill>
                  <a:schemeClr val="accent1">
                    <a:lumMod val="50000"/>
                  </a:schemeClr>
                </a:solidFill>
                <a:latin typeface="黑体" panose="02010609060101010101" pitchFamily="49" charset="-122"/>
                <a:ea typeface="黑体" panose="02010609060101010101" pitchFamily="49" charset="-122"/>
              </a:rPr>
              <a:t>//</a:t>
            </a:r>
            <a:r>
              <a:rPr kumimoji="1" lang="zh-CN" altLang="en-US" dirty="0">
                <a:solidFill>
                  <a:schemeClr val="accent1">
                    <a:lumMod val="50000"/>
                  </a:schemeClr>
                </a:solidFill>
                <a:latin typeface="黑体" panose="02010609060101010101" pitchFamily="49" charset="-122"/>
                <a:ea typeface="黑体" panose="02010609060101010101" pitchFamily="49" charset="-122"/>
              </a:rPr>
              <a:t>求十位数</a:t>
            </a:r>
            <a:endParaRPr kumimoji="1" lang="zh-CN" altLang="en-US" sz="2800" dirty="0">
              <a:solidFill>
                <a:schemeClr val="accent1">
                  <a:lumMod val="50000"/>
                </a:schemeClr>
              </a:solidFill>
              <a:latin typeface="黑体" panose="02010609060101010101" pitchFamily="49" charset="-122"/>
              <a:ea typeface="黑体" panose="02010609060101010101" pitchFamily="49" charset="-122"/>
            </a:endParaRPr>
          </a:p>
          <a:p>
            <a:r>
              <a:rPr kumimoji="1" lang="zh-CN" altLang="en-US" sz="2800" dirty="0"/>
              <a:t>	</a:t>
            </a:r>
            <a:r>
              <a:rPr kumimoji="1" lang="en-US" altLang="zh-CN" sz="2800" dirty="0"/>
              <a:t>b=m%10;  </a:t>
            </a:r>
            <a:r>
              <a:rPr kumimoji="1" lang="en-US" altLang="zh-CN" dirty="0">
                <a:solidFill>
                  <a:schemeClr val="accent1">
                    <a:lumMod val="50000"/>
                  </a:schemeClr>
                </a:solidFill>
                <a:latin typeface="黑体" panose="02010609060101010101" pitchFamily="49" charset="-122"/>
                <a:ea typeface="黑体" panose="02010609060101010101" pitchFamily="49" charset="-122"/>
              </a:rPr>
              <a:t>//</a:t>
            </a:r>
            <a:r>
              <a:rPr kumimoji="1" lang="zh-CN" altLang="en-US" dirty="0">
                <a:solidFill>
                  <a:schemeClr val="accent1">
                    <a:lumMod val="50000"/>
                  </a:schemeClr>
                </a:solidFill>
                <a:latin typeface="黑体" panose="02010609060101010101" pitchFamily="49" charset="-122"/>
                <a:ea typeface="黑体" panose="02010609060101010101" pitchFamily="49" charset="-122"/>
              </a:rPr>
              <a:t>求个位数</a:t>
            </a:r>
          </a:p>
          <a:p>
            <a:r>
              <a:rPr kumimoji="1" lang="zh-CN" altLang="en-US" sz="2800" dirty="0"/>
              <a:t>	</a:t>
            </a:r>
            <a:r>
              <a:rPr kumimoji="1" lang="en-US" altLang="zh-CN" sz="2800" dirty="0"/>
              <a:t>c=b*10+a</a:t>
            </a:r>
            <a:r>
              <a:rPr kumimoji="1" lang="en-US" altLang="zh-CN" dirty="0">
                <a:latin typeface="黑体" panose="02010609060101010101" pitchFamily="49" charset="-122"/>
                <a:ea typeface="黑体" panose="02010609060101010101" pitchFamily="49" charset="-122"/>
              </a:rPr>
              <a:t>; </a:t>
            </a:r>
            <a:r>
              <a:rPr kumimoji="1" lang="en-US" altLang="zh-CN" dirty="0">
                <a:solidFill>
                  <a:schemeClr val="accent1">
                    <a:lumMod val="50000"/>
                  </a:schemeClr>
                </a:solidFill>
                <a:latin typeface="黑体" panose="02010609060101010101" pitchFamily="49" charset="-122"/>
                <a:ea typeface="黑体" panose="02010609060101010101" pitchFamily="49" charset="-122"/>
              </a:rPr>
              <a:t>//</a:t>
            </a:r>
            <a:r>
              <a:rPr kumimoji="1" lang="zh-CN" altLang="en-US" dirty="0">
                <a:solidFill>
                  <a:schemeClr val="accent1">
                    <a:lumMod val="50000"/>
                  </a:schemeClr>
                </a:solidFill>
                <a:latin typeface="黑体" panose="02010609060101010101" pitchFamily="49" charset="-122"/>
                <a:ea typeface="黑体" panose="02010609060101010101" pitchFamily="49" charset="-122"/>
              </a:rPr>
              <a:t>对调后的数</a:t>
            </a:r>
          </a:p>
          <a:p>
            <a:r>
              <a:rPr kumimoji="1" lang="zh-CN" altLang="en-US" sz="2800" dirty="0"/>
              <a:t>	</a:t>
            </a:r>
            <a:r>
              <a:rPr kumimoji="1" lang="en-US" altLang="zh-CN" sz="2800" dirty="0" err="1"/>
              <a:t>printf</a:t>
            </a:r>
            <a:r>
              <a:rPr kumimoji="1" lang="en-US" altLang="zh-CN" sz="2800" dirty="0"/>
              <a:t>("%d </a:t>
            </a:r>
            <a:r>
              <a:rPr kumimoji="1" lang="zh-CN" altLang="en-US" sz="2800" dirty="0"/>
              <a:t>对调后是 </a:t>
            </a:r>
            <a:r>
              <a:rPr kumimoji="1" lang="en-US" altLang="zh-CN" sz="2800" dirty="0"/>
              <a:t>%d\n",</a:t>
            </a:r>
            <a:r>
              <a:rPr kumimoji="1" lang="en-US" altLang="zh-CN" sz="2800" dirty="0" err="1"/>
              <a:t>m,c</a:t>
            </a:r>
            <a:r>
              <a:rPr kumimoji="1" lang="en-US" altLang="zh-CN" sz="2800" dirty="0"/>
              <a:t>);</a:t>
            </a:r>
          </a:p>
          <a:p>
            <a:r>
              <a:rPr kumimoji="1" lang="en-US" altLang="zh-CN" sz="2800" dirty="0"/>
              <a:t>}</a:t>
            </a:r>
          </a:p>
        </p:txBody>
      </p:sp>
      <p:pic>
        <p:nvPicPr>
          <p:cNvPr id="23559" name="Picture 7">
            <a:extLst>
              <a:ext uri="{FF2B5EF4-FFF2-40B4-BE49-F238E27FC236}">
                <a16:creationId xmlns:a16="http://schemas.microsoft.com/office/drawing/2014/main" id="{A2B7225A-9822-4A6A-8E2E-085EAF7DC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161" y="4941168"/>
            <a:ext cx="32131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050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a:extLst>
              <a:ext uri="{FF2B5EF4-FFF2-40B4-BE49-F238E27FC236}">
                <a16:creationId xmlns:a16="http://schemas.microsoft.com/office/drawing/2014/main" id="{7417FF50-0E09-4132-8DEC-BA12E20748FC}"/>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2DFE30A8-CC8B-41CD-B2D5-F41D91769574}" type="slidenum">
              <a:rPr lang="en-US" altLang="ko-KR" sz="1400"/>
              <a:pPr/>
              <a:t>25</a:t>
            </a:fld>
            <a:endParaRPr lang="en-US" altLang="ko-KR" sz="1400"/>
          </a:p>
        </p:txBody>
      </p:sp>
      <p:sp>
        <p:nvSpPr>
          <p:cNvPr id="625666" name="Rectangle 2">
            <a:extLst>
              <a:ext uri="{FF2B5EF4-FFF2-40B4-BE49-F238E27FC236}">
                <a16:creationId xmlns:a16="http://schemas.microsoft.com/office/drawing/2014/main" id="{02CAFEF1-23BE-44A4-931E-537CD74911C0}"/>
              </a:ext>
            </a:extLst>
          </p:cNvPr>
          <p:cNvSpPr>
            <a:spLocks noGrp="1" noChangeArrowheads="1"/>
          </p:cNvSpPr>
          <p:nvPr>
            <p:ph type="title"/>
          </p:nvPr>
        </p:nvSpPr>
        <p:spPr/>
        <p:txBody>
          <a:bodyPr/>
          <a:lstStyle/>
          <a:p>
            <a:pPr>
              <a:defRPr/>
            </a:pPr>
            <a:r>
              <a:rPr lang="zh-CN" altLang="en-US"/>
              <a:t>常见的编程错误及其调试 </a:t>
            </a:r>
          </a:p>
        </p:txBody>
      </p:sp>
      <p:sp>
        <p:nvSpPr>
          <p:cNvPr id="625667" name="Rectangle 3">
            <a:extLst>
              <a:ext uri="{FF2B5EF4-FFF2-40B4-BE49-F238E27FC236}">
                <a16:creationId xmlns:a16="http://schemas.microsoft.com/office/drawing/2014/main" id="{8C2FF5A6-0A38-4765-AAD3-DDB6275DEA63}"/>
              </a:ext>
            </a:extLst>
          </p:cNvPr>
          <p:cNvSpPr>
            <a:spLocks noGrp="1" noChangeArrowheads="1"/>
          </p:cNvSpPr>
          <p:nvPr>
            <p:ph type="body" idx="1"/>
          </p:nvPr>
        </p:nvSpPr>
        <p:spPr>
          <a:xfrm>
            <a:off x="416496" y="1196752"/>
            <a:ext cx="8928992" cy="4536504"/>
          </a:xfrm>
        </p:spPr>
        <p:txBody>
          <a:bodyPr/>
          <a:lstStyle/>
          <a:p>
            <a:pPr>
              <a:defRPr/>
            </a:pPr>
            <a:r>
              <a:rPr lang="zh-CN" altLang="en-US" dirty="0">
                <a:effectLst/>
                <a:latin typeface="黑体" panose="02010609060101010101" pitchFamily="49" charset="-122"/>
                <a:ea typeface="黑体" panose="02010609060101010101" pitchFamily="49" charset="-122"/>
              </a:rPr>
              <a:t>实际编程中错误经常会发生</a:t>
            </a:r>
          </a:p>
          <a:p>
            <a:pPr>
              <a:defRPr/>
            </a:pPr>
            <a:r>
              <a:rPr lang="zh-CN" altLang="en-US" dirty="0">
                <a:effectLst/>
                <a:latin typeface="黑体" panose="02010609060101010101" pitchFamily="49" charset="-122"/>
                <a:ea typeface="黑体" panose="02010609060101010101" pitchFamily="49" charset="-122"/>
              </a:rPr>
              <a:t>在编写程序的过程中，错误是很难避免的 </a:t>
            </a:r>
          </a:p>
          <a:p>
            <a:pPr>
              <a:defRPr/>
            </a:pPr>
            <a:r>
              <a:rPr lang="zh-CN" altLang="en-US" dirty="0">
                <a:effectLst/>
                <a:latin typeface="黑体" panose="02010609060101010101" pitchFamily="49" charset="-122"/>
                <a:ea typeface="黑体" panose="02010609060101010101" pitchFamily="49" charset="-122"/>
              </a:rPr>
              <a:t>发现并纠正错误的过程称为调试，</a:t>
            </a:r>
            <a:r>
              <a:rPr lang="en-US" altLang="zh-CN" dirty="0">
                <a:effectLst/>
                <a:latin typeface="黑体" panose="02010609060101010101" pitchFamily="49" charset="-122"/>
                <a:ea typeface="黑体" panose="02010609060101010101" pitchFamily="49" charset="-122"/>
              </a:rPr>
              <a:t>Debug </a:t>
            </a:r>
          </a:p>
          <a:p>
            <a:pPr>
              <a:defRPr/>
            </a:pPr>
            <a:r>
              <a:rPr lang="zh-CN" altLang="en-US" dirty="0">
                <a:effectLst/>
                <a:latin typeface="黑体" panose="02010609060101010101" pitchFamily="49" charset="-122"/>
                <a:ea typeface="黑体" panose="02010609060101010101" pitchFamily="49" charset="-122"/>
              </a:rPr>
              <a:t>主要包括</a:t>
            </a:r>
          </a:p>
          <a:p>
            <a:pPr lvl="1">
              <a:defRPr/>
            </a:pPr>
            <a:r>
              <a:rPr lang="zh-CN" altLang="en-US" dirty="0">
                <a:effectLst/>
                <a:latin typeface="黑体" panose="02010609060101010101" pitchFamily="49" charset="-122"/>
                <a:ea typeface="黑体" panose="02010609060101010101" pitchFamily="49" charset="-122"/>
              </a:rPr>
              <a:t>语法错误</a:t>
            </a:r>
          </a:p>
          <a:p>
            <a:pPr lvl="1">
              <a:defRPr/>
            </a:pPr>
            <a:r>
              <a:rPr lang="zh-CN" altLang="en-US" dirty="0">
                <a:effectLst/>
                <a:latin typeface="黑体" panose="02010609060101010101" pitchFamily="49" charset="-122"/>
                <a:ea typeface="黑体" panose="02010609060101010101" pitchFamily="49" charset="-122"/>
              </a:rPr>
              <a:t>运行时错误</a:t>
            </a:r>
          </a:p>
          <a:p>
            <a:pPr lvl="1">
              <a:defRPr/>
            </a:pPr>
            <a:r>
              <a:rPr lang="zh-CN" altLang="en-US" dirty="0">
                <a:effectLst/>
                <a:latin typeface="黑体" panose="02010609060101010101" pitchFamily="49" charset="-122"/>
                <a:ea typeface="黑体" panose="02010609060101010101" pitchFamily="49" charset="-122"/>
              </a:rPr>
              <a:t>逻辑错误 </a:t>
            </a:r>
          </a:p>
        </p:txBody>
      </p:sp>
    </p:spTree>
    <p:extLst>
      <p:ext uri="{BB962C8B-B14F-4D97-AF65-F5344CB8AC3E}">
        <p14:creationId xmlns:p14="http://schemas.microsoft.com/office/powerpoint/2010/main" val="1381366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a:extLst>
              <a:ext uri="{FF2B5EF4-FFF2-40B4-BE49-F238E27FC236}">
                <a16:creationId xmlns:a16="http://schemas.microsoft.com/office/drawing/2014/main" id="{D51E4847-F1DE-4ACE-B2E8-BB01BC82EFEF}"/>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5D69454C-7925-442E-B1FD-F966621593F5}" type="slidenum">
              <a:rPr lang="en-US" altLang="ko-KR" sz="1400"/>
              <a:pPr/>
              <a:t>26</a:t>
            </a:fld>
            <a:endParaRPr lang="en-US" altLang="ko-KR" sz="1400"/>
          </a:p>
        </p:txBody>
      </p:sp>
      <p:sp>
        <p:nvSpPr>
          <p:cNvPr id="626690" name="Rectangle 2">
            <a:extLst>
              <a:ext uri="{FF2B5EF4-FFF2-40B4-BE49-F238E27FC236}">
                <a16:creationId xmlns:a16="http://schemas.microsoft.com/office/drawing/2014/main" id="{A002D2E1-2EF8-4ED2-9FD9-500F3B30AD36}"/>
              </a:ext>
            </a:extLst>
          </p:cNvPr>
          <p:cNvSpPr>
            <a:spLocks noGrp="1" noChangeArrowheads="1"/>
          </p:cNvSpPr>
          <p:nvPr>
            <p:ph type="title"/>
          </p:nvPr>
        </p:nvSpPr>
        <p:spPr/>
        <p:txBody>
          <a:bodyPr/>
          <a:lstStyle/>
          <a:p>
            <a:pPr>
              <a:defRPr/>
            </a:pPr>
            <a:r>
              <a:rPr lang="zh-CN" altLang="en-US"/>
              <a:t>语法错误</a:t>
            </a:r>
          </a:p>
        </p:txBody>
      </p:sp>
      <p:sp>
        <p:nvSpPr>
          <p:cNvPr id="626691" name="Rectangle 3">
            <a:extLst>
              <a:ext uri="{FF2B5EF4-FFF2-40B4-BE49-F238E27FC236}">
                <a16:creationId xmlns:a16="http://schemas.microsoft.com/office/drawing/2014/main" id="{45A8B054-84B5-4759-9709-E904F0A51B39}"/>
              </a:ext>
            </a:extLst>
          </p:cNvPr>
          <p:cNvSpPr>
            <a:spLocks noGrp="1" noChangeArrowheads="1"/>
          </p:cNvSpPr>
          <p:nvPr>
            <p:ph type="body" idx="1"/>
          </p:nvPr>
        </p:nvSpPr>
        <p:spPr>
          <a:xfrm>
            <a:off x="416496" y="1043608"/>
            <a:ext cx="8928992" cy="5193704"/>
          </a:xfrm>
        </p:spPr>
        <p:txBody>
          <a:bodyPr/>
          <a:lstStyle/>
          <a:p>
            <a:pPr>
              <a:buFontTx/>
              <a:buNone/>
              <a:defRPr/>
            </a:pPr>
            <a:r>
              <a:rPr lang="zh-CN" altLang="en-US" dirty="0">
                <a:effectLst/>
                <a:latin typeface="黑体" panose="02010609060101010101" pitchFamily="49" charset="-122"/>
                <a:ea typeface="黑体" panose="02010609060101010101" pitchFamily="49" charset="-122"/>
              </a:rPr>
              <a:t>语法错误有 </a:t>
            </a:r>
            <a:r>
              <a:rPr lang="en-US" altLang="zh-CN" dirty="0">
                <a:effectLst/>
                <a:latin typeface="黑体" panose="02010609060101010101" pitchFamily="49" charset="-122"/>
                <a:ea typeface="黑体" panose="02010609060101010101" pitchFamily="49" charset="-122"/>
              </a:rPr>
              <a:t>:</a:t>
            </a:r>
          </a:p>
          <a:p>
            <a:pPr lvl="1">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1</a:t>
            </a:r>
            <a:r>
              <a:rPr lang="zh-CN" altLang="en-US" dirty="0">
                <a:effectLst/>
                <a:latin typeface="黑体" panose="02010609060101010101" pitchFamily="49" charset="-122"/>
                <a:ea typeface="黑体" panose="02010609060101010101" pitchFamily="49" charset="-122"/>
              </a:rPr>
              <a:t>）忘记定义变量。</a:t>
            </a:r>
          </a:p>
          <a:p>
            <a:pPr lvl="1">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2</a:t>
            </a:r>
            <a:r>
              <a:rPr lang="zh-CN" altLang="en-US" dirty="0">
                <a:effectLst/>
                <a:latin typeface="黑体" panose="02010609060101010101" pitchFamily="49" charset="-122"/>
                <a:ea typeface="黑体" panose="02010609060101010101" pitchFamily="49" charset="-122"/>
              </a:rPr>
              <a:t>）语句后缺少分号“</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a:t>
            </a:r>
          </a:p>
          <a:p>
            <a:pPr lvl="1">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3</a:t>
            </a:r>
            <a:r>
              <a:rPr lang="zh-CN" altLang="en-US" dirty="0">
                <a:effectLst/>
                <a:latin typeface="黑体" panose="02010609060101010101" pitchFamily="49" charset="-122"/>
                <a:ea typeface="黑体" panose="02010609060101010101" pitchFamily="49" charset="-122"/>
              </a:rPr>
              <a:t>）忘记包含所需要的库函数头文件。</a:t>
            </a:r>
          </a:p>
          <a:p>
            <a:pPr lvl="1">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4</a:t>
            </a:r>
            <a:r>
              <a:rPr lang="zh-CN" altLang="en-US" dirty="0">
                <a:effectLst/>
                <a:latin typeface="黑体" panose="02010609060101010101" pitchFamily="49" charset="-122"/>
                <a:ea typeface="黑体" panose="02010609060101010101" pitchFamily="49" charset="-122"/>
              </a:rPr>
              <a:t>）忘记乘法运算符*。例如语句“</a:t>
            </a:r>
            <a:r>
              <a:rPr lang="en-US" altLang="zh-CN" dirty="0">
                <a:effectLst/>
                <a:latin typeface="黑体" panose="02010609060101010101" pitchFamily="49" charset="-122"/>
                <a:ea typeface="黑体" panose="02010609060101010101" pitchFamily="49" charset="-122"/>
              </a:rPr>
              <a:t>a=3b;”</a:t>
            </a:r>
            <a:r>
              <a:rPr lang="zh-CN" altLang="en-US" dirty="0">
                <a:effectLst/>
                <a:latin typeface="黑体" panose="02010609060101010101" pitchFamily="49" charset="-122"/>
                <a:ea typeface="黑体" panose="02010609060101010101" pitchFamily="49" charset="-122"/>
              </a:rPr>
              <a:t>。</a:t>
            </a:r>
          </a:p>
          <a:p>
            <a:pPr lvl="1">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5</a:t>
            </a:r>
            <a:r>
              <a:rPr lang="zh-CN" altLang="en-US" dirty="0">
                <a:effectLst/>
                <a:latin typeface="黑体" panose="02010609060101010101" pitchFamily="49" charset="-122"/>
                <a:ea typeface="黑体" panose="02010609060101010101" pitchFamily="49" charset="-122"/>
              </a:rPr>
              <a:t>）忘记字符串两边的一对双引号。例如语句“</a:t>
            </a:r>
            <a:r>
              <a:rPr lang="en-US" altLang="zh-CN" dirty="0" err="1">
                <a:effectLst/>
                <a:latin typeface="黑体" panose="02010609060101010101" pitchFamily="49" charset="-122"/>
                <a:ea typeface="黑体" panose="02010609060101010101" pitchFamily="49" charset="-122"/>
              </a:rPr>
              <a:t>printf</a:t>
            </a:r>
            <a:r>
              <a:rPr lang="en-US" altLang="zh-CN" dirty="0">
                <a:effectLst/>
                <a:latin typeface="黑体" panose="02010609060101010101" pitchFamily="49" charset="-122"/>
                <a:ea typeface="黑体" panose="02010609060101010101" pitchFamily="49" charset="-122"/>
              </a:rPr>
              <a:t>("c=%</a:t>
            </a:r>
            <a:r>
              <a:rPr lang="en-US" altLang="zh-CN" dirty="0" err="1">
                <a:effectLst/>
                <a:latin typeface="黑体" panose="02010609060101010101" pitchFamily="49" charset="-122"/>
                <a:ea typeface="黑体" panose="02010609060101010101" pitchFamily="49" charset="-122"/>
              </a:rPr>
              <a:t>d,c</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a:t>
            </a:r>
          </a:p>
          <a:p>
            <a:pPr lvl="1">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6</a:t>
            </a:r>
            <a:r>
              <a:rPr lang="zh-CN" altLang="en-US" dirty="0">
                <a:effectLst/>
                <a:latin typeface="黑体" panose="02010609060101010101" pitchFamily="49" charset="-122"/>
                <a:ea typeface="黑体" panose="02010609060101010101" pitchFamily="49" charset="-122"/>
              </a:rPr>
              <a:t>）花括号“</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不配对。</a:t>
            </a:r>
          </a:p>
          <a:p>
            <a:pPr lvl="1">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7</a:t>
            </a:r>
            <a:r>
              <a:rPr lang="zh-CN" altLang="en-US" dirty="0">
                <a:effectLst/>
                <a:latin typeface="黑体" panose="02010609060101010101" pitchFamily="49" charset="-122"/>
                <a:ea typeface="黑体" panose="02010609060101010101" pitchFamily="49" charset="-122"/>
              </a:rPr>
              <a:t>）小括号“</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不配对。例如语句“</a:t>
            </a:r>
            <a:r>
              <a:rPr lang="en-US" altLang="zh-CN" dirty="0">
                <a:effectLst/>
                <a:latin typeface="黑体" panose="02010609060101010101" pitchFamily="49" charset="-122"/>
                <a:ea typeface="黑体" panose="02010609060101010101" pitchFamily="49" charset="-122"/>
              </a:rPr>
              <a:t>s=(</a:t>
            </a:r>
            <a:r>
              <a:rPr lang="en-US" altLang="zh-CN" dirty="0" err="1">
                <a:effectLst/>
                <a:latin typeface="黑体" panose="02010609060101010101" pitchFamily="49" charset="-122"/>
                <a:ea typeface="黑体" panose="02010609060101010101" pitchFamily="49" charset="-122"/>
              </a:rPr>
              <a:t>a+b+c</a:t>
            </a:r>
            <a:r>
              <a:rPr lang="en-US" altLang="zh-CN" dirty="0">
                <a:effectLst/>
                <a:latin typeface="黑体" panose="02010609060101010101" pitchFamily="49" charset="-122"/>
                <a:ea typeface="黑体" panose="02010609060101010101" pitchFamily="49" charset="-122"/>
              </a:rPr>
              <a:t>/2;”</a:t>
            </a:r>
          </a:p>
        </p:txBody>
      </p:sp>
    </p:spTree>
    <p:extLst>
      <p:ext uri="{BB962C8B-B14F-4D97-AF65-F5344CB8AC3E}">
        <p14:creationId xmlns:p14="http://schemas.microsoft.com/office/powerpoint/2010/main" val="220296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a:extLst>
              <a:ext uri="{FF2B5EF4-FFF2-40B4-BE49-F238E27FC236}">
                <a16:creationId xmlns:a16="http://schemas.microsoft.com/office/drawing/2014/main" id="{953384BF-2C26-454F-839D-EFC30A41C975}"/>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1ACDB49C-962E-4DC3-9555-D9672B630A09}" type="slidenum">
              <a:rPr lang="en-US" altLang="ko-KR" sz="1400"/>
              <a:pPr/>
              <a:t>27</a:t>
            </a:fld>
            <a:endParaRPr lang="en-US" altLang="ko-KR" sz="1400"/>
          </a:p>
        </p:txBody>
      </p:sp>
      <p:sp>
        <p:nvSpPr>
          <p:cNvPr id="628738" name="Rectangle 2">
            <a:extLst>
              <a:ext uri="{FF2B5EF4-FFF2-40B4-BE49-F238E27FC236}">
                <a16:creationId xmlns:a16="http://schemas.microsoft.com/office/drawing/2014/main" id="{EFC73C36-59D9-4A47-87E9-6837C3240D3A}"/>
              </a:ext>
            </a:extLst>
          </p:cNvPr>
          <p:cNvSpPr>
            <a:spLocks noGrp="1" noChangeArrowheads="1"/>
          </p:cNvSpPr>
          <p:nvPr>
            <p:ph type="title"/>
          </p:nvPr>
        </p:nvSpPr>
        <p:spPr/>
        <p:txBody>
          <a:bodyPr/>
          <a:lstStyle/>
          <a:p>
            <a:pPr>
              <a:defRPr/>
            </a:pPr>
            <a:r>
              <a:rPr lang="zh-CN" altLang="en-US" dirty="0"/>
              <a:t>语法错误</a:t>
            </a:r>
          </a:p>
        </p:txBody>
      </p:sp>
      <p:sp>
        <p:nvSpPr>
          <p:cNvPr id="628739" name="Rectangle 3">
            <a:extLst>
              <a:ext uri="{FF2B5EF4-FFF2-40B4-BE49-F238E27FC236}">
                <a16:creationId xmlns:a16="http://schemas.microsoft.com/office/drawing/2014/main" id="{C5725F2A-AD4E-489B-9DEB-F519E9908034}"/>
              </a:ext>
            </a:extLst>
          </p:cNvPr>
          <p:cNvSpPr>
            <a:spLocks noGrp="1" noChangeArrowheads="1"/>
          </p:cNvSpPr>
          <p:nvPr>
            <p:ph type="body" idx="1"/>
          </p:nvPr>
        </p:nvSpPr>
        <p:spPr>
          <a:xfrm>
            <a:off x="632520" y="1484784"/>
            <a:ext cx="8530530" cy="4611216"/>
          </a:xfrm>
        </p:spPr>
        <p:txBody>
          <a:bodyPr/>
          <a:lstStyle/>
          <a:p>
            <a:pPr>
              <a:lnSpc>
                <a:spcPts val="4000"/>
              </a:lnSpc>
              <a:defRPr/>
            </a:pPr>
            <a:r>
              <a:rPr lang="zh-CN" altLang="en-US" dirty="0">
                <a:effectLst/>
                <a:latin typeface="黑体" panose="02010609060101010101" pitchFamily="49" charset="-122"/>
                <a:ea typeface="黑体" panose="02010609060101010101" pitchFamily="49" charset="-122"/>
              </a:rPr>
              <a:t>提示：</a:t>
            </a:r>
          </a:p>
          <a:p>
            <a:pPr lvl="1">
              <a:lnSpc>
                <a:spcPts val="4000"/>
              </a:lnSpc>
              <a:defRPr/>
            </a:pPr>
            <a:r>
              <a:rPr lang="zh-CN" altLang="en-US" dirty="0">
                <a:effectLst/>
                <a:latin typeface="黑体" panose="02010609060101010101" pitchFamily="49" charset="-122"/>
                <a:ea typeface="黑体" panose="02010609060101010101" pitchFamily="49" charset="-122"/>
              </a:rPr>
              <a:t>编译器会一直试图找出所有可能的错误，而一个错误还可能导致产生多条错误提示信息</a:t>
            </a:r>
          </a:p>
          <a:p>
            <a:pPr lvl="1">
              <a:lnSpc>
                <a:spcPts val="4000"/>
              </a:lnSpc>
              <a:defRPr/>
            </a:pPr>
            <a:r>
              <a:rPr lang="zh-CN" altLang="en-US" dirty="0">
                <a:effectLst/>
                <a:latin typeface="黑体" panose="02010609060101010101" pitchFamily="49" charset="-122"/>
                <a:ea typeface="黑体" panose="02010609060101010101" pitchFamily="49" charset="-122"/>
              </a:rPr>
              <a:t>在修改程序时，应该首先修改位置靠前的错误，在重新编译程序后再查看错误信息，并继续调试 </a:t>
            </a:r>
          </a:p>
          <a:p>
            <a:pPr lvl="1">
              <a:lnSpc>
                <a:spcPts val="4000"/>
              </a:lnSpc>
              <a:defRPr/>
            </a:pPr>
            <a:r>
              <a:rPr lang="zh-CN" altLang="en-US" dirty="0">
                <a:effectLst/>
                <a:latin typeface="黑体" panose="02010609060101010101" pitchFamily="49" charset="-122"/>
                <a:ea typeface="黑体" panose="02010609060101010101" pitchFamily="49" charset="-122"/>
              </a:rPr>
              <a:t>鼠标双击错误信息行，对应的语句行将会反显为蓝底白字，其左侧将出现提示图标。 </a:t>
            </a:r>
          </a:p>
        </p:txBody>
      </p:sp>
      <p:pic>
        <p:nvPicPr>
          <p:cNvPr id="26629" name="Picture 4">
            <a:extLst>
              <a:ext uri="{FF2B5EF4-FFF2-40B4-BE49-F238E27FC236}">
                <a16:creationId xmlns:a16="http://schemas.microsoft.com/office/drawing/2014/main" id="{AA3A8B03-AB9E-4C04-AD54-437A48C47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6702425"/>
            <a:ext cx="1714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5">
            <a:extLst>
              <a:ext uri="{FF2B5EF4-FFF2-40B4-BE49-F238E27FC236}">
                <a16:creationId xmlns:a16="http://schemas.microsoft.com/office/drawing/2014/main" id="{7548A9C8-813D-42C9-8ADF-D8312897A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9264" y="4960449"/>
            <a:ext cx="415925" cy="392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49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3">
            <a:extLst>
              <a:ext uri="{FF2B5EF4-FFF2-40B4-BE49-F238E27FC236}">
                <a16:creationId xmlns:a16="http://schemas.microsoft.com/office/drawing/2014/main" id="{F9B24159-C81E-44C4-AADB-73867C597C8F}"/>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3FB1C7AC-7058-4845-9958-58D56CD01873}" type="slidenum">
              <a:rPr lang="en-US" altLang="ko-KR" sz="1400"/>
              <a:pPr/>
              <a:t>28</a:t>
            </a:fld>
            <a:endParaRPr lang="en-US" altLang="ko-KR" sz="1400"/>
          </a:p>
        </p:txBody>
      </p:sp>
      <p:sp>
        <p:nvSpPr>
          <p:cNvPr id="629762" name="Rectangle 2">
            <a:extLst>
              <a:ext uri="{FF2B5EF4-FFF2-40B4-BE49-F238E27FC236}">
                <a16:creationId xmlns:a16="http://schemas.microsoft.com/office/drawing/2014/main" id="{3CD82218-6D41-4687-94C6-A21402846C51}"/>
              </a:ext>
            </a:extLst>
          </p:cNvPr>
          <p:cNvSpPr>
            <a:spLocks noGrp="1" noChangeArrowheads="1"/>
          </p:cNvSpPr>
          <p:nvPr>
            <p:ph type="title"/>
          </p:nvPr>
        </p:nvSpPr>
        <p:spPr/>
        <p:txBody>
          <a:bodyPr/>
          <a:lstStyle/>
          <a:p>
            <a:pPr>
              <a:defRPr/>
            </a:pPr>
            <a:r>
              <a:rPr lang="zh-CN" altLang="en-US"/>
              <a:t>语法错误</a:t>
            </a:r>
          </a:p>
        </p:txBody>
      </p:sp>
      <p:sp>
        <p:nvSpPr>
          <p:cNvPr id="629763" name="Rectangle 3">
            <a:extLst>
              <a:ext uri="{FF2B5EF4-FFF2-40B4-BE49-F238E27FC236}">
                <a16:creationId xmlns:a16="http://schemas.microsoft.com/office/drawing/2014/main" id="{83D8BB5A-BE17-423F-88A1-B11205D43A51}"/>
              </a:ext>
            </a:extLst>
          </p:cNvPr>
          <p:cNvSpPr>
            <a:spLocks noGrp="1" noChangeArrowheads="1"/>
          </p:cNvSpPr>
          <p:nvPr>
            <p:ph type="body" idx="1"/>
          </p:nvPr>
        </p:nvSpPr>
        <p:spPr>
          <a:xfrm>
            <a:off x="488504" y="1043608"/>
            <a:ext cx="8640960" cy="4628530"/>
          </a:xfrm>
        </p:spPr>
        <p:txBody>
          <a:bodyPr/>
          <a:lstStyle/>
          <a:p>
            <a:pPr marL="176213" indent="-176213">
              <a:buNone/>
              <a:defRPr/>
            </a:pP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例</a:t>
            </a:r>
            <a:r>
              <a:rPr lang="en-US" altLang="zh-CN" dirty="0">
                <a:effectLst/>
                <a:latin typeface="黑体" panose="02010609060101010101" pitchFamily="49" charset="-122"/>
                <a:ea typeface="黑体" panose="02010609060101010101" pitchFamily="49" charset="-122"/>
              </a:rPr>
              <a:t>4.4】</a:t>
            </a:r>
            <a:r>
              <a:rPr lang="zh-CN" altLang="en-US" dirty="0">
                <a:effectLst/>
                <a:latin typeface="黑体" panose="02010609060101010101" pitchFamily="49" charset="-122"/>
                <a:ea typeface="黑体" panose="02010609060101010101" pitchFamily="49" charset="-122"/>
              </a:rPr>
              <a:t>输入英里数，将其转换为公里数并输出。 </a:t>
            </a:r>
          </a:p>
          <a:p>
            <a:pPr lvl="1">
              <a:defRPr/>
            </a:pPr>
            <a:r>
              <a:rPr lang="en-US" altLang="zh-CN" dirty="0">
                <a:effectLst/>
                <a:latin typeface="黑体" panose="02010609060101010101" pitchFamily="49" charset="-122"/>
                <a:ea typeface="黑体" panose="02010609060101010101" pitchFamily="49" charset="-122"/>
              </a:rPr>
              <a:t>1</a:t>
            </a:r>
            <a:r>
              <a:rPr lang="zh-CN" altLang="en-US" dirty="0">
                <a:effectLst/>
                <a:latin typeface="黑体" panose="02010609060101010101" pitchFamily="49" charset="-122"/>
                <a:ea typeface="黑体" panose="02010609060101010101" pitchFamily="49" charset="-122"/>
              </a:rPr>
              <a:t>．算法设计</a:t>
            </a:r>
          </a:p>
          <a:p>
            <a:pPr lvl="1">
              <a:defRPr/>
            </a:pPr>
            <a:r>
              <a:rPr lang="en-US" altLang="zh-CN" dirty="0">
                <a:effectLst/>
                <a:latin typeface="黑体" panose="02010609060101010101" pitchFamily="49" charset="-122"/>
                <a:ea typeface="黑体" panose="02010609060101010101" pitchFamily="49" charset="-122"/>
              </a:rPr>
              <a:t>2</a:t>
            </a:r>
            <a:r>
              <a:rPr lang="zh-CN" altLang="en-US" dirty="0">
                <a:effectLst/>
                <a:latin typeface="黑体" panose="02010609060101010101" pitchFamily="49" charset="-122"/>
                <a:ea typeface="黑体" panose="02010609060101010101" pitchFamily="49" charset="-122"/>
              </a:rPr>
              <a:t>．编写程序  </a:t>
            </a:r>
          </a:p>
        </p:txBody>
      </p:sp>
      <p:pic>
        <p:nvPicPr>
          <p:cNvPr id="27653" name="Picture 4">
            <a:extLst>
              <a:ext uri="{FF2B5EF4-FFF2-40B4-BE49-F238E27FC236}">
                <a16:creationId xmlns:a16="http://schemas.microsoft.com/office/drawing/2014/main" id="{EDA3C878-2A64-4A4B-A806-9309A0316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064" y="1741555"/>
            <a:ext cx="2978956" cy="136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5">
            <a:extLst>
              <a:ext uri="{FF2B5EF4-FFF2-40B4-BE49-F238E27FC236}">
                <a16:creationId xmlns:a16="http://schemas.microsoft.com/office/drawing/2014/main" id="{3D9CB744-8C43-4F5D-A578-6E1120842B96}"/>
              </a:ext>
            </a:extLst>
          </p:cNvPr>
          <p:cNvSpPr>
            <a:spLocks noChangeArrowheads="1"/>
          </p:cNvSpPr>
          <p:nvPr/>
        </p:nvSpPr>
        <p:spPr bwMode="auto">
          <a:xfrm>
            <a:off x="776288" y="3356992"/>
            <a:ext cx="78442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sz="2800" dirty="0"/>
              <a:t>1	void main()</a:t>
            </a:r>
          </a:p>
          <a:p>
            <a:r>
              <a:rPr kumimoji="1" lang="en-US" altLang="zh-CN" sz="2800" dirty="0"/>
              <a:t>2	{	double </a:t>
            </a:r>
            <a:r>
              <a:rPr kumimoji="1" lang="en-US" altLang="zh-CN" sz="2800" dirty="0" err="1"/>
              <a:t>kms</a:t>
            </a:r>
            <a:endParaRPr kumimoji="1" lang="en-US" altLang="zh-CN" sz="2800" dirty="0"/>
          </a:p>
          <a:p>
            <a:r>
              <a:rPr kumimoji="1" lang="en-US" altLang="zh-CN" sz="2800" dirty="0"/>
              <a:t>3		</a:t>
            </a:r>
            <a:r>
              <a:rPr kumimoji="1" lang="en-US" altLang="zh-CN" sz="2800" dirty="0" err="1"/>
              <a:t>printf</a:t>
            </a:r>
            <a:r>
              <a:rPr kumimoji="1" lang="en-US" altLang="zh-CN" sz="2800" dirty="0"/>
              <a:t>("Please input miles:");</a:t>
            </a:r>
          </a:p>
          <a:p>
            <a:r>
              <a:rPr kumimoji="1" lang="en-US" altLang="zh-CN" sz="2800" dirty="0"/>
              <a:t>4		</a:t>
            </a:r>
            <a:r>
              <a:rPr kumimoji="1" lang="en-US" altLang="zh-CN" sz="2800" dirty="0" err="1"/>
              <a:t>scanf</a:t>
            </a:r>
            <a:r>
              <a:rPr kumimoji="1" lang="en-US" altLang="zh-CN" sz="2800" dirty="0"/>
              <a:t>("%</a:t>
            </a:r>
            <a:r>
              <a:rPr kumimoji="1" lang="en-US" altLang="zh-CN" sz="2800" dirty="0" err="1"/>
              <a:t>lf</a:t>
            </a:r>
            <a:r>
              <a:rPr kumimoji="1" lang="en-US" altLang="zh-CN" sz="2800" dirty="0"/>
              <a:t>",&amp;miles);</a:t>
            </a:r>
          </a:p>
          <a:p>
            <a:r>
              <a:rPr kumimoji="1" lang="en-US" altLang="zh-CN" sz="2800" dirty="0"/>
              <a:t>5		</a:t>
            </a:r>
            <a:r>
              <a:rPr kumimoji="1" lang="en-US" altLang="zh-CN" sz="2800" dirty="0" err="1"/>
              <a:t>kms</a:t>
            </a:r>
            <a:r>
              <a:rPr kumimoji="1" lang="en-US" altLang="zh-CN" sz="2800" dirty="0"/>
              <a:t>=1.609miles;</a:t>
            </a:r>
          </a:p>
          <a:p>
            <a:r>
              <a:rPr kumimoji="1" lang="en-US" altLang="zh-CN" sz="2800" dirty="0"/>
              <a:t>6		</a:t>
            </a:r>
            <a:r>
              <a:rPr kumimoji="1" lang="en-US" altLang="zh-CN" sz="2800" dirty="0" err="1"/>
              <a:t>printf</a:t>
            </a:r>
            <a:r>
              <a:rPr kumimoji="1" lang="en-US" altLang="zh-CN" sz="2800" dirty="0"/>
              <a:t>("%</a:t>
            </a:r>
            <a:r>
              <a:rPr kumimoji="1" lang="en-US" altLang="zh-CN" sz="2800" dirty="0" err="1"/>
              <a:t>lf</a:t>
            </a:r>
            <a:r>
              <a:rPr kumimoji="1" lang="en-US" altLang="zh-CN" sz="2800" dirty="0"/>
              <a:t> miles= %</a:t>
            </a:r>
            <a:r>
              <a:rPr kumimoji="1" lang="en-US" altLang="zh-CN" sz="2800" dirty="0" err="1"/>
              <a:t>lf</a:t>
            </a:r>
            <a:r>
              <a:rPr kumimoji="1" lang="en-US" altLang="zh-CN" sz="2800" dirty="0"/>
              <a:t> </a:t>
            </a:r>
            <a:r>
              <a:rPr kumimoji="1" lang="en-US" altLang="zh-CN" sz="2800" dirty="0" err="1"/>
              <a:t>kms,miles,kms</a:t>
            </a:r>
            <a:r>
              <a:rPr kumimoji="1" lang="en-US" altLang="zh-CN" sz="2800" dirty="0"/>
              <a:t>);</a:t>
            </a:r>
          </a:p>
          <a:p>
            <a:r>
              <a:rPr kumimoji="1" lang="en-US" altLang="zh-CN" sz="2800" dirty="0"/>
              <a:t>7	}</a:t>
            </a:r>
          </a:p>
        </p:txBody>
      </p:sp>
    </p:spTree>
    <p:extLst>
      <p:ext uri="{BB962C8B-B14F-4D97-AF65-F5344CB8AC3E}">
        <p14:creationId xmlns:p14="http://schemas.microsoft.com/office/powerpoint/2010/main" val="1132630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3">
            <a:extLst>
              <a:ext uri="{FF2B5EF4-FFF2-40B4-BE49-F238E27FC236}">
                <a16:creationId xmlns:a16="http://schemas.microsoft.com/office/drawing/2014/main" id="{5BE9683A-EC38-4F18-8DD6-B841129CFCA7}"/>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079E2735-417B-43CA-969F-FEE0C7F10977}" type="slidenum">
              <a:rPr lang="en-US" altLang="ko-KR" sz="1400"/>
              <a:pPr/>
              <a:t>29</a:t>
            </a:fld>
            <a:endParaRPr lang="en-US" altLang="ko-KR" sz="1400"/>
          </a:p>
        </p:txBody>
      </p:sp>
      <p:sp>
        <p:nvSpPr>
          <p:cNvPr id="635906" name="Rectangle 2">
            <a:extLst>
              <a:ext uri="{FF2B5EF4-FFF2-40B4-BE49-F238E27FC236}">
                <a16:creationId xmlns:a16="http://schemas.microsoft.com/office/drawing/2014/main" id="{68B413D8-22CE-4E28-A323-4CAB84485936}"/>
              </a:ext>
            </a:extLst>
          </p:cNvPr>
          <p:cNvSpPr>
            <a:spLocks noGrp="1" noChangeArrowheads="1"/>
          </p:cNvSpPr>
          <p:nvPr>
            <p:ph type="title"/>
          </p:nvPr>
        </p:nvSpPr>
        <p:spPr/>
        <p:txBody>
          <a:bodyPr/>
          <a:lstStyle/>
          <a:p>
            <a:pPr>
              <a:defRPr/>
            </a:pPr>
            <a:r>
              <a:rPr lang="zh-CN" altLang="en-US"/>
              <a:t>语法错误</a:t>
            </a:r>
          </a:p>
        </p:txBody>
      </p:sp>
      <p:sp>
        <p:nvSpPr>
          <p:cNvPr id="635907" name="Rectangle 3">
            <a:extLst>
              <a:ext uri="{FF2B5EF4-FFF2-40B4-BE49-F238E27FC236}">
                <a16:creationId xmlns:a16="http://schemas.microsoft.com/office/drawing/2014/main" id="{E4C38D69-FF5A-408D-B5C9-8DDE043CF127}"/>
              </a:ext>
            </a:extLst>
          </p:cNvPr>
          <p:cNvSpPr>
            <a:spLocks noGrp="1" noChangeArrowheads="1"/>
          </p:cNvSpPr>
          <p:nvPr>
            <p:ph type="body" idx="1"/>
          </p:nvPr>
        </p:nvSpPr>
        <p:spPr>
          <a:xfrm>
            <a:off x="763588" y="1371600"/>
            <a:ext cx="8420100" cy="4114800"/>
          </a:xfrm>
        </p:spPr>
        <p:txBody>
          <a:bodyPr/>
          <a:lstStyle/>
          <a:p>
            <a:pPr>
              <a:buFontTx/>
              <a:buNone/>
              <a:defRPr/>
            </a:pPr>
            <a:r>
              <a:rPr lang="zh-CN" altLang="en-US" dirty="0">
                <a:effectLst/>
                <a:latin typeface="黑体" panose="02010609060101010101" pitchFamily="49" charset="-122"/>
                <a:ea typeface="黑体" panose="02010609060101010101" pitchFamily="49" charset="-122"/>
              </a:rPr>
              <a:t>语法错误调试过程，参考教材</a:t>
            </a:r>
            <a:r>
              <a:rPr lang="en-US" altLang="zh-CN" dirty="0">
                <a:effectLst/>
                <a:latin typeface="黑体" panose="02010609060101010101" pitchFamily="49" charset="-122"/>
                <a:ea typeface="黑体" panose="02010609060101010101" pitchFamily="49" charset="-122"/>
              </a:rPr>
              <a:t>P58</a:t>
            </a:r>
          </a:p>
        </p:txBody>
      </p:sp>
      <p:pic>
        <p:nvPicPr>
          <p:cNvPr id="28677" name="Picture 4">
            <a:extLst>
              <a:ext uri="{FF2B5EF4-FFF2-40B4-BE49-F238E27FC236}">
                <a16:creationId xmlns:a16="http://schemas.microsoft.com/office/drawing/2014/main" id="{44E81685-B60B-4158-B172-829480999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2708275"/>
            <a:ext cx="8262938"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60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FAD2F39B-FBF8-4A43-A8C8-E3772F09033C}"/>
              </a:ext>
            </a:extLst>
          </p:cNvPr>
          <p:cNvSpPr>
            <a:spLocks noGrp="1"/>
          </p:cNvSpPr>
          <p:nvPr>
            <p:ph type="ftr" sz="quarter" idx="10"/>
          </p:nvPr>
        </p:nvSpPr>
        <p:spPr/>
        <p:txBody>
          <a:bodyPr/>
          <a:lstStyle/>
          <a:p>
            <a:fld id="{F8A2AFC5-DE74-45A4-80AD-CFAB98572C73}" type="slidenum">
              <a:rPr lang="en-US" altLang="ko-KR"/>
              <a:pPr/>
              <a:t>3</a:t>
            </a:fld>
            <a:endParaRPr lang="en-US" altLang="ko-KR"/>
          </a:p>
        </p:txBody>
      </p:sp>
      <p:sp>
        <p:nvSpPr>
          <p:cNvPr id="384002" name="Rectangle 2">
            <a:extLst>
              <a:ext uri="{FF2B5EF4-FFF2-40B4-BE49-F238E27FC236}">
                <a16:creationId xmlns:a16="http://schemas.microsoft.com/office/drawing/2014/main" id="{9601A4E8-8033-4C1F-95FB-1309A61BA6EE}"/>
              </a:ext>
            </a:extLst>
          </p:cNvPr>
          <p:cNvSpPr>
            <a:spLocks noGrp="1" noChangeArrowheads="1"/>
          </p:cNvSpPr>
          <p:nvPr>
            <p:ph type="title"/>
          </p:nvPr>
        </p:nvSpPr>
        <p:spPr/>
        <p:txBody>
          <a:bodyPr/>
          <a:lstStyle/>
          <a:p>
            <a:pPr algn="ctr">
              <a:lnSpc>
                <a:spcPct val="140000"/>
              </a:lnSpc>
            </a:pPr>
            <a:r>
              <a:rPr lang="zh-CN" altLang="en-US" sz="4000" dirty="0">
                <a:latin typeface="Adobe 黑体 Std R" panose="020B0400000000000000" pitchFamily="34" charset="-122"/>
                <a:ea typeface="Adobe 黑体 Std R" panose="020B0400000000000000" pitchFamily="34" charset="-122"/>
              </a:rPr>
              <a:t>主要内容</a:t>
            </a:r>
          </a:p>
        </p:txBody>
      </p:sp>
      <p:sp>
        <p:nvSpPr>
          <p:cNvPr id="384003" name="Rectangle 3">
            <a:extLst>
              <a:ext uri="{FF2B5EF4-FFF2-40B4-BE49-F238E27FC236}">
                <a16:creationId xmlns:a16="http://schemas.microsoft.com/office/drawing/2014/main" id="{19FBC930-7D11-4522-AF66-851AC1514A6F}"/>
              </a:ext>
            </a:extLst>
          </p:cNvPr>
          <p:cNvSpPr>
            <a:spLocks noGrp="1" noChangeArrowheads="1"/>
          </p:cNvSpPr>
          <p:nvPr>
            <p:ph type="body" idx="1"/>
          </p:nvPr>
        </p:nvSpPr>
        <p:spPr>
          <a:xfrm>
            <a:off x="742950" y="1981200"/>
            <a:ext cx="8458522" cy="2743944"/>
          </a:xfrm>
        </p:spPr>
        <p:txBody>
          <a:bodyPr/>
          <a:lstStyle/>
          <a:p>
            <a:pPr>
              <a:lnSpc>
                <a:spcPct val="150000"/>
              </a:lnSpc>
              <a:defRPr/>
            </a:pPr>
            <a:r>
              <a:rPr lang="en-US" altLang="zh-CN" dirty="0">
                <a:effectLst/>
                <a:latin typeface="黑体" panose="02010609060101010101" pitchFamily="49" charset="-122"/>
                <a:ea typeface="黑体" panose="02010609060101010101" pitchFamily="49" charset="-122"/>
              </a:rPr>
              <a:t>C</a:t>
            </a:r>
            <a:r>
              <a:rPr lang="zh-CN" altLang="en-US" dirty="0">
                <a:effectLst/>
                <a:latin typeface="黑体" panose="02010609060101010101" pitchFamily="49" charset="-122"/>
                <a:ea typeface="黑体" panose="02010609060101010101" pitchFamily="49" charset="-122"/>
              </a:rPr>
              <a:t>程序的注释</a:t>
            </a:r>
          </a:p>
          <a:p>
            <a:pPr>
              <a:lnSpc>
                <a:spcPct val="150000"/>
              </a:lnSpc>
              <a:defRPr/>
            </a:pPr>
            <a:r>
              <a:rPr lang="zh-CN" altLang="en-US" dirty="0">
                <a:effectLst/>
                <a:latin typeface="黑体" panose="02010609060101010101" pitchFamily="49" charset="-122"/>
                <a:ea typeface="黑体" panose="02010609060101010101" pitchFamily="49" charset="-122"/>
              </a:rPr>
              <a:t>顺序结构程序设计</a:t>
            </a:r>
          </a:p>
          <a:p>
            <a:pPr>
              <a:lnSpc>
                <a:spcPct val="150000"/>
              </a:lnSpc>
              <a:defRPr/>
            </a:pPr>
            <a:r>
              <a:rPr lang="zh-CN" altLang="en-US" dirty="0">
                <a:effectLst/>
                <a:latin typeface="黑体" panose="02010609060101010101" pitchFamily="49" charset="-122"/>
                <a:ea typeface="黑体" panose="02010609060101010101" pitchFamily="49" charset="-122"/>
              </a:rPr>
              <a:t>常见的编程错误及其调试</a:t>
            </a:r>
          </a:p>
        </p:txBody>
      </p:sp>
    </p:spTree>
    <p:extLst>
      <p:ext uri="{BB962C8B-B14F-4D97-AF65-F5344CB8AC3E}">
        <p14:creationId xmlns:p14="http://schemas.microsoft.com/office/powerpoint/2010/main" val="832691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3">
            <a:extLst>
              <a:ext uri="{FF2B5EF4-FFF2-40B4-BE49-F238E27FC236}">
                <a16:creationId xmlns:a16="http://schemas.microsoft.com/office/drawing/2014/main" id="{6BF9F40B-4E8F-4212-A5F8-75290080FB75}"/>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DF656683-5F7C-4F8E-925C-6B004993D614}" type="slidenum">
              <a:rPr lang="en-US" altLang="ko-KR" sz="1400"/>
              <a:pPr/>
              <a:t>30</a:t>
            </a:fld>
            <a:endParaRPr lang="en-US" altLang="ko-KR" sz="1400"/>
          </a:p>
        </p:txBody>
      </p:sp>
      <p:sp>
        <p:nvSpPr>
          <p:cNvPr id="630786" name="Rectangle 2">
            <a:extLst>
              <a:ext uri="{FF2B5EF4-FFF2-40B4-BE49-F238E27FC236}">
                <a16:creationId xmlns:a16="http://schemas.microsoft.com/office/drawing/2014/main" id="{7F618E05-0DD0-4959-B088-5654C216DE44}"/>
              </a:ext>
            </a:extLst>
          </p:cNvPr>
          <p:cNvSpPr>
            <a:spLocks noGrp="1" noChangeArrowheads="1"/>
          </p:cNvSpPr>
          <p:nvPr>
            <p:ph type="title"/>
          </p:nvPr>
        </p:nvSpPr>
        <p:spPr/>
        <p:txBody>
          <a:bodyPr/>
          <a:lstStyle/>
          <a:p>
            <a:pPr>
              <a:defRPr/>
            </a:pPr>
            <a:r>
              <a:rPr lang="zh-CN" altLang="en-US"/>
              <a:t>语法错误</a:t>
            </a:r>
          </a:p>
        </p:txBody>
      </p:sp>
      <p:sp>
        <p:nvSpPr>
          <p:cNvPr id="630787" name="Rectangle 3">
            <a:extLst>
              <a:ext uri="{FF2B5EF4-FFF2-40B4-BE49-F238E27FC236}">
                <a16:creationId xmlns:a16="http://schemas.microsoft.com/office/drawing/2014/main" id="{1EF0F374-014B-4C3A-BB5E-024111FB1745}"/>
              </a:ext>
            </a:extLst>
          </p:cNvPr>
          <p:cNvSpPr>
            <a:spLocks noGrp="1" noChangeArrowheads="1"/>
          </p:cNvSpPr>
          <p:nvPr>
            <p:ph type="body" idx="1"/>
          </p:nvPr>
        </p:nvSpPr>
        <p:spPr>
          <a:xfrm>
            <a:off x="495300" y="1087388"/>
            <a:ext cx="8420100" cy="4683224"/>
          </a:xfrm>
        </p:spPr>
        <p:txBody>
          <a:bodyPr/>
          <a:lstStyle/>
          <a:p>
            <a:pPr>
              <a:buFontTx/>
              <a:buNone/>
              <a:defRPr/>
            </a:pPr>
            <a:r>
              <a:rPr lang="en-US" altLang="zh-CN" dirty="0">
                <a:effectLst/>
                <a:latin typeface="黑体" panose="02010609060101010101" pitchFamily="49" charset="-122"/>
                <a:ea typeface="黑体" panose="02010609060101010101" pitchFamily="49" charset="-122"/>
              </a:rPr>
              <a:t>3</a:t>
            </a:r>
            <a:r>
              <a:rPr lang="zh-CN" altLang="en-US" dirty="0">
                <a:effectLst/>
                <a:latin typeface="黑体" panose="02010609060101010101" pitchFamily="49" charset="-122"/>
                <a:ea typeface="黑体" panose="02010609060101010101" pitchFamily="49" charset="-122"/>
              </a:rPr>
              <a:t>．修改后的程序</a:t>
            </a:r>
          </a:p>
        </p:txBody>
      </p:sp>
      <p:sp>
        <p:nvSpPr>
          <p:cNvPr id="29701" name="Rectangle 4">
            <a:extLst>
              <a:ext uri="{FF2B5EF4-FFF2-40B4-BE49-F238E27FC236}">
                <a16:creationId xmlns:a16="http://schemas.microsoft.com/office/drawing/2014/main" id="{E7CE2B77-0C4A-47C7-9331-8B2492354DE9}"/>
              </a:ext>
            </a:extLst>
          </p:cNvPr>
          <p:cNvSpPr>
            <a:spLocks noChangeArrowheads="1"/>
          </p:cNvSpPr>
          <p:nvPr/>
        </p:nvSpPr>
        <p:spPr bwMode="auto">
          <a:xfrm>
            <a:off x="128464" y="2023738"/>
            <a:ext cx="946448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914400" indent="-457200">
              <a:defRPr sz="2400">
                <a:solidFill>
                  <a:schemeClr val="tx1"/>
                </a:solidFill>
                <a:latin typeface="Times New Roman" panose="02020603050405020304" pitchFamily="18" charset="0"/>
                <a:ea typeface="굴림" panose="020B0600000101010101" pitchFamily="34" charset="-127"/>
              </a:defRPr>
            </a:lvl2pPr>
            <a:lvl3pPr marL="1371600" indent="-457200">
              <a:defRPr sz="2400">
                <a:solidFill>
                  <a:schemeClr val="tx1"/>
                </a:solidFill>
                <a:latin typeface="Times New Roman" panose="02020603050405020304" pitchFamily="18" charset="0"/>
                <a:ea typeface="굴림" panose="020B0600000101010101" pitchFamily="34" charset="-127"/>
              </a:defRPr>
            </a:lvl3pPr>
            <a:lvl4pPr marL="1828800" indent="-457200">
              <a:defRPr sz="2400">
                <a:solidFill>
                  <a:schemeClr val="tx1"/>
                </a:solidFill>
                <a:latin typeface="Times New Roman" panose="02020603050405020304" pitchFamily="18" charset="0"/>
                <a:ea typeface="굴림" panose="020B0600000101010101" pitchFamily="34" charset="-127"/>
              </a:defRPr>
            </a:lvl4pPr>
            <a:lvl5pPr marL="2286000" indent="-457200">
              <a:defRPr sz="2400">
                <a:solidFill>
                  <a:schemeClr val="tx1"/>
                </a:solidFill>
                <a:latin typeface="Times New Roman" panose="02020603050405020304" pitchFamily="18" charset="0"/>
                <a:ea typeface="굴림" panose="020B0600000101010101" pitchFamily="34" charset="-127"/>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sz="2800" dirty="0"/>
              <a:t>1	#include &lt;</a:t>
            </a:r>
            <a:r>
              <a:rPr kumimoji="1" lang="en-US" altLang="zh-CN" sz="2800" dirty="0" err="1"/>
              <a:t>stdio.h</a:t>
            </a:r>
            <a:r>
              <a:rPr kumimoji="1" lang="en-US" altLang="zh-CN" sz="2800" dirty="0"/>
              <a:t>&gt;   </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增加了此行</a:t>
            </a:r>
          </a:p>
          <a:p>
            <a:r>
              <a:rPr kumimoji="1" lang="en-US" altLang="zh-CN" sz="2800" dirty="0"/>
              <a:t>2	void main()</a:t>
            </a:r>
          </a:p>
          <a:p>
            <a:r>
              <a:rPr kumimoji="1" lang="en-US" altLang="zh-CN" sz="2800" dirty="0"/>
              <a:t>3	{	double </a:t>
            </a:r>
            <a:r>
              <a:rPr kumimoji="1" lang="en-US" altLang="zh-CN" sz="2800" dirty="0" err="1"/>
              <a:t>kms,miles</a:t>
            </a:r>
            <a:r>
              <a:rPr kumimoji="1" lang="en-US" altLang="zh-CN" sz="2800" dirty="0"/>
              <a:t>;	</a:t>
            </a:r>
            <a:br>
              <a:rPr kumimoji="1" lang="en-US" altLang="zh-CN" sz="2800" dirty="0"/>
            </a:br>
            <a:r>
              <a:rPr kumimoji="1" lang="en-US" altLang="zh-CN" sz="2800" dirty="0"/>
              <a:t>		</a:t>
            </a:r>
            <a:r>
              <a:rPr kumimoji="1" lang="en-US" altLang="zh-CN" sz="2800" dirty="0">
                <a:solidFill>
                  <a:srgbClr val="FF0000"/>
                </a:solidFill>
                <a:latin typeface="黑体" panose="02010609060101010101" pitchFamily="49" charset="-122"/>
                <a:ea typeface="黑体" panose="02010609060101010101" pitchFamily="49" charset="-122"/>
              </a:rPr>
              <a:t>//</a:t>
            </a:r>
            <a:r>
              <a:rPr kumimoji="1" lang="zh-CN" altLang="en-US" sz="2800" dirty="0">
                <a:solidFill>
                  <a:srgbClr val="FF0000"/>
                </a:solidFill>
                <a:latin typeface="黑体" panose="02010609060101010101" pitchFamily="49" charset="-122"/>
                <a:ea typeface="黑体" panose="02010609060101010101" pitchFamily="49" charset="-122"/>
              </a:rPr>
              <a:t>增加了</a:t>
            </a:r>
            <a:r>
              <a:rPr kumimoji="1" lang="en-US" altLang="zh-CN" sz="2800" dirty="0">
                <a:solidFill>
                  <a:srgbClr val="FF0000"/>
                </a:solidFill>
                <a:latin typeface="黑体" panose="02010609060101010101" pitchFamily="49" charset="-122"/>
                <a:ea typeface="黑体" panose="02010609060101010101" pitchFamily="49" charset="-122"/>
              </a:rPr>
              <a:t>miles</a:t>
            </a:r>
            <a:r>
              <a:rPr kumimoji="1" lang="zh-CN" altLang="en-US" sz="2800" dirty="0">
                <a:solidFill>
                  <a:srgbClr val="FF0000"/>
                </a:solidFill>
                <a:latin typeface="黑体" panose="02010609060101010101" pitchFamily="49" charset="-122"/>
                <a:ea typeface="黑体" panose="02010609060101010101" pitchFamily="49" charset="-122"/>
              </a:rPr>
              <a:t>变量定义和语句结束的“</a:t>
            </a:r>
            <a:r>
              <a:rPr kumimoji="1" lang="en-US" altLang="zh-CN" sz="2800" dirty="0">
                <a:solidFill>
                  <a:srgbClr val="FF0000"/>
                </a:solidFill>
                <a:latin typeface="黑体" panose="02010609060101010101" pitchFamily="49" charset="-122"/>
                <a:ea typeface="黑体" panose="02010609060101010101" pitchFamily="49" charset="-122"/>
              </a:rPr>
              <a:t>;”</a:t>
            </a:r>
          </a:p>
          <a:p>
            <a:r>
              <a:rPr kumimoji="1" lang="en-US" altLang="zh-CN" sz="2800" dirty="0"/>
              <a:t>4		</a:t>
            </a:r>
            <a:r>
              <a:rPr kumimoji="1" lang="en-US" altLang="zh-CN" sz="2800" dirty="0" err="1"/>
              <a:t>printf</a:t>
            </a:r>
            <a:r>
              <a:rPr kumimoji="1" lang="en-US" altLang="zh-CN" sz="2800" dirty="0"/>
              <a:t>("Please input miles:");</a:t>
            </a:r>
          </a:p>
          <a:p>
            <a:r>
              <a:rPr kumimoji="1" lang="en-US" altLang="zh-CN" sz="2800" dirty="0"/>
              <a:t>5		</a:t>
            </a:r>
            <a:r>
              <a:rPr kumimoji="1" lang="en-US" altLang="zh-CN" sz="2800" dirty="0" err="1"/>
              <a:t>scanf</a:t>
            </a:r>
            <a:r>
              <a:rPr kumimoji="1" lang="en-US" altLang="zh-CN" sz="2800" dirty="0"/>
              <a:t>("%</a:t>
            </a:r>
            <a:r>
              <a:rPr kumimoji="1" lang="en-US" altLang="zh-CN" sz="2800" dirty="0" err="1"/>
              <a:t>lf</a:t>
            </a:r>
            <a:r>
              <a:rPr kumimoji="1" lang="en-US" altLang="zh-CN" sz="2800" dirty="0"/>
              <a:t>",&amp;miles);</a:t>
            </a:r>
          </a:p>
          <a:p>
            <a:r>
              <a:rPr kumimoji="1" lang="en-US" altLang="zh-CN" sz="2800" dirty="0"/>
              <a:t>6		</a:t>
            </a:r>
            <a:r>
              <a:rPr kumimoji="1" lang="en-US" altLang="zh-CN" sz="2800" dirty="0" err="1"/>
              <a:t>kms</a:t>
            </a:r>
            <a:r>
              <a:rPr kumimoji="1" lang="en-US" altLang="zh-CN" sz="2800" dirty="0"/>
              <a:t>=1.609*miles;	    </a:t>
            </a:r>
            <a:r>
              <a:rPr kumimoji="1" lang="en-US" altLang="zh-CN" sz="2800" dirty="0">
                <a:solidFill>
                  <a:srgbClr val="FF0000"/>
                </a:solidFill>
                <a:latin typeface="黑体" panose="02010609060101010101" pitchFamily="49" charset="-122"/>
                <a:ea typeface="黑体" panose="02010609060101010101" pitchFamily="49" charset="-122"/>
              </a:rPr>
              <a:t>//</a:t>
            </a:r>
            <a:r>
              <a:rPr kumimoji="1" lang="zh-CN" altLang="en-US" sz="2800" dirty="0">
                <a:solidFill>
                  <a:srgbClr val="FF0000"/>
                </a:solidFill>
                <a:latin typeface="黑体" panose="02010609060101010101" pitchFamily="49" charset="-122"/>
                <a:ea typeface="黑体" panose="02010609060101010101" pitchFamily="49" charset="-122"/>
              </a:rPr>
              <a:t>增加了“*”</a:t>
            </a:r>
          </a:p>
          <a:p>
            <a:r>
              <a:rPr kumimoji="1" lang="en-US" altLang="zh-CN" sz="2800" dirty="0"/>
              <a:t>7		</a:t>
            </a:r>
            <a:r>
              <a:rPr kumimoji="1" lang="en-US" altLang="zh-CN" sz="2800" dirty="0" err="1"/>
              <a:t>printf</a:t>
            </a:r>
            <a:r>
              <a:rPr kumimoji="1" lang="en-US" altLang="zh-CN" sz="2800" dirty="0"/>
              <a:t>("%</a:t>
            </a:r>
            <a:r>
              <a:rPr kumimoji="1" lang="en-US" altLang="zh-CN" sz="2800" dirty="0" err="1"/>
              <a:t>lf</a:t>
            </a:r>
            <a:r>
              <a:rPr kumimoji="1" lang="en-US" altLang="zh-CN" sz="2800" dirty="0"/>
              <a:t> miles= %</a:t>
            </a:r>
            <a:r>
              <a:rPr kumimoji="1" lang="en-US" altLang="zh-CN" sz="2800" dirty="0" err="1"/>
              <a:t>lf</a:t>
            </a:r>
            <a:r>
              <a:rPr kumimoji="1" lang="en-US" altLang="zh-CN" sz="2800" dirty="0"/>
              <a:t> </a:t>
            </a:r>
            <a:r>
              <a:rPr kumimoji="1" lang="en-US" altLang="zh-CN" sz="2800" dirty="0" err="1"/>
              <a:t>kms</a:t>
            </a:r>
            <a:r>
              <a:rPr kumimoji="1" lang="en-US" altLang="zh-CN" sz="2800" dirty="0"/>
              <a:t>",</a:t>
            </a:r>
            <a:r>
              <a:rPr kumimoji="1" lang="en-US" altLang="zh-CN" sz="2800" dirty="0" err="1"/>
              <a:t>miles,kms</a:t>
            </a:r>
            <a:r>
              <a:rPr kumimoji="1" lang="en-US" altLang="zh-CN" sz="2800" dirty="0"/>
              <a:t>);  </a:t>
            </a:r>
            <a:br>
              <a:rPr kumimoji="1" lang="en-US" altLang="zh-CN" sz="2800" dirty="0"/>
            </a:br>
            <a:r>
              <a:rPr kumimoji="1" lang="en-US" altLang="zh-CN" sz="2800" dirty="0"/>
              <a:t>		</a:t>
            </a:r>
            <a:r>
              <a:rPr kumimoji="1" lang="en-US" altLang="zh-CN" sz="2800" dirty="0">
                <a:latin typeface="黑体" panose="02010609060101010101" pitchFamily="49" charset="-122"/>
                <a:ea typeface="黑体" panose="02010609060101010101" pitchFamily="49" charset="-122"/>
              </a:rPr>
              <a:t>	</a:t>
            </a:r>
            <a:r>
              <a:rPr kumimoji="1" lang="en-US" altLang="zh-CN" sz="2800" dirty="0">
                <a:solidFill>
                  <a:srgbClr val="FF0000"/>
                </a:solidFill>
                <a:latin typeface="黑体" panose="02010609060101010101" pitchFamily="49" charset="-122"/>
                <a:ea typeface="黑体" panose="02010609060101010101" pitchFamily="49" charset="-122"/>
              </a:rPr>
              <a:t>//</a:t>
            </a:r>
            <a:r>
              <a:rPr kumimoji="1" lang="zh-CN" altLang="en-US" sz="2800" dirty="0">
                <a:solidFill>
                  <a:srgbClr val="FF0000"/>
                </a:solidFill>
                <a:latin typeface="黑体" panose="02010609060101010101" pitchFamily="49" charset="-122"/>
                <a:ea typeface="黑体" panose="02010609060101010101" pitchFamily="49" charset="-122"/>
              </a:rPr>
              <a:t>格式字符串增加了右侧双引号</a:t>
            </a:r>
          </a:p>
          <a:p>
            <a:r>
              <a:rPr kumimoji="1" lang="en-US" altLang="zh-CN" sz="2800" dirty="0"/>
              <a:t>8	}</a:t>
            </a:r>
          </a:p>
        </p:txBody>
      </p:sp>
    </p:spTree>
    <p:extLst>
      <p:ext uri="{BB962C8B-B14F-4D97-AF65-F5344CB8AC3E}">
        <p14:creationId xmlns:p14="http://schemas.microsoft.com/office/powerpoint/2010/main" val="2237679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a:extLst>
              <a:ext uri="{FF2B5EF4-FFF2-40B4-BE49-F238E27FC236}">
                <a16:creationId xmlns:a16="http://schemas.microsoft.com/office/drawing/2014/main" id="{99AFB689-5D11-431E-923B-190D39CFCA69}"/>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0738AA28-5521-449F-88A9-F93B9229EA60}" type="slidenum">
              <a:rPr lang="en-US" altLang="ko-KR" sz="1400"/>
              <a:pPr/>
              <a:t>31</a:t>
            </a:fld>
            <a:endParaRPr lang="en-US" altLang="ko-KR" sz="1400"/>
          </a:p>
        </p:txBody>
      </p:sp>
      <p:sp>
        <p:nvSpPr>
          <p:cNvPr id="638978" name="Rectangle 2">
            <a:extLst>
              <a:ext uri="{FF2B5EF4-FFF2-40B4-BE49-F238E27FC236}">
                <a16:creationId xmlns:a16="http://schemas.microsoft.com/office/drawing/2014/main" id="{617628DC-E96F-4542-8BE8-8433A4A77AE1}"/>
              </a:ext>
            </a:extLst>
          </p:cNvPr>
          <p:cNvSpPr>
            <a:spLocks noGrp="1" noChangeArrowheads="1"/>
          </p:cNvSpPr>
          <p:nvPr>
            <p:ph type="title"/>
          </p:nvPr>
        </p:nvSpPr>
        <p:spPr/>
        <p:txBody>
          <a:bodyPr/>
          <a:lstStyle/>
          <a:p>
            <a:pPr>
              <a:defRPr/>
            </a:pPr>
            <a:r>
              <a:rPr lang="zh-CN" altLang="en-US"/>
              <a:t>运行时错误 </a:t>
            </a:r>
          </a:p>
        </p:txBody>
      </p:sp>
      <p:sp>
        <p:nvSpPr>
          <p:cNvPr id="638979" name="Rectangle 3">
            <a:extLst>
              <a:ext uri="{FF2B5EF4-FFF2-40B4-BE49-F238E27FC236}">
                <a16:creationId xmlns:a16="http://schemas.microsoft.com/office/drawing/2014/main" id="{C64F2872-2051-4477-BB4C-5A59DF9882F1}"/>
              </a:ext>
            </a:extLst>
          </p:cNvPr>
          <p:cNvSpPr>
            <a:spLocks noGrp="1" noChangeArrowheads="1"/>
          </p:cNvSpPr>
          <p:nvPr>
            <p:ph type="body" idx="1"/>
          </p:nvPr>
        </p:nvSpPr>
        <p:spPr>
          <a:xfrm>
            <a:off x="742950" y="1340768"/>
            <a:ext cx="8420100" cy="4755232"/>
          </a:xfrm>
        </p:spPr>
        <p:txBody>
          <a:bodyPr/>
          <a:lstStyle/>
          <a:p>
            <a:pPr marL="0" indent="0">
              <a:buFontTx/>
              <a:buNone/>
              <a:defRPr/>
            </a:pPr>
            <a:r>
              <a:rPr lang="zh-CN" altLang="en-US" dirty="0">
                <a:effectLst/>
                <a:latin typeface="黑体" panose="02010609060101010101" pitchFamily="49" charset="-122"/>
                <a:ea typeface="黑体" panose="02010609060101010101" pitchFamily="49" charset="-122"/>
              </a:rPr>
              <a:t>运行时错误是指在程序编译时未能找出，而在程序执行时被计算机检测到的错误 </a:t>
            </a:r>
          </a:p>
          <a:p>
            <a:pPr marL="0" indent="0">
              <a:buFontTx/>
              <a:buNone/>
              <a:defRPr/>
            </a:pPr>
            <a:r>
              <a:rPr lang="zh-CN" altLang="en-US" dirty="0">
                <a:effectLst/>
                <a:latin typeface="黑体" panose="02010609060101010101" pitchFamily="49" charset="-122"/>
                <a:ea typeface="黑体" panose="02010609060101010101" pitchFamily="49" charset="-122"/>
              </a:rPr>
              <a:t>当程序试图执行一个非法操作时会导致运行时错误 </a:t>
            </a:r>
          </a:p>
          <a:p>
            <a:pPr>
              <a:buFontTx/>
              <a:buNone/>
              <a:defRPr/>
            </a:pPr>
            <a:r>
              <a:rPr lang="zh-CN" altLang="en-US" dirty="0">
                <a:effectLst/>
                <a:latin typeface="黑体" panose="02010609060101010101" pitchFamily="49" charset="-122"/>
                <a:ea typeface="黑体" panose="02010609060101010101" pitchFamily="49" charset="-122"/>
              </a:rPr>
              <a:t>如，</a:t>
            </a:r>
            <a:r>
              <a:rPr lang="zh-CN" altLang="en-US" dirty="0">
                <a:solidFill>
                  <a:srgbClr val="FF0000"/>
                </a:solidFill>
                <a:effectLst/>
                <a:latin typeface="黑体" panose="02010609060101010101" pitchFamily="49" charset="-122"/>
                <a:ea typeface="黑体" panose="02010609060101010101" pitchFamily="49" charset="-122"/>
              </a:rPr>
              <a:t>被</a:t>
            </a:r>
            <a:r>
              <a:rPr lang="en-US" altLang="zh-CN" dirty="0">
                <a:solidFill>
                  <a:srgbClr val="FF0000"/>
                </a:solidFill>
                <a:effectLst/>
                <a:latin typeface="黑体" panose="02010609060101010101" pitchFamily="49" charset="-122"/>
                <a:ea typeface="黑体" panose="02010609060101010101" pitchFamily="49" charset="-122"/>
              </a:rPr>
              <a:t>0</a:t>
            </a:r>
            <a:r>
              <a:rPr lang="zh-CN" altLang="en-US" dirty="0">
                <a:solidFill>
                  <a:srgbClr val="FF0000"/>
                </a:solidFill>
                <a:effectLst/>
                <a:latin typeface="黑体" panose="02010609060101010101" pitchFamily="49" charset="-122"/>
                <a:ea typeface="黑体" panose="02010609060101010101" pitchFamily="49" charset="-122"/>
              </a:rPr>
              <a:t>除</a:t>
            </a:r>
            <a:r>
              <a:rPr lang="zh-CN" altLang="en-US" dirty="0">
                <a:effectLst/>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606628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a:extLst>
              <a:ext uri="{FF2B5EF4-FFF2-40B4-BE49-F238E27FC236}">
                <a16:creationId xmlns:a16="http://schemas.microsoft.com/office/drawing/2014/main" id="{DF97377D-60C3-4255-BC69-A34E48ED56F9}"/>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FF829BF7-8B89-4624-B70D-A2F08CF723FB}" type="slidenum">
              <a:rPr lang="en-US" altLang="ko-KR" sz="1400"/>
              <a:pPr/>
              <a:t>32</a:t>
            </a:fld>
            <a:endParaRPr lang="en-US" altLang="ko-KR" sz="1400"/>
          </a:p>
        </p:txBody>
      </p:sp>
      <p:sp>
        <p:nvSpPr>
          <p:cNvPr id="640002" name="Rectangle 2">
            <a:extLst>
              <a:ext uri="{FF2B5EF4-FFF2-40B4-BE49-F238E27FC236}">
                <a16:creationId xmlns:a16="http://schemas.microsoft.com/office/drawing/2014/main" id="{D6532424-A372-44E1-9E57-D1CF9A2AFD29}"/>
              </a:ext>
            </a:extLst>
          </p:cNvPr>
          <p:cNvSpPr>
            <a:spLocks noGrp="1" noChangeArrowheads="1"/>
          </p:cNvSpPr>
          <p:nvPr>
            <p:ph type="title"/>
          </p:nvPr>
        </p:nvSpPr>
        <p:spPr/>
        <p:txBody>
          <a:bodyPr/>
          <a:lstStyle/>
          <a:p>
            <a:pPr>
              <a:defRPr/>
            </a:pPr>
            <a:r>
              <a:rPr lang="zh-CN" altLang="en-US"/>
              <a:t>运行时错误</a:t>
            </a:r>
          </a:p>
        </p:txBody>
      </p:sp>
      <p:sp>
        <p:nvSpPr>
          <p:cNvPr id="31748" name="Rectangle 4">
            <a:extLst>
              <a:ext uri="{FF2B5EF4-FFF2-40B4-BE49-F238E27FC236}">
                <a16:creationId xmlns:a16="http://schemas.microsoft.com/office/drawing/2014/main" id="{AA7509B1-1917-4DF8-9BE6-899617BA1174}"/>
              </a:ext>
            </a:extLst>
          </p:cNvPr>
          <p:cNvSpPr>
            <a:spLocks noChangeArrowheads="1"/>
          </p:cNvSpPr>
          <p:nvPr/>
        </p:nvSpPr>
        <p:spPr bwMode="auto">
          <a:xfrm>
            <a:off x="615252" y="1110934"/>
            <a:ext cx="803938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sz="2800" dirty="0">
                <a:latin typeface="+mn-lt"/>
                <a:ea typeface="黑体" panose="02010609060101010101" pitchFamily="49" charset="-122"/>
              </a:rPr>
              <a:t>【</a:t>
            </a:r>
            <a:r>
              <a:rPr kumimoji="1" lang="zh-CN" altLang="en-US" sz="2800" dirty="0">
                <a:latin typeface="+mn-lt"/>
                <a:ea typeface="黑体" panose="02010609060101010101" pitchFamily="49" charset="-122"/>
              </a:rPr>
              <a:t>例</a:t>
            </a:r>
            <a:r>
              <a:rPr kumimoji="1" lang="en-US" altLang="zh-CN" sz="2800" dirty="0">
                <a:latin typeface="+mn-lt"/>
                <a:ea typeface="黑体" panose="02010609060101010101" pitchFamily="49" charset="-122"/>
              </a:rPr>
              <a:t>4.5】</a:t>
            </a:r>
            <a:r>
              <a:rPr kumimoji="1" lang="zh-CN" altLang="en-US" sz="2800" dirty="0">
                <a:latin typeface="+mn-lt"/>
                <a:ea typeface="黑体" panose="02010609060101010101" pitchFamily="49" charset="-122"/>
              </a:rPr>
              <a:t>被</a:t>
            </a:r>
            <a:r>
              <a:rPr kumimoji="1" lang="en-US" altLang="zh-CN" sz="2800" dirty="0">
                <a:latin typeface="+mn-lt"/>
                <a:ea typeface="黑体" panose="02010609060101010101" pitchFamily="49" charset="-122"/>
              </a:rPr>
              <a:t>0</a:t>
            </a:r>
            <a:r>
              <a:rPr kumimoji="1" lang="zh-CN" altLang="en-US" sz="2800" dirty="0">
                <a:latin typeface="+mn-lt"/>
                <a:ea typeface="黑体" panose="02010609060101010101" pitchFamily="49" charset="-122"/>
              </a:rPr>
              <a:t>除错误程序举例。</a:t>
            </a:r>
          </a:p>
          <a:p>
            <a:r>
              <a:rPr kumimoji="1" lang="en-US" altLang="zh-CN" sz="2800" dirty="0">
                <a:latin typeface="+mn-lt"/>
                <a:ea typeface="黑体" panose="02010609060101010101" pitchFamily="49" charset="-122"/>
              </a:rPr>
              <a:t>void main()</a:t>
            </a:r>
          </a:p>
          <a:p>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int</a:t>
            </a:r>
            <a:r>
              <a:rPr kumimoji="1" lang="en-US" altLang="zh-CN" sz="2800" dirty="0">
                <a:latin typeface="+mn-lt"/>
                <a:ea typeface="黑体" panose="02010609060101010101" pitchFamily="49" charset="-122"/>
              </a:rPr>
              <a:t> </a:t>
            </a:r>
            <a:r>
              <a:rPr kumimoji="1" lang="en-US" altLang="zh-CN" sz="2800" dirty="0" err="1">
                <a:latin typeface="+mn-lt"/>
                <a:ea typeface="黑体" panose="02010609060101010101" pitchFamily="49" charset="-122"/>
              </a:rPr>
              <a:t>a,b,c</a:t>
            </a:r>
            <a:r>
              <a:rPr kumimoji="1" lang="en-US" altLang="zh-CN" sz="2800" dirty="0">
                <a:latin typeface="+mn-lt"/>
                <a:ea typeface="黑体" panose="02010609060101010101" pitchFamily="49" charset="-122"/>
              </a:rPr>
              <a:t>;</a:t>
            </a:r>
          </a:p>
          <a:p>
            <a:r>
              <a:rPr kumimoji="1" lang="en-US" altLang="zh-CN" sz="2800" dirty="0">
                <a:latin typeface="+mn-lt"/>
                <a:ea typeface="黑体" panose="02010609060101010101" pitchFamily="49" charset="-122"/>
              </a:rPr>
              <a:t>	a=10;</a:t>
            </a:r>
          </a:p>
          <a:p>
            <a:r>
              <a:rPr kumimoji="1" lang="en-US" altLang="zh-CN" sz="2800" dirty="0">
                <a:latin typeface="+mn-lt"/>
                <a:ea typeface="黑体" panose="02010609060101010101" pitchFamily="49" charset="-122"/>
              </a:rPr>
              <a:t>	b=5/9;       // b</a:t>
            </a:r>
            <a:r>
              <a:rPr kumimoji="1" lang="zh-CN" altLang="en-US" sz="2800" dirty="0">
                <a:latin typeface="+mn-lt"/>
                <a:ea typeface="黑体" panose="02010609060101010101" pitchFamily="49" charset="-122"/>
              </a:rPr>
              <a:t>为</a:t>
            </a:r>
            <a:r>
              <a:rPr kumimoji="1" lang="en-US" altLang="zh-CN" sz="2800" dirty="0">
                <a:latin typeface="+mn-lt"/>
                <a:ea typeface="黑体" panose="02010609060101010101" pitchFamily="49" charset="-122"/>
              </a:rPr>
              <a:t>0</a:t>
            </a:r>
          </a:p>
          <a:p>
            <a:r>
              <a:rPr kumimoji="1" lang="en-US" altLang="zh-CN" sz="2800" dirty="0">
                <a:latin typeface="+mn-lt"/>
                <a:ea typeface="黑体" panose="02010609060101010101" pitchFamily="49" charset="-122"/>
              </a:rPr>
              <a:t>	</a:t>
            </a:r>
            <a:r>
              <a:rPr kumimoji="1" lang="en-US" altLang="zh-CN" sz="2800" dirty="0">
                <a:solidFill>
                  <a:srgbClr val="FF0000"/>
                </a:solidFill>
                <a:latin typeface="+mn-lt"/>
                <a:ea typeface="黑体" panose="02010609060101010101" pitchFamily="49" charset="-122"/>
              </a:rPr>
              <a:t>c=a/b;       </a:t>
            </a:r>
            <a:r>
              <a:rPr kumimoji="1" lang="en-US" altLang="zh-CN" sz="2800" dirty="0">
                <a:latin typeface="+mn-lt"/>
                <a:ea typeface="黑体" panose="02010609060101010101" pitchFamily="49" charset="-122"/>
              </a:rPr>
              <a:t>//</a:t>
            </a:r>
            <a:r>
              <a:rPr kumimoji="1" lang="zh-CN" altLang="en-US" sz="2800" dirty="0">
                <a:latin typeface="+mn-lt"/>
                <a:ea typeface="黑体" panose="02010609060101010101" pitchFamily="49" charset="-122"/>
              </a:rPr>
              <a:t>除法的分母为</a:t>
            </a:r>
            <a:r>
              <a:rPr kumimoji="1" lang="en-US" altLang="zh-CN" sz="2800" dirty="0">
                <a:latin typeface="+mn-lt"/>
                <a:ea typeface="黑体" panose="02010609060101010101" pitchFamily="49" charset="-122"/>
              </a:rPr>
              <a:t>0</a:t>
            </a:r>
            <a:r>
              <a:rPr kumimoji="1" lang="zh-CN" altLang="en-US" sz="2800" dirty="0">
                <a:latin typeface="+mn-lt"/>
                <a:ea typeface="黑体" panose="02010609060101010101" pitchFamily="49" charset="-122"/>
              </a:rPr>
              <a:t>，导致运行时错误</a:t>
            </a:r>
          </a:p>
          <a:p>
            <a:r>
              <a:rPr kumimoji="1" lang="zh-CN" altLang="en-US" sz="2800" dirty="0">
                <a:latin typeface="+mn-lt"/>
                <a:ea typeface="黑体" panose="02010609060101010101" pitchFamily="49" charset="-122"/>
              </a:rPr>
              <a:t>	</a:t>
            </a:r>
            <a:r>
              <a:rPr kumimoji="1" lang="en-US" altLang="zh-CN" sz="2800" dirty="0" err="1">
                <a:latin typeface="+mn-lt"/>
                <a:ea typeface="黑体" panose="02010609060101010101" pitchFamily="49" charset="-122"/>
              </a:rPr>
              <a:t>printf</a:t>
            </a:r>
            <a:r>
              <a:rPr kumimoji="1" lang="en-US" altLang="zh-CN" sz="2800" dirty="0">
                <a:latin typeface="+mn-lt"/>
                <a:ea typeface="黑体" panose="02010609060101010101" pitchFamily="49" charset="-122"/>
              </a:rPr>
              <a:t>("c=%</a:t>
            </a:r>
            <a:r>
              <a:rPr kumimoji="1" lang="en-US" altLang="zh-CN" sz="2800" dirty="0" err="1">
                <a:latin typeface="+mn-lt"/>
                <a:ea typeface="黑体" panose="02010609060101010101" pitchFamily="49" charset="-122"/>
              </a:rPr>
              <a:t>d",c</a:t>
            </a:r>
            <a:r>
              <a:rPr kumimoji="1" lang="en-US" altLang="zh-CN" sz="2800" dirty="0">
                <a:latin typeface="+mn-lt"/>
                <a:ea typeface="黑体" panose="02010609060101010101" pitchFamily="49" charset="-122"/>
              </a:rPr>
              <a:t>);</a:t>
            </a:r>
          </a:p>
          <a:p>
            <a:r>
              <a:rPr kumimoji="1" lang="en-US" altLang="zh-CN" sz="2800" dirty="0"/>
              <a:t>} </a:t>
            </a:r>
          </a:p>
        </p:txBody>
      </p:sp>
      <p:pic>
        <p:nvPicPr>
          <p:cNvPr id="31749" name="Picture 5">
            <a:extLst>
              <a:ext uri="{FF2B5EF4-FFF2-40B4-BE49-F238E27FC236}">
                <a16:creationId xmlns:a16="http://schemas.microsoft.com/office/drawing/2014/main" id="{5F81CC9C-1EDE-4D40-99FB-5B14A0DF1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894" y="4509120"/>
            <a:ext cx="3744912"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7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a:extLst>
              <a:ext uri="{FF2B5EF4-FFF2-40B4-BE49-F238E27FC236}">
                <a16:creationId xmlns:a16="http://schemas.microsoft.com/office/drawing/2014/main" id="{AA57488A-8789-40C4-B726-2588D0C2749E}"/>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F70D6F96-F6FC-4E73-BCC1-00D5D5115068}" type="slidenum">
              <a:rPr lang="en-US" altLang="ko-KR" sz="1400"/>
              <a:pPr/>
              <a:t>33</a:t>
            </a:fld>
            <a:endParaRPr lang="en-US" altLang="ko-KR" sz="1400"/>
          </a:p>
        </p:txBody>
      </p:sp>
      <p:sp>
        <p:nvSpPr>
          <p:cNvPr id="641026" name="Rectangle 2">
            <a:extLst>
              <a:ext uri="{FF2B5EF4-FFF2-40B4-BE49-F238E27FC236}">
                <a16:creationId xmlns:a16="http://schemas.microsoft.com/office/drawing/2014/main" id="{125E0523-6162-4CBF-9475-B0B12D56B2D7}"/>
              </a:ext>
            </a:extLst>
          </p:cNvPr>
          <p:cNvSpPr>
            <a:spLocks noGrp="1" noChangeArrowheads="1"/>
          </p:cNvSpPr>
          <p:nvPr>
            <p:ph type="title"/>
          </p:nvPr>
        </p:nvSpPr>
        <p:spPr/>
        <p:txBody>
          <a:bodyPr/>
          <a:lstStyle/>
          <a:p>
            <a:pPr>
              <a:defRPr/>
            </a:pPr>
            <a:r>
              <a:rPr lang="zh-CN" altLang="en-US"/>
              <a:t>未检测到的错误 </a:t>
            </a:r>
          </a:p>
        </p:txBody>
      </p:sp>
      <p:sp>
        <p:nvSpPr>
          <p:cNvPr id="641027" name="Rectangle 3">
            <a:extLst>
              <a:ext uri="{FF2B5EF4-FFF2-40B4-BE49-F238E27FC236}">
                <a16:creationId xmlns:a16="http://schemas.microsoft.com/office/drawing/2014/main" id="{A5B97558-C986-4EAA-A57C-7057707C753F}"/>
              </a:ext>
            </a:extLst>
          </p:cNvPr>
          <p:cNvSpPr>
            <a:spLocks noGrp="1" noChangeArrowheads="1"/>
          </p:cNvSpPr>
          <p:nvPr>
            <p:ph type="body" idx="1"/>
          </p:nvPr>
        </p:nvSpPr>
        <p:spPr>
          <a:xfrm>
            <a:off x="704528" y="1556792"/>
            <a:ext cx="8458522" cy="4539208"/>
          </a:xfrm>
        </p:spPr>
        <p:txBody>
          <a:bodyPr/>
          <a:lstStyle/>
          <a:p>
            <a:pPr>
              <a:lnSpc>
                <a:spcPts val="4300"/>
              </a:lnSpc>
              <a:defRPr/>
            </a:pPr>
            <a:r>
              <a:rPr lang="zh-CN" altLang="en-US" dirty="0">
                <a:effectLst/>
                <a:latin typeface="黑体" panose="02010609060101010101" pitchFamily="49" charset="-122"/>
                <a:ea typeface="黑体" panose="02010609060101010101" pitchFamily="49" charset="-122"/>
              </a:rPr>
              <a:t>未检测到的错误是指有一些错误在编译和运行时都不会被计算机检测出来，但是却会导致程序运行结果不正确。 </a:t>
            </a:r>
          </a:p>
        </p:txBody>
      </p:sp>
    </p:spTree>
    <p:extLst>
      <p:ext uri="{BB962C8B-B14F-4D97-AF65-F5344CB8AC3E}">
        <p14:creationId xmlns:p14="http://schemas.microsoft.com/office/powerpoint/2010/main" val="313870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3">
            <a:extLst>
              <a:ext uri="{FF2B5EF4-FFF2-40B4-BE49-F238E27FC236}">
                <a16:creationId xmlns:a16="http://schemas.microsoft.com/office/drawing/2014/main" id="{FF371EFE-0809-4DA2-AFAD-6EBBB79FBF93}"/>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13F3ACA4-1404-4E7E-A6C6-984ED3B29EE6}" type="slidenum">
              <a:rPr lang="en-US" altLang="ko-KR" sz="1400"/>
              <a:pPr/>
              <a:t>34</a:t>
            </a:fld>
            <a:endParaRPr lang="en-US" altLang="ko-KR" sz="1400" dirty="0"/>
          </a:p>
        </p:txBody>
      </p:sp>
      <p:sp>
        <p:nvSpPr>
          <p:cNvPr id="642050" name="Rectangle 2">
            <a:extLst>
              <a:ext uri="{FF2B5EF4-FFF2-40B4-BE49-F238E27FC236}">
                <a16:creationId xmlns:a16="http://schemas.microsoft.com/office/drawing/2014/main" id="{2493A878-18FB-4E34-88BE-CFB88C323BE9}"/>
              </a:ext>
            </a:extLst>
          </p:cNvPr>
          <p:cNvSpPr>
            <a:spLocks noGrp="1" noChangeArrowheads="1"/>
          </p:cNvSpPr>
          <p:nvPr>
            <p:ph type="title"/>
          </p:nvPr>
        </p:nvSpPr>
        <p:spPr/>
        <p:txBody>
          <a:bodyPr/>
          <a:lstStyle/>
          <a:p>
            <a:pPr>
              <a:defRPr/>
            </a:pPr>
            <a:r>
              <a:rPr lang="zh-CN" altLang="en-US"/>
              <a:t>未检测到的错误</a:t>
            </a:r>
          </a:p>
        </p:txBody>
      </p:sp>
      <p:sp>
        <p:nvSpPr>
          <p:cNvPr id="642051" name="Rectangle 3">
            <a:extLst>
              <a:ext uri="{FF2B5EF4-FFF2-40B4-BE49-F238E27FC236}">
                <a16:creationId xmlns:a16="http://schemas.microsoft.com/office/drawing/2014/main" id="{DA49EACD-FA49-4982-BE21-AB742401E44C}"/>
              </a:ext>
            </a:extLst>
          </p:cNvPr>
          <p:cNvSpPr>
            <a:spLocks noGrp="1" noChangeArrowheads="1"/>
          </p:cNvSpPr>
          <p:nvPr>
            <p:ph type="body" idx="1"/>
          </p:nvPr>
        </p:nvSpPr>
        <p:spPr>
          <a:xfrm>
            <a:off x="632520" y="1268760"/>
            <a:ext cx="8568952" cy="4827240"/>
          </a:xfrm>
        </p:spPr>
        <p:txBody>
          <a:bodyPr/>
          <a:lstStyle/>
          <a:p>
            <a:pPr>
              <a:buFontTx/>
              <a:buNone/>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1</a:t>
            </a:r>
            <a:r>
              <a:rPr lang="zh-CN" altLang="en-US" dirty="0">
                <a:effectLst/>
                <a:latin typeface="黑体" panose="02010609060101010101" pitchFamily="49" charset="-122"/>
                <a:ea typeface="黑体" panose="02010609060101010101" pitchFamily="49" charset="-122"/>
              </a:rPr>
              <a:t>）</a:t>
            </a:r>
            <a:r>
              <a:rPr lang="en-US" altLang="zh-CN" dirty="0" err="1">
                <a:effectLst/>
                <a:latin typeface="黑体" panose="02010609060101010101" pitchFamily="49" charset="-122"/>
                <a:ea typeface="黑体" panose="02010609060101010101" pitchFamily="49" charset="-122"/>
              </a:rPr>
              <a:t>printf</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或</a:t>
            </a:r>
            <a:r>
              <a:rPr lang="en-US" altLang="zh-CN" dirty="0" err="1">
                <a:effectLst/>
                <a:latin typeface="黑体" panose="02010609060101010101" pitchFamily="49" charset="-122"/>
                <a:ea typeface="黑体" panose="02010609060101010101" pitchFamily="49" charset="-122"/>
              </a:rPr>
              <a:t>scanf</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语句中变量类型与使用格式说明符号不一致 </a:t>
            </a:r>
          </a:p>
        </p:txBody>
      </p:sp>
      <p:sp>
        <p:nvSpPr>
          <p:cNvPr id="33797" name="Rectangle 4">
            <a:extLst>
              <a:ext uri="{FF2B5EF4-FFF2-40B4-BE49-F238E27FC236}">
                <a16:creationId xmlns:a16="http://schemas.microsoft.com/office/drawing/2014/main" id="{0C9F6B09-E6CB-4971-AAD4-7EA10F03100A}"/>
              </a:ext>
            </a:extLst>
          </p:cNvPr>
          <p:cNvSpPr>
            <a:spLocks noChangeArrowheads="1"/>
          </p:cNvSpPr>
          <p:nvPr/>
        </p:nvSpPr>
        <p:spPr bwMode="auto">
          <a:xfrm>
            <a:off x="1136576" y="2583515"/>
            <a:ext cx="59046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sz="2800" dirty="0"/>
              <a:t>#include &lt;</a:t>
            </a:r>
            <a:r>
              <a:rPr kumimoji="1" lang="en-US" altLang="zh-CN" sz="2800" dirty="0" err="1"/>
              <a:t>stdio.h</a:t>
            </a:r>
            <a:r>
              <a:rPr kumimoji="1" lang="en-US" altLang="zh-CN" sz="2800" dirty="0"/>
              <a:t>&gt;</a:t>
            </a:r>
          </a:p>
          <a:p>
            <a:r>
              <a:rPr kumimoji="1" lang="en-US" altLang="zh-CN" sz="2800" dirty="0"/>
              <a:t>void main()</a:t>
            </a:r>
          </a:p>
          <a:p>
            <a:r>
              <a:rPr kumimoji="1" lang="pt-BR" altLang="zh-CN" sz="2800" dirty="0"/>
              <a:t>{	int a;</a:t>
            </a:r>
          </a:p>
          <a:p>
            <a:r>
              <a:rPr kumimoji="1" lang="pt-BR" altLang="zh-CN" sz="2800" dirty="0"/>
              <a:t>	a=12345;</a:t>
            </a:r>
          </a:p>
          <a:p>
            <a:r>
              <a:rPr kumimoji="1" lang="pt-BR" altLang="zh-CN" sz="2800" dirty="0"/>
              <a:t>	printf("</a:t>
            </a:r>
            <a:r>
              <a:rPr kumimoji="1" lang="pt-BR" altLang="zh-CN" sz="2800" dirty="0">
                <a:solidFill>
                  <a:srgbClr val="FF0000"/>
                </a:solidFill>
              </a:rPr>
              <a:t>%f</a:t>
            </a:r>
            <a:r>
              <a:rPr kumimoji="1" lang="pt-BR" altLang="zh-CN" sz="2800" dirty="0"/>
              <a:t>\n",a);</a:t>
            </a:r>
          </a:p>
          <a:p>
            <a:r>
              <a:rPr kumimoji="1" lang="en-US" altLang="zh-CN" sz="2800" dirty="0"/>
              <a:t>}</a:t>
            </a:r>
          </a:p>
        </p:txBody>
      </p:sp>
      <p:sp>
        <p:nvSpPr>
          <p:cNvPr id="2" name="标注: 弯曲线形 1">
            <a:extLst>
              <a:ext uri="{FF2B5EF4-FFF2-40B4-BE49-F238E27FC236}">
                <a16:creationId xmlns:a16="http://schemas.microsoft.com/office/drawing/2014/main" id="{C1BBAE54-30F4-4087-AB10-FCD4E82DDB14}"/>
              </a:ext>
            </a:extLst>
          </p:cNvPr>
          <p:cNvSpPr/>
          <p:nvPr/>
        </p:nvSpPr>
        <p:spPr bwMode="auto">
          <a:xfrm>
            <a:off x="5313040" y="5013176"/>
            <a:ext cx="4194754" cy="864096"/>
          </a:xfrm>
          <a:prstGeom prst="borderCallout2">
            <a:avLst>
              <a:gd name="adj1" fmla="val 18750"/>
              <a:gd name="adj2" fmla="val -8333"/>
              <a:gd name="adj3" fmla="val 18750"/>
              <a:gd name="adj4" fmla="val -16667"/>
              <a:gd name="adj5" fmla="val -31372"/>
              <a:gd name="adj6" fmla="val -40747"/>
            </a:avLst>
          </a:prstGeom>
          <a:solidFill>
            <a:srgbClr val="343FCC"/>
          </a:solidFill>
          <a:ln w="9525" cap="flat" cmpd="sng" algn="ctr">
            <a:solidFill>
              <a:schemeClr val="tx1"/>
            </a:solid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r>
              <a:rPr kumimoji="1" lang="zh-CN" altLang="en-US" dirty="0">
                <a:solidFill>
                  <a:schemeClr val="bg1"/>
                </a:solidFill>
                <a:ea typeface="宋体" panose="02010600030101010101" pitchFamily="2" charset="-122"/>
              </a:rPr>
              <a:t>变量</a:t>
            </a:r>
            <a:r>
              <a:rPr kumimoji="1" lang="en-US" altLang="zh-CN" dirty="0">
                <a:solidFill>
                  <a:schemeClr val="bg1"/>
                </a:solidFill>
                <a:ea typeface="宋体" panose="02010600030101010101" pitchFamily="2" charset="-122"/>
              </a:rPr>
              <a:t>a</a:t>
            </a:r>
            <a:r>
              <a:rPr kumimoji="1" lang="zh-CN" altLang="en-US" dirty="0">
                <a:solidFill>
                  <a:schemeClr val="bg1"/>
                </a:solidFill>
                <a:ea typeface="宋体" panose="02010600030101010101" pitchFamily="2" charset="-122"/>
              </a:rPr>
              <a:t>为</a:t>
            </a:r>
            <a:r>
              <a:rPr kumimoji="1" lang="en-US" altLang="zh-CN" dirty="0" err="1">
                <a:solidFill>
                  <a:schemeClr val="bg1"/>
                </a:solidFill>
                <a:ea typeface="宋体" panose="02010600030101010101" pitchFamily="2" charset="-122"/>
              </a:rPr>
              <a:t>int</a:t>
            </a:r>
            <a:r>
              <a:rPr kumimoji="1" lang="zh-CN" altLang="en-US" dirty="0">
                <a:solidFill>
                  <a:schemeClr val="bg1"/>
                </a:solidFill>
                <a:ea typeface="宋体" panose="02010600030101010101" pitchFamily="2" charset="-122"/>
              </a:rPr>
              <a:t>类型，而</a:t>
            </a:r>
            <a:r>
              <a:rPr kumimoji="1" lang="en-US" altLang="zh-CN" dirty="0" err="1">
                <a:solidFill>
                  <a:schemeClr val="bg1"/>
                </a:solidFill>
                <a:ea typeface="宋体" panose="02010600030101010101" pitchFamily="2" charset="-122"/>
              </a:rPr>
              <a:t>printf</a:t>
            </a:r>
            <a:r>
              <a:rPr kumimoji="1" lang="en-US" altLang="zh-CN" dirty="0">
                <a:solidFill>
                  <a:schemeClr val="bg1"/>
                </a:solidFill>
                <a:ea typeface="宋体" panose="02010600030101010101" pitchFamily="2" charset="-122"/>
              </a:rPr>
              <a:t>()</a:t>
            </a:r>
            <a:r>
              <a:rPr kumimoji="1" lang="zh-CN" altLang="en-US" dirty="0">
                <a:solidFill>
                  <a:schemeClr val="bg1"/>
                </a:solidFill>
                <a:ea typeface="宋体" panose="02010600030101010101" pitchFamily="2" charset="-122"/>
              </a:rPr>
              <a:t>语句中错误地使用“</a:t>
            </a:r>
            <a:r>
              <a:rPr kumimoji="1" lang="en-US" altLang="zh-CN" dirty="0">
                <a:solidFill>
                  <a:schemeClr val="bg1"/>
                </a:solidFill>
                <a:ea typeface="宋体" panose="02010600030101010101" pitchFamily="2" charset="-122"/>
              </a:rPr>
              <a:t>%f”</a:t>
            </a:r>
            <a:r>
              <a:rPr kumimoji="1" lang="zh-CN" altLang="en-US" dirty="0">
                <a:solidFill>
                  <a:schemeClr val="bg1"/>
                </a:solidFill>
                <a:ea typeface="宋体" panose="02010600030101010101" pitchFamily="2" charset="-122"/>
              </a:rPr>
              <a:t>格式</a:t>
            </a:r>
            <a:r>
              <a:rPr kumimoji="1" lang="zh-CN" altLang="en-US" dirty="0">
                <a:solidFill>
                  <a:schemeClr val="bg1"/>
                </a:solidFill>
              </a:rPr>
              <a:t> </a:t>
            </a: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bg1"/>
              </a:solidFill>
              <a:effectLst/>
              <a:latin typeface="Times New Roman" panose="02020603050405020304" pitchFamily="18" charset="0"/>
              <a:ea typeface="굴림" panose="020B0600000101010101" pitchFamily="34" charset="-127"/>
            </a:endParaRPr>
          </a:p>
        </p:txBody>
      </p:sp>
    </p:spTree>
    <p:extLst>
      <p:ext uri="{BB962C8B-B14F-4D97-AF65-F5344CB8AC3E}">
        <p14:creationId xmlns:p14="http://schemas.microsoft.com/office/powerpoint/2010/main" val="4106031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a:extLst>
              <a:ext uri="{FF2B5EF4-FFF2-40B4-BE49-F238E27FC236}">
                <a16:creationId xmlns:a16="http://schemas.microsoft.com/office/drawing/2014/main" id="{F009553E-D908-4FF2-8738-A0F7D13AC348}"/>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55B9C1F0-E59B-44F3-915F-47C39508EA16}" type="slidenum">
              <a:rPr lang="en-US" altLang="ko-KR" sz="1400"/>
              <a:pPr/>
              <a:t>35</a:t>
            </a:fld>
            <a:endParaRPr lang="en-US" altLang="ko-KR" sz="1400"/>
          </a:p>
        </p:txBody>
      </p:sp>
      <p:sp>
        <p:nvSpPr>
          <p:cNvPr id="643074" name="Rectangle 2">
            <a:extLst>
              <a:ext uri="{FF2B5EF4-FFF2-40B4-BE49-F238E27FC236}">
                <a16:creationId xmlns:a16="http://schemas.microsoft.com/office/drawing/2014/main" id="{FD7B5A84-44BD-4A13-984E-F75D1DB3BD4B}"/>
              </a:ext>
            </a:extLst>
          </p:cNvPr>
          <p:cNvSpPr>
            <a:spLocks noGrp="1" noChangeArrowheads="1"/>
          </p:cNvSpPr>
          <p:nvPr>
            <p:ph type="title"/>
          </p:nvPr>
        </p:nvSpPr>
        <p:spPr/>
        <p:txBody>
          <a:bodyPr/>
          <a:lstStyle/>
          <a:p>
            <a:pPr>
              <a:defRPr/>
            </a:pPr>
            <a:r>
              <a:rPr lang="zh-CN" altLang="en-US"/>
              <a:t>未检测到的错误</a:t>
            </a:r>
          </a:p>
        </p:txBody>
      </p:sp>
      <p:sp>
        <p:nvSpPr>
          <p:cNvPr id="643075" name="Rectangle 3">
            <a:extLst>
              <a:ext uri="{FF2B5EF4-FFF2-40B4-BE49-F238E27FC236}">
                <a16:creationId xmlns:a16="http://schemas.microsoft.com/office/drawing/2014/main" id="{D3158C14-2DAF-450A-9296-BDCB63EC4307}"/>
              </a:ext>
            </a:extLst>
          </p:cNvPr>
          <p:cNvSpPr>
            <a:spLocks noGrp="1" noChangeArrowheads="1"/>
          </p:cNvSpPr>
          <p:nvPr>
            <p:ph type="body" idx="1"/>
          </p:nvPr>
        </p:nvSpPr>
        <p:spPr>
          <a:xfrm>
            <a:off x="344488" y="1099170"/>
            <a:ext cx="9217024" cy="4996830"/>
          </a:xfrm>
        </p:spPr>
        <p:txBody>
          <a:bodyPr/>
          <a:lstStyle/>
          <a:p>
            <a:pPr>
              <a:buFontTx/>
              <a:buNone/>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2</a:t>
            </a:r>
            <a:r>
              <a:rPr lang="zh-CN" altLang="en-US" dirty="0">
                <a:effectLst/>
                <a:latin typeface="黑体" panose="02010609060101010101" pitchFamily="49" charset="-122"/>
                <a:ea typeface="黑体" panose="02010609060101010101" pitchFamily="49" charset="-122"/>
              </a:rPr>
              <a:t>）赋给</a:t>
            </a:r>
            <a:r>
              <a:rPr lang="en-US" altLang="zh-CN" dirty="0" err="1">
                <a:effectLst/>
                <a:latin typeface="黑体" panose="02010609060101010101" pitchFamily="49" charset="-122"/>
                <a:ea typeface="黑体" panose="02010609060101010101" pitchFamily="49" charset="-122"/>
              </a:rPr>
              <a:t>int</a:t>
            </a:r>
            <a:r>
              <a:rPr lang="zh-CN" altLang="en-US" dirty="0">
                <a:effectLst/>
                <a:latin typeface="黑体" panose="02010609060101010101" pitchFamily="49" charset="-122"/>
                <a:ea typeface="黑体" panose="02010609060101010101" pitchFamily="49" charset="-122"/>
              </a:rPr>
              <a:t>类型变量的数超出变量的取值范围。 </a:t>
            </a:r>
          </a:p>
        </p:txBody>
      </p:sp>
      <p:sp>
        <p:nvSpPr>
          <p:cNvPr id="34821" name="Rectangle 4">
            <a:extLst>
              <a:ext uri="{FF2B5EF4-FFF2-40B4-BE49-F238E27FC236}">
                <a16:creationId xmlns:a16="http://schemas.microsoft.com/office/drawing/2014/main" id="{87FE4B86-9A2E-4CB1-BC73-932FDC33D018}"/>
              </a:ext>
            </a:extLst>
          </p:cNvPr>
          <p:cNvSpPr>
            <a:spLocks noChangeArrowheads="1"/>
          </p:cNvSpPr>
          <p:nvPr/>
        </p:nvSpPr>
        <p:spPr bwMode="auto">
          <a:xfrm>
            <a:off x="560512" y="1874731"/>
            <a:ext cx="913692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sz="2800" dirty="0"/>
              <a:t>#include &lt;</a:t>
            </a:r>
            <a:r>
              <a:rPr kumimoji="1" lang="en-US" altLang="zh-CN" sz="2800" dirty="0" err="1"/>
              <a:t>stdio.h</a:t>
            </a:r>
            <a:r>
              <a:rPr kumimoji="1" lang="en-US" altLang="zh-CN" sz="2800" dirty="0"/>
              <a:t>&gt;</a:t>
            </a:r>
          </a:p>
          <a:p>
            <a:r>
              <a:rPr kumimoji="1" lang="en-US" altLang="zh-CN" sz="2800" dirty="0"/>
              <a:t>void main()</a:t>
            </a:r>
          </a:p>
          <a:p>
            <a:r>
              <a:rPr kumimoji="1" lang="en-US" altLang="zh-CN" sz="2800" dirty="0"/>
              <a:t>{	</a:t>
            </a:r>
            <a:r>
              <a:rPr kumimoji="1" lang="en-US" altLang="zh-CN" sz="2800" dirty="0" err="1"/>
              <a:t>int</a:t>
            </a:r>
            <a:r>
              <a:rPr kumimoji="1" lang="en-US" altLang="zh-CN" sz="2800" dirty="0"/>
              <a:t> a;</a:t>
            </a:r>
          </a:p>
          <a:p>
            <a:r>
              <a:rPr kumimoji="1" lang="en-US" altLang="zh-CN" sz="2800" dirty="0"/>
              <a:t>	a= 2147483648;  </a:t>
            </a:r>
          </a:p>
          <a:p>
            <a:r>
              <a:rPr kumimoji="1" lang="en-US" altLang="zh-CN" sz="2800" dirty="0"/>
              <a:t>  //</a:t>
            </a:r>
            <a:r>
              <a:rPr kumimoji="1" lang="zh-CN" altLang="en-US" sz="2800" dirty="0"/>
              <a:t>超过了</a:t>
            </a:r>
            <a:r>
              <a:rPr kumimoji="1" lang="en-US" altLang="zh-CN" sz="2800" dirty="0" err="1"/>
              <a:t>int</a:t>
            </a:r>
            <a:r>
              <a:rPr kumimoji="1" lang="zh-CN" altLang="en-US" sz="2800" dirty="0"/>
              <a:t>类型的取值范围</a:t>
            </a:r>
            <a:r>
              <a:rPr kumimoji="1" lang="en-US" altLang="zh-CN" sz="2800" dirty="0"/>
              <a:t>- 2147483648</a:t>
            </a:r>
            <a:r>
              <a:rPr kumimoji="1" lang="zh-CN" altLang="en-US" sz="2800" dirty="0"/>
              <a:t>～</a:t>
            </a:r>
            <a:r>
              <a:rPr kumimoji="1" lang="en-US" altLang="zh-CN" sz="2800" dirty="0"/>
              <a:t>2147483647</a:t>
            </a:r>
          </a:p>
          <a:p>
            <a:r>
              <a:rPr kumimoji="1" lang="en-US" altLang="zh-CN" sz="2800" dirty="0"/>
              <a:t>	</a:t>
            </a:r>
            <a:r>
              <a:rPr kumimoji="1" lang="en-US" altLang="zh-CN" sz="2800" dirty="0" err="1"/>
              <a:t>printf</a:t>
            </a:r>
            <a:r>
              <a:rPr kumimoji="1" lang="en-US" altLang="zh-CN" sz="2800" dirty="0"/>
              <a:t>("%d\</a:t>
            </a:r>
            <a:r>
              <a:rPr kumimoji="1" lang="en-US" altLang="zh-CN" sz="2800" dirty="0" err="1"/>
              <a:t>n",a</a:t>
            </a:r>
            <a:r>
              <a:rPr kumimoji="1" lang="en-US" altLang="zh-CN" sz="2800" dirty="0"/>
              <a:t>);</a:t>
            </a:r>
          </a:p>
          <a:p>
            <a:r>
              <a:rPr kumimoji="1" lang="en-US" altLang="zh-CN" sz="2800" dirty="0"/>
              <a:t>} </a:t>
            </a:r>
          </a:p>
        </p:txBody>
      </p:sp>
      <p:pic>
        <p:nvPicPr>
          <p:cNvPr id="34822" name="Picture 5">
            <a:extLst>
              <a:ext uri="{FF2B5EF4-FFF2-40B4-BE49-F238E27FC236}">
                <a16:creationId xmlns:a16="http://schemas.microsoft.com/office/drawing/2014/main" id="{A5F2CE92-2C21-44E4-83BB-92779F384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5183981"/>
            <a:ext cx="4608512"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332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a:extLst>
              <a:ext uri="{FF2B5EF4-FFF2-40B4-BE49-F238E27FC236}">
                <a16:creationId xmlns:a16="http://schemas.microsoft.com/office/drawing/2014/main" id="{C7885700-5F15-4B06-836C-A5476EF17B27}"/>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766902F1-37C4-4128-8697-A8DD698F0889}" type="slidenum">
              <a:rPr lang="en-US" altLang="ko-KR" sz="1400"/>
              <a:pPr/>
              <a:t>36</a:t>
            </a:fld>
            <a:endParaRPr lang="en-US" altLang="ko-KR" sz="1400"/>
          </a:p>
        </p:txBody>
      </p:sp>
      <p:sp>
        <p:nvSpPr>
          <p:cNvPr id="644098" name="Rectangle 2">
            <a:extLst>
              <a:ext uri="{FF2B5EF4-FFF2-40B4-BE49-F238E27FC236}">
                <a16:creationId xmlns:a16="http://schemas.microsoft.com/office/drawing/2014/main" id="{2C54368F-7F24-4E75-9209-2DF46FA8CB14}"/>
              </a:ext>
            </a:extLst>
          </p:cNvPr>
          <p:cNvSpPr>
            <a:spLocks noGrp="1" noChangeArrowheads="1"/>
          </p:cNvSpPr>
          <p:nvPr>
            <p:ph type="title"/>
          </p:nvPr>
        </p:nvSpPr>
        <p:spPr/>
        <p:txBody>
          <a:bodyPr/>
          <a:lstStyle/>
          <a:p>
            <a:pPr>
              <a:defRPr/>
            </a:pPr>
            <a:r>
              <a:rPr lang="zh-CN" altLang="en-US"/>
              <a:t>未检测到的错误</a:t>
            </a:r>
          </a:p>
        </p:txBody>
      </p:sp>
      <p:sp>
        <p:nvSpPr>
          <p:cNvPr id="644099" name="Rectangle 3">
            <a:extLst>
              <a:ext uri="{FF2B5EF4-FFF2-40B4-BE49-F238E27FC236}">
                <a16:creationId xmlns:a16="http://schemas.microsoft.com/office/drawing/2014/main" id="{87177DCC-2464-4EAA-98DF-71E31750FAEF}"/>
              </a:ext>
            </a:extLst>
          </p:cNvPr>
          <p:cNvSpPr>
            <a:spLocks noGrp="1" noChangeArrowheads="1"/>
          </p:cNvSpPr>
          <p:nvPr>
            <p:ph type="body" idx="1"/>
          </p:nvPr>
        </p:nvSpPr>
        <p:spPr>
          <a:xfrm>
            <a:off x="560512" y="1268760"/>
            <a:ext cx="8602538" cy="4827240"/>
          </a:xfrm>
        </p:spPr>
        <p:txBody>
          <a:bodyPr/>
          <a:lstStyle/>
          <a:p>
            <a:pPr>
              <a:buFontTx/>
              <a:buNone/>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3</a:t>
            </a:r>
            <a:r>
              <a:rPr lang="zh-CN" altLang="en-US" dirty="0">
                <a:effectLst/>
                <a:latin typeface="黑体" panose="02010609060101010101" pitchFamily="49" charset="-122"/>
                <a:ea typeface="黑体" panose="02010609060101010101" pitchFamily="49" charset="-122"/>
              </a:rPr>
              <a:t>）</a:t>
            </a:r>
            <a:r>
              <a:rPr lang="en-US" altLang="zh-CN" dirty="0" err="1">
                <a:effectLst/>
                <a:latin typeface="黑体" panose="02010609060101010101" pitchFamily="49" charset="-122"/>
                <a:ea typeface="黑体" panose="02010609060101010101" pitchFamily="49" charset="-122"/>
              </a:rPr>
              <a:t>scanf</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语句中忘记使用变量的取地址符号“</a:t>
            </a:r>
            <a:r>
              <a:rPr lang="en-US" altLang="zh-CN" dirty="0">
                <a:effectLst/>
                <a:latin typeface="黑体" panose="02010609060101010101" pitchFamily="49" charset="-122"/>
                <a:ea typeface="黑体" panose="02010609060101010101" pitchFamily="49" charset="-122"/>
              </a:rPr>
              <a:t>&amp;”</a:t>
            </a:r>
            <a:r>
              <a:rPr lang="zh-CN" altLang="en-US" dirty="0">
                <a:effectLst/>
                <a:latin typeface="黑体" panose="02010609060101010101" pitchFamily="49" charset="-122"/>
                <a:ea typeface="黑体" panose="02010609060101010101" pitchFamily="49" charset="-122"/>
              </a:rPr>
              <a:t>。 </a:t>
            </a:r>
          </a:p>
        </p:txBody>
      </p:sp>
      <p:sp>
        <p:nvSpPr>
          <p:cNvPr id="35845" name="Rectangle 4">
            <a:extLst>
              <a:ext uri="{FF2B5EF4-FFF2-40B4-BE49-F238E27FC236}">
                <a16:creationId xmlns:a16="http://schemas.microsoft.com/office/drawing/2014/main" id="{3366987F-A2EC-4599-9F10-6D0D4D068BD0}"/>
              </a:ext>
            </a:extLst>
          </p:cNvPr>
          <p:cNvSpPr>
            <a:spLocks noChangeArrowheads="1"/>
          </p:cNvSpPr>
          <p:nvPr/>
        </p:nvSpPr>
        <p:spPr bwMode="auto">
          <a:xfrm>
            <a:off x="848544" y="2645133"/>
            <a:ext cx="47981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kumimoji="1" lang="en-US" altLang="zh-CN" sz="3200" b="1" dirty="0">
                <a:ea typeface="宋体" panose="02010600030101010101" pitchFamily="2" charset="-122"/>
              </a:rPr>
              <a:t>	</a:t>
            </a:r>
            <a:r>
              <a:rPr kumimoji="1" lang="en-US" altLang="zh-CN" sz="3200" b="1" dirty="0" err="1">
                <a:ea typeface="宋体" panose="02010600030101010101" pitchFamily="2" charset="-122"/>
              </a:rPr>
              <a:t>scanf</a:t>
            </a:r>
            <a:r>
              <a:rPr kumimoji="1" lang="en-US" altLang="zh-CN" sz="3200" b="1" dirty="0">
                <a:ea typeface="宋体" panose="02010600030101010101" pitchFamily="2" charset="-122"/>
              </a:rPr>
              <a:t>("%</a:t>
            </a:r>
            <a:r>
              <a:rPr kumimoji="1" lang="en-US" altLang="zh-CN" sz="3200" b="1" dirty="0" err="1">
                <a:ea typeface="宋体" panose="02010600030101010101" pitchFamily="2" charset="-122"/>
              </a:rPr>
              <a:t>d%d</a:t>
            </a:r>
            <a:r>
              <a:rPr kumimoji="1" lang="en-US" altLang="zh-CN" sz="3200" b="1" dirty="0">
                <a:ea typeface="宋体" panose="02010600030101010101" pitchFamily="2" charset="-122"/>
              </a:rPr>
              <a:t>",</a:t>
            </a:r>
            <a:r>
              <a:rPr kumimoji="1" lang="en-US" altLang="zh-CN" sz="3200" b="1" dirty="0" err="1">
                <a:ea typeface="宋体" panose="02010600030101010101" pitchFamily="2" charset="-122"/>
              </a:rPr>
              <a:t>a,b</a:t>
            </a:r>
            <a:r>
              <a:rPr kumimoji="1" lang="en-US" altLang="zh-CN" sz="3200" b="1" dirty="0">
                <a:ea typeface="宋体" panose="02010600030101010101" pitchFamily="2" charset="-122"/>
              </a:rPr>
              <a:t>);</a:t>
            </a:r>
          </a:p>
        </p:txBody>
      </p:sp>
      <p:sp>
        <p:nvSpPr>
          <p:cNvPr id="35846" name="Rectangle 5">
            <a:extLst>
              <a:ext uri="{FF2B5EF4-FFF2-40B4-BE49-F238E27FC236}">
                <a16:creationId xmlns:a16="http://schemas.microsoft.com/office/drawing/2014/main" id="{BAA904AC-86AE-495D-928B-6BFEF54A3073}"/>
              </a:ext>
            </a:extLst>
          </p:cNvPr>
          <p:cNvSpPr>
            <a:spLocks noChangeArrowheads="1"/>
          </p:cNvSpPr>
          <p:nvPr/>
        </p:nvSpPr>
        <p:spPr bwMode="auto">
          <a:xfrm>
            <a:off x="920552" y="3568019"/>
            <a:ext cx="75456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kumimoji="1" lang="zh-CN" altLang="en-US" sz="2800" dirty="0">
                <a:solidFill>
                  <a:srgbClr val="FF0000"/>
                </a:solidFill>
                <a:latin typeface="黑体" panose="02010609060101010101" pitchFamily="49" charset="-122"/>
                <a:ea typeface="黑体" panose="02010609060101010101" pitchFamily="49" charset="-122"/>
              </a:rPr>
              <a:t>程序在运行时输入的数据不能赋给对应的变量 </a:t>
            </a:r>
          </a:p>
        </p:txBody>
      </p:sp>
    </p:spTree>
    <p:extLst>
      <p:ext uri="{BB962C8B-B14F-4D97-AF65-F5344CB8AC3E}">
        <p14:creationId xmlns:p14="http://schemas.microsoft.com/office/powerpoint/2010/main" val="3728465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3">
            <a:extLst>
              <a:ext uri="{FF2B5EF4-FFF2-40B4-BE49-F238E27FC236}">
                <a16:creationId xmlns:a16="http://schemas.microsoft.com/office/drawing/2014/main" id="{C4331705-C34F-4E5E-B03D-667B88B7E0BE}"/>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7FAD5032-32D4-4B7C-A2D4-DD4EA9854812}" type="slidenum">
              <a:rPr lang="en-US" altLang="ko-KR" sz="1400"/>
              <a:pPr/>
              <a:t>37</a:t>
            </a:fld>
            <a:endParaRPr lang="en-US" altLang="ko-KR" sz="1400"/>
          </a:p>
        </p:txBody>
      </p:sp>
      <p:sp>
        <p:nvSpPr>
          <p:cNvPr id="645122" name="Rectangle 2">
            <a:extLst>
              <a:ext uri="{FF2B5EF4-FFF2-40B4-BE49-F238E27FC236}">
                <a16:creationId xmlns:a16="http://schemas.microsoft.com/office/drawing/2014/main" id="{972D314F-CDA1-40E0-8692-B0FD039C91C7}"/>
              </a:ext>
            </a:extLst>
          </p:cNvPr>
          <p:cNvSpPr>
            <a:spLocks noGrp="1" noChangeArrowheads="1"/>
          </p:cNvSpPr>
          <p:nvPr>
            <p:ph type="title"/>
          </p:nvPr>
        </p:nvSpPr>
        <p:spPr/>
        <p:txBody>
          <a:bodyPr/>
          <a:lstStyle/>
          <a:p>
            <a:pPr>
              <a:defRPr/>
            </a:pPr>
            <a:r>
              <a:rPr lang="zh-CN" altLang="en-US"/>
              <a:t>未检测到的错误</a:t>
            </a:r>
          </a:p>
        </p:txBody>
      </p:sp>
      <p:sp>
        <p:nvSpPr>
          <p:cNvPr id="645123" name="Rectangle 3">
            <a:extLst>
              <a:ext uri="{FF2B5EF4-FFF2-40B4-BE49-F238E27FC236}">
                <a16:creationId xmlns:a16="http://schemas.microsoft.com/office/drawing/2014/main" id="{7ADAEAE7-C311-4776-B4FA-D11A284C69D1}"/>
              </a:ext>
            </a:extLst>
          </p:cNvPr>
          <p:cNvSpPr>
            <a:spLocks noGrp="1" noChangeArrowheads="1"/>
          </p:cNvSpPr>
          <p:nvPr>
            <p:ph type="body" idx="1"/>
          </p:nvPr>
        </p:nvSpPr>
        <p:spPr>
          <a:xfrm>
            <a:off x="488504" y="1196752"/>
            <a:ext cx="8603109" cy="4285400"/>
          </a:xfrm>
        </p:spPr>
        <p:txBody>
          <a:bodyPr/>
          <a:lstStyle/>
          <a:p>
            <a:pPr marL="0" indent="0">
              <a:buNone/>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4</a:t>
            </a:r>
            <a:r>
              <a:rPr lang="zh-CN" altLang="en-US" dirty="0">
                <a:effectLst/>
                <a:latin typeface="黑体" panose="02010609060101010101" pitchFamily="49" charset="-122"/>
                <a:ea typeface="黑体" panose="02010609060101010101" pitchFamily="49" charset="-122"/>
              </a:rPr>
              <a:t>）运行程序时输入数据的方式与</a:t>
            </a:r>
            <a:r>
              <a:rPr lang="en-US" altLang="zh-CN" dirty="0" err="1">
                <a:effectLst/>
                <a:latin typeface="黑体" panose="02010609060101010101" pitchFamily="49" charset="-122"/>
                <a:ea typeface="黑体" panose="02010609060101010101" pitchFamily="49" charset="-122"/>
              </a:rPr>
              <a:t>scanf</a:t>
            </a:r>
            <a:r>
              <a:rPr lang="en-US" altLang="zh-CN" dirty="0">
                <a:effectLst/>
                <a:latin typeface="黑体" panose="02010609060101010101" pitchFamily="49" charset="-122"/>
                <a:ea typeface="黑体" panose="02010609060101010101" pitchFamily="49" charset="-122"/>
              </a:rPr>
              <a:t>()</a:t>
            </a:r>
            <a:r>
              <a:rPr lang="zh-CN" altLang="en-US" dirty="0">
                <a:effectLst/>
                <a:latin typeface="黑体" panose="02010609060101010101" pitchFamily="49" charset="-122"/>
                <a:ea typeface="黑体" panose="02010609060101010101" pitchFamily="49" charset="-122"/>
              </a:rPr>
              <a:t>语句的格式要求不一致，导致数据不能正确赋给变量 </a:t>
            </a:r>
          </a:p>
        </p:txBody>
      </p:sp>
      <p:sp>
        <p:nvSpPr>
          <p:cNvPr id="36869" name="Rectangle 4">
            <a:extLst>
              <a:ext uri="{FF2B5EF4-FFF2-40B4-BE49-F238E27FC236}">
                <a16:creationId xmlns:a16="http://schemas.microsoft.com/office/drawing/2014/main" id="{9A31C644-451A-4F69-9AFD-9890D539AF1B}"/>
              </a:ext>
            </a:extLst>
          </p:cNvPr>
          <p:cNvSpPr>
            <a:spLocks noChangeArrowheads="1"/>
          </p:cNvSpPr>
          <p:nvPr/>
        </p:nvSpPr>
        <p:spPr bwMode="auto">
          <a:xfrm>
            <a:off x="632520" y="3149988"/>
            <a:ext cx="497984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sz="2800" dirty="0"/>
              <a:t>#include &lt;</a:t>
            </a:r>
            <a:r>
              <a:rPr kumimoji="1" lang="en-US" altLang="zh-CN" sz="2800" dirty="0" err="1"/>
              <a:t>stdio.h</a:t>
            </a:r>
            <a:r>
              <a:rPr kumimoji="1" lang="en-US" altLang="zh-CN" sz="2800" dirty="0"/>
              <a:t>&gt;</a:t>
            </a:r>
          </a:p>
          <a:p>
            <a:r>
              <a:rPr kumimoji="1" lang="en-US" altLang="zh-CN" sz="2800" dirty="0"/>
              <a:t>void main()</a:t>
            </a:r>
          </a:p>
          <a:p>
            <a:r>
              <a:rPr kumimoji="1" lang="pt-BR" altLang="zh-CN" sz="2800" dirty="0"/>
              <a:t>{	int a,b;</a:t>
            </a:r>
          </a:p>
          <a:p>
            <a:r>
              <a:rPr kumimoji="1" lang="pt-BR" altLang="zh-CN" sz="2800" dirty="0"/>
              <a:t>	scanf("%d,%d",&amp;a,&amp;b);</a:t>
            </a:r>
          </a:p>
          <a:p>
            <a:r>
              <a:rPr kumimoji="1" lang="pt-BR" altLang="zh-CN" sz="2800" dirty="0"/>
              <a:t>	printf("%d,%d\n",a,b);</a:t>
            </a:r>
            <a:endParaRPr kumimoji="1" lang="en-US" altLang="zh-CN" sz="2800" dirty="0"/>
          </a:p>
          <a:p>
            <a:r>
              <a:rPr kumimoji="1" lang="en-US" altLang="zh-CN" sz="2800" dirty="0"/>
              <a:t>} </a:t>
            </a:r>
          </a:p>
        </p:txBody>
      </p:sp>
      <p:pic>
        <p:nvPicPr>
          <p:cNvPr id="36870" name="Picture 5">
            <a:extLst>
              <a:ext uri="{FF2B5EF4-FFF2-40B4-BE49-F238E27FC236}">
                <a16:creationId xmlns:a16="http://schemas.microsoft.com/office/drawing/2014/main" id="{CBC56F57-1D79-48A9-A81D-FBC1C9EBF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4651" y="3933056"/>
            <a:ext cx="352901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789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a:extLst>
              <a:ext uri="{FF2B5EF4-FFF2-40B4-BE49-F238E27FC236}">
                <a16:creationId xmlns:a16="http://schemas.microsoft.com/office/drawing/2014/main" id="{1C76D1D7-9203-4AED-A87C-B797F08BC903}"/>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7B332752-E3F2-4047-945F-5B3B0C393D66}" type="slidenum">
              <a:rPr lang="en-US" altLang="ko-KR" sz="1400"/>
              <a:pPr/>
              <a:t>38</a:t>
            </a:fld>
            <a:endParaRPr lang="en-US" altLang="ko-KR" sz="1400"/>
          </a:p>
        </p:txBody>
      </p:sp>
      <p:sp>
        <p:nvSpPr>
          <p:cNvPr id="647170" name="Rectangle 2">
            <a:extLst>
              <a:ext uri="{FF2B5EF4-FFF2-40B4-BE49-F238E27FC236}">
                <a16:creationId xmlns:a16="http://schemas.microsoft.com/office/drawing/2014/main" id="{65F91D2E-4382-4EDD-91CC-566BBA368370}"/>
              </a:ext>
            </a:extLst>
          </p:cNvPr>
          <p:cNvSpPr>
            <a:spLocks noGrp="1" noChangeArrowheads="1"/>
          </p:cNvSpPr>
          <p:nvPr>
            <p:ph type="title"/>
          </p:nvPr>
        </p:nvSpPr>
        <p:spPr/>
        <p:txBody>
          <a:bodyPr/>
          <a:lstStyle/>
          <a:p>
            <a:pPr>
              <a:defRPr/>
            </a:pPr>
            <a:r>
              <a:rPr lang="zh-CN" altLang="en-US"/>
              <a:t>未检测到的错误</a:t>
            </a:r>
          </a:p>
        </p:txBody>
      </p:sp>
      <p:sp>
        <p:nvSpPr>
          <p:cNvPr id="647171" name="Rectangle 3">
            <a:extLst>
              <a:ext uri="{FF2B5EF4-FFF2-40B4-BE49-F238E27FC236}">
                <a16:creationId xmlns:a16="http://schemas.microsoft.com/office/drawing/2014/main" id="{6961DBBE-403D-490D-BDEB-7F169ADAE3F5}"/>
              </a:ext>
            </a:extLst>
          </p:cNvPr>
          <p:cNvSpPr>
            <a:spLocks noGrp="1" noChangeArrowheads="1"/>
          </p:cNvSpPr>
          <p:nvPr>
            <p:ph type="body" idx="1"/>
          </p:nvPr>
        </p:nvSpPr>
        <p:spPr>
          <a:xfrm>
            <a:off x="742950" y="1484784"/>
            <a:ext cx="8420100" cy="4611216"/>
          </a:xfrm>
        </p:spPr>
        <p:txBody>
          <a:bodyPr/>
          <a:lstStyle/>
          <a:p>
            <a:pPr marL="0" indent="0">
              <a:buNone/>
              <a:defRPr/>
            </a:pPr>
            <a:r>
              <a:rPr lang="zh-CN" altLang="en-US" dirty="0">
                <a:effectLst/>
                <a:latin typeface="黑体" panose="02010609060101010101" pitchFamily="49" charset="-122"/>
                <a:ea typeface="黑体" panose="02010609060101010101" pitchFamily="49" charset="-122"/>
              </a:rPr>
              <a:t>（</a:t>
            </a:r>
            <a:r>
              <a:rPr lang="en-US" altLang="zh-CN" dirty="0">
                <a:effectLst/>
                <a:latin typeface="黑体" panose="02010609060101010101" pitchFamily="49" charset="-122"/>
                <a:ea typeface="黑体" panose="02010609060101010101" pitchFamily="49" charset="-122"/>
              </a:rPr>
              <a:t>5</a:t>
            </a:r>
            <a:r>
              <a:rPr lang="zh-CN" altLang="en-US" dirty="0">
                <a:effectLst/>
                <a:latin typeface="黑体" panose="02010609060101010101" pitchFamily="49" charset="-122"/>
                <a:ea typeface="黑体" panose="02010609060101010101" pitchFamily="49" charset="-122"/>
              </a:rPr>
              <a:t>）整数除法可能导致的结果错误。 </a:t>
            </a:r>
          </a:p>
        </p:txBody>
      </p:sp>
      <p:sp>
        <p:nvSpPr>
          <p:cNvPr id="37893" name="Rectangle 4">
            <a:extLst>
              <a:ext uri="{FF2B5EF4-FFF2-40B4-BE49-F238E27FC236}">
                <a16:creationId xmlns:a16="http://schemas.microsoft.com/office/drawing/2014/main" id="{EE3D3463-76BC-4311-B111-678931778A2D}"/>
              </a:ext>
            </a:extLst>
          </p:cNvPr>
          <p:cNvSpPr>
            <a:spLocks noChangeArrowheads="1"/>
          </p:cNvSpPr>
          <p:nvPr/>
        </p:nvSpPr>
        <p:spPr bwMode="auto">
          <a:xfrm>
            <a:off x="1857375" y="2819729"/>
            <a:ext cx="23471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kumimoji="1" lang="en-US" altLang="zh-CN" sz="2800" b="1"/>
              <a:t>C=5/9*(F-32);</a:t>
            </a:r>
          </a:p>
        </p:txBody>
      </p:sp>
      <p:sp>
        <p:nvSpPr>
          <p:cNvPr id="37894" name="Rectangle 5">
            <a:extLst>
              <a:ext uri="{FF2B5EF4-FFF2-40B4-BE49-F238E27FC236}">
                <a16:creationId xmlns:a16="http://schemas.microsoft.com/office/drawing/2014/main" id="{9B689C81-92AB-472F-8BB6-7BD4401BAA6F}"/>
              </a:ext>
            </a:extLst>
          </p:cNvPr>
          <p:cNvSpPr>
            <a:spLocks noChangeArrowheads="1"/>
          </p:cNvSpPr>
          <p:nvPr/>
        </p:nvSpPr>
        <p:spPr bwMode="auto">
          <a:xfrm>
            <a:off x="1064568" y="3979371"/>
            <a:ext cx="7920880" cy="95410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kumimoji="1" lang="zh-CN" altLang="en-US" sz="2800" dirty="0">
                <a:solidFill>
                  <a:srgbClr val="FF0000"/>
                </a:solidFill>
                <a:latin typeface="黑体" panose="02010609060101010101" pitchFamily="49" charset="-122"/>
                <a:ea typeface="黑体" panose="02010609060101010101" pitchFamily="49" charset="-122"/>
              </a:rPr>
              <a:t>因为</a:t>
            </a:r>
            <a:r>
              <a:rPr kumimoji="1" lang="en-US" altLang="zh-CN" sz="2800" dirty="0">
                <a:solidFill>
                  <a:srgbClr val="FF0000"/>
                </a:solidFill>
                <a:latin typeface="黑体" panose="02010609060101010101" pitchFamily="49" charset="-122"/>
                <a:ea typeface="黑体" panose="02010609060101010101" pitchFamily="49" charset="-122"/>
              </a:rPr>
              <a:t>5/9</a:t>
            </a:r>
            <a:r>
              <a:rPr kumimoji="1" lang="zh-CN" altLang="en-US" sz="2800" dirty="0">
                <a:solidFill>
                  <a:srgbClr val="FF0000"/>
                </a:solidFill>
                <a:latin typeface="黑体" panose="02010609060101010101" pitchFamily="49" charset="-122"/>
                <a:ea typeface="黑体" panose="02010609060101010101" pitchFamily="49" charset="-122"/>
              </a:rPr>
              <a:t>的值为</a:t>
            </a:r>
            <a:r>
              <a:rPr kumimoji="1" lang="en-US" altLang="zh-CN" sz="2800" dirty="0">
                <a:solidFill>
                  <a:srgbClr val="FF0000"/>
                </a:solidFill>
                <a:latin typeface="黑体" panose="02010609060101010101" pitchFamily="49" charset="-122"/>
                <a:ea typeface="黑体" panose="02010609060101010101" pitchFamily="49" charset="-122"/>
              </a:rPr>
              <a:t>0</a:t>
            </a:r>
            <a:r>
              <a:rPr kumimoji="1" lang="zh-CN" altLang="en-US" sz="2800" dirty="0">
                <a:solidFill>
                  <a:srgbClr val="FF0000"/>
                </a:solidFill>
                <a:latin typeface="黑体" panose="02010609060101010101" pitchFamily="49" charset="-122"/>
                <a:ea typeface="黑体" panose="02010609060101010101" pitchFamily="49" charset="-122"/>
              </a:rPr>
              <a:t>，因此不论</a:t>
            </a:r>
            <a:r>
              <a:rPr kumimoji="1" lang="en-US" altLang="zh-CN" sz="2800" dirty="0">
                <a:solidFill>
                  <a:srgbClr val="FF0000"/>
                </a:solidFill>
                <a:latin typeface="黑体" panose="02010609060101010101" pitchFamily="49" charset="-122"/>
                <a:ea typeface="黑体" panose="02010609060101010101" pitchFamily="49" charset="-122"/>
              </a:rPr>
              <a:t>F</a:t>
            </a:r>
            <a:r>
              <a:rPr kumimoji="1" lang="zh-CN" altLang="en-US" sz="2800" dirty="0">
                <a:solidFill>
                  <a:srgbClr val="FF0000"/>
                </a:solidFill>
                <a:latin typeface="黑体" panose="02010609060101010101" pitchFamily="49" charset="-122"/>
                <a:ea typeface="黑体" panose="02010609060101010101" pitchFamily="49" charset="-122"/>
              </a:rPr>
              <a:t>的值为多少，变量</a:t>
            </a:r>
            <a:r>
              <a:rPr kumimoji="1" lang="en-US" altLang="zh-CN" sz="2800" dirty="0">
                <a:solidFill>
                  <a:srgbClr val="FF0000"/>
                </a:solidFill>
                <a:latin typeface="黑体" panose="02010609060101010101" pitchFamily="49" charset="-122"/>
                <a:ea typeface="黑体" panose="02010609060101010101" pitchFamily="49" charset="-122"/>
              </a:rPr>
              <a:t>C</a:t>
            </a:r>
            <a:r>
              <a:rPr kumimoji="1" lang="zh-CN" altLang="en-US" sz="2800" dirty="0">
                <a:solidFill>
                  <a:srgbClr val="FF0000"/>
                </a:solidFill>
                <a:latin typeface="黑体" panose="02010609060101010101" pitchFamily="49" charset="-122"/>
                <a:ea typeface="黑体" panose="02010609060101010101" pitchFamily="49" charset="-122"/>
              </a:rPr>
              <a:t>的值永远为</a:t>
            </a:r>
            <a:r>
              <a:rPr kumimoji="1" lang="en-US" altLang="zh-CN" sz="2800" dirty="0">
                <a:solidFill>
                  <a:srgbClr val="FF0000"/>
                </a:solidFill>
                <a:latin typeface="黑体" panose="02010609060101010101" pitchFamily="49" charset="-122"/>
                <a:ea typeface="黑体" panose="02010609060101010101" pitchFamily="49" charset="-122"/>
              </a:rPr>
              <a:t>0 </a:t>
            </a:r>
          </a:p>
        </p:txBody>
      </p:sp>
    </p:spTree>
    <p:extLst>
      <p:ext uri="{BB962C8B-B14F-4D97-AF65-F5344CB8AC3E}">
        <p14:creationId xmlns:p14="http://schemas.microsoft.com/office/powerpoint/2010/main" val="1113357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a:extLst>
              <a:ext uri="{FF2B5EF4-FFF2-40B4-BE49-F238E27FC236}">
                <a16:creationId xmlns:a16="http://schemas.microsoft.com/office/drawing/2014/main" id="{DE4CD454-A4AE-4305-B171-92BEC6333609}"/>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CF51B8A1-80DC-4C80-9309-221F3D18EBB0}" type="slidenum">
              <a:rPr lang="en-US" altLang="ko-KR" sz="1400"/>
              <a:pPr/>
              <a:t>39</a:t>
            </a:fld>
            <a:endParaRPr lang="en-US" altLang="ko-KR" sz="1400"/>
          </a:p>
        </p:txBody>
      </p:sp>
      <p:sp>
        <p:nvSpPr>
          <p:cNvPr id="648194" name="Rectangle 2">
            <a:extLst>
              <a:ext uri="{FF2B5EF4-FFF2-40B4-BE49-F238E27FC236}">
                <a16:creationId xmlns:a16="http://schemas.microsoft.com/office/drawing/2014/main" id="{40CD72DE-5E62-4D95-BB75-9B0BA0AB46AC}"/>
              </a:ext>
            </a:extLst>
          </p:cNvPr>
          <p:cNvSpPr>
            <a:spLocks noGrp="1" noChangeArrowheads="1"/>
          </p:cNvSpPr>
          <p:nvPr>
            <p:ph type="title"/>
          </p:nvPr>
        </p:nvSpPr>
        <p:spPr/>
        <p:txBody>
          <a:bodyPr/>
          <a:lstStyle/>
          <a:p>
            <a:pPr>
              <a:defRPr/>
            </a:pPr>
            <a:r>
              <a:rPr lang="zh-CN" altLang="en-US" sz="4000" dirty="0"/>
              <a:t>逻辑错误</a:t>
            </a:r>
          </a:p>
        </p:txBody>
      </p:sp>
      <p:sp>
        <p:nvSpPr>
          <p:cNvPr id="648195" name="Rectangle 3">
            <a:extLst>
              <a:ext uri="{FF2B5EF4-FFF2-40B4-BE49-F238E27FC236}">
                <a16:creationId xmlns:a16="http://schemas.microsoft.com/office/drawing/2014/main" id="{BE26CCB1-EB27-432B-ACA2-57E26FA67435}"/>
              </a:ext>
            </a:extLst>
          </p:cNvPr>
          <p:cNvSpPr>
            <a:spLocks noGrp="1" noChangeArrowheads="1"/>
          </p:cNvSpPr>
          <p:nvPr>
            <p:ph type="body" idx="1"/>
          </p:nvPr>
        </p:nvSpPr>
        <p:spPr>
          <a:xfrm>
            <a:off x="742950" y="1628800"/>
            <a:ext cx="8420100" cy="4467200"/>
          </a:xfrm>
        </p:spPr>
        <p:txBody>
          <a:bodyPr/>
          <a:lstStyle/>
          <a:p>
            <a:pPr>
              <a:lnSpc>
                <a:spcPts val="4300"/>
              </a:lnSpc>
              <a:defRPr/>
            </a:pPr>
            <a:r>
              <a:rPr lang="zh-CN" altLang="en-US" dirty="0">
                <a:effectLst/>
                <a:latin typeface="黑体" panose="02010609060101010101" pitchFamily="49" charset="-122"/>
                <a:ea typeface="黑体" panose="02010609060101010101" pitchFamily="49" charset="-122"/>
              </a:rPr>
              <a:t>逻辑错误是指由于不正确的算法导致的错误</a:t>
            </a:r>
          </a:p>
          <a:p>
            <a:pPr>
              <a:lnSpc>
                <a:spcPts val="4300"/>
              </a:lnSpc>
              <a:defRPr/>
            </a:pPr>
            <a:r>
              <a:rPr lang="zh-CN" altLang="en-US" dirty="0">
                <a:effectLst/>
                <a:latin typeface="黑体" panose="02010609060101010101" pitchFamily="49" charset="-122"/>
                <a:ea typeface="黑体" panose="02010609060101010101" pitchFamily="49" charset="-122"/>
              </a:rPr>
              <a:t>逻辑错误只是得不到期望的结果，它通常不会导致运行时错误 </a:t>
            </a:r>
          </a:p>
          <a:p>
            <a:pPr>
              <a:lnSpc>
                <a:spcPts val="4300"/>
              </a:lnSpc>
              <a:defRPr/>
            </a:pPr>
            <a:r>
              <a:rPr lang="zh-CN" altLang="en-US" dirty="0">
                <a:effectLst/>
                <a:latin typeface="黑体" panose="02010609060101010101" pitchFamily="49" charset="-122"/>
                <a:ea typeface="黑体" panose="02010609060101010101" pitchFamily="49" charset="-122"/>
              </a:rPr>
              <a:t>可以制定完善的测试方案，设计尽可能包括所有可能情况的测试用例，将运行的结果与预测的结果比对 </a:t>
            </a:r>
          </a:p>
        </p:txBody>
      </p:sp>
    </p:spTree>
    <p:extLst>
      <p:ext uri="{BB962C8B-B14F-4D97-AF65-F5344CB8AC3E}">
        <p14:creationId xmlns:p14="http://schemas.microsoft.com/office/powerpoint/2010/main" val="282703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3">
            <a:extLst>
              <a:ext uri="{FF2B5EF4-FFF2-40B4-BE49-F238E27FC236}">
                <a16:creationId xmlns:a16="http://schemas.microsoft.com/office/drawing/2014/main" id="{4A725599-43B5-4165-9712-5D608B18CFD3}"/>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5CB4E373-178A-49C0-84DE-E2C429C3FE02}" type="slidenum">
              <a:rPr lang="en-US" altLang="ko-KR" sz="1400"/>
              <a:pPr/>
              <a:t>4</a:t>
            </a:fld>
            <a:endParaRPr lang="en-US" altLang="ko-KR" sz="1400"/>
          </a:p>
        </p:txBody>
      </p:sp>
      <p:sp>
        <p:nvSpPr>
          <p:cNvPr id="596994" name="Rectangle 2">
            <a:extLst>
              <a:ext uri="{FF2B5EF4-FFF2-40B4-BE49-F238E27FC236}">
                <a16:creationId xmlns:a16="http://schemas.microsoft.com/office/drawing/2014/main" id="{8E492580-4967-45A7-BC57-E19B9C8247E2}"/>
              </a:ext>
            </a:extLst>
          </p:cNvPr>
          <p:cNvSpPr>
            <a:spLocks noGrp="1" noChangeArrowheads="1"/>
          </p:cNvSpPr>
          <p:nvPr>
            <p:ph type="title"/>
          </p:nvPr>
        </p:nvSpPr>
        <p:spPr/>
        <p:txBody>
          <a:bodyPr/>
          <a:lstStyle/>
          <a:p>
            <a:pPr>
              <a:defRPr/>
            </a:pPr>
            <a:r>
              <a:rPr lang="en-US" altLang="zh-CN"/>
              <a:t>C</a:t>
            </a:r>
            <a:r>
              <a:rPr lang="zh-CN" altLang="en-US"/>
              <a:t>语句</a:t>
            </a:r>
          </a:p>
        </p:txBody>
      </p:sp>
      <p:sp>
        <p:nvSpPr>
          <p:cNvPr id="596995" name="Rectangle 3">
            <a:extLst>
              <a:ext uri="{FF2B5EF4-FFF2-40B4-BE49-F238E27FC236}">
                <a16:creationId xmlns:a16="http://schemas.microsoft.com/office/drawing/2014/main" id="{D03DEC60-D2B4-4ECE-AD11-96A0191C6ED5}"/>
              </a:ext>
            </a:extLst>
          </p:cNvPr>
          <p:cNvSpPr>
            <a:spLocks noGrp="1" noChangeArrowheads="1"/>
          </p:cNvSpPr>
          <p:nvPr>
            <p:ph type="body" idx="1"/>
          </p:nvPr>
        </p:nvSpPr>
        <p:spPr>
          <a:xfrm>
            <a:off x="495300" y="1076114"/>
            <a:ext cx="9066212" cy="4945174"/>
          </a:xfrm>
        </p:spPr>
        <p:txBody>
          <a:bodyPr/>
          <a:lstStyle/>
          <a:p>
            <a:pPr>
              <a:lnSpc>
                <a:spcPts val="4100"/>
              </a:lnSpc>
              <a:defRPr/>
            </a:pPr>
            <a:r>
              <a:rPr lang="en-US" altLang="zh-CN" dirty="0">
                <a:effectLst/>
                <a:latin typeface="黑体" panose="02010609060101010101" pitchFamily="49" charset="-122"/>
                <a:ea typeface="黑体" panose="02010609060101010101" pitchFamily="49" charset="-122"/>
              </a:rPr>
              <a:t>C</a:t>
            </a:r>
            <a:r>
              <a:rPr lang="zh-CN" altLang="en-US" dirty="0">
                <a:effectLst/>
                <a:latin typeface="黑体" panose="02010609060101010101" pitchFamily="49" charset="-122"/>
                <a:ea typeface="黑体" panose="02010609060101010101" pitchFamily="49" charset="-122"/>
              </a:rPr>
              <a:t>程序主要由两部分组成：</a:t>
            </a:r>
          </a:p>
          <a:p>
            <a:pPr lvl="1">
              <a:lnSpc>
                <a:spcPts val="4100"/>
              </a:lnSpc>
              <a:defRPr/>
            </a:pPr>
            <a:r>
              <a:rPr lang="zh-CN" altLang="en-US" dirty="0">
                <a:effectLst/>
                <a:latin typeface="黑体" panose="02010609060101010101" pitchFamily="49" charset="-122"/>
                <a:ea typeface="黑体" panose="02010609060101010101" pitchFamily="49" charset="-122"/>
              </a:rPr>
              <a:t>数据描述（声明部分）</a:t>
            </a:r>
          </a:p>
          <a:p>
            <a:pPr lvl="1">
              <a:lnSpc>
                <a:spcPts val="4100"/>
              </a:lnSpc>
              <a:defRPr/>
            </a:pPr>
            <a:r>
              <a:rPr lang="zh-CN" altLang="en-US" dirty="0">
                <a:effectLst/>
                <a:latin typeface="黑体" panose="02010609060101010101" pitchFamily="49" charset="-122"/>
                <a:ea typeface="黑体" panose="02010609060101010101" pitchFamily="49" charset="-122"/>
              </a:rPr>
              <a:t>数据操作（语句） </a:t>
            </a:r>
          </a:p>
          <a:p>
            <a:pPr>
              <a:lnSpc>
                <a:spcPts val="4100"/>
              </a:lnSpc>
              <a:defRPr/>
            </a:pPr>
            <a:r>
              <a:rPr lang="zh-CN" altLang="en-US" dirty="0">
                <a:effectLst/>
                <a:latin typeface="黑体" panose="02010609060101010101" pitchFamily="49" charset="-122"/>
                <a:ea typeface="黑体" panose="02010609060101010101" pitchFamily="49" charset="-122"/>
              </a:rPr>
              <a:t>语句包括：</a:t>
            </a:r>
          </a:p>
          <a:p>
            <a:pPr>
              <a:lnSpc>
                <a:spcPts val="4100"/>
              </a:lnSpc>
              <a:buFontTx/>
              <a:buNone/>
              <a:defRPr/>
            </a:pPr>
            <a:r>
              <a:rPr lang="zh-CN" altLang="en-US" dirty="0">
                <a:effectLst/>
                <a:latin typeface="黑体" panose="02010609060101010101" pitchFamily="49" charset="-122"/>
                <a:ea typeface="黑体" panose="02010609060101010101" pitchFamily="49" charset="-122"/>
              </a:rPr>
              <a:t>	</a:t>
            </a:r>
            <a:r>
              <a:rPr lang="en-US" altLang="zh-CN" dirty="0">
                <a:effectLst/>
                <a:latin typeface="黑体" panose="02010609060101010101" pitchFamily="49" charset="-122"/>
                <a:ea typeface="黑体" panose="02010609060101010101" pitchFamily="49" charset="-122"/>
              </a:rPr>
              <a:t>1</a:t>
            </a:r>
            <a:r>
              <a:rPr lang="zh-CN" altLang="en-US" dirty="0">
                <a:effectLst/>
                <a:latin typeface="黑体" panose="02010609060101010101" pitchFamily="49" charset="-122"/>
                <a:ea typeface="黑体" panose="02010609060101010101" pitchFamily="49" charset="-122"/>
              </a:rPr>
              <a:t>．控制语句：如</a:t>
            </a:r>
          </a:p>
          <a:p>
            <a:pPr>
              <a:lnSpc>
                <a:spcPts val="4100"/>
              </a:lnSpc>
              <a:buFontTx/>
              <a:buNone/>
              <a:defRPr/>
            </a:pPr>
            <a:r>
              <a:rPr lang="zh-CN" altLang="en-US" dirty="0">
                <a:effectLst/>
                <a:latin typeface="黑体" panose="02010609060101010101" pitchFamily="49" charset="-122"/>
                <a:ea typeface="黑体" panose="02010609060101010101" pitchFamily="49" charset="-122"/>
              </a:rPr>
              <a:t>	</a:t>
            </a:r>
            <a:r>
              <a:rPr lang="zh-CN" altLang="en-US" sz="3600" dirty="0">
                <a:effectLst/>
                <a:ea typeface="黑体" panose="02010609060101010101" pitchFamily="49" charset="-122"/>
              </a:rPr>
              <a:t>	 </a:t>
            </a:r>
            <a:r>
              <a:rPr lang="en-US" altLang="zh-CN" sz="2800" dirty="0">
                <a:solidFill>
                  <a:srgbClr val="FF0000"/>
                </a:solidFill>
                <a:effectLst/>
                <a:ea typeface="黑体" panose="02010609060101010101" pitchFamily="49" charset="-122"/>
              </a:rPr>
              <a:t>if else</a:t>
            </a:r>
            <a:r>
              <a:rPr lang="en-US" altLang="zh-CN" sz="3600" dirty="0">
                <a:effectLst/>
                <a:ea typeface="黑体" panose="02010609060101010101" pitchFamily="49" charset="-122"/>
              </a:rPr>
              <a:t> </a:t>
            </a:r>
          </a:p>
          <a:p>
            <a:pPr>
              <a:lnSpc>
                <a:spcPts val="4100"/>
              </a:lnSpc>
              <a:buFontTx/>
              <a:buNone/>
              <a:defRPr/>
            </a:pPr>
            <a:r>
              <a:rPr lang="en-US" altLang="zh-CN" dirty="0">
                <a:effectLst/>
                <a:latin typeface="黑体" panose="02010609060101010101" pitchFamily="49" charset="-122"/>
                <a:ea typeface="黑体" panose="02010609060101010101" pitchFamily="49" charset="-122"/>
              </a:rPr>
              <a:t>	2</a:t>
            </a:r>
            <a:r>
              <a:rPr lang="zh-CN" altLang="en-US" dirty="0">
                <a:effectLst/>
                <a:latin typeface="黑体" panose="02010609060101010101" pitchFamily="49" charset="-122"/>
                <a:ea typeface="黑体" panose="02010609060101010101" pitchFamily="49" charset="-122"/>
              </a:rPr>
              <a:t>．函数调用语句 ：如</a:t>
            </a:r>
          </a:p>
          <a:p>
            <a:pPr marL="342900" lvl="2" indent="-342900">
              <a:lnSpc>
                <a:spcPts val="4100"/>
              </a:lnSpc>
              <a:buNone/>
              <a:defRPr/>
            </a:pPr>
            <a:r>
              <a:rPr lang="en-US" altLang="zh-CN" sz="2800" dirty="0">
                <a:solidFill>
                  <a:srgbClr val="FF0000"/>
                </a:solidFill>
                <a:effectLst/>
                <a:ea typeface="黑体" panose="02010609060101010101" pitchFamily="49" charset="-122"/>
              </a:rPr>
              <a:t>           </a:t>
            </a:r>
            <a:r>
              <a:rPr lang="en-US" altLang="zh-CN" sz="2800" dirty="0" err="1">
                <a:solidFill>
                  <a:srgbClr val="FF0000"/>
                </a:solidFill>
                <a:effectLst/>
                <a:ea typeface="黑体" panose="02010609060101010101" pitchFamily="49" charset="-122"/>
              </a:rPr>
              <a:t>printf</a:t>
            </a:r>
            <a:r>
              <a:rPr lang="en-US" altLang="zh-CN" sz="2800" dirty="0">
                <a:solidFill>
                  <a:srgbClr val="FF0000"/>
                </a:solidFill>
                <a:effectLst/>
                <a:ea typeface="黑体" panose="02010609060101010101" pitchFamily="49" charset="-122"/>
              </a:rPr>
              <a:t>("Hello.\n");</a:t>
            </a:r>
          </a:p>
        </p:txBody>
      </p:sp>
    </p:spTree>
    <p:extLst>
      <p:ext uri="{BB962C8B-B14F-4D97-AF65-F5344CB8AC3E}">
        <p14:creationId xmlns:p14="http://schemas.microsoft.com/office/powerpoint/2010/main" val="4274145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3">
            <a:extLst>
              <a:ext uri="{FF2B5EF4-FFF2-40B4-BE49-F238E27FC236}">
                <a16:creationId xmlns:a16="http://schemas.microsoft.com/office/drawing/2014/main" id="{3CFD8B51-F048-45AD-A620-D15BC8F7099F}"/>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B5A8FBAD-CAFF-4F62-A5ED-C662B756ADE4}" type="slidenum">
              <a:rPr lang="en-US" altLang="ko-KR" sz="1400"/>
              <a:pPr/>
              <a:t>40</a:t>
            </a:fld>
            <a:endParaRPr lang="en-US" altLang="ko-KR" sz="1400"/>
          </a:p>
        </p:txBody>
      </p:sp>
      <p:sp>
        <p:nvSpPr>
          <p:cNvPr id="667650" name="Rectangle 2">
            <a:extLst>
              <a:ext uri="{FF2B5EF4-FFF2-40B4-BE49-F238E27FC236}">
                <a16:creationId xmlns:a16="http://schemas.microsoft.com/office/drawing/2014/main" id="{DD64BE5E-5E3E-4C01-969E-E6A18223C1FD}"/>
              </a:ext>
            </a:extLst>
          </p:cNvPr>
          <p:cNvSpPr>
            <a:spLocks noGrp="1" noChangeArrowheads="1"/>
          </p:cNvSpPr>
          <p:nvPr>
            <p:ph type="title"/>
          </p:nvPr>
        </p:nvSpPr>
        <p:spPr/>
        <p:txBody>
          <a:bodyPr/>
          <a:lstStyle/>
          <a:p>
            <a:pPr>
              <a:defRPr/>
            </a:pPr>
            <a:r>
              <a:rPr lang="zh-CN" altLang="en-US"/>
              <a:t>程序调试方法 </a:t>
            </a:r>
          </a:p>
        </p:txBody>
      </p:sp>
      <p:sp>
        <p:nvSpPr>
          <p:cNvPr id="667651" name="Rectangle 3">
            <a:extLst>
              <a:ext uri="{FF2B5EF4-FFF2-40B4-BE49-F238E27FC236}">
                <a16:creationId xmlns:a16="http://schemas.microsoft.com/office/drawing/2014/main" id="{126B4B8E-64FB-4C29-9630-94460C5D0BFA}"/>
              </a:ext>
            </a:extLst>
          </p:cNvPr>
          <p:cNvSpPr>
            <a:spLocks noGrp="1" noChangeArrowheads="1"/>
          </p:cNvSpPr>
          <p:nvPr>
            <p:ph type="body" idx="1"/>
          </p:nvPr>
        </p:nvSpPr>
        <p:spPr>
          <a:xfrm>
            <a:off x="560512" y="1484784"/>
            <a:ext cx="8602538" cy="4611216"/>
          </a:xfrm>
        </p:spPr>
        <p:txBody>
          <a:bodyPr/>
          <a:lstStyle/>
          <a:p>
            <a:pPr marL="0" indent="0">
              <a:buNone/>
              <a:defRPr/>
            </a:pPr>
            <a:r>
              <a:rPr lang="zh-CN" altLang="en-US" dirty="0">
                <a:effectLst/>
              </a:rPr>
              <a:t>（</a:t>
            </a:r>
            <a:r>
              <a:rPr lang="en-US" altLang="zh-CN" dirty="0">
                <a:effectLst/>
              </a:rPr>
              <a:t>1</a:t>
            </a:r>
            <a:r>
              <a:rPr lang="zh-CN" altLang="en-US" dirty="0">
                <a:effectLst/>
              </a:rPr>
              <a:t>）执行“</a:t>
            </a:r>
            <a:r>
              <a:rPr lang="en-US" altLang="zh-CN" dirty="0">
                <a:effectLst/>
              </a:rPr>
              <a:t>Debug</a:t>
            </a:r>
            <a:r>
              <a:rPr lang="zh-CN" altLang="en-US" dirty="0">
                <a:effectLst/>
              </a:rPr>
              <a:t>（调试）</a:t>
            </a:r>
            <a:r>
              <a:rPr lang="zh-CN" altLang="en-US" dirty="0">
                <a:effectLst/>
                <a:sym typeface="Wingdings" panose="05000000000000000000" pitchFamily="2" charset="2"/>
              </a:rPr>
              <a:t></a:t>
            </a:r>
            <a:r>
              <a:rPr lang="en-US" altLang="zh-CN" dirty="0">
                <a:effectLst/>
              </a:rPr>
              <a:t>Step Over</a:t>
            </a:r>
            <a:r>
              <a:rPr lang="zh-CN" altLang="en-US" dirty="0">
                <a:effectLst/>
              </a:rPr>
              <a:t>（单步跳过）”命令，或者按下“</a:t>
            </a:r>
            <a:r>
              <a:rPr lang="en-US" altLang="zh-CN" dirty="0">
                <a:effectLst/>
              </a:rPr>
              <a:t>F10”</a:t>
            </a:r>
            <a:r>
              <a:rPr lang="zh-CN" altLang="en-US" dirty="0">
                <a:effectLst/>
              </a:rPr>
              <a:t>键 </a:t>
            </a:r>
          </a:p>
          <a:p>
            <a:pPr marL="0" indent="0">
              <a:buNone/>
              <a:defRPr/>
            </a:pPr>
            <a:r>
              <a:rPr lang="zh-CN" altLang="en-US" dirty="0">
                <a:effectLst/>
              </a:rPr>
              <a:t>（</a:t>
            </a:r>
            <a:r>
              <a:rPr lang="en-US" altLang="zh-CN" dirty="0">
                <a:effectLst/>
              </a:rPr>
              <a:t>2</a:t>
            </a:r>
            <a:r>
              <a:rPr lang="zh-CN" altLang="en-US" dirty="0">
                <a:effectLst/>
              </a:rPr>
              <a:t>）在 “</a:t>
            </a:r>
            <a:r>
              <a:rPr lang="en-US" altLang="zh-CN" dirty="0">
                <a:effectLst/>
              </a:rPr>
              <a:t>Auto</a:t>
            </a:r>
            <a:r>
              <a:rPr lang="zh-CN" altLang="en-US" dirty="0">
                <a:effectLst/>
              </a:rPr>
              <a:t>（自动）”标签 </a:t>
            </a:r>
          </a:p>
        </p:txBody>
      </p:sp>
      <p:pic>
        <p:nvPicPr>
          <p:cNvPr id="39941" name="Picture 4">
            <a:extLst>
              <a:ext uri="{FF2B5EF4-FFF2-40B4-BE49-F238E27FC236}">
                <a16:creationId xmlns:a16="http://schemas.microsoft.com/office/drawing/2014/main" id="{C0586B7B-652B-4083-9243-327CE0BF4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0" y="3573463"/>
            <a:ext cx="295275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117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a:extLst>
              <a:ext uri="{FF2B5EF4-FFF2-40B4-BE49-F238E27FC236}">
                <a16:creationId xmlns:a16="http://schemas.microsoft.com/office/drawing/2014/main" id="{A6A6EEC8-6D03-4FE3-BD00-0D8D81B26F96}"/>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C34D0DE0-3F04-4E99-98F9-B0DD61ACE625}" type="slidenum">
              <a:rPr lang="en-US" altLang="ko-KR" sz="1400"/>
              <a:pPr/>
              <a:t>41</a:t>
            </a:fld>
            <a:endParaRPr lang="en-US" altLang="ko-KR" sz="1400"/>
          </a:p>
        </p:txBody>
      </p:sp>
      <p:sp>
        <p:nvSpPr>
          <p:cNvPr id="669698" name="Rectangle 2">
            <a:extLst>
              <a:ext uri="{FF2B5EF4-FFF2-40B4-BE49-F238E27FC236}">
                <a16:creationId xmlns:a16="http://schemas.microsoft.com/office/drawing/2014/main" id="{69653AC9-7E3F-4806-A066-A936137A464A}"/>
              </a:ext>
            </a:extLst>
          </p:cNvPr>
          <p:cNvSpPr>
            <a:spLocks noGrp="1" noChangeArrowheads="1"/>
          </p:cNvSpPr>
          <p:nvPr>
            <p:ph type="title"/>
          </p:nvPr>
        </p:nvSpPr>
        <p:spPr/>
        <p:txBody>
          <a:bodyPr/>
          <a:lstStyle/>
          <a:p>
            <a:pPr>
              <a:defRPr/>
            </a:pPr>
            <a:r>
              <a:rPr lang="zh-CN" altLang="en-US"/>
              <a:t>程序调试方法</a:t>
            </a:r>
          </a:p>
        </p:txBody>
      </p:sp>
      <p:sp>
        <p:nvSpPr>
          <p:cNvPr id="669699" name="Rectangle 3">
            <a:extLst>
              <a:ext uri="{FF2B5EF4-FFF2-40B4-BE49-F238E27FC236}">
                <a16:creationId xmlns:a16="http://schemas.microsoft.com/office/drawing/2014/main" id="{E4816C14-9FF9-42C8-BEB8-00F5E773C87A}"/>
              </a:ext>
            </a:extLst>
          </p:cNvPr>
          <p:cNvSpPr>
            <a:spLocks noGrp="1" noChangeArrowheads="1"/>
          </p:cNvSpPr>
          <p:nvPr>
            <p:ph type="body" idx="1"/>
          </p:nvPr>
        </p:nvSpPr>
        <p:spPr>
          <a:xfrm>
            <a:off x="742950" y="1412776"/>
            <a:ext cx="8420100" cy="4683224"/>
          </a:xfrm>
        </p:spPr>
        <p:txBody>
          <a:bodyPr/>
          <a:lstStyle/>
          <a:p>
            <a:pPr marL="0" indent="0">
              <a:buNone/>
              <a:defRPr/>
            </a:pPr>
            <a:r>
              <a:rPr lang="zh-CN" altLang="en-US" dirty="0">
                <a:effectLst/>
              </a:rPr>
              <a:t>（</a:t>
            </a:r>
            <a:r>
              <a:rPr lang="en-US" altLang="zh-CN" dirty="0">
                <a:effectLst/>
              </a:rPr>
              <a:t>3</a:t>
            </a:r>
            <a:r>
              <a:rPr lang="zh-CN" altLang="en-US" dirty="0">
                <a:effectLst/>
              </a:rPr>
              <a:t>）在“</a:t>
            </a:r>
            <a:r>
              <a:rPr lang="en-US" altLang="zh-CN" dirty="0">
                <a:effectLst/>
              </a:rPr>
              <a:t>Locals</a:t>
            </a:r>
            <a:r>
              <a:rPr lang="zh-CN" altLang="en-US" dirty="0">
                <a:effectLst/>
              </a:rPr>
              <a:t>（本地）”标签中显示变量当前值</a:t>
            </a:r>
          </a:p>
        </p:txBody>
      </p:sp>
      <p:pic>
        <p:nvPicPr>
          <p:cNvPr id="40965" name="Picture 4">
            <a:extLst>
              <a:ext uri="{FF2B5EF4-FFF2-40B4-BE49-F238E27FC236}">
                <a16:creationId xmlns:a16="http://schemas.microsoft.com/office/drawing/2014/main" id="{F3D640A0-97FF-4AC5-A28B-1925251EB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738" y="2708275"/>
            <a:ext cx="43211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345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3">
            <a:extLst>
              <a:ext uri="{FF2B5EF4-FFF2-40B4-BE49-F238E27FC236}">
                <a16:creationId xmlns:a16="http://schemas.microsoft.com/office/drawing/2014/main" id="{E3B9181A-3213-487E-BD7C-B47D0C38F8DC}"/>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B01E4471-1AE4-42EA-AD17-413569686B36}" type="slidenum">
              <a:rPr lang="en-US" altLang="ko-KR" sz="1400"/>
              <a:pPr/>
              <a:t>42</a:t>
            </a:fld>
            <a:endParaRPr lang="en-US" altLang="ko-KR" sz="1400"/>
          </a:p>
        </p:txBody>
      </p:sp>
      <p:sp>
        <p:nvSpPr>
          <p:cNvPr id="672770" name="Rectangle 2">
            <a:extLst>
              <a:ext uri="{FF2B5EF4-FFF2-40B4-BE49-F238E27FC236}">
                <a16:creationId xmlns:a16="http://schemas.microsoft.com/office/drawing/2014/main" id="{6704464D-7DB7-4BE9-96C5-5CC649B45417}"/>
              </a:ext>
            </a:extLst>
          </p:cNvPr>
          <p:cNvSpPr>
            <a:spLocks noGrp="1" noChangeArrowheads="1"/>
          </p:cNvSpPr>
          <p:nvPr>
            <p:ph type="title"/>
          </p:nvPr>
        </p:nvSpPr>
        <p:spPr/>
        <p:txBody>
          <a:bodyPr/>
          <a:lstStyle/>
          <a:p>
            <a:pPr>
              <a:defRPr/>
            </a:pPr>
            <a:r>
              <a:rPr lang="zh-CN" altLang="en-US"/>
              <a:t>程序调试方法</a:t>
            </a:r>
          </a:p>
        </p:txBody>
      </p:sp>
      <p:sp>
        <p:nvSpPr>
          <p:cNvPr id="672771" name="Rectangle 3">
            <a:extLst>
              <a:ext uri="{FF2B5EF4-FFF2-40B4-BE49-F238E27FC236}">
                <a16:creationId xmlns:a16="http://schemas.microsoft.com/office/drawing/2014/main" id="{9A5BF63F-74ED-4C75-AADD-518F202B22DC}"/>
              </a:ext>
            </a:extLst>
          </p:cNvPr>
          <p:cNvSpPr>
            <a:spLocks noGrp="1" noChangeArrowheads="1"/>
          </p:cNvSpPr>
          <p:nvPr>
            <p:ph type="body" idx="1"/>
          </p:nvPr>
        </p:nvSpPr>
        <p:spPr>
          <a:xfrm>
            <a:off x="560512" y="1196752"/>
            <a:ext cx="8602538" cy="4899248"/>
          </a:xfrm>
        </p:spPr>
        <p:txBody>
          <a:bodyPr/>
          <a:lstStyle/>
          <a:p>
            <a:pPr marL="0" indent="0">
              <a:buNone/>
              <a:defRPr/>
            </a:pPr>
            <a:r>
              <a:rPr lang="zh-CN" altLang="en-US" dirty="0">
                <a:effectLst/>
              </a:rPr>
              <a:t>（</a:t>
            </a:r>
            <a:r>
              <a:rPr lang="en-US" altLang="zh-CN" dirty="0">
                <a:effectLst/>
              </a:rPr>
              <a:t>4</a:t>
            </a:r>
            <a:r>
              <a:rPr lang="zh-CN" altLang="en-US" dirty="0">
                <a:effectLst/>
              </a:rPr>
              <a:t>）在“</a:t>
            </a:r>
            <a:r>
              <a:rPr lang="en-US" altLang="zh-CN" dirty="0">
                <a:effectLst/>
              </a:rPr>
              <a:t>Watch1-4”</a:t>
            </a:r>
            <a:r>
              <a:rPr lang="zh-CN" altLang="en-US" dirty="0">
                <a:effectLst/>
              </a:rPr>
              <a:t>标签中，可以在“</a:t>
            </a:r>
            <a:r>
              <a:rPr lang="en-US" altLang="zh-CN" dirty="0">
                <a:effectLst/>
              </a:rPr>
              <a:t>Name”</a:t>
            </a:r>
            <a:r>
              <a:rPr lang="zh-CN" altLang="en-US" dirty="0">
                <a:effectLst/>
              </a:rPr>
              <a:t>列输入变量名或表达式  </a:t>
            </a:r>
          </a:p>
        </p:txBody>
      </p:sp>
      <p:pic>
        <p:nvPicPr>
          <p:cNvPr id="41989" name="Picture 4">
            <a:extLst>
              <a:ext uri="{FF2B5EF4-FFF2-40B4-BE49-F238E27FC236}">
                <a16:creationId xmlns:a16="http://schemas.microsoft.com/office/drawing/2014/main" id="{29E9B36A-5B19-4A05-B98D-CAF069EAF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2852738"/>
            <a:ext cx="3598863"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5">
            <a:extLst>
              <a:ext uri="{FF2B5EF4-FFF2-40B4-BE49-F238E27FC236}">
                <a16:creationId xmlns:a16="http://schemas.microsoft.com/office/drawing/2014/main" id="{447A2D51-2934-4669-8581-74A327B1E923}"/>
              </a:ext>
            </a:extLst>
          </p:cNvPr>
          <p:cNvSpPr>
            <a:spLocks noChangeArrowheads="1"/>
          </p:cNvSpPr>
          <p:nvPr/>
        </p:nvSpPr>
        <p:spPr bwMode="auto">
          <a:xfrm>
            <a:off x="771743" y="5145074"/>
            <a:ext cx="5929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lang="zh-CN" altLang="en-US" sz="2800" dirty="0">
                <a:solidFill>
                  <a:srgbClr val="FF0000"/>
                </a:solidFill>
                <a:latin typeface="黑体" panose="02010609060101010101" pitchFamily="49" charset="-122"/>
                <a:ea typeface="黑体" panose="02010609060101010101" pitchFamily="49" charset="-122"/>
              </a:rPr>
              <a:t>其他，调试程序的操作可以参考教材</a:t>
            </a:r>
            <a:endParaRPr lang="en-US" altLang="zh-CN"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02169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a:extLst>
              <a:ext uri="{FF2B5EF4-FFF2-40B4-BE49-F238E27FC236}">
                <a16:creationId xmlns:a16="http://schemas.microsoft.com/office/drawing/2014/main" id="{666F37A9-52F7-47E0-8C34-3EDCBF1B51C9}"/>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526854E8-F6A0-4628-B71D-4D1241F6EDD7}" type="slidenum">
              <a:rPr lang="en-US" altLang="ko-KR" sz="1400"/>
              <a:pPr/>
              <a:t>43</a:t>
            </a:fld>
            <a:endParaRPr lang="en-US" altLang="ko-KR" sz="1400"/>
          </a:p>
        </p:txBody>
      </p:sp>
      <p:sp>
        <p:nvSpPr>
          <p:cNvPr id="673794" name="Rectangle 2">
            <a:extLst>
              <a:ext uri="{FF2B5EF4-FFF2-40B4-BE49-F238E27FC236}">
                <a16:creationId xmlns:a16="http://schemas.microsoft.com/office/drawing/2014/main" id="{F477B972-2DBF-4A20-A032-1CB8E978990C}"/>
              </a:ext>
            </a:extLst>
          </p:cNvPr>
          <p:cNvSpPr>
            <a:spLocks noGrp="1" noChangeArrowheads="1"/>
          </p:cNvSpPr>
          <p:nvPr>
            <p:ph type="title"/>
          </p:nvPr>
        </p:nvSpPr>
        <p:spPr/>
        <p:txBody>
          <a:bodyPr/>
          <a:lstStyle/>
          <a:p>
            <a:pPr>
              <a:defRPr/>
            </a:pPr>
            <a:r>
              <a:rPr lang="zh-CN" altLang="en-US"/>
              <a:t>作业与实验要求</a:t>
            </a:r>
          </a:p>
        </p:txBody>
      </p:sp>
      <p:sp>
        <p:nvSpPr>
          <p:cNvPr id="673795" name="Rectangle 3">
            <a:extLst>
              <a:ext uri="{FF2B5EF4-FFF2-40B4-BE49-F238E27FC236}">
                <a16:creationId xmlns:a16="http://schemas.microsoft.com/office/drawing/2014/main" id="{F2750305-D1E5-4BB4-A39E-57A48E5ECDB7}"/>
              </a:ext>
            </a:extLst>
          </p:cNvPr>
          <p:cNvSpPr>
            <a:spLocks noGrp="1" noChangeArrowheads="1"/>
          </p:cNvSpPr>
          <p:nvPr>
            <p:ph type="body" idx="1"/>
          </p:nvPr>
        </p:nvSpPr>
        <p:spPr>
          <a:xfrm>
            <a:off x="632520" y="1268760"/>
            <a:ext cx="8420100" cy="4114800"/>
          </a:xfrm>
        </p:spPr>
        <p:txBody>
          <a:bodyPr/>
          <a:lstStyle/>
          <a:p>
            <a:pPr>
              <a:lnSpc>
                <a:spcPct val="150000"/>
              </a:lnSpc>
              <a:defRPr/>
            </a:pPr>
            <a:r>
              <a:rPr lang="zh-CN" altLang="en-US" dirty="0">
                <a:effectLst/>
                <a:latin typeface="黑体" panose="02010609060101010101" pitchFamily="49" charset="-122"/>
                <a:ea typeface="黑体" panose="02010609060101010101" pitchFamily="49" charset="-122"/>
              </a:rPr>
              <a:t>完成选择题和填空题</a:t>
            </a:r>
          </a:p>
          <a:p>
            <a:pPr>
              <a:lnSpc>
                <a:spcPct val="150000"/>
              </a:lnSpc>
              <a:defRPr/>
            </a:pPr>
            <a:r>
              <a:rPr lang="zh-CN" altLang="en-US" dirty="0">
                <a:effectLst/>
                <a:latin typeface="黑体" panose="02010609060101010101" pitchFamily="49" charset="-122"/>
                <a:ea typeface="黑体" panose="02010609060101010101" pitchFamily="49" charset="-122"/>
              </a:rPr>
              <a:t>阅读教材</a:t>
            </a:r>
          </a:p>
          <a:p>
            <a:pPr>
              <a:lnSpc>
                <a:spcPct val="150000"/>
              </a:lnSpc>
              <a:defRPr/>
            </a:pPr>
            <a:r>
              <a:rPr lang="zh-CN" altLang="en-US" dirty="0">
                <a:effectLst/>
                <a:latin typeface="黑体" panose="02010609060101010101" pitchFamily="49" charset="-122"/>
                <a:ea typeface="黑体" panose="02010609060101010101" pitchFamily="49" charset="-122"/>
              </a:rPr>
              <a:t>分析编程题，设计算法，编写程序，上机调试程序</a:t>
            </a:r>
          </a:p>
          <a:p>
            <a:pPr>
              <a:lnSpc>
                <a:spcPct val="150000"/>
              </a:lnSpc>
              <a:defRPr/>
            </a:pPr>
            <a:r>
              <a:rPr lang="zh-CN" altLang="en-US" dirty="0">
                <a:effectLst/>
                <a:latin typeface="黑体" panose="02010609060101010101" pitchFamily="49" charset="-122"/>
                <a:ea typeface="黑体" panose="02010609060101010101" pitchFamily="49" charset="-122"/>
              </a:rPr>
              <a:t>特别注意：掌握程序的调试方法。</a:t>
            </a:r>
          </a:p>
          <a:p>
            <a:pPr>
              <a:defRPr/>
            </a:pPr>
            <a:endParaRPr lang="zh-CN" altLang="en-US" dirty="0"/>
          </a:p>
          <a:p>
            <a:pPr>
              <a:defRPr/>
            </a:pPr>
            <a:endParaRPr lang="en-US" altLang="zh-CN" dirty="0"/>
          </a:p>
        </p:txBody>
      </p:sp>
    </p:spTree>
    <p:extLst>
      <p:ext uri="{BB962C8B-B14F-4D97-AF65-F5344CB8AC3E}">
        <p14:creationId xmlns:p14="http://schemas.microsoft.com/office/powerpoint/2010/main" val="416040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3">
            <a:extLst>
              <a:ext uri="{FF2B5EF4-FFF2-40B4-BE49-F238E27FC236}">
                <a16:creationId xmlns:a16="http://schemas.microsoft.com/office/drawing/2014/main" id="{C771DFE3-5B03-4CAC-93D7-8E69475EE433}"/>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B1BD1178-0E3F-4E79-895E-2EB4EA2F0549}" type="slidenum">
              <a:rPr lang="en-US" altLang="ko-KR" sz="1400"/>
              <a:pPr/>
              <a:t>5</a:t>
            </a:fld>
            <a:endParaRPr lang="en-US" altLang="ko-KR" sz="1400"/>
          </a:p>
        </p:txBody>
      </p:sp>
      <p:sp>
        <p:nvSpPr>
          <p:cNvPr id="598018" name="Rectangle 2">
            <a:extLst>
              <a:ext uri="{FF2B5EF4-FFF2-40B4-BE49-F238E27FC236}">
                <a16:creationId xmlns:a16="http://schemas.microsoft.com/office/drawing/2014/main" id="{A83BD76B-9A70-455F-A3DE-6AB1F2552B1A}"/>
              </a:ext>
            </a:extLst>
          </p:cNvPr>
          <p:cNvSpPr>
            <a:spLocks noGrp="1" noChangeArrowheads="1"/>
          </p:cNvSpPr>
          <p:nvPr>
            <p:ph type="title"/>
          </p:nvPr>
        </p:nvSpPr>
        <p:spPr/>
        <p:txBody>
          <a:bodyPr/>
          <a:lstStyle/>
          <a:p>
            <a:pPr>
              <a:defRPr/>
            </a:pPr>
            <a:r>
              <a:rPr lang="en-US" altLang="zh-CN"/>
              <a:t>C</a:t>
            </a:r>
            <a:r>
              <a:rPr lang="zh-CN" altLang="en-US"/>
              <a:t>语句</a:t>
            </a:r>
          </a:p>
        </p:txBody>
      </p:sp>
      <p:sp>
        <p:nvSpPr>
          <p:cNvPr id="598019" name="Rectangle 3">
            <a:extLst>
              <a:ext uri="{FF2B5EF4-FFF2-40B4-BE49-F238E27FC236}">
                <a16:creationId xmlns:a16="http://schemas.microsoft.com/office/drawing/2014/main" id="{D2A35FD6-AF6E-44B9-9A64-6DECC3060E21}"/>
              </a:ext>
            </a:extLst>
          </p:cNvPr>
          <p:cNvSpPr>
            <a:spLocks noGrp="1" noChangeArrowheads="1"/>
          </p:cNvSpPr>
          <p:nvPr>
            <p:ph type="body" idx="1"/>
          </p:nvPr>
        </p:nvSpPr>
        <p:spPr>
          <a:xfrm>
            <a:off x="560512" y="1268760"/>
            <a:ext cx="8784976" cy="4827240"/>
          </a:xfrm>
        </p:spPr>
        <p:txBody>
          <a:bodyPr/>
          <a:lstStyle/>
          <a:p>
            <a:pPr>
              <a:lnSpc>
                <a:spcPts val="3800"/>
              </a:lnSpc>
              <a:buFontTx/>
              <a:buNone/>
              <a:defRPr/>
            </a:pPr>
            <a:r>
              <a:rPr lang="en-US" altLang="zh-CN" sz="2800" dirty="0">
                <a:effectLst/>
                <a:latin typeface="黑体" panose="02010609060101010101" pitchFamily="49" charset="-122"/>
                <a:ea typeface="黑体" panose="02010609060101010101" pitchFamily="49" charset="-122"/>
              </a:rPr>
              <a:t>3</a:t>
            </a:r>
            <a:r>
              <a:rPr lang="zh-CN" altLang="en-US" sz="2800" dirty="0">
                <a:effectLst/>
                <a:latin typeface="黑体" panose="02010609060101010101" pitchFamily="49" charset="-122"/>
                <a:ea typeface="黑体" panose="02010609060101010101" pitchFamily="49" charset="-122"/>
              </a:rPr>
              <a:t>．表达式语句：如  	</a:t>
            </a:r>
            <a:r>
              <a:rPr lang="en-US" altLang="zh-CN" sz="2800" dirty="0">
                <a:solidFill>
                  <a:srgbClr val="FF0000"/>
                </a:solidFill>
                <a:effectLst/>
                <a:ea typeface="黑体" panose="02010609060101010101" pitchFamily="49" charset="-122"/>
              </a:rPr>
              <a:t>a=12;</a:t>
            </a:r>
            <a:r>
              <a:rPr lang="en-US" altLang="zh-CN" sz="2800" dirty="0">
                <a:effectLst/>
                <a:ea typeface="黑体" panose="02010609060101010101" pitchFamily="49" charset="-122"/>
              </a:rPr>
              <a:t> </a:t>
            </a:r>
          </a:p>
          <a:p>
            <a:pPr>
              <a:lnSpc>
                <a:spcPts val="3800"/>
              </a:lnSpc>
              <a:buFontTx/>
              <a:buNone/>
              <a:defRPr/>
            </a:pPr>
            <a:r>
              <a:rPr lang="en-US" altLang="zh-CN" sz="2800" dirty="0">
                <a:effectLst/>
                <a:latin typeface="黑体" panose="02010609060101010101" pitchFamily="49" charset="-122"/>
                <a:ea typeface="黑体" panose="02010609060101010101" pitchFamily="49" charset="-122"/>
              </a:rPr>
              <a:t>4</a:t>
            </a:r>
            <a:r>
              <a:rPr lang="zh-CN" altLang="en-US" sz="2800" dirty="0">
                <a:effectLst/>
                <a:latin typeface="黑体" panose="02010609060101010101" pitchFamily="49" charset="-122"/>
                <a:ea typeface="黑体" panose="02010609060101010101" pitchFamily="49" charset="-122"/>
              </a:rPr>
              <a:t>．空语句：如 	</a:t>
            </a:r>
            <a:r>
              <a:rPr lang="zh-CN" altLang="en-US" sz="2800" dirty="0">
                <a:solidFill>
                  <a:srgbClr val="FF0000"/>
                </a:solidFill>
                <a:effectLst/>
                <a:latin typeface="黑体" panose="02010609060101010101" pitchFamily="49" charset="-122"/>
                <a:ea typeface="黑体" panose="02010609060101010101" pitchFamily="49" charset="-122"/>
              </a:rPr>
              <a:t>	</a:t>
            </a:r>
            <a:r>
              <a:rPr lang="en-US" altLang="zh-CN" sz="2800" dirty="0">
                <a:solidFill>
                  <a:srgbClr val="FF0000"/>
                </a:solidFill>
                <a:effectLst/>
                <a:latin typeface="黑体" panose="02010609060101010101" pitchFamily="49" charset="-122"/>
                <a:ea typeface="黑体" panose="02010609060101010101" pitchFamily="49" charset="-122"/>
              </a:rPr>
              <a:t>;</a:t>
            </a:r>
          </a:p>
          <a:p>
            <a:pPr marL="541338" indent="-541338">
              <a:lnSpc>
                <a:spcPts val="3800"/>
              </a:lnSpc>
              <a:buFontTx/>
              <a:buNone/>
              <a:defRPr/>
            </a:pPr>
            <a:r>
              <a:rPr lang="en-US" altLang="zh-CN" sz="2800" dirty="0">
                <a:effectLst/>
                <a:latin typeface="黑体" panose="02010609060101010101" pitchFamily="49" charset="-122"/>
                <a:ea typeface="黑体" panose="02010609060101010101" pitchFamily="49" charset="-122"/>
              </a:rPr>
              <a:t>5</a:t>
            </a:r>
            <a:r>
              <a:rPr lang="zh-CN" altLang="en-US" sz="2800" dirty="0">
                <a:effectLst/>
                <a:latin typeface="黑体" panose="02010609060101010101" pitchFamily="49" charset="-122"/>
                <a:ea typeface="黑体" panose="02010609060101010101" pitchFamily="49" charset="-122"/>
              </a:rPr>
              <a:t>．复合语句：花括号“</a:t>
            </a:r>
            <a:r>
              <a:rPr lang="en-US" altLang="zh-CN" sz="2800" dirty="0">
                <a:effectLst/>
                <a:latin typeface="黑体" panose="02010609060101010101" pitchFamily="49" charset="-122"/>
                <a:ea typeface="黑体" panose="02010609060101010101" pitchFamily="49" charset="-122"/>
              </a:rPr>
              <a:t>{}”</a:t>
            </a:r>
            <a:r>
              <a:rPr lang="zh-CN" altLang="en-US" sz="2800" dirty="0">
                <a:effectLst/>
                <a:latin typeface="黑体" panose="02010609060101010101" pitchFamily="49" charset="-122"/>
                <a:ea typeface="黑体" panose="02010609060101010101" pitchFamily="49" charset="-122"/>
              </a:rPr>
              <a:t>把多条语句括起来，构成复合语句。如：</a:t>
            </a:r>
          </a:p>
          <a:p>
            <a:pPr>
              <a:lnSpc>
                <a:spcPts val="3800"/>
              </a:lnSpc>
              <a:buFontTx/>
              <a:buNone/>
              <a:defRPr/>
            </a:pPr>
            <a:r>
              <a:rPr lang="zh-CN" altLang="en-US" sz="2800" dirty="0">
                <a:effectLst/>
                <a:latin typeface="黑体" panose="02010609060101010101" pitchFamily="49" charset="-122"/>
                <a:ea typeface="黑体" panose="02010609060101010101" pitchFamily="49" charset="-122"/>
              </a:rPr>
              <a:t>	</a:t>
            </a:r>
            <a:r>
              <a:rPr lang="en-US" altLang="zh-CN" sz="2800" dirty="0">
                <a:solidFill>
                  <a:srgbClr val="FF0000"/>
                </a:solidFill>
                <a:effectLst/>
                <a:ea typeface="黑体" panose="02010609060101010101" pitchFamily="49" charset="-122"/>
              </a:rPr>
              <a:t>{	t=a;</a:t>
            </a:r>
          </a:p>
          <a:p>
            <a:pPr>
              <a:lnSpc>
                <a:spcPts val="3800"/>
              </a:lnSpc>
              <a:buFontTx/>
              <a:buNone/>
              <a:defRPr/>
            </a:pPr>
            <a:r>
              <a:rPr lang="en-US" altLang="zh-CN" sz="2800" dirty="0">
                <a:solidFill>
                  <a:srgbClr val="FF0000"/>
                </a:solidFill>
                <a:effectLst/>
                <a:ea typeface="黑体" panose="02010609060101010101" pitchFamily="49" charset="-122"/>
              </a:rPr>
              <a:t>		a=b;</a:t>
            </a:r>
          </a:p>
          <a:p>
            <a:pPr>
              <a:lnSpc>
                <a:spcPts val="3800"/>
              </a:lnSpc>
              <a:buFontTx/>
              <a:buNone/>
              <a:defRPr/>
            </a:pPr>
            <a:r>
              <a:rPr lang="en-US" altLang="zh-CN" sz="2800" dirty="0">
                <a:solidFill>
                  <a:srgbClr val="FF0000"/>
                </a:solidFill>
                <a:effectLst/>
                <a:ea typeface="黑体" panose="02010609060101010101" pitchFamily="49" charset="-122"/>
              </a:rPr>
              <a:t>		b=t;</a:t>
            </a:r>
          </a:p>
          <a:p>
            <a:pPr>
              <a:lnSpc>
                <a:spcPts val="3800"/>
              </a:lnSpc>
              <a:buFontTx/>
              <a:buNone/>
              <a:defRPr/>
            </a:pPr>
            <a:r>
              <a:rPr lang="en-US" altLang="zh-CN" sz="2800" dirty="0">
                <a:solidFill>
                  <a:srgbClr val="FF0000"/>
                </a:solidFill>
                <a:effectLst/>
                <a:ea typeface="黑体" panose="02010609060101010101" pitchFamily="49" charset="-122"/>
              </a:rPr>
              <a:t>	}</a:t>
            </a:r>
          </a:p>
        </p:txBody>
      </p:sp>
    </p:spTree>
    <p:extLst>
      <p:ext uri="{BB962C8B-B14F-4D97-AF65-F5344CB8AC3E}">
        <p14:creationId xmlns:p14="http://schemas.microsoft.com/office/powerpoint/2010/main" val="177956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a:extLst>
              <a:ext uri="{FF2B5EF4-FFF2-40B4-BE49-F238E27FC236}">
                <a16:creationId xmlns:a16="http://schemas.microsoft.com/office/drawing/2014/main" id="{FF1AD23E-1063-48AF-9145-C3696E2FADFC}"/>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3B4D7DA5-5BED-4446-86D2-D3190523AA0C}" type="slidenum">
              <a:rPr lang="en-US" altLang="ko-KR" sz="1400"/>
              <a:pPr/>
              <a:t>6</a:t>
            </a:fld>
            <a:endParaRPr lang="en-US" altLang="ko-KR" sz="1400"/>
          </a:p>
        </p:txBody>
      </p:sp>
      <p:sp>
        <p:nvSpPr>
          <p:cNvPr id="600066" name="Rectangle 2">
            <a:extLst>
              <a:ext uri="{FF2B5EF4-FFF2-40B4-BE49-F238E27FC236}">
                <a16:creationId xmlns:a16="http://schemas.microsoft.com/office/drawing/2014/main" id="{DAA33039-1951-4CBC-BEAD-5D0FED3568F6}"/>
              </a:ext>
            </a:extLst>
          </p:cNvPr>
          <p:cNvSpPr>
            <a:spLocks noGrp="1" noChangeArrowheads="1"/>
          </p:cNvSpPr>
          <p:nvPr>
            <p:ph type="title"/>
          </p:nvPr>
        </p:nvSpPr>
        <p:spPr/>
        <p:txBody>
          <a:bodyPr/>
          <a:lstStyle/>
          <a:p>
            <a:pPr>
              <a:defRPr/>
            </a:pPr>
            <a:r>
              <a:rPr lang="en-US" altLang="zh-CN"/>
              <a:t>C</a:t>
            </a:r>
            <a:r>
              <a:rPr lang="zh-CN" altLang="en-US"/>
              <a:t>程序的注释 </a:t>
            </a:r>
          </a:p>
        </p:txBody>
      </p:sp>
      <p:sp>
        <p:nvSpPr>
          <p:cNvPr id="600067" name="Rectangle 3">
            <a:extLst>
              <a:ext uri="{FF2B5EF4-FFF2-40B4-BE49-F238E27FC236}">
                <a16:creationId xmlns:a16="http://schemas.microsoft.com/office/drawing/2014/main" id="{9B2E2F83-E3A9-4DC1-86A3-8795137A7B92}"/>
              </a:ext>
            </a:extLst>
          </p:cNvPr>
          <p:cNvSpPr>
            <a:spLocks noGrp="1" noChangeArrowheads="1"/>
          </p:cNvSpPr>
          <p:nvPr>
            <p:ph type="body" idx="1"/>
          </p:nvPr>
        </p:nvSpPr>
        <p:spPr>
          <a:xfrm>
            <a:off x="632520" y="1484784"/>
            <a:ext cx="8530530" cy="4611216"/>
          </a:xfrm>
        </p:spPr>
        <p:txBody>
          <a:bodyPr/>
          <a:lstStyle/>
          <a:p>
            <a:pPr>
              <a:defRPr/>
            </a:pPr>
            <a:r>
              <a:rPr lang="zh-CN" altLang="en-US" dirty="0">
                <a:latin typeface="黑体" panose="02010609060101010101" pitchFamily="49" charset="-122"/>
                <a:ea typeface="黑体" panose="02010609060101010101" pitchFamily="49" charset="-122"/>
              </a:rPr>
              <a:t>程序的注释仅用于描述程序的相关信息 。</a:t>
            </a:r>
          </a:p>
          <a:p>
            <a:pPr>
              <a:defRPr/>
            </a:pPr>
            <a:r>
              <a:rPr lang="zh-CN" altLang="en-US" dirty="0">
                <a:latin typeface="黑体" panose="02010609060101010101" pitchFamily="49" charset="-122"/>
                <a:ea typeface="黑体" panose="02010609060101010101" pitchFamily="49" charset="-122"/>
              </a:rPr>
              <a:t>注释主要有两种形式：</a:t>
            </a:r>
          </a:p>
          <a:p>
            <a:pPr lvl="1">
              <a:defRPr/>
            </a:pPr>
            <a:r>
              <a:rPr lang="zh-CN" altLang="en-US" dirty="0">
                <a:latin typeface="黑体" panose="02010609060101010101" pitchFamily="49" charset="-122"/>
                <a:ea typeface="黑体" panose="02010609060101010101" pitchFamily="49" charset="-122"/>
              </a:rPr>
              <a:t>单行注释</a:t>
            </a:r>
          </a:p>
          <a:p>
            <a:pPr lvl="1">
              <a:defRPr/>
            </a:pPr>
            <a:endParaRPr lang="zh-CN" altLang="en-US" dirty="0">
              <a:latin typeface="黑体" panose="02010609060101010101" pitchFamily="49" charset="-122"/>
              <a:ea typeface="黑体" panose="02010609060101010101" pitchFamily="49" charset="-122"/>
            </a:endParaRPr>
          </a:p>
          <a:p>
            <a:pPr lvl="1">
              <a:defRPr/>
            </a:pPr>
            <a:r>
              <a:rPr lang="zh-CN" altLang="en-US" dirty="0">
                <a:latin typeface="黑体" panose="02010609060101010101" pitchFamily="49" charset="-122"/>
                <a:ea typeface="黑体" panose="02010609060101010101" pitchFamily="49" charset="-122"/>
              </a:rPr>
              <a:t>多行注释 </a:t>
            </a:r>
          </a:p>
        </p:txBody>
      </p:sp>
      <p:sp>
        <p:nvSpPr>
          <p:cNvPr id="8197" name="Rectangle 4">
            <a:extLst>
              <a:ext uri="{FF2B5EF4-FFF2-40B4-BE49-F238E27FC236}">
                <a16:creationId xmlns:a16="http://schemas.microsoft.com/office/drawing/2014/main" id="{3599DE9A-A2E3-4B5A-8E08-D74D2B74D003}"/>
              </a:ext>
            </a:extLst>
          </p:cNvPr>
          <p:cNvSpPr>
            <a:spLocks noChangeArrowheads="1"/>
          </p:cNvSpPr>
          <p:nvPr/>
        </p:nvSpPr>
        <p:spPr bwMode="auto">
          <a:xfrm>
            <a:off x="3427323" y="2676525"/>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dirty="0">
                <a:solidFill>
                  <a:srgbClr val="FF0000"/>
                </a:solidFill>
              </a:rPr>
              <a:t>area=PI*r*r; //</a:t>
            </a:r>
            <a:r>
              <a:rPr kumimoji="1" lang="zh-CN" altLang="en-US" dirty="0">
                <a:solidFill>
                  <a:srgbClr val="FF0000"/>
                </a:solidFill>
              </a:rPr>
              <a:t>计算圆的面积</a:t>
            </a:r>
          </a:p>
          <a:p>
            <a:r>
              <a:rPr kumimoji="1" lang="zh-CN" altLang="en-US" dirty="0">
                <a:solidFill>
                  <a:srgbClr val="FF0000"/>
                </a:solidFill>
                <a:ea typeface="宋体" panose="02010600030101010101" pitchFamily="2" charset="-122"/>
              </a:rPr>
              <a:t>	</a:t>
            </a:r>
            <a:r>
              <a:rPr kumimoji="1" lang="en-US" altLang="zh-CN" dirty="0">
                <a:solidFill>
                  <a:srgbClr val="FF0000"/>
                </a:solidFill>
                <a:ea typeface="宋体" panose="02010600030101010101" pitchFamily="2" charset="-122"/>
              </a:rPr>
              <a:t>//</a:t>
            </a:r>
            <a:r>
              <a:rPr kumimoji="1" lang="zh-CN" altLang="en-US" dirty="0">
                <a:solidFill>
                  <a:srgbClr val="FF0000"/>
                </a:solidFill>
                <a:ea typeface="宋体" panose="02010600030101010101" pitchFamily="2" charset="-122"/>
              </a:rPr>
              <a:t>以下部分计算面积</a:t>
            </a:r>
          </a:p>
        </p:txBody>
      </p:sp>
      <p:sp>
        <p:nvSpPr>
          <p:cNvPr id="8198" name="Rectangle 5">
            <a:extLst>
              <a:ext uri="{FF2B5EF4-FFF2-40B4-BE49-F238E27FC236}">
                <a16:creationId xmlns:a16="http://schemas.microsoft.com/office/drawing/2014/main" id="{93262838-35A8-4DB8-8F72-C3588D698AC3}"/>
              </a:ext>
            </a:extLst>
          </p:cNvPr>
          <p:cNvSpPr>
            <a:spLocks noChangeArrowheads="1"/>
          </p:cNvSpPr>
          <p:nvPr/>
        </p:nvSpPr>
        <p:spPr bwMode="auto">
          <a:xfrm>
            <a:off x="3538538" y="3790392"/>
            <a:ext cx="50688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33375">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r>
              <a:rPr kumimoji="1" lang="en-US" altLang="zh-CN" dirty="0">
                <a:solidFill>
                  <a:srgbClr val="FF0000"/>
                </a:solidFill>
              </a:rPr>
              <a:t>float  r /* </a:t>
            </a:r>
            <a:r>
              <a:rPr kumimoji="1" lang="zh-CN" altLang="en-US" dirty="0">
                <a:solidFill>
                  <a:srgbClr val="FF0000"/>
                </a:solidFill>
              </a:rPr>
              <a:t>半径  *</a:t>
            </a:r>
            <a:r>
              <a:rPr kumimoji="1" lang="en-US" altLang="zh-CN" dirty="0">
                <a:solidFill>
                  <a:srgbClr val="FF0000"/>
                </a:solidFill>
              </a:rPr>
              <a:t>/,area; /* </a:t>
            </a:r>
            <a:r>
              <a:rPr kumimoji="1" lang="zh-CN" altLang="en-US" dirty="0">
                <a:solidFill>
                  <a:srgbClr val="FF0000"/>
                </a:solidFill>
              </a:rPr>
              <a:t>面积 *</a:t>
            </a:r>
            <a:r>
              <a:rPr kumimoji="1" lang="en-US" altLang="zh-CN" dirty="0">
                <a:solidFill>
                  <a:srgbClr val="FF0000"/>
                </a:solidFill>
              </a:rPr>
              <a:t>/</a:t>
            </a:r>
          </a:p>
          <a:p>
            <a:r>
              <a:rPr kumimoji="1" lang="en-US" altLang="zh-CN" dirty="0">
                <a:solidFill>
                  <a:srgbClr val="FF0000"/>
                </a:solidFill>
              </a:rPr>
              <a:t>r=6;</a:t>
            </a:r>
          </a:p>
          <a:p>
            <a:r>
              <a:rPr kumimoji="1" lang="en-US" altLang="zh-CN" dirty="0">
                <a:solidFill>
                  <a:srgbClr val="FF0000"/>
                </a:solidFill>
              </a:rPr>
              <a:t>area=PI*r*r; 	/*</a:t>
            </a:r>
            <a:r>
              <a:rPr kumimoji="1" lang="zh-CN" altLang="en-US" dirty="0">
                <a:solidFill>
                  <a:srgbClr val="FF0000"/>
                </a:solidFill>
              </a:rPr>
              <a:t>计算圆的面积</a:t>
            </a:r>
            <a:r>
              <a:rPr kumimoji="1" lang="en-US" altLang="zh-CN" dirty="0">
                <a:solidFill>
                  <a:srgbClr val="FF0000"/>
                </a:solidFill>
              </a:rPr>
              <a:t>,</a:t>
            </a:r>
          </a:p>
          <a:p>
            <a:r>
              <a:rPr kumimoji="1" lang="en-US" altLang="zh-CN" dirty="0">
                <a:solidFill>
                  <a:srgbClr val="FF0000"/>
                </a:solidFill>
              </a:rPr>
              <a:t>r</a:t>
            </a:r>
            <a:r>
              <a:rPr kumimoji="1" lang="zh-CN" altLang="en-US" dirty="0">
                <a:solidFill>
                  <a:srgbClr val="FF0000"/>
                </a:solidFill>
              </a:rPr>
              <a:t>为半径*</a:t>
            </a:r>
            <a:r>
              <a:rPr kumimoji="1" lang="en-US" altLang="zh-CN" dirty="0">
                <a:solidFill>
                  <a:srgbClr val="FF0000"/>
                </a:solidFill>
              </a:rPr>
              <a:t>/</a:t>
            </a:r>
          </a:p>
        </p:txBody>
      </p:sp>
    </p:spTree>
    <p:extLst>
      <p:ext uri="{BB962C8B-B14F-4D97-AF65-F5344CB8AC3E}">
        <p14:creationId xmlns:p14="http://schemas.microsoft.com/office/powerpoint/2010/main" val="97131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3">
            <a:extLst>
              <a:ext uri="{FF2B5EF4-FFF2-40B4-BE49-F238E27FC236}">
                <a16:creationId xmlns:a16="http://schemas.microsoft.com/office/drawing/2014/main" id="{89E56E8A-484D-4BEE-A5F1-95DE28C734EF}"/>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8D978786-FE0C-479B-BA71-AC04978C975B}" type="slidenum">
              <a:rPr lang="en-US" altLang="ko-KR" sz="1400"/>
              <a:pPr/>
              <a:t>7</a:t>
            </a:fld>
            <a:endParaRPr lang="en-US" altLang="ko-KR" sz="1400"/>
          </a:p>
        </p:txBody>
      </p:sp>
      <p:sp>
        <p:nvSpPr>
          <p:cNvPr id="601090" name="Rectangle 2">
            <a:extLst>
              <a:ext uri="{FF2B5EF4-FFF2-40B4-BE49-F238E27FC236}">
                <a16:creationId xmlns:a16="http://schemas.microsoft.com/office/drawing/2014/main" id="{CA4F19DF-84D8-4519-B1FE-1AC22F371ABD}"/>
              </a:ext>
            </a:extLst>
          </p:cNvPr>
          <p:cNvSpPr>
            <a:spLocks noGrp="1" noChangeArrowheads="1"/>
          </p:cNvSpPr>
          <p:nvPr>
            <p:ph type="title"/>
          </p:nvPr>
        </p:nvSpPr>
        <p:spPr/>
        <p:txBody>
          <a:bodyPr/>
          <a:lstStyle/>
          <a:p>
            <a:pPr>
              <a:defRPr/>
            </a:pPr>
            <a:r>
              <a:rPr lang="zh-CN" altLang="en-US"/>
              <a:t>顺序结构程序设计 </a:t>
            </a:r>
          </a:p>
        </p:txBody>
      </p:sp>
      <p:sp>
        <p:nvSpPr>
          <p:cNvPr id="601093" name="Rectangle 5">
            <a:extLst>
              <a:ext uri="{FF2B5EF4-FFF2-40B4-BE49-F238E27FC236}">
                <a16:creationId xmlns:a16="http://schemas.microsoft.com/office/drawing/2014/main" id="{62FAD9AB-424F-4358-976B-CCB52357BCD6}"/>
              </a:ext>
            </a:extLst>
          </p:cNvPr>
          <p:cNvSpPr>
            <a:spLocks noGrp="1" noChangeArrowheads="1"/>
          </p:cNvSpPr>
          <p:nvPr>
            <p:ph type="body" idx="1"/>
          </p:nvPr>
        </p:nvSpPr>
        <p:spPr>
          <a:xfrm>
            <a:off x="742950" y="980728"/>
            <a:ext cx="8602538" cy="5115272"/>
          </a:xfrm>
        </p:spPr>
        <p:txBody>
          <a:bodyPr/>
          <a:lstStyle/>
          <a:p>
            <a:pPr marL="0" indent="0">
              <a:buFontTx/>
              <a:buNone/>
              <a:defRPr/>
            </a:pPr>
            <a:r>
              <a:rPr lang="zh-CN" altLang="en-US" sz="2800" dirty="0">
                <a:effectLst/>
                <a:latin typeface="黑体" panose="02010609060101010101" pitchFamily="49" charset="-122"/>
                <a:ea typeface="黑体" panose="02010609060101010101" pitchFamily="49" charset="-122"/>
              </a:rPr>
              <a:t>顺序结构是结构化程序设计中最简单的控制结构，它一般包括</a:t>
            </a:r>
            <a:r>
              <a:rPr lang="en-US" altLang="zh-CN" sz="2800" dirty="0">
                <a:effectLst/>
                <a:latin typeface="黑体" panose="02010609060101010101" pitchFamily="49" charset="-122"/>
                <a:ea typeface="黑体" panose="02010609060101010101" pitchFamily="49" charset="-122"/>
              </a:rPr>
              <a:t>(</a:t>
            </a:r>
            <a:r>
              <a:rPr lang="zh-CN" altLang="en-US" sz="2800" dirty="0">
                <a:effectLst/>
                <a:latin typeface="黑体" panose="02010609060101010101" pitchFamily="49" charset="-122"/>
                <a:ea typeface="黑体" panose="02010609060101010101" pitchFamily="49" charset="-122"/>
              </a:rPr>
              <a:t>定义数据结构</a:t>
            </a:r>
            <a:r>
              <a:rPr lang="en-US" altLang="zh-CN" sz="2800" dirty="0">
                <a:effectLst/>
                <a:latin typeface="黑体" panose="02010609060101010101" pitchFamily="49" charset="-122"/>
                <a:ea typeface="黑体" panose="02010609060101010101" pitchFamily="49" charset="-122"/>
              </a:rPr>
              <a:t>)</a:t>
            </a:r>
            <a:r>
              <a:rPr lang="zh-CN" altLang="en-US" sz="2800" dirty="0">
                <a:effectLst/>
                <a:latin typeface="黑体" panose="02010609060101010101" pitchFamily="49" charset="-122"/>
                <a:ea typeface="黑体" panose="02010609060101010101" pitchFamily="49" charset="-122"/>
              </a:rPr>
              <a:t>、输入、处理和输出三个过程 </a:t>
            </a:r>
          </a:p>
        </p:txBody>
      </p:sp>
      <p:sp>
        <p:nvSpPr>
          <p:cNvPr id="9221" name="Rectangle 7">
            <a:extLst>
              <a:ext uri="{FF2B5EF4-FFF2-40B4-BE49-F238E27FC236}">
                <a16:creationId xmlns:a16="http://schemas.microsoft.com/office/drawing/2014/main" id="{08C92F77-A9EC-4CFA-B7D7-793C8354B3F0}"/>
              </a:ext>
            </a:extLst>
          </p:cNvPr>
          <p:cNvSpPr>
            <a:spLocks noChangeArrowheads="1"/>
          </p:cNvSpPr>
          <p:nvPr/>
        </p:nvSpPr>
        <p:spPr bwMode="auto">
          <a:xfrm>
            <a:off x="0" y="25622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en-US"/>
          </a:p>
        </p:txBody>
      </p:sp>
      <p:graphicFrame>
        <p:nvGraphicFramePr>
          <p:cNvPr id="9222" name="Object 6">
            <a:extLst>
              <a:ext uri="{FF2B5EF4-FFF2-40B4-BE49-F238E27FC236}">
                <a16:creationId xmlns:a16="http://schemas.microsoft.com/office/drawing/2014/main" id="{A43ED91C-8831-4D4B-96E7-5AFFF5902283}"/>
              </a:ext>
            </a:extLst>
          </p:cNvPr>
          <p:cNvGraphicFramePr>
            <a:graphicFrameLocks noChangeAspect="1"/>
          </p:cNvGraphicFramePr>
          <p:nvPr>
            <p:extLst>
              <p:ext uri="{D42A27DB-BD31-4B8C-83A1-F6EECF244321}">
                <p14:modId xmlns:p14="http://schemas.microsoft.com/office/powerpoint/2010/main" val="3677423021"/>
              </p:ext>
            </p:extLst>
          </p:nvPr>
        </p:nvGraphicFramePr>
        <p:xfrm>
          <a:off x="1581465" y="2708920"/>
          <a:ext cx="1934848" cy="3034655"/>
        </p:xfrm>
        <a:graphic>
          <a:graphicData uri="http://schemas.openxmlformats.org/presentationml/2006/ole">
            <mc:AlternateContent xmlns:mc="http://schemas.openxmlformats.org/markup-compatibility/2006">
              <mc:Choice xmlns:v="urn:schemas-microsoft-com:vml" Requires="v">
                <p:oleObj spid="_x0000_s36885" r:id="rId4" imgW="1108710" imgH="1729740" progId="Visio.Drawing.11">
                  <p:embed/>
                </p:oleObj>
              </mc:Choice>
              <mc:Fallback>
                <p:oleObj r:id="rId4" imgW="1108710" imgH="1729740" progId="Visio.Drawing.11">
                  <p:embed/>
                  <p:pic>
                    <p:nvPicPr>
                      <p:cNvPr id="9222" name="Object 6">
                        <a:extLst>
                          <a:ext uri="{FF2B5EF4-FFF2-40B4-BE49-F238E27FC236}">
                            <a16:creationId xmlns:a16="http://schemas.microsoft.com/office/drawing/2014/main" id="{A43ED91C-8831-4D4B-96E7-5AFFF59022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465" y="2708920"/>
                        <a:ext cx="1934848" cy="3034655"/>
                      </a:xfrm>
                      <a:prstGeom prst="rect">
                        <a:avLst/>
                      </a:prstGeom>
                      <a:noFill/>
                      <a:ln>
                        <a:noFill/>
                      </a:ln>
                      <a:extLst/>
                    </p:spPr>
                  </p:pic>
                </p:oleObj>
              </mc:Fallback>
            </mc:AlternateContent>
          </a:graphicData>
        </a:graphic>
      </p:graphicFrame>
      <p:graphicFrame>
        <p:nvGraphicFramePr>
          <p:cNvPr id="2" name="图示 1">
            <a:extLst>
              <a:ext uri="{FF2B5EF4-FFF2-40B4-BE49-F238E27FC236}">
                <a16:creationId xmlns:a16="http://schemas.microsoft.com/office/drawing/2014/main" id="{5DD4E0B1-FD28-4681-A1E4-65E84A85E85F}"/>
              </a:ext>
            </a:extLst>
          </p:cNvPr>
          <p:cNvGraphicFramePr/>
          <p:nvPr>
            <p:extLst>
              <p:ext uri="{D42A27DB-BD31-4B8C-83A1-F6EECF244321}">
                <p14:modId xmlns:p14="http://schemas.microsoft.com/office/powerpoint/2010/main" val="4069093476"/>
              </p:ext>
            </p:extLst>
          </p:nvPr>
        </p:nvGraphicFramePr>
        <p:xfrm>
          <a:off x="4881563" y="2996952"/>
          <a:ext cx="4031877" cy="24886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0839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3">
            <a:extLst>
              <a:ext uri="{FF2B5EF4-FFF2-40B4-BE49-F238E27FC236}">
                <a16:creationId xmlns:a16="http://schemas.microsoft.com/office/drawing/2014/main" id="{6374B2C4-2773-4821-9C17-55518F47763F}"/>
              </a:ext>
            </a:extLst>
          </p:cNvPr>
          <p:cNvSpPr>
            <a:spLocks noGrp="1"/>
          </p:cNvSpPr>
          <p:nvPr>
            <p:ph type="ftr" sz="quarter" idx="10"/>
          </p:nvPr>
        </p:nvSpPr>
        <p:spPr>
          <a:noFill/>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56DC8762-A18F-47CD-AC07-6F9709BFF309}" type="slidenum">
              <a:rPr lang="en-US" altLang="ko-KR" sz="1400"/>
              <a:pPr/>
              <a:t>8</a:t>
            </a:fld>
            <a:endParaRPr lang="en-US" altLang="ko-KR" sz="1400"/>
          </a:p>
        </p:txBody>
      </p:sp>
      <p:sp>
        <p:nvSpPr>
          <p:cNvPr id="602114" name="Rectangle 2">
            <a:extLst>
              <a:ext uri="{FF2B5EF4-FFF2-40B4-BE49-F238E27FC236}">
                <a16:creationId xmlns:a16="http://schemas.microsoft.com/office/drawing/2014/main" id="{C41BB598-A280-4D80-9077-8FABFC9B8330}"/>
              </a:ext>
            </a:extLst>
          </p:cNvPr>
          <p:cNvSpPr>
            <a:spLocks noGrp="1" noChangeArrowheads="1"/>
          </p:cNvSpPr>
          <p:nvPr>
            <p:ph type="title"/>
          </p:nvPr>
        </p:nvSpPr>
        <p:spPr/>
        <p:txBody>
          <a:bodyPr/>
          <a:lstStyle/>
          <a:p>
            <a:pPr>
              <a:defRPr/>
            </a:pPr>
            <a:r>
              <a:rPr lang="zh-CN" altLang="en-US" dirty="0"/>
              <a:t>顺序结构程序设计</a:t>
            </a:r>
          </a:p>
        </p:txBody>
      </p:sp>
      <p:sp>
        <p:nvSpPr>
          <p:cNvPr id="602115" name="Rectangle 3">
            <a:extLst>
              <a:ext uri="{FF2B5EF4-FFF2-40B4-BE49-F238E27FC236}">
                <a16:creationId xmlns:a16="http://schemas.microsoft.com/office/drawing/2014/main" id="{95CCFCEF-DFB5-4734-BDDD-A0774157D442}"/>
              </a:ext>
            </a:extLst>
          </p:cNvPr>
          <p:cNvSpPr>
            <a:spLocks noGrp="1" noChangeArrowheads="1"/>
          </p:cNvSpPr>
          <p:nvPr>
            <p:ph type="body" idx="1"/>
          </p:nvPr>
        </p:nvSpPr>
        <p:spPr>
          <a:xfrm>
            <a:off x="183531" y="974495"/>
            <a:ext cx="8928992" cy="936094"/>
          </a:xfrm>
        </p:spPr>
        <p:txBody>
          <a:bodyPr/>
          <a:lstStyle/>
          <a:p>
            <a:pPr>
              <a:defRPr/>
            </a:pPr>
            <a:r>
              <a:rPr lang="zh-CN" altLang="en-US" dirty="0">
                <a:latin typeface="黑体" panose="02010609060101010101" pitchFamily="49" charset="-122"/>
                <a:ea typeface="黑体" panose="02010609060101010101" pitchFamily="49" charset="-122"/>
              </a:rPr>
              <a:t>程序设计的过程，一般包括以下步骤：</a:t>
            </a:r>
          </a:p>
        </p:txBody>
      </p:sp>
      <p:sp>
        <p:nvSpPr>
          <p:cNvPr id="10245" name="Rectangle 5">
            <a:extLst>
              <a:ext uri="{FF2B5EF4-FFF2-40B4-BE49-F238E27FC236}">
                <a16:creationId xmlns:a16="http://schemas.microsoft.com/office/drawing/2014/main" id="{3C613924-B99C-45DD-B01A-0494E0AEDCAE}"/>
              </a:ext>
            </a:extLst>
          </p:cNvPr>
          <p:cNvSpPr>
            <a:spLocks noChangeArrowheads="1"/>
          </p:cNvSpPr>
          <p:nvPr/>
        </p:nvSpPr>
        <p:spPr bwMode="auto">
          <a:xfrm>
            <a:off x="0" y="25622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zh-CN" altLang="en-US"/>
          </a:p>
        </p:txBody>
      </p:sp>
      <p:graphicFrame>
        <p:nvGraphicFramePr>
          <p:cNvPr id="4" name="图示 3">
            <a:extLst>
              <a:ext uri="{FF2B5EF4-FFF2-40B4-BE49-F238E27FC236}">
                <a16:creationId xmlns:a16="http://schemas.microsoft.com/office/drawing/2014/main" id="{9670E44D-6CC2-4CE2-A56D-4F4FEC5D3A3A}"/>
              </a:ext>
            </a:extLst>
          </p:cNvPr>
          <p:cNvGraphicFramePr/>
          <p:nvPr>
            <p:extLst>
              <p:ext uri="{D42A27DB-BD31-4B8C-83A1-F6EECF244321}">
                <p14:modId xmlns:p14="http://schemas.microsoft.com/office/powerpoint/2010/main" val="3334725688"/>
              </p:ext>
            </p:extLst>
          </p:nvPr>
        </p:nvGraphicFramePr>
        <p:xfrm>
          <a:off x="776536" y="1916833"/>
          <a:ext cx="8352928" cy="4236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87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465832" y="1043609"/>
            <a:ext cx="9023672" cy="1592744"/>
          </a:xfrm>
          <a:prstGeom prst="rect">
            <a:avLst/>
          </a:prstGeom>
          <a:noFill/>
          <a:ln w="9525">
            <a:noFill/>
            <a:miter lim="800000"/>
            <a:headEnd/>
            <a:tailEnd/>
          </a:ln>
        </p:spPr>
        <p:txBody>
          <a:bodyPr wrap="square">
            <a:spAutoFit/>
          </a:bodyPr>
          <a:lstStyle/>
          <a:p>
            <a:pPr>
              <a:lnSpc>
                <a:spcPts val="3900"/>
              </a:lnSpc>
            </a:pPr>
            <a:r>
              <a:rPr lang="zh-CN" altLang="en-US" sz="2800" b="1" dirty="0">
                <a:solidFill>
                  <a:srgbClr val="CC0000"/>
                </a:solidFill>
                <a:latin typeface="黑体" pitchFamily="49" charset="-122"/>
                <a:ea typeface="黑体" pitchFamily="49" charset="-122"/>
              </a:rPr>
              <a:t>例</a:t>
            </a:r>
            <a:r>
              <a:rPr lang="en-US" altLang="zh-CN" sz="2800" b="1" dirty="0">
                <a:solidFill>
                  <a:srgbClr val="CC0000"/>
                </a:solidFill>
                <a:latin typeface="黑体" pitchFamily="49" charset="-122"/>
                <a:ea typeface="黑体" pitchFamily="49" charset="-122"/>
              </a:rPr>
              <a:t>1 </a:t>
            </a:r>
            <a:r>
              <a:rPr lang="zh-CN" altLang="en-US" sz="2800" dirty="0">
                <a:latin typeface="黑体" pitchFamily="49" charset="-122"/>
                <a:ea typeface="黑体" pitchFamily="49" charset="-122"/>
              </a:rPr>
              <a:t>已知华氏温度变换为摄氏温度的公式如下，其中，</a:t>
            </a:r>
            <a:r>
              <a:rPr lang="en-US" altLang="zh-CN" sz="2800" i="1" dirty="0">
                <a:latin typeface="黑体" pitchFamily="49" charset="-122"/>
                <a:ea typeface="黑体" pitchFamily="49" charset="-122"/>
              </a:rPr>
              <a:t>C </a:t>
            </a:r>
            <a:r>
              <a:rPr lang="zh-CN" altLang="en-US" sz="2800" dirty="0">
                <a:latin typeface="黑体" pitchFamily="49" charset="-122"/>
                <a:ea typeface="黑体" pitchFamily="49" charset="-122"/>
              </a:rPr>
              <a:t>表示摄氏温度，</a:t>
            </a:r>
            <a:r>
              <a:rPr lang="en-US" altLang="zh-CN" sz="2800" i="1" dirty="0">
                <a:latin typeface="黑体" pitchFamily="49" charset="-122"/>
                <a:ea typeface="黑体" pitchFamily="49" charset="-122"/>
              </a:rPr>
              <a:t>F </a:t>
            </a:r>
            <a:r>
              <a:rPr lang="zh-CN" altLang="en-US" sz="2800" dirty="0">
                <a:latin typeface="黑体" pitchFamily="49" charset="-122"/>
                <a:ea typeface="黑体" pitchFamily="49" charset="-122"/>
              </a:rPr>
              <a:t>表示华氏温度。编程输入一个华氏温度，然后输出对应的摄氏温度。</a:t>
            </a:r>
          </a:p>
        </p:txBody>
      </p:sp>
      <p:graphicFrame>
        <p:nvGraphicFramePr>
          <p:cNvPr id="3074" name="Object 2"/>
          <p:cNvGraphicFramePr>
            <a:graphicFrameLocks noChangeAspect="1"/>
          </p:cNvGraphicFramePr>
          <p:nvPr>
            <p:extLst>
              <p:ext uri="{D42A27DB-BD31-4B8C-83A1-F6EECF244321}">
                <p14:modId xmlns:p14="http://schemas.microsoft.com/office/powerpoint/2010/main" val="233599584"/>
              </p:ext>
            </p:extLst>
          </p:nvPr>
        </p:nvGraphicFramePr>
        <p:xfrm>
          <a:off x="3584848" y="3789040"/>
          <a:ext cx="2035427" cy="864096"/>
        </p:xfrm>
        <a:graphic>
          <a:graphicData uri="http://schemas.openxmlformats.org/presentationml/2006/ole">
            <mc:AlternateContent xmlns:mc="http://schemas.openxmlformats.org/markup-compatibility/2006">
              <mc:Choice xmlns:v="urn:schemas-microsoft-com:vml" Requires="v">
                <p:oleObj spid="_x0000_s42001" name="Equation" r:id="rId3" imgW="926698" imgH="393529" progId="Equation.3">
                  <p:embed/>
                </p:oleObj>
              </mc:Choice>
              <mc:Fallback>
                <p:oleObj name="Equation" r:id="rId3" imgW="926698" imgH="393529" progId="Equation.3">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848" y="3789040"/>
                        <a:ext cx="2035427" cy="864096"/>
                      </a:xfrm>
                      <a:prstGeom prst="rect">
                        <a:avLst/>
                      </a:prstGeom>
                      <a:noFill/>
                      <a:effectLst/>
                    </p:spPr>
                  </p:pic>
                </p:oleObj>
              </mc:Fallback>
            </mc:AlternateContent>
          </a:graphicData>
        </a:graphic>
      </p:graphicFrame>
      <p:sp>
        <p:nvSpPr>
          <p:cNvPr id="5" name="Rectangle 2">
            <a:extLst>
              <a:ext uri="{FF2B5EF4-FFF2-40B4-BE49-F238E27FC236}">
                <a16:creationId xmlns:a16="http://schemas.microsoft.com/office/drawing/2014/main" id="{D65C09E7-94A8-40A1-B763-4749B09CDB43}"/>
              </a:ext>
            </a:extLst>
          </p:cNvPr>
          <p:cNvSpPr txBox="1">
            <a:spLocks noChangeArrowheads="1"/>
          </p:cNvSpPr>
          <p:nvPr/>
        </p:nvSpPr>
        <p:spPr>
          <a:xfrm>
            <a:off x="200472" y="116632"/>
            <a:ext cx="8420100" cy="648072"/>
          </a:xfrm>
          <a:prstGeom prst="rect">
            <a:avLst/>
          </a:prstGeom>
        </p:spPr>
        <p:txBody>
          <a:bodyPr/>
          <a:lstStyle>
            <a:lvl1pPr algn="l" rtl="0" eaLnBrk="0" fontAlgn="base" hangingPunct="0">
              <a:spcBef>
                <a:spcPct val="0"/>
              </a:spcBef>
              <a:spcAft>
                <a:spcPct val="0"/>
              </a:spcAft>
              <a:defRPr sz="4400" b="1" kern="12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0" fontAlgn="base" hangingPunct="0">
              <a:spcBef>
                <a:spcPct val="0"/>
              </a:spcBef>
              <a:spcAft>
                <a:spcPct val="0"/>
              </a:spcAft>
              <a:defRPr sz="4400" b="1">
                <a:solidFill>
                  <a:srgbClr val="000099"/>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a:lstStyle>
          <a:p>
            <a:pPr>
              <a:defRPr/>
            </a:pPr>
            <a:r>
              <a:rPr lang="zh-CN" altLang="en-US" sz="4000" dirty="0"/>
              <a:t>顺序结构程序设计</a:t>
            </a:r>
          </a:p>
        </p:txBody>
      </p:sp>
    </p:spTree>
    <p:extLst>
      <p:ext uri="{BB962C8B-B14F-4D97-AF65-F5344CB8AC3E}">
        <p14:creationId xmlns:p14="http://schemas.microsoft.com/office/powerpoint/2010/main" val="2439991158"/>
      </p:ext>
    </p:extLst>
  </p:cSld>
  <p:clrMapOvr>
    <a:masterClrMapping/>
  </p:clrMapOvr>
</p:sld>
</file>

<file path=ppt/theme/theme1.xml><?xml version="1.0" encoding="utf-8"?>
<a:theme xmlns:a="http://schemas.openxmlformats.org/drawingml/2006/main" name="网络管理讲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Times New Roman"/>
        <a:ea typeface="华文新魏"/>
        <a:cs typeface=""/>
      </a:majorFont>
      <a:minorFont>
        <a:latin typeface="Times New Roman"/>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anose="02020603050405020304" pitchFamily="18"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anose="02020603050405020304" pitchFamily="18" charset="0"/>
            <a:ea typeface="굴림" panose="020B0600000101010101"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Data\Microsoft\Templates\网络管理讲稿.pot</Template>
  <TotalTime>6995</TotalTime>
  <Words>1681</Words>
  <Application>Microsoft Office PowerPoint</Application>
  <PresentationFormat>A4 纸张(210x297 毫米)</PresentationFormat>
  <Paragraphs>314</Paragraphs>
  <Slides>43</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60" baseType="lpstr">
      <vt:lpstr>Adobe 黑体 Std R</vt:lpstr>
      <vt:lpstr>굴림</vt:lpstr>
      <vt:lpstr>Hiragino Sans GB W6</vt:lpstr>
      <vt:lpstr>方正姚体</vt:lpstr>
      <vt:lpstr>黑体</vt:lpstr>
      <vt:lpstr>华文新魏</vt:lpstr>
      <vt:lpstr>隶书</vt:lpstr>
      <vt:lpstr>宋体</vt:lpstr>
      <vt:lpstr>Arial</vt:lpstr>
      <vt:lpstr>Copperplate Gothic Bold</vt:lpstr>
      <vt:lpstr>Symbol</vt:lpstr>
      <vt:lpstr>Times New Roman</vt:lpstr>
      <vt:lpstr>Wingdings</vt:lpstr>
      <vt:lpstr>网络管理讲稿</vt:lpstr>
      <vt:lpstr>Visio.Drawing.11</vt:lpstr>
      <vt:lpstr>Equation</vt:lpstr>
      <vt:lpstr>公式</vt:lpstr>
      <vt:lpstr>PowerPoint 演示文稿</vt:lpstr>
      <vt:lpstr>第4章 算法基本结构-顺序结构</vt:lpstr>
      <vt:lpstr>主要内容</vt:lpstr>
      <vt:lpstr>C语句</vt:lpstr>
      <vt:lpstr>C语句</vt:lpstr>
      <vt:lpstr>C程序的注释 </vt:lpstr>
      <vt:lpstr>顺序结构程序设计 </vt:lpstr>
      <vt:lpstr>顺序结构程序设计</vt:lpstr>
      <vt:lpstr>PowerPoint 演示文稿</vt:lpstr>
      <vt:lpstr>PowerPoint 演示文稿</vt:lpstr>
      <vt:lpstr>PowerPoint 演示文稿</vt:lpstr>
      <vt:lpstr>PowerPoint 演示文稿</vt:lpstr>
      <vt:lpstr>顺序结构程序设计</vt:lpstr>
      <vt:lpstr>顺序结构程序设计</vt:lpstr>
      <vt:lpstr>顺序结构程序设计</vt:lpstr>
      <vt:lpstr>顺序结构程序设计</vt:lpstr>
      <vt:lpstr>顺序结构程序设计</vt:lpstr>
      <vt:lpstr>顺序结构程序设计</vt:lpstr>
      <vt:lpstr>顺序结构程序设计</vt:lpstr>
      <vt:lpstr>学习提示 </vt:lpstr>
      <vt:lpstr>顺序结构程序设计（*）</vt:lpstr>
      <vt:lpstr>顺序结构程序设计（*）</vt:lpstr>
      <vt:lpstr>顺序结构程序设计</vt:lpstr>
      <vt:lpstr>顺序结构程序设计</vt:lpstr>
      <vt:lpstr>常见的编程错误及其调试 </vt:lpstr>
      <vt:lpstr>语法错误</vt:lpstr>
      <vt:lpstr>语法错误</vt:lpstr>
      <vt:lpstr>语法错误</vt:lpstr>
      <vt:lpstr>语法错误</vt:lpstr>
      <vt:lpstr>语法错误</vt:lpstr>
      <vt:lpstr>运行时错误 </vt:lpstr>
      <vt:lpstr>运行时错误</vt:lpstr>
      <vt:lpstr>未检测到的错误 </vt:lpstr>
      <vt:lpstr>未检测到的错误</vt:lpstr>
      <vt:lpstr>未检测到的错误</vt:lpstr>
      <vt:lpstr>未检测到的错误</vt:lpstr>
      <vt:lpstr>未检测到的错误</vt:lpstr>
      <vt:lpstr>未检测到的错误</vt:lpstr>
      <vt:lpstr>逻辑错误</vt:lpstr>
      <vt:lpstr>程序调试方法 </vt:lpstr>
      <vt:lpstr>程序调试方法</vt:lpstr>
      <vt:lpstr>程序调试方法</vt:lpstr>
      <vt:lpstr>作业与实验要求</vt:lpstr>
    </vt:vector>
  </TitlesOfParts>
  <Company>tonecom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C语言程序设计-绪论</dc:title>
  <dc:creator>xjd</dc:creator>
  <cp:lastModifiedBy>Sunix Liu</cp:lastModifiedBy>
  <cp:revision>1115</cp:revision>
  <cp:lastPrinted>1999-06-03T07:41:47Z</cp:lastPrinted>
  <dcterms:created xsi:type="dcterms:W3CDTF">1999-05-31T06:37:31Z</dcterms:created>
  <dcterms:modified xsi:type="dcterms:W3CDTF">2019-08-30T07:02:22Z</dcterms:modified>
</cp:coreProperties>
</file>