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06" r:id="rId3"/>
    <p:sldId id="311" r:id="rId4"/>
    <p:sldId id="317" r:id="rId5"/>
    <p:sldId id="320" r:id="rId6"/>
    <p:sldId id="318" r:id="rId7"/>
    <p:sldId id="319" r:id="rId8"/>
    <p:sldId id="321" r:id="rId9"/>
    <p:sldId id="313" r:id="rId10"/>
    <p:sldId id="315" r:id="rId11"/>
    <p:sldId id="322" r:id="rId1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36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AEF18F14-497E-47AA-B6C3-88A9E9634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5509E63-20DE-43E3-8E67-4104A176393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00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990E5E9-4FA4-4DDF-9FDA-61CB4AF249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DA52-39C1-4AFB-A410-8DDF37CCD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6118-C969-47B1-9F06-46E843FF6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DB82A-8E08-4C91-A805-A58520DC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E4749-D696-4C74-9232-23248B35B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7E96-39E8-4A57-A351-9D011C326386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73366-08FC-4D00-AE8E-B3CF0C411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F0D9-2EA2-4CDE-9A9F-E7F17821C9D9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FF6C-FBD8-463E-9A59-6D2D3DA3F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4DE2A-9825-4A3B-8E44-753746305A29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013E6-792A-46D4-8F46-8974B4BFB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1EC4D-9B25-459D-841D-5E37531910B8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A1B3-9EAB-4A45-95D9-290304355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851C3-E5D4-44D5-A9CF-07DA943C88FA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403B-8717-4086-8A41-2A3678E47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4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3A11-4D9B-468A-8B28-F0AC6D29E918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4265D-46AA-4C96-B457-403033D9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877F-C449-4CDE-A7F0-96ABC049BBB8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05A-4FCA-4594-AB18-DD900285C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10FD-2870-40F8-A70B-71995BA13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1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C54A-2770-43DA-B87A-AF24D81622A2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30C11-5237-4B0F-99E7-534BF2902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8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9C140-58A6-4ACC-ABAA-4A2E2107D100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F54EE-856F-4B42-B664-9F2C1341E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2F9C-F763-464F-A2B9-2C1F807E4E9B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A236C-AB77-4939-9404-F9947B9EE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7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5A53-960A-4987-9589-9A09C2F0C6F5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8F64E-2C9F-47BB-80F9-59F78198A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C57B-507A-4CEB-B199-A2374CEB4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67A8A-29DC-4BE9-8C9E-379110A5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62B6-23C8-48F6-8798-3E543458F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4D9C-C3AF-421C-A448-F9A312B20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31CC8-ACBD-4C84-ABBD-E5D843637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99C34-9C93-4CFB-8D41-A726529DB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EB0C-267C-4069-8F17-8F615C107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EB4D3A33-202B-46B2-9242-263963A96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7" r:id="rId1"/>
    <p:sldLayoutId id="2147484928" r:id="rId2"/>
    <p:sldLayoutId id="2147484929" r:id="rId3"/>
    <p:sldLayoutId id="2147484930" r:id="rId4"/>
    <p:sldLayoutId id="2147484931" r:id="rId5"/>
    <p:sldLayoutId id="2147484932" r:id="rId6"/>
    <p:sldLayoutId id="2147484933" r:id="rId7"/>
    <p:sldLayoutId id="2147484934" r:id="rId8"/>
    <p:sldLayoutId id="2147484935" r:id="rId9"/>
    <p:sldLayoutId id="2147484936" r:id="rId10"/>
    <p:sldLayoutId id="2147484937" r:id="rId11"/>
    <p:sldLayoutId id="2147484938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AF2E2809-3334-4527-9CD5-177E1EDEE6AB}" type="datetimeFigureOut">
              <a:rPr lang="en-US"/>
              <a:pPr>
                <a:defRPr/>
              </a:pPr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B547C51-94FA-4ADC-BA86-1C48D03E6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16" r:id="rId1"/>
    <p:sldLayoutId id="2147484917" r:id="rId2"/>
    <p:sldLayoutId id="2147484918" r:id="rId3"/>
    <p:sldLayoutId id="2147484919" r:id="rId4"/>
    <p:sldLayoutId id="2147484920" r:id="rId5"/>
    <p:sldLayoutId id="2147484921" r:id="rId6"/>
    <p:sldLayoutId id="2147484922" r:id="rId7"/>
    <p:sldLayoutId id="2147484923" r:id="rId8"/>
    <p:sldLayoutId id="2147484924" r:id="rId9"/>
    <p:sldLayoutId id="2147484925" r:id="rId10"/>
    <p:sldLayoutId id="21474849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.publishing.service.gov.uk/government/uploads/system/uploads/attachment_data/file/441786/BR_PDF_AD_M2_2015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Accessibility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Identify the vulnerable populations to consider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Discuss requirements for accessibility and other special </a:t>
            </a:r>
            <a:r>
              <a:rPr lang="en-US" dirty="0" smtClean="0"/>
              <a:t>needs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Increased occupant evacuation elevators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Stairway descent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Multi sensorial wayfinding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Personalized emergency messaging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760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L’Isle</a:t>
            </a:r>
            <a:r>
              <a:rPr lang="en-US" dirty="0" smtClean="0"/>
              <a:t> </a:t>
            </a:r>
            <a:r>
              <a:rPr lang="en-US" smtClean="0"/>
              <a:t>Verte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9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Mobility Impairments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Must accommodate everyone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All occupants not intimate with fire shall be kept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Chapter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Four or more floors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Elevator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exit access stairs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Stairs 48” between handrails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 with sprinklers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Area of refuge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6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Chapter 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all areas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 areas where change in elevation is essential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 elevators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all routes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One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Site plan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60 % of entrances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General circulation</a:t>
            </a:r>
          </a:p>
        </p:txBody>
      </p:sp>
      <p:pic>
        <p:nvPicPr>
          <p:cNvPr id="1026" name="Picture 2" descr="C:\Users\user\AppData\Local\Microsoft\Windows\Temporary Internet Files\Content.IE5\973ARPNS\wheelchair_pictogram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58" y="2484437"/>
            <a:ext cx="3365088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7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 Chapter 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Parking spaces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Hospital sleeping rooms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Hotel rooms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Apartments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Assembly seating 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Self-service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Bathrooms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Check-out aisles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Recreation facilities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C:\Users\user\AppData\Local\Microsoft\Windows\Temporary Internet Files\Content.IE5\IP4M69HJ\4886682608_cdf9c15b00_b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40" y="1768475"/>
            <a:ext cx="3325283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0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Codes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assets.publishing.service.gov.uk/government/uploads/system/uploads/attachment_data/file/441786/BR_PDF_AD_M2_2015.pdf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Vulnerable Populations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Movement impaired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Visually impaired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Hearing impaired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Cognitive disability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Elderly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Children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Large groups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Isolation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857250" lvl="1" indent="-4572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7172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3200" smtClean="0"/>
              <a:t>Unfamiliar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mtClean="0"/>
              <a:t>Asleep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mtClean="0"/>
              <a:t>Intoxicated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mtClean="0"/>
              <a:t>Non-Native speakers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mtClean="0"/>
              <a:t>Committed to task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mtClean="0"/>
              <a:t>Situationally disabled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mtClean="0"/>
              <a:t>Compounded    effects</a:t>
            </a:r>
          </a:p>
        </p:txBody>
      </p:sp>
    </p:spTree>
    <p:extLst>
      <p:ext uri="{BB962C8B-B14F-4D97-AF65-F5344CB8AC3E}">
        <p14:creationId xmlns:p14="http://schemas.microsoft.com/office/powerpoint/2010/main" val="22447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Combination horn/strobe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520 Hz smoke </a:t>
            </a:r>
            <a:r>
              <a:rPr lang="en-US" dirty="0" smtClean="0"/>
              <a:t>alarms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Voice alarms?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Area of refuge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Occupant evacuation elevators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Assistive listening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Stair markings?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Signage</a:t>
            </a:r>
          </a:p>
        </p:txBody>
      </p:sp>
    </p:spTree>
    <p:extLst>
      <p:ext uri="{BB962C8B-B14F-4D97-AF65-F5344CB8AC3E}">
        <p14:creationId xmlns:p14="http://schemas.microsoft.com/office/powerpoint/2010/main" val="358946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10829</TotalTime>
  <Words>179</Words>
  <Application>Microsoft Office PowerPoint</Application>
  <PresentationFormat>Custom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Times New Roman</vt:lpstr>
      <vt:lpstr>Wingdings</vt:lpstr>
      <vt:lpstr>Office Theme</vt:lpstr>
      <vt:lpstr>Custom Design</vt:lpstr>
      <vt:lpstr>Accessibility</vt:lpstr>
      <vt:lpstr>Historic Fire</vt:lpstr>
      <vt:lpstr>Mobility Impairments</vt:lpstr>
      <vt:lpstr>IBC Chapter 10</vt:lpstr>
      <vt:lpstr>IBC Chapter 11</vt:lpstr>
      <vt:lpstr>IBC Chapter 11</vt:lpstr>
      <vt:lpstr>International Codes</vt:lpstr>
      <vt:lpstr>Vulnerable Populations</vt:lpstr>
      <vt:lpstr>Code Requirements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Hoskins, Bryan Lawrence</cp:lastModifiedBy>
  <cp:revision>339</cp:revision>
  <cp:lastPrinted>1601-01-01T00:00:00Z</cp:lastPrinted>
  <dcterms:created xsi:type="dcterms:W3CDTF">2012-08-19T20:58:19Z</dcterms:created>
  <dcterms:modified xsi:type="dcterms:W3CDTF">2021-07-30T22:03:35Z</dcterms:modified>
</cp:coreProperties>
</file>