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0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36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9D158F-0217-44F4-9C7D-441C7F15C8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fld id="{5C46DA2E-9707-435D-A304-74408DB30C0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842BA-288B-402F-BE30-01BFD1C5E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20B1-D792-4B00-8157-D24563859F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69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88A6C-9393-4242-A376-031FCFB9C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55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4C9A8-2828-4909-B51A-C95F160D8F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44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C640-E80D-45FC-B5AB-53575B6D6DD4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2BB83-A9C2-4353-ADEA-6A833B1119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11B77-D0DD-4B32-BDCB-236E57081140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63BDF-5E22-4E39-80E3-A496EF90E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3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73B67-94A8-401D-B2DE-D38EAF45C19D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54A28-F54A-408B-814C-DC265B09E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42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5BB9E-FE56-482A-B490-BAF79614FFD7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094BD-ED2B-4AF9-96E4-E4CC755A3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65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3C4E-50E7-429B-A1FC-1176055B83E4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5D11-70A1-435D-BB4E-F1F37CF80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51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9058-02B4-4B31-AD72-9C2089874B54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F1EF9-AD82-486E-A0DA-116360EE3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663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947-BD11-4252-A124-05CE1314E71F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C860-2FF9-47A1-B6F5-0D3281074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3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6F7B-5CA1-4777-9C1D-D098C0050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516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ED6E-3C35-4FDB-9ED7-24D55BD8AFAF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2965-1962-4E34-AC45-F88C6457A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573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0EB-2554-427E-8E37-AD8048DF8396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C21E4-8F8E-48B0-854D-7AA73ADF0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38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6EF14-5975-456A-AE3D-8D4E3D07BC87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CC2F7-BDCC-4E6E-B7F2-C66225A458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51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C51F4-B662-4A3A-BC31-5B0156855875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06D0-2FDB-4875-A337-47F3A761D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5FEF3-D5BC-4927-92DD-1B19257232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9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8EA2-A0A3-4869-8516-1D0DCF6B0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C3D0F-5941-42C4-8029-3F70DA4D3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2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387C0-28EF-4DB7-A56F-97108BF4A0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75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6447-F272-433C-B851-6CB8687D7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5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00CE2-3CE9-4C74-AD22-E6A444ED2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2339D-6BD9-44D4-A936-99771F486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40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E3F8D81-7DDD-4A8E-99DF-51F44CA78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691AA49-1D60-48E6-AB9B-3667F60583E2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93F28E-3D1E-497F-AECF-7DC38D19C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Cultural Significance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Explain how building design should change based on the expected occupants</a:t>
            </a:r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Identify code requirements that are culturally dependent</a:t>
            </a:r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  <a:p>
            <a:pPr marL="431800" indent="-323850" eaLnBrk="1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Culturally Significant Buildings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Concerns beyond life 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Building more than just a building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May not be obvious what the significance is to outsiders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Historic Fire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Notre Dame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Data primarily from relatively few locations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Significant variation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4975" t="33337" r="31905" b="12187"/>
          <a:stretch/>
        </p:blipFill>
        <p:spPr>
          <a:xfrm>
            <a:off x="5604928" y="2454130"/>
            <a:ext cx="3281041" cy="35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Density </a:t>
            </a:r>
            <a:r>
              <a:rPr lang="en-US" dirty="0" smtClean="0"/>
              <a:t>drives flow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At lowest levels people free to choose own speed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Spacing is culturally dependent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7362" y="3228606"/>
            <a:ext cx="3856173" cy="20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factors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Determined based on observations of actual buildings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Change with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Spiral stairs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NFPA 5000: Spiral stairs shall turn such that descending users have the outer handrail on their right side</a:t>
            </a:r>
          </a:p>
          <a:p>
            <a:pPr lvl="1"/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6091" y="2454130"/>
            <a:ext cx="3421491" cy="25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9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Societal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Some studies found differences in movement speeds, others have not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Potential correlation to clothing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Interpersonal spacing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Passing and merging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Deference </a:t>
            </a:r>
            <a:r>
              <a:rPr lang="en-US" dirty="0" smtClean="0"/>
              <a:t>behavior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mtClean="0"/>
              <a:t>Exit choice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6556" y="2454130"/>
            <a:ext cx="3597786" cy="35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 err="1" smtClean="0"/>
              <a:t>BeSeCu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evacuations from multiple European countries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Statistically different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3316" y="2492190"/>
            <a:ext cx="4284266" cy="35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/>
              <a:t>Differences in fire safety training in schools- sometimes within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Differences in pre-evacuation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Differences in actions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Difference in perceived severity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814" y="3315840"/>
            <a:ext cx="2323269" cy="18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Building 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Refuge floors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Vestibules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Numbers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Speeds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Clothing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Density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Fitness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Interactions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Merging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Pre-evacuation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Behavioral norms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Exit </a:t>
            </a:r>
            <a:r>
              <a:rPr lang="en-US" dirty="0"/>
              <a:t>choice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Exits designated for </a:t>
            </a:r>
            <a:r>
              <a:rPr lang="en-US" dirty="0" smtClean="0"/>
              <a:t>others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Familiarity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203</Words>
  <Application>Microsoft Office PowerPoint</Application>
  <PresentationFormat>Custom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Times New Roman</vt:lpstr>
      <vt:lpstr>Wingdings</vt:lpstr>
      <vt:lpstr>Office Theme</vt:lpstr>
      <vt:lpstr>Custom Design</vt:lpstr>
      <vt:lpstr>Cultural Significance</vt:lpstr>
      <vt:lpstr>Historic Fire</vt:lpstr>
      <vt:lpstr>Underlying Assumptions</vt:lpstr>
      <vt:lpstr>Underlying Assumptions</vt:lpstr>
      <vt:lpstr>Building Codes</vt:lpstr>
      <vt:lpstr>Societal Norms</vt:lpstr>
      <vt:lpstr>Fire Experience</vt:lpstr>
      <vt:lpstr>Fire Experience</vt:lpstr>
      <vt:lpstr>Impact</vt:lpstr>
      <vt:lpstr>Culturally Significant Buildings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Hoskins, Bryan Lawrence</cp:lastModifiedBy>
  <cp:revision>145</cp:revision>
  <cp:lastPrinted>1601-01-01T00:00:00Z</cp:lastPrinted>
  <dcterms:created xsi:type="dcterms:W3CDTF">2012-08-19T20:58:19Z</dcterms:created>
  <dcterms:modified xsi:type="dcterms:W3CDTF">2022-09-27T10:15:38Z</dcterms:modified>
</cp:coreProperties>
</file>