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5900"/>
    <a:srgbClr val="FF7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93BD4-0AE0-48BD-AA70-CF8FACE88FE7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5CA81-A962-4A99-851C-A04642DE1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628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5D6BE-6B71-44BF-AA06-49B6A829FDFE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F08F1-45FE-42D2-BF71-B70DB0EAE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045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440" y="2129984"/>
            <a:ext cx="7773120" cy="1470394"/>
          </a:xfrm>
        </p:spPr>
        <p:txBody>
          <a:bodyPr/>
          <a:lstStyle>
            <a:lvl1pPr>
              <a:defRPr>
                <a:latin typeface="Algerian" panose="04020705040A02060702" pitchFamily="8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321" y="3885528"/>
            <a:ext cx="6400800" cy="1752664"/>
          </a:xfrm>
        </p:spPr>
        <p:txBody>
          <a:bodyPr/>
          <a:lstStyle>
            <a:lvl1pPr marL="0" indent="0" algn="ctr">
              <a:buNone/>
              <a:defRPr>
                <a:latin typeface="Algerian" panose="04020705040A02060702" pitchFamily="82" charset="0"/>
              </a:defRPr>
            </a:lvl1pPr>
            <a:lvl2pPr marL="414683" indent="0" algn="ctr">
              <a:buNone/>
              <a:defRPr/>
            </a:lvl2pPr>
            <a:lvl3pPr marL="829366" indent="0" algn="ctr">
              <a:buNone/>
              <a:defRPr/>
            </a:lvl3pPr>
            <a:lvl4pPr marL="1244049" indent="0" algn="ctr">
              <a:buNone/>
              <a:defRPr/>
            </a:lvl4pPr>
            <a:lvl5pPr marL="1658732" indent="0" algn="ctr">
              <a:buNone/>
              <a:defRPr/>
            </a:lvl5pPr>
            <a:lvl6pPr marL="2073416" indent="0" algn="ctr">
              <a:buNone/>
              <a:defRPr/>
            </a:lvl6pPr>
            <a:lvl7pPr marL="2488099" indent="0" algn="ctr">
              <a:buNone/>
              <a:defRPr/>
            </a:lvl7pPr>
            <a:lvl8pPr marL="2902782" indent="0" algn="ctr">
              <a:buNone/>
              <a:defRPr/>
            </a:lvl8pPr>
            <a:lvl9pPr marL="3317465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6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C501B-FB62-4577-AC83-82C43D057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0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6481" y="273629"/>
            <a:ext cx="8226720" cy="114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6481" y="1524001"/>
            <a:ext cx="8226720" cy="4605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602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 smtClean="0"/>
              <a:t>Click to edit the outline text format</a:t>
            </a:r>
          </a:p>
          <a:p>
            <a:pPr lvl="1"/>
            <a:r>
              <a:rPr lang="en-GB" altLang="en-US" dirty="0" smtClean="0"/>
              <a:t>Second Outline Level</a:t>
            </a:r>
          </a:p>
          <a:p>
            <a:pPr lvl="2"/>
            <a:r>
              <a:rPr lang="en-GB" altLang="en-US" dirty="0" smtClean="0"/>
              <a:t>Third Outline Level</a:t>
            </a:r>
          </a:p>
          <a:p>
            <a:pPr lvl="3"/>
            <a:r>
              <a:rPr lang="en-GB" altLang="en-US" dirty="0" smtClean="0"/>
              <a:t>Fourth Outline Level</a:t>
            </a:r>
          </a:p>
          <a:p>
            <a:pPr lvl="4"/>
            <a:r>
              <a:rPr lang="en-GB" altLang="en-US" dirty="0" smtClean="0"/>
              <a:t>Fifth Outline Level</a:t>
            </a:r>
          </a:p>
          <a:p>
            <a:pPr lvl="4"/>
            <a:r>
              <a:rPr lang="en-GB" altLang="en-US" dirty="0" smtClean="0"/>
              <a:t>Sixth Outline Level</a:t>
            </a:r>
          </a:p>
          <a:p>
            <a:pPr lvl="4"/>
            <a:r>
              <a:rPr lang="en-GB" altLang="en-US" dirty="0" smtClean="0"/>
              <a:t>Seventh Outline Level</a:t>
            </a:r>
          </a:p>
          <a:p>
            <a:pPr lvl="4"/>
            <a:r>
              <a:rPr lang="en-GB" altLang="en-US" dirty="0" smtClean="0"/>
              <a:t>Eighth Outline Level</a:t>
            </a:r>
          </a:p>
          <a:p>
            <a:pPr lvl="4"/>
            <a:r>
              <a:rPr lang="en-GB" altLang="en-US" dirty="0" smtClean="0"/>
              <a:t>Ninth Outline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6321" y="6247376"/>
            <a:ext cx="1292279" cy="470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656650" algn="l"/>
                <a:tab pos="1313299" algn="l"/>
                <a:tab pos="1969949" algn="l"/>
              </a:tabLst>
              <a:defRPr sz="1300">
                <a:solidFill>
                  <a:srgbClr val="000000"/>
                </a:solidFill>
                <a:latin typeface="Bodoni MT" panose="02070603080606020203" pitchFamily="18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D2B160DA-BCC3-43D7-96CB-0E2108A285E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2" descr="Oklahoma State University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077200" y="6096000"/>
            <a:ext cx="1060534" cy="68942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461520" y="1216928"/>
            <a:ext cx="8225280" cy="207382"/>
          </a:xfrm>
          <a:prstGeom prst="rect">
            <a:avLst/>
          </a:prstGeom>
          <a:solidFill>
            <a:srgbClr val="DD5900"/>
          </a:solidFill>
          <a:ln w="25400" algn="ctr">
            <a:solidFill>
              <a:srgbClr val="FF7300"/>
            </a:solidFill>
            <a:miter lim="800000"/>
            <a:headEnd/>
            <a:tailEnd/>
          </a:ln>
        </p:spPr>
        <p:txBody>
          <a:bodyPr lIns="82945" tIns="41473" rIns="82945" bIns="41473" anchor="ctr"/>
          <a:lstStyle>
            <a:lvl1pPr eaLnBrk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defTabSz="829452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77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hf hdr="0"/>
  <p:txStyles>
    <p:titleStyle>
      <a:lvl1pPr algn="ctr" defTabSz="414726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00"/>
          </a:solidFill>
          <a:latin typeface="Bodoni MT Black" panose="02070A03080606020203" pitchFamily="18" charset="0"/>
          <a:ea typeface="Arial Unicode MS" pitchFamily="34" charset="-128"/>
          <a:cs typeface="+mj-cs"/>
        </a:defRPr>
      </a:lvl1pPr>
      <a:lvl2pPr algn="ctr" defTabSz="414726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Arial" charset="0"/>
          <a:ea typeface="Arial Unicode MS" pitchFamily="34" charset="-128"/>
          <a:cs typeface="Arial Unicode MS" charset="0"/>
        </a:defRPr>
      </a:lvl2pPr>
      <a:lvl3pPr algn="ctr" defTabSz="414726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Arial" charset="0"/>
          <a:ea typeface="Arial Unicode MS" pitchFamily="34" charset="-128"/>
          <a:cs typeface="Arial Unicode MS" charset="0"/>
        </a:defRPr>
      </a:lvl3pPr>
      <a:lvl4pPr algn="ctr" defTabSz="414726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Arial" charset="0"/>
          <a:ea typeface="Arial Unicode MS" pitchFamily="34" charset="-128"/>
          <a:cs typeface="Arial Unicode MS" charset="0"/>
        </a:defRPr>
      </a:lvl4pPr>
      <a:lvl5pPr algn="ctr" defTabSz="414726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Arial" charset="0"/>
          <a:ea typeface="Arial Unicode MS" pitchFamily="34" charset="-128"/>
          <a:cs typeface="Arial Unicode MS" charset="0"/>
        </a:defRPr>
      </a:lvl5pPr>
      <a:lvl6pPr marL="2280994" indent="-207363" algn="ctr" defTabSz="414726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cs typeface="Arial Unicode MS" charset="0"/>
        </a:defRPr>
      </a:lvl6pPr>
      <a:lvl7pPr marL="2695720" indent="-207363" algn="ctr" defTabSz="414726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cs typeface="Arial Unicode MS" charset="0"/>
        </a:defRPr>
      </a:lvl7pPr>
      <a:lvl8pPr marL="3110446" indent="-207363" algn="ctr" defTabSz="414726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cs typeface="Arial Unicode MS" charset="0"/>
        </a:defRPr>
      </a:lvl8pPr>
      <a:lvl9pPr marL="3525172" indent="-207363" algn="ctr" defTabSz="414726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cs typeface="Arial Unicode MS" charset="0"/>
        </a:defRPr>
      </a:lvl9pPr>
    </p:titleStyle>
    <p:bodyStyle>
      <a:lvl1pPr marL="311045" indent="-311045" algn="l" defTabSz="414726" rtl="0" eaLnBrk="0" fontAlgn="base" hangingPunct="0">
        <a:lnSpc>
          <a:spcPct val="93000"/>
        </a:lnSpc>
        <a:spcBef>
          <a:spcPct val="0"/>
        </a:spcBef>
        <a:spcAft>
          <a:spcPts val="1282"/>
        </a:spcAft>
        <a:buClr>
          <a:srgbClr val="000000"/>
        </a:buClr>
        <a:buSzPct val="100000"/>
        <a:buFont typeface="Times New Roman" pitchFamily="18" charset="0"/>
        <a:defRPr sz="2900">
          <a:solidFill>
            <a:srgbClr val="000000"/>
          </a:solidFill>
          <a:latin typeface="Bodoni MT" panose="02070603080606020203" pitchFamily="18" charset="0"/>
          <a:ea typeface="Arial Unicode MS" pitchFamily="34" charset="-128"/>
          <a:cs typeface="+mn-cs"/>
        </a:defRPr>
      </a:lvl1pPr>
      <a:lvl2pPr marL="673930" indent="-259204" algn="l" defTabSz="414726" rtl="0" eaLnBrk="0" fontAlgn="base" hangingPunct="0">
        <a:lnSpc>
          <a:spcPct val="93000"/>
        </a:lnSpc>
        <a:spcBef>
          <a:spcPct val="0"/>
        </a:spcBef>
        <a:spcAft>
          <a:spcPts val="1032"/>
        </a:spcAft>
        <a:buClr>
          <a:srgbClr val="000000"/>
        </a:buClr>
        <a:buSzPct val="100000"/>
        <a:buFont typeface="Times New Roman" pitchFamily="18" charset="0"/>
        <a:defRPr sz="2500">
          <a:solidFill>
            <a:srgbClr val="000000"/>
          </a:solidFill>
          <a:latin typeface="Bodoni MT" panose="02070603080606020203" pitchFamily="18" charset="0"/>
          <a:ea typeface="Arial Unicode MS" pitchFamily="34" charset="-128"/>
          <a:cs typeface="+mn-cs"/>
        </a:defRPr>
      </a:lvl2pPr>
      <a:lvl3pPr marL="1036815" indent="-207363" algn="l" defTabSz="414726" rtl="0" eaLnBrk="0" fontAlgn="base" hangingPunct="0">
        <a:lnSpc>
          <a:spcPct val="93000"/>
        </a:lnSpc>
        <a:spcBef>
          <a:spcPct val="0"/>
        </a:spcBef>
        <a:spcAft>
          <a:spcPts val="771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Bodoni MT" panose="02070603080606020203" pitchFamily="18" charset="0"/>
          <a:ea typeface="Arial Unicode MS" pitchFamily="34" charset="-128"/>
          <a:cs typeface="+mn-cs"/>
        </a:defRPr>
      </a:lvl3pPr>
      <a:lvl4pPr marL="1451541" indent="-207363" algn="l" defTabSz="414726" rtl="0" eaLnBrk="0" fontAlgn="base" hangingPunct="0">
        <a:lnSpc>
          <a:spcPct val="93000"/>
        </a:lnSpc>
        <a:spcBef>
          <a:spcPct val="0"/>
        </a:spcBef>
        <a:spcAft>
          <a:spcPts val="522"/>
        </a:spcAft>
        <a:buClr>
          <a:srgbClr val="000000"/>
        </a:buClr>
        <a:buSzPct val="100000"/>
        <a:buFont typeface="Times New Roman" pitchFamily="18" charset="0"/>
        <a:defRPr sz="1800">
          <a:solidFill>
            <a:srgbClr val="000000"/>
          </a:solidFill>
          <a:latin typeface="Bodoni MT" panose="02070603080606020203" pitchFamily="18" charset="0"/>
          <a:ea typeface="Arial Unicode MS" pitchFamily="34" charset="-128"/>
          <a:cs typeface="+mn-cs"/>
        </a:defRPr>
      </a:lvl4pPr>
      <a:lvl5pPr marL="1866268" indent="-207363" algn="l" defTabSz="414726" rtl="0" eaLnBrk="0" fontAlgn="base" hangingPunct="0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8" charset="0"/>
        <a:defRPr sz="1800">
          <a:solidFill>
            <a:srgbClr val="000000"/>
          </a:solidFill>
          <a:latin typeface="Bodoni MT" panose="02070603080606020203" pitchFamily="18" charset="0"/>
          <a:ea typeface="Arial Unicode MS" pitchFamily="34" charset="-128"/>
          <a:cs typeface="+mn-cs"/>
        </a:defRPr>
      </a:lvl5pPr>
      <a:lvl6pPr marL="2280994" indent="-207363" algn="l" defTabSz="414726" rtl="0" fontAlgn="base" hangingPunct="0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cs typeface="+mn-cs"/>
        </a:defRPr>
      </a:lvl6pPr>
      <a:lvl7pPr marL="2695720" indent="-207363" algn="l" defTabSz="414726" rtl="0" fontAlgn="base" hangingPunct="0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cs typeface="+mn-cs"/>
        </a:defRPr>
      </a:lvl7pPr>
      <a:lvl8pPr marL="3110446" indent="-207363" algn="l" defTabSz="414726" rtl="0" fontAlgn="base" hangingPunct="0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cs typeface="+mn-cs"/>
        </a:defRPr>
      </a:lvl8pPr>
      <a:lvl9pPr marL="3525172" indent="-207363" algn="l" defTabSz="414726" rtl="0" fontAlgn="base" hangingPunct="0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96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773120" cy="1470394"/>
          </a:xfrm>
        </p:spPr>
        <p:txBody>
          <a:bodyPr/>
          <a:lstStyle/>
          <a:p>
            <a:r>
              <a:rPr lang="en-US" sz="5400" b="1" dirty="0" smtClean="0">
                <a:ln w="9525">
                  <a:solidFill>
                    <a:schemeClr val="accent5"/>
                  </a:solidFill>
                </a:ln>
                <a:solidFill>
                  <a:srgbClr val="DD5900"/>
                </a:solidFill>
                <a:latin typeface="Algerian" panose="04020705040A02060702" pitchFamily="82" charset="0"/>
              </a:rPr>
              <a:t>FPST </a:t>
            </a:r>
            <a:r>
              <a:rPr lang="en-US" sz="5400" b="1" dirty="0" smtClean="0">
                <a:ln w="9525">
                  <a:solidFill>
                    <a:schemeClr val="accent5"/>
                  </a:solidFill>
                </a:ln>
                <a:solidFill>
                  <a:srgbClr val="DD5900"/>
                </a:solidFill>
                <a:latin typeface="Algerian" panose="04020705040A02060702" pitchFamily="82" charset="0"/>
              </a:rPr>
              <a:t>####</a:t>
            </a:r>
            <a:r>
              <a:rPr lang="en-US" sz="5400" b="1" dirty="0" smtClean="0">
                <a:ln w="9525">
                  <a:solidFill>
                    <a:schemeClr val="accent5"/>
                  </a:solidFill>
                </a:ln>
                <a:solidFill>
                  <a:srgbClr val="DD5900"/>
                </a:solidFill>
                <a:latin typeface="Algerian" panose="04020705040A02060702" pitchFamily="82" charset="0"/>
              </a:rPr>
              <a:t/>
            </a:r>
            <a:br>
              <a:rPr lang="en-US" sz="5400" b="1" dirty="0" smtClean="0">
                <a:ln w="9525">
                  <a:solidFill>
                    <a:schemeClr val="accent5"/>
                  </a:solidFill>
                </a:ln>
                <a:solidFill>
                  <a:srgbClr val="DD5900"/>
                </a:solidFill>
                <a:latin typeface="Algerian" panose="04020705040A02060702" pitchFamily="82" charset="0"/>
              </a:rPr>
            </a:br>
            <a:r>
              <a:rPr lang="en-US" sz="5400" b="1" dirty="0" smtClean="0">
                <a:ln w="9525">
                  <a:solidFill>
                    <a:schemeClr val="accent5"/>
                  </a:solidFill>
                </a:ln>
                <a:solidFill>
                  <a:srgbClr val="DD5900"/>
                </a:solidFill>
                <a:latin typeface="Algerian" panose="04020705040A02060702" pitchFamily="82" charset="0"/>
              </a:rPr>
              <a:t>Title</a:t>
            </a:r>
            <a:endParaRPr lang="en-US" sz="5400" b="1" dirty="0">
              <a:ln w="9525">
                <a:solidFill>
                  <a:schemeClr val="accent5"/>
                </a:solidFill>
              </a:ln>
              <a:solidFill>
                <a:srgbClr val="DD5900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b="1" dirty="0" smtClean="0">
                <a:ln>
                  <a:solidFill>
                    <a:schemeClr val="accent5"/>
                  </a:solidFill>
                </a:ln>
                <a:solidFill>
                  <a:srgbClr val="DD5900"/>
                </a:solidFill>
                <a:latin typeface="Algerian" panose="04020705040A02060702" pitchFamily="82" charset="0"/>
              </a:rPr>
              <a:t>Lecture </a:t>
            </a:r>
            <a:r>
              <a:rPr lang="en-US" sz="3600" b="1" dirty="0" smtClean="0">
                <a:ln>
                  <a:solidFill>
                    <a:schemeClr val="accent5"/>
                  </a:solidFill>
                </a:ln>
                <a:solidFill>
                  <a:srgbClr val="DD5900"/>
                </a:solidFill>
                <a:latin typeface="Algerian" panose="04020705040A02060702" pitchFamily="82" charset="0"/>
              </a:rPr>
              <a:t>#</a:t>
            </a:r>
            <a:endParaRPr lang="en-US" sz="3600" b="1" dirty="0" smtClean="0">
              <a:ln>
                <a:solidFill>
                  <a:schemeClr val="accent5"/>
                </a:solidFill>
              </a:ln>
              <a:solidFill>
                <a:srgbClr val="DD5900"/>
              </a:solidFill>
              <a:latin typeface="Algerian" panose="04020705040A02060702" pitchFamily="82" charset="0"/>
            </a:endParaRPr>
          </a:p>
          <a:p>
            <a:r>
              <a:rPr lang="en-US" sz="3600" b="1" dirty="0" smtClean="0">
                <a:ln>
                  <a:solidFill>
                    <a:schemeClr val="accent5"/>
                  </a:solidFill>
                </a:ln>
                <a:solidFill>
                  <a:srgbClr val="DD5900"/>
                </a:solidFill>
              </a:rPr>
              <a:t>Subject</a:t>
            </a:r>
            <a:endParaRPr lang="en-US" sz="3600" b="1" dirty="0">
              <a:ln>
                <a:solidFill>
                  <a:schemeClr val="accent5"/>
                </a:solidFill>
              </a:ln>
              <a:solidFill>
                <a:srgbClr val="DD59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67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DAC501B-FB62-4577-AC83-82C43D057F2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477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SU">
      <a:dk1>
        <a:sysClr val="windowText" lastClr="000000"/>
      </a:dk1>
      <a:lt1>
        <a:sysClr val="window" lastClr="FFFFFF"/>
      </a:lt1>
      <a:dk2>
        <a:srgbClr val="2A2C3B"/>
      </a:dk2>
      <a:lt2>
        <a:srgbClr val="FBFCF4"/>
      </a:lt2>
      <a:accent1>
        <a:srgbClr val="DD5900"/>
      </a:accent1>
      <a:accent2>
        <a:srgbClr val="66594C"/>
      </a:accent2>
      <a:accent3>
        <a:srgbClr val="F77F00"/>
      </a:accent3>
      <a:accent4>
        <a:srgbClr val="C5B8B1"/>
      </a:accent4>
      <a:accent5>
        <a:srgbClr val="EDCE75"/>
      </a:accent5>
      <a:accent6>
        <a:srgbClr val="4780A5"/>
      </a:accent6>
      <a:hlink>
        <a:srgbClr val="70B5CF"/>
      </a:hlink>
      <a:folHlink>
        <a:srgbClr val="AD7A99"/>
      </a:folHlink>
    </a:clrScheme>
    <a:fontScheme name="Office Them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6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 Unicode MS</vt:lpstr>
      <vt:lpstr>Algerian</vt:lpstr>
      <vt:lpstr>Arial</vt:lpstr>
      <vt:lpstr>Bodoni MT</vt:lpstr>
      <vt:lpstr>Bodoni MT Black</vt:lpstr>
      <vt:lpstr>Calibri</vt:lpstr>
      <vt:lpstr>Times New Roman</vt:lpstr>
      <vt:lpstr>1_Office Theme</vt:lpstr>
      <vt:lpstr>FPST #### Title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Photo</dc:creator>
  <cp:lastModifiedBy>DefaultUser</cp:lastModifiedBy>
  <cp:revision>19</cp:revision>
  <dcterms:created xsi:type="dcterms:W3CDTF">2014-08-13T03:07:08Z</dcterms:created>
  <dcterms:modified xsi:type="dcterms:W3CDTF">2014-12-03T14:35:23Z</dcterms:modified>
</cp:coreProperties>
</file>