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DE584-9AEC-4E18-8319-80D439536CB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58D3E9-493B-4D2C-80FE-F969D488ACCE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Present entire distribution</a:t>
          </a:r>
          <a:endParaRPr lang="en-US" sz="800" dirty="0">
            <a:solidFill>
              <a:schemeClr val="tx1"/>
            </a:solidFill>
          </a:endParaRPr>
        </a:p>
      </dgm:t>
    </dgm:pt>
    <dgm:pt modelId="{C11FBB65-987E-4B7B-A028-BC2224BEC420}" type="parTrans" cxnId="{5B4EC50E-F220-4D3B-8AA8-4158B29A6F92}">
      <dgm:prSet/>
      <dgm:spPr/>
      <dgm:t>
        <a:bodyPr/>
        <a:lstStyle/>
        <a:p>
          <a:endParaRPr lang="en-US" sz="1800"/>
        </a:p>
      </dgm:t>
    </dgm:pt>
    <dgm:pt modelId="{5C7E4634-26C0-4CA1-B8BC-82E3A1CAA46F}" type="sibTrans" cxnId="{5B4EC50E-F220-4D3B-8AA8-4158B29A6F92}">
      <dgm:prSet/>
      <dgm:spPr/>
      <dgm:t>
        <a:bodyPr/>
        <a:lstStyle/>
        <a:p>
          <a:endParaRPr lang="en-US" sz="1800"/>
        </a:p>
      </dgm:t>
    </dgm:pt>
    <dgm:pt modelId="{EFFF8FE0-8176-486E-AE5D-7199277A9A95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Table or graph?</a:t>
          </a:r>
          <a:endParaRPr lang="en-US" sz="800" dirty="0">
            <a:solidFill>
              <a:schemeClr val="tx1"/>
            </a:solidFill>
          </a:endParaRPr>
        </a:p>
      </dgm:t>
    </dgm:pt>
    <dgm:pt modelId="{D88C70BE-6A38-4DF5-9172-D01989E091CB}" type="parTrans" cxnId="{BA078CEE-F8C6-4D80-95FB-476A9BFFD396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5D7D76C6-F408-440A-ABD3-71ED320521DB}" type="sibTrans" cxnId="{BA078CEE-F8C6-4D80-95FB-476A9BFFD396}">
      <dgm:prSet/>
      <dgm:spPr/>
      <dgm:t>
        <a:bodyPr/>
        <a:lstStyle/>
        <a:p>
          <a:endParaRPr lang="en-US" sz="1800"/>
        </a:p>
      </dgm:t>
    </dgm:pt>
    <dgm:pt modelId="{28024245-31A2-496E-9490-051701AB7992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Frequency Distribution Table</a:t>
          </a:r>
          <a:endParaRPr lang="en-US" sz="800" dirty="0">
            <a:solidFill>
              <a:schemeClr val="tx1"/>
            </a:solidFill>
          </a:endParaRPr>
        </a:p>
      </dgm:t>
    </dgm:pt>
    <dgm:pt modelId="{4165B9A3-9A3B-4617-87D5-5E97FCECBF6E}" type="parTrans" cxnId="{327C0DB4-BA93-49F3-8D85-FD03DC642AA3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D5B38EA6-9028-425A-BE76-FEB2838F77F2}" type="sibTrans" cxnId="{327C0DB4-BA93-49F3-8D85-FD03DC642AA3}">
      <dgm:prSet/>
      <dgm:spPr/>
      <dgm:t>
        <a:bodyPr/>
        <a:lstStyle/>
        <a:p>
          <a:endParaRPr lang="en-US" sz="1800"/>
        </a:p>
      </dgm:t>
    </dgm:pt>
    <dgm:pt modelId="{1E7477E6-A323-46BB-AF20-FDE3D7F402F3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Scale of measurement?</a:t>
          </a:r>
          <a:endParaRPr lang="en-US" sz="800" dirty="0">
            <a:solidFill>
              <a:schemeClr val="tx1"/>
            </a:solidFill>
          </a:endParaRPr>
        </a:p>
      </dgm:t>
    </dgm:pt>
    <dgm:pt modelId="{B7F372E9-4D1F-4223-AE46-4744FA93327E}" type="parTrans" cxnId="{DC06FC6B-E893-443F-A72F-93A84F662C8C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F3A188DC-46E4-4F73-B996-CE850E80B873}" type="sibTrans" cxnId="{DC06FC6B-E893-443F-A72F-93A84F662C8C}">
      <dgm:prSet/>
      <dgm:spPr/>
      <dgm:t>
        <a:bodyPr/>
        <a:lstStyle/>
        <a:p>
          <a:endParaRPr lang="en-US" sz="1800"/>
        </a:p>
      </dgm:t>
    </dgm:pt>
    <dgm:pt modelId="{2E3336BB-EB79-4668-93B9-244AE0252863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Bar Graph</a:t>
          </a:r>
          <a:endParaRPr lang="en-US" sz="800" dirty="0">
            <a:solidFill>
              <a:schemeClr val="tx1"/>
            </a:solidFill>
          </a:endParaRPr>
        </a:p>
      </dgm:t>
    </dgm:pt>
    <dgm:pt modelId="{968D72C8-9458-4266-AFF9-465C0BDF6590}" type="parTrans" cxnId="{C7DCB256-CF2D-46CE-84E1-0B1525B8B74C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945177DB-E4DE-4E6E-B1CD-2CB08826AE2B}" type="sibTrans" cxnId="{C7DCB256-CF2D-46CE-84E1-0B1525B8B74C}">
      <dgm:prSet/>
      <dgm:spPr/>
      <dgm:t>
        <a:bodyPr/>
        <a:lstStyle/>
        <a:p>
          <a:endParaRPr lang="en-US" sz="1800"/>
        </a:p>
      </dgm:t>
    </dgm:pt>
    <dgm:pt modelId="{45B062B3-52E2-4E6E-AD0F-FDFDDCD2F16E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Histogram </a:t>
          </a:r>
        </a:p>
        <a:p>
          <a:r>
            <a:rPr lang="en-US" sz="800" dirty="0" smtClean="0">
              <a:solidFill>
                <a:schemeClr val="tx1"/>
              </a:solidFill>
            </a:rPr>
            <a:t>or Polygon</a:t>
          </a:r>
          <a:endParaRPr lang="en-US" sz="800" dirty="0">
            <a:solidFill>
              <a:schemeClr val="tx1"/>
            </a:solidFill>
          </a:endParaRPr>
        </a:p>
      </dgm:t>
    </dgm:pt>
    <dgm:pt modelId="{31DAF38E-D602-4F79-8D56-CAD894E10790}" type="parTrans" cxnId="{6E90A706-CB10-430B-B1CB-3E6900E2B87F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729A6668-2174-4D39-94F8-1F6FBB81150F}" type="sibTrans" cxnId="{6E90A706-CB10-430B-B1CB-3E6900E2B87F}">
      <dgm:prSet/>
      <dgm:spPr/>
      <dgm:t>
        <a:bodyPr/>
        <a:lstStyle/>
        <a:p>
          <a:endParaRPr lang="en-US" sz="1800"/>
        </a:p>
      </dgm:t>
    </dgm:pt>
    <dgm:pt modelId="{FEEFEFAD-4AE5-4AC7-9839-EDCBEE47A9E4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Summarize entire distribution</a:t>
          </a:r>
          <a:endParaRPr lang="en-US" sz="800" dirty="0">
            <a:solidFill>
              <a:schemeClr val="tx1"/>
            </a:solidFill>
          </a:endParaRPr>
        </a:p>
      </dgm:t>
    </dgm:pt>
    <dgm:pt modelId="{CE90F5AA-1B9A-47A2-8D0D-A74A507EBFEE}" type="parTrans" cxnId="{EC7693A1-680A-4861-A15D-F434846C1E4A}">
      <dgm:prSet/>
      <dgm:spPr/>
      <dgm:t>
        <a:bodyPr/>
        <a:lstStyle/>
        <a:p>
          <a:endParaRPr lang="en-US" sz="1800"/>
        </a:p>
      </dgm:t>
    </dgm:pt>
    <dgm:pt modelId="{8263CF13-5E5C-4160-BE1F-CBFA228F2AFB}" type="sibTrans" cxnId="{EC7693A1-680A-4861-A15D-F434846C1E4A}">
      <dgm:prSet/>
      <dgm:spPr/>
      <dgm:t>
        <a:bodyPr/>
        <a:lstStyle/>
        <a:p>
          <a:endParaRPr lang="en-US" sz="1800"/>
        </a:p>
      </dgm:t>
    </dgm:pt>
    <dgm:pt modelId="{D80A6A9D-DCC7-4CDB-8E1C-5A9ECE387B11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Central tendency</a:t>
          </a:r>
          <a:endParaRPr lang="en-US" sz="800" dirty="0">
            <a:solidFill>
              <a:schemeClr val="tx1"/>
            </a:solidFill>
          </a:endParaRPr>
        </a:p>
      </dgm:t>
    </dgm:pt>
    <dgm:pt modelId="{F811F1BB-87AF-41C3-B529-B921D6A8597B}" type="parTrans" cxnId="{1F446632-E710-49E2-B79D-A529189B8DD5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8DEDF7BF-BF6F-448E-A254-8644635E88C6}" type="sibTrans" cxnId="{1F446632-E710-49E2-B79D-A529189B8DD5}">
      <dgm:prSet/>
      <dgm:spPr/>
      <dgm:t>
        <a:bodyPr/>
        <a:lstStyle/>
        <a:p>
          <a:endParaRPr lang="en-US" sz="1800"/>
        </a:p>
      </dgm:t>
    </dgm:pt>
    <dgm:pt modelId="{16BFCB84-D8E7-4EB0-BBCA-D30D770A7CFC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Variability</a:t>
          </a:r>
          <a:endParaRPr lang="en-US" sz="800" dirty="0">
            <a:solidFill>
              <a:schemeClr val="tx1"/>
            </a:solidFill>
          </a:endParaRPr>
        </a:p>
      </dgm:t>
    </dgm:pt>
    <dgm:pt modelId="{F0D92125-AE5C-4B97-BBB9-3CF67AEB2A8D}" type="parTrans" cxnId="{E612E6F0-3C10-4842-AA6C-E50C2305F1B1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4707907D-CA9A-4867-AE7D-EADB093E1705}" type="sibTrans" cxnId="{E612E6F0-3C10-4842-AA6C-E50C2305F1B1}">
      <dgm:prSet/>
      <dgm:spPr/>
      <dgm:t>
        <a:bodyPr/>
        <a:lstStyle/>
        <a:p>
          <a:endParaRPr lang="en-US" sz="1800"/>
        </a:p>
      </dgm:t>
    </dgm:pt>
    <dgm:pt modelId="{A73A1FED-F1D3-4483-942B-1E5855D24F58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Scale of measurement?</a:t>
          </a:r>
          <a:endParaRPr lang="en-US" sz="800" dirty="0">
            <a:solidFill>
              <a:schemeClr val="tx1"/>
            </a:solidFill>
          </a:endParaRPr>
        </a:p>
      </dgm:t>
    </dgm:pt>
    <dgm:pt modelId="{C9C557AD-F7B3-466C-837B-D18B0F55FF9E}" type="parTrans" cxnId="{9A2DFEC4-C752-4FB5-97DA-F1FEFBC365AF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2F4A155E-64EA-47F1-B5F1-01A58E805239}" type="sibTrans" cxnId="{9A2DFEC4-C752-4FB5-97DA-F1FEFBC365AF}">
      <dgm:prSet/>
      <dgm:spPr/>
      <dgm:t>
        <a:bodyPr/>
        <a:lstStyle/>
        <a:p>
          <a:endParaRPr lang="en-US" sz="1800"/>
        </a:p>
      </dgm:t>
    </dgm:pt>
    <dgm:pt modelId="{5B1EFBAA-012A-4FD0-9770-39260E335C73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Skewed, open-ended, or undetermined scores?</a:t>
          </a:r>
          <a:endParaRPr lang="en-US" sz="800" dirty="0">
            <a:solidFill>
              <a:schemeClr val="tx1"/>
            </a:solidFill>
          </a:endParaRPr>
        </a:p>
      </dgm:t>
    </dgm:pt>
    <dgm:pt modelId="{2616E766-986E-4BA7-B8D6-166289F92FA3}" type="parTrans" cxnId="{5115D0C9-7C40-4493-9485-9644C930C920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0D3DB6C4-9C3C-48F4-939E-FE2C3E8FE560}" type="sibTrans" cxnId="{5115D0C9-7C40-4493-9485-9644C930C920}">
      <dgm:prSet/>
      <dgm:spPr/>
      <dgm:t>
        <a:bodyPr/>
        <a:lstStyle/>
        <a:p>
          <a:endParaRPr lang="en-US" sz="1800"/>
        </a:p>
      </dgm:t>
    </dgm:pt>
    <dgm:pt modelId="{C535A0F3-7549-4B7A-99C7-AAA532991BDD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Mean</a:t>
          </a:r>
          <a:endParaRPr lang="en-US" sz="800" dirty="0">
            <a:solidFill>
              <a:schemeClr val="tx1"/>
            </a:solidFill>
          </a:endParaRPr>
        </a:p>
      </dgm:t>
    </dgm:pt>
    <dgm:pt modelId="{597D6599-AAB0-412C-814A-63D6FFC27ADF}" type="parTrans" cxnId="{CBFB0B31-1341-433B-BC6C-0A935EC1AA69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C0AFB5D3-B7B2-49EA-B1A5-9D25DAEF7E71}" type="sibTrans" cxnId="{CBFB0B31-1341-433B-BC6C-0A935EC1AA69}">
      <dgm:prSet/>
      <dgm:spPr/>
      <dgm:t>
        <a:bodyPr/>
        <a:lstStyle/>
        <a:p>
          <a:endParaRPr lang="en-US" sz="1800"/>
        </a:p>
      </dgm:t>
    </dgm:pt>
    <dgm:pt modelId="{788F27D4-546D-4299-A1C7-F3C8C54F0EE9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Median</a:t>
          </a:r>
          <a:endParaRPr lang="en-US" sz="800" dirty="0">
            <a:solidFill>
              <a:schemeClr val="tx1"/>
            </a:solidFill>
          </a:endParaRPr>
        </a:p>
      </dgm:t>
    </dgm:pt>
    <dgm:pt modelId="{B6B631C7-A6AF-43F2-A7B6-35B08E714173}" type="parTrans" cxnId="{03DF0183-4B3B-40B3-94CA-37C1A2430A24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77B333FD-612D-4284-9A06-50E0FEE5D405}" type="sibTrans" cxnId="{03DF0183-4B3B-40B3-94CA-37C1A2430A24}">
      <dgm:prSet/>
      <dgm:spPr/>
      <dgm:t>
        <a:bodyPr/>
        <a:lstStyle/>
        <a:p>
          <a:endParaRPr lang="en-US" sz="1800"/>
        </a:p>
      </dgm:t>
    </dgm:pt>
    <dgm:pt modelId="{655F16E2-B705-4B36-9987-BF5632EFADB3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What measure of central tendency?</a:t>
          </a:r>
          <a:endParaRPr lang="en-US" sz="800" dirty="0">
            <a:solidFill>
              <a:schemeClr val="tx1"/>
            </a:solidFill>
          </a:endParaRPr>
        </a:p>
      </dgm:t>
    </dgm:pt>
    <dgm:pt modelId="{8857CAD4-B4CF-49F4-B777-01EB80FF01B6}" type="parTrans" cxnId="{D9BAF37A-2AD7-4271-8349-706356912532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A4BD5CD2-9539-49FB-A38A-FD4ABF67813B}" type="sibTrans" cxnId="{D9BAF37A-2AD7-4271-8349-706356912532}">
      <dgm:prSet/>
      <dgm:spPr/>
      <dgm:t>
        <a:bodyPr/>
        <a:lstStyle/>
        <a:p>
          <a:endParaRPr lang="en-US" sz="1800"/>
        </a:p>
      </dgm:t>
    </dgm:pt>
    <dgm:pt modelId="{CE532D86-4F36-446B-9896-5623479FF52A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Standard</a:t>
          </a:r>
        </a:p>
        <a:p>
          <a:r>
            <a:rPr lang="en-US" sz="800" dirty="0" smtClean="0">
              <a:solidFill>
                <a:schemeClr val="tx1"/>
              </a:solidFill>
            </a:rPr>
            <a:t> Deviation</a:t>
          </a:r>
          <a:endParaRPr lang="en-US" sz="800" dirty="0">
            <a:solidFill>
              <a:schemeClr val="tx1"/>
            </a:solidFill>
          </a:endParaRPr>
        </a:p>
      </dgm:t>
    </dgm:pt>
    <dgm:pt modelId="{39153147-505E-4D57-99EB-4B0EB399041F}" type="parTrans" cxnId="{AA992200-1F1D-4E6E-ABFF-06051E4A98BC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E89DF260-3F74-4EAA-AFB3-029AA80FDADB}" type="sibTrans" cxnId="{AA992200-1F1D-4E6E-ABFF-06051E4A98BC}">
      <dgm:prSet/>
      <dgm:spPr/>
      <dgm:t>
        <a:bodyPr/>
        <a:lstStyle/>
        <a:p>
          <a:endParaRPr lang="en-US" sz="1800"/>
        </a:p>
      </dgm:t>
    </dgm:pt>
    <dgm:pt modelId="{6B9172A8-A7C1-4166-ACF1-6F8166FE953E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/>
            <a:t>Semi-</a:t>
          </a:r>
          <a:r>
            <a:rPr lang="en-US" sz="800" dirty="0" err="1" smtClean="0"/>
            <a:t>interquartile</a:t>
          </a:r>
          <a:r>
            <a:rPr lang="en-US" sz="800" dirty="0" smtClean="0"/>
            <a:t> range or Range</a:t>
          </a:r>
          <a:endParaRPr lang="en-US" sz="800" dirty="0"/>
        </a:p>
      </dgm:t>
    </dgm:pt>
    <dgm:pt modelId="{71DE927E-CAF8-4D3B-BDC7-1280366ED360}" type="parTrans" cxnId="{95B95150-835C-4989-8F16-041063570BA0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63B1B659-6B91-4136-A2AE-D6971297E5D2}" type="sibTrans" cxnId="{95B95150-835C-4989-8F16-041063570BA0}">
      <dgm:prSet/>
      <dgm:spPr/>
      <dgm:t>
        <a:bodyPr/>
        <a:lstStyle/>
        <a:p>
          <a:endParaRPr lang="en-US" sz="1800"/>
        </a:p>
      </dgm:t>
    </dgm:pt>
    <dgm:pt modelId="{42584735-ECFD-408D-949F-2686C97FD85D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Nominal scale?</a:t>
          </a:r>
          <a:endParaRPr lang="en-US" sz="800" dirty="0">
            <a:solidFill>
              <a:schemeClr val="tx1"/>
            </a:solidFill>
          </a:endParaRPr>
        </a:p>
      </dgm:t>
    </dgm:pt>
    <dgm:pt modelId="{5E792E78-A349-4D13-A0B6-44F34C13C573}" type="parTrans" cxnId="{21F59ADA-CD27-4BF6-9798-60FA61F6577E}">
      <dgm:prSet custT="1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800"/>
        </a:p>
      </dgm:t>
    </dgm:pt>
    <dgm:pt modelId="{185C6852-BD6B-4A5F-823A-E0100ACEBB1C}" type="sibTrans" cxnId="{21F59ADA-CD27-4BF6-9798-60FA61F6577E}">
      <dgm:prSet/>
      <dgm:spPr/>
      <dgm:t>
        <a:bodyPr/>
        <a:lstStyle/>
        <a:p>
          <a:endParaRPr lang="en-US" sz="1800"/>
        </a:p>
      </dgm:t>
    </dgm:pt>
    <dgm:pt modelId="{D6140C11-28BE-4FBD-A148-09526AA72EC5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Range or Semi-</a:t>
          </a:r>
          <a:r>
            <a:rPr lang="en-US" sz="800" dirty="0" err="1" smtClean="0">
              <a:solidFill>
                <a:schemeClr val="tx1"/>
              </a:solidFill>
            </a:rPr>
            <a:t>Interquartile</a:t>
          </a:r>
          <a:r>
            <a:rPr lang="en-US" sz="800" dirty="0" smtClean="0">
              <a:solidFill>
                <a:schemeClr val="tx1"/>
              </a:solidFill>
            </a:rPr>
            <a:t> Range</a:t>
          </a:r>
          <a:endParaRPr lang="en-US" sz="800" dirty="0">
            <a:solidFill>
              <a:schemeClr val="tx1"/>
            </a:solidFill>
          </a:endParaRPr>
        </a:p>
      </dgm:t>
    </dgm:pt>
    <dgm:pt modelId="{3F24FA72-AFFB-4D46-B2C5-8B49B0035094}" type="parTrans" cxnId="{C4D03F65-47D8-43FF-BC51-BF59FB0BC9F1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24517E3A-8871-4E15-9197-2376B6188934}" type="sibTrans" cxnId="{C4D03F65-47D8-43FF-BC51-BF59FB0BC9F1}">
      <dgm:prSet/>
      <dgm:spPr/>
      <dgm:t>
        <a:bodyPr/>
        <a:lstStyle/>
        <a:p>
          <a:endParaRPr lang="en-US" sz="1800"/>
        </a:p>
      </dgm:t>
    </dgm:pt>
    <dgm:pt modelId="{0D094687-578B-4D24-A91C-BB0782B002F1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Mode</a:t>
          </a:r>
          <a:endParaRPr lang="en-US" sz="800" dirty="0">
            <a:solidFill>
              <a:schemeClr val="tx1"/>
            </a:solidFill>
          </a:endParaRPr>
        </a:p>
      </dgm:t>
    </dgm:pt>
    <dgm:pt modelId="{91479F5B-D838-49F7-8BE6-5563C9F07353}" type="parTrans" cxnId="{EFB0E005-0049-43E9-BBEC-D7BDC08B2D4C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EA12DFE0-2B37-4AAC-A6F9-284738E1F103}" type="sibTrans" cxnId="{EFB0E005-0049-43E9-BBEC-D7BDC08B2D4C}">
      <dgm:prSet/>
      <dgm:spPr/>
      <dgm:t>
        <a:bodyPr/>
        <a:lstStyle/>
        <a:p>
          <a:endParaRPr lang="en-US" sz="1800"/>
        </a:p>
      </dgm:t>
    </dgm:pt>
    <dgm:pt modelId="{91D881CF-346E-4DB6-9795-36FF9763F0DE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Median</a:t>
          </a:r>
          <a:endParaRPr lang="en-US" sz="800" dirty="0">
            <a:solidFill>
              <a:schemeClr val="tx1"/>
            </a:solidFill>
          </a:endParaRPr>
        </a:p>
      </dgm:t>
    </dgm:pt>
    <dgm:pt modelId="{61C5273E-E719-47B1-9E83-C9E7CCCC8D35}" type="parTrans" cxnId="{0AB87A8C-F397-4C36-951B-DAD3247A67D7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D572549E-2DFC-48BB-866A-9B369D4375DA}" type="sibTrans" cxnId="{0AB87A8C-F397-4C36-951B-DAD3247A67D7}">
      <dgm:prSet/>
      <dgm:spPr/>
      <dgm:t>
        <a:bodyPr/>
        <a:lstStyle/>
        <a:p>
          <a:endParaRPr lang="en-US" sz="1800"/>
        </a:p>
      </dgm:t>
    </dgm:pt>
    <dgm:pt modelId="{360E74F1-ADA8-4665-B35F-D6B6E03FF522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None</a:t>
          </a:r>
          <a:endParaRPr lang="en-US" sz="800" dirty="0">
            <a:solidFill>
              <a:schemeClr val="tx1"/>
            </a:solidFill>
          </a:endParaRPr>
        </a:p>
      </dgm:t>
    </dgm:pt>
    <dgm:pt modelId="{5C4B9301-0F4A-486B-9EF8-452A4D566BEE}" type="parTrans" cxnId="{FB95DFF1-2482-499D-B398-1E49BCE6D09D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F5429AA8-3E6F-45C3-A85D-2C866C0DB706}" type="sibTrans" cxnId="{FB95DFF1-2482-499D-B398-1E49BCE6D09D}">
      <dgm:prSet/>
      <dgm:spPr/>
      <dgm:t>
        <a:bodyPr/>
        <a:lstStyle/>
        <a:p>
          <a:endParaRPr lang="en-US" sz="1800"/>
        </a:p>
      </dgm:t>
    </dgm:pt>
    <dgm:pt modelId="{D6D5FC10-FA2F-4F37-A934-F6EB543BC5F6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Describe individual score</a:t>
          </a:r>
          <a:endParaRPr lang="en-US" sz="800" dirty="0">
            <a:solidFill>
              <a:schemeClr val="tx1"/>
            </a:solidFill>
          </a:endParaRPr>
        </a:p>
      </dgm:t>
    </dgm:pt>
    <dgm:pt modelId="{BE0B1A64-E3DB-4ACF-BBFF-25420BABC04A}" type="parTrans" cxnId="{92173E7D-86C5-4D40-B5D1-A8CF7CA3AB07}">
      <dgm:prSet/>
      <dgm:spPr/>
      <dgm:t>
        <a:bodyPr/>
        <a:lstStyle/>
        <a:p>
          <a:endParaRPr lang="en-US" sz="1800"/>
        </a:p>
      </dgm:t>
    </dgm:pt>
    <dgm:pt modelId="{57B58152-DF76-44BA-A13A-C3E6C1BE6F74}" type="sibTrans" cxnId="{92173E7D-86C5-4D40-B5D1-A8CF7CA3AB07}">
      <dgm:prSet/>
      <dgm:spPr/>
      <dgm:t>
        <a:bodyPr/>
        <a:lstStyle/>
        <a:p>
          <a:endParaRPr lang="en-US" sz="1800"/>
        </a:p>
      </dgm:t>
    </dgm:pt>
    <dgm:pt modelId="{9A4AFFA9-C29F-431C-93DC-84AB7DD2071C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z-Score</a:t>
          </a:r>
          <a:endParaRPr lang="en-US" sz="800" dirty="0">
            <a:solidFill>
              <a:schemeClr val="tx1"/>
            </a:solidFill>
          </a:endParaRPr>
        </a:p>
      </dgm:t>
    </dgm:pt>
    <dgm:pt modelId="{6BF37C07-AC8E-4836-A216-4097698B488C}" type="parTrans" cxnId="{9088F434-8406-4D8A-8403-DCC365BA7C3B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8DDE0485-CDD1-4270-B2D9-30F302AC1271}" type="sibTrans" cxnId="{9088F434-8406-4D8A-8403-DCC365BA7C3B}">
      <dgm:prSet/>
      <dgm:spPr/>
      <dgm:t>
        <a:bodyPr/>
        <a:lstStyle/>
        <a:p>
          <a:endParaRPr lang="en-US" sz="1800"/>
        </a:p>
      </dgm:t>
    </dgm:pt>
    <dgm:pt modelId="{AD994E6E-E01B-464E-94CB-55E55EB3DD8B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</a:rPr>
            <a:t>Percentile Ranks</a:t>
          </a:r>
          <a:endParaRPr lang="en-US" sz="800" dirty="0">
            <a:solidFill>
              <a:schemeClr val="tx1"/>
            </a:solidFill>
          </a:endParaRPr>
        </a:p>
      </dgm:t>
    </dgm:pt>
    <dgm:pt modelId="{335A80B3-99EC-4DCD-A12E-D0BF6D7751C0}" type="parTrans" cxnId="{6410BC58-AA27-4E9C-B2A2-F20430862C42}">
      <dgm:prSet custT="1"/>
      <dgm:spPr>
        <a:solidFill>
          <a:schemeClr val="accent1">
            <a:lumMod val="40000"/>
            <a:lumOff val="60000"/>
          </a:schemeClr>
        </a:solidFill>
        <a:ln w="25400"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972A9B3C-2123-460C-B397-C602054CB8B2}" type="sibTrans" cxnId="{6410BC58-AA27-4E9C-B2A2-F20430862C42}">
      <dgm:prSet/>
      <dgm:spPr/>
      <dgm:t>
        <a:bodyPr/>
        <a:lstStyle/>
        <a:p>
          <a:endParaRPr lang="en-US" sz="1800"/>
        </a:p>
      </dgm:t>
    </dgm:pt>
    <dgm:pt modelId="{6199493D-685A-4FDA-B8A9-C0984A7ABE11}" type="pres">
      <dgm:prSet presAssocID="{685DE584-9AEC-4E18-8319-80D439536CB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A88C59-050C-4E5B-80A5-474CF9B77749}" type="pres">
      <dgm:prSet presAssocID="{5258D3E9-493B-4D2C-80FE-F969D488ACCE}" presName="root1" presStyleCnt="0"/>
      <dgm:spPr/>
    </dgm:pt>
    <dgm:pt modelId="{F34BF7A9-5859-4532-9202-8EADA2C669A0}" type="pres">
      <dgm:prSet presAssocID="{5258D3E9-493B-4D2C-80FE-F969D488ACCE}" presName="LevelOneTextNode" presStyleLbl="node0" presStyleIdx="0" presStyleCnt="3" custScaleX="90909" custScaleY="90909" custLinFactNeighborX="-87711" custLinFactNeighborY="473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F4113-4F90-4B39-8E32-6C9FC479F797}" type="pres">
      <dgm:prSet presAssocID="{5258D3E9-493B-4D2C-80FE-F969D488ACCE}" presName="level2hierChild" presStyleCnt="0"/>
      <dgm:spPr/>
    </dgm:pt>
    <dgm:pt modelId="{4ACA018C-9D16-4C49-B383-9911A5FFAC3E}" type="pres">
      <dgm:prSet presAssocID="{D88C70BE-6A38-4DF5-9172-D01989E091CB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10C2CCBC-BD13-4D94-8FF3-DE6CAB8ECC3B}" type="pres">
      <dgm:prSet presAssocID="{D88C70BE-6A38-4DF5-9172-D01989E091CB}" presName="connTx" presStyleLbl="parChTrans1D2" presStyleIdx="0" presStyleCnt="5"/>
      <dgm:spPr/>
      <dgm:t>
        <a:bodyPr/>
        <a:lstStyle/>
        <a:p>
          <a:endParaRPr lang="en-US"/>
        </a:p>
      </dgm:t>
    </dgm:pt>
    <dgm:pt modelId="{4452D5B4-8781-4949-8BFA-98B066B3DD7D}" type="pres">
      <dgm:prSet presAssocID="{EFFF8FE0-8176-486E-AE5D-7199277A9A95}" presName="root2" presStyleCnt="0"/>
      <dgm:spPr/>
    </dgm:pt>
    <dgm:pt modelId="{29B7EFD7-A416-4A6F-A992-545D452B23EF}" type="pres">
      <dgm:prSet presAssocID="{EFFF8FE0-8176-486E-AE5D-7199277A9A95}" presName="LevelTwoTextNode" presStyleLbl="node2" presStyleIdx="0" presStyleCnt="5" custScaleX="90909" custScaleY="90909" custLinFactNeighborX="-45519" custLinFactNeighborY="473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C8C86-D3F0-4925-B5A2-CE203F9D5C7E}" type="pres">
      <dgm:prSet presAssocID="{EFFF8FE0-8176-486E-AE5D-7199277A9A95}" presName="level3hierChild" presStyleCnt="0"/>
      <dgm:spPr/>
    </dgm:pt>
    <dgm:pt modelId="{A4D6499F-59EE-4A1D-B58F-FD891EC168B3}" type="pres">
      <dgm:prSet presAssocID="{4165B9A3-9A3B-4617-87D5-5E97FCECBF6E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5265D1E9-0AA9-45CE-8A53-9C9A8369DC2F}" type="pres">
      <dgm:prSet presAssocID="{4165B9A3-9A3B-4617-87D5-5E97FCECBF6E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0AFA85E-8F60-4729-9703-80E8ED670E8A}" type="pres">
      <dgm:prSet presAssocID="{28024245-31A2-496E-9490-051701AB7992}" presName="root2" presStyleCnt="0"/>
      <dgm:spPr/>
    </dgm:pt>
    <dgm:pt modelId="{C750847F-C67B-4377-A609-55871693D7BD}" type="pres">
      <dgm:prSet presAssocID="{28024245-31A2-496E-9490-051701AB7992}" presName="LevelTwoTextNode" presStyleLbl="node3" presStyleIdx="0" presStyleCnt="4" custScaleX="90910" custScaleY="90910" custLinFactX="152315" custLinFactNeighborX="200000" custLinFactNeighborY="58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129CAA-F915-4046-882D-50604450B5BE}" type="pres">
      <dgm:prSet presAssocID="{28024245-31A2-496E-9490-051701AB7992}" presName="level3hierChild" presStyleCnt="0"/>
      <dgm:spPr/>
    </dgm:pt>
    <dgm:pt modelId="{6470FEDD-C8F4-4AC3-8847-F1D70EF338BF}" type="pres">
      <dgm:prSet presAssocID="{B7F372E9-4D1F-4223-AE46-4744FA93327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3DCAB85A-2421-49FE-938B-93757E1BEEF5}" type="pres">
      <dgm:prSet presAssocID="{B7F372E9-4D1F-4223-AE46-4744FA93327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B0405E40-6E1C-4939-9602-A40ED2ED1450}" type="pres">
      <dgm:prSet presAssocID="{1E7477E6-A323-46BB-AF20-FDE3D7F402F3}" presName="root2" presStyleCnt="0"/>
      <dgm:spPr/>
    </dgm:pt>
    <dgm:pt modelId="{8C8BD48C-5C60-495B-8E2B-070CEC5518AB}" type="pres">
      <dgm:prSet presAssocID="{1E7477E6-A323-46BB-AF20-FDE3D7F402F3}" presName="LevelTwoTextNode" presStyleLbl="node3" presStyleIdx="1" presStyleCnt="4" custScaleX="90909" custScaleY="90909" custLinFactNeighborX="-9622" custLinFactNeighborY="447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370F3-75AB-43E9-BD2D-C69E3B3F5875}" type="pres">
      <dgm:prSet presAssocID="{1E7477E6-A323-46BB-AF20-FDE3D7F402F3}" presName="level3hierChild" presStyleCnt="0"/>
      <dgm:spPr/>
    </dgm:pt>
    <dgm:pt modelId="{FCE40AE0-B449-458F-88D9-78408C7689BF}" type="pres">
      <dgm:prSet presAssocID="{968D72C8-9458-4266-AFF9-465C0BDF6590}" presName="conn2-1" presStyleLbl="parChTrans1D4" presStyleIdx="0" presStyleCnt="12"/>
      <dgm:spPr/>
      <dgm:t>
        <a:bodyPr/>
        <a:lstStyle/>
        <a:p>
          <a:endParaRPr lang="en-US"/>
        </a:p>
      </dgm:t>
    </dgm:pt>
    <dgm:pt modelId="{03E412E8-1195-4D97-94F2-B9835FE64A14}" type="pres">
      <dgm:prSet presAssocID="{968D72C8-9458-4266-AFF9-465C0BDF6590}" presName="connTx" presStyleLbl="parChTrans1D4" presStyleIdx="0" presStyleCnt="12"/>
      <dgm:spPr/>
      <dgm:t>
        <a:bodyPr/>
        <a:lstStyle/>
        <a:p>
          <a:endParaRPr lang="en-US"/>
        </a:p>
      </dgm:t>
    </dgm:pt>
    <dgm:pt modelId="{A8920EEF-7E8C-411A-9985-2D6B8A6C8CD5}" type="pres">
      <dgm:prSet presAssocID="{2E3336BB-EB79-4668-93B9-244AE0252863}" presName="root2" presStyleCnt="0"/>
      <dgm:spPr/>
    </dgm:pt>
    <dgm:pt modelId="{ACB7AE21-466F-4208-8840-DCC4B1909A0D}" type="pres">
      <dgm:prSet presAssocID="{2E3336BB-EB79-4668-93B9-244AE0252863}" presName="LevelTwoTextNode" presStyleLbl="node4" presStyleIdx="0" presStyleCnt="12" custScaleX="90909" custScaleY="90909" custLinFactX="100000" custLinFactNeighborX="121406" custLinFactNeighborY="473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AD713A-D471-40DA-9D56-65821E5C6931}" type="pres">
      <dgm:prSet presAssocID="{2E3336BB-EB79-4668-93B9-244AE0252863}" presName="level3hierChild" presStyleCnt="0"/>
      <dgm:spPr/>
    </dgm:pt>
    <dgm:pt modelId="{1D44779A-A419-478B-ADA2-0EECD7890B34}" type="pres">
      <dgm:prSet presAssocID="{31DAF38E-D602-4F79-8D56-CAD894E10790}" presName="conn2-1" presStyleLbl="parChTrans1D4" presStyleIdx="1" presStyleCnt="12"/>
      <dgm:spPr/>
      <dgm:t>
        <a:bodyPr/>
        <a:lstStyle/>
        <a:p>
          <a:endParaRPr lang="en-US"/>
        </a:p>
      </dgm:t>
    </dgm:pt>
    <dgm:pt modelId="{E9184742-B2C7-463B-A5EF-F88350F1FB16}" type="pres">
      <dgm:prSet presAssocID="{31DAF38E-D602-4F79-8D56-CAD894E10790}" presName="connTx" presStyleLbl="parChTrans1D4" presStyleIdx="1" presStyleCnt="12"/>
      <dgm:spPr/>
      <dgm:t>
        <a:bodyPr/>
        <a:lstStyle/>
        <a:p>
          <a:endParaRPr lang="en-US"/>
        </a:p>
      </dgm:t>
    </dgm:pt>
    <dgm:pt modelId="{ED7B39C0-D639-4314-BE6E-0ED3BE0C5751}" type="pres">
      <dgm:prSet presAssocID="{45B062B3-52E2-4E6E-AD0F-FDFDDCD2F16E}" presName="root2" presStyleCnt="0"/>
      <dgm:spPr/>
    </dgm:pt>
    <dgm:pt modelId="{D1CDEAC9-1E92-4AFC-B7AA-CA280DFD85B5}" type="pres">
      <dgm:prSet presAssocID="{45B062B3-52E2-4E6E-AD0F-FDFDDCD2F16E}" presName="LevelTwoTextNode" presStyleLbl="node4" presStyleIdx="1" presStyleCnt="12" custScaleX="90909" custScaleY="90909" custLinFactX="100000" custLinFactNeighborX="121406" custLinFactNeighborY="35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B06E94-BEC3-40CB-9301-8F963608B25E}" type="pres">
      <dgm:prSet presAssocID="{45B062B3-52E2-4E6E-AD0F-FDFDDCD2F16E}" presName="level3hierChild" presStyleCnt="0"/>
      <dgm:spPr/>
    </dgm:pt>
    <dgm:pt modelId="{61D377D1-9C25-4092-B7CA-8CD2C37107C2}" type="pres">
      <dgm:prSet presAssocID="{FEEFEFAD-4AE5-4AC7-9839-EDCBEE47A9E4}" presName="root1" presStyleCnt="0"/>
      <dgm:spPr/>
    </dgm:pt>
    <dgm:pt modelId="{5C455094-8000-4B60-8696-D8BEDFFE22E7}" type="pres">
      <dgm:prSet presAssocID="{FEEFEFAD-4AE5-4AC7-9839-EDCBEE47A9E4}" presName="LevelOneTextNode" presStyleLbl="node0" presStyleIdx="1" presStyleCnt="3" custScaleX="90909" custScaleY="90909" custLinFactNeighborX="-87711" custLinFactNeighborY="-730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016A9D-0F82-4F48-B462-A3A6FB6062DB}" type="pres">
      <dgm:prSet presAssocID="{FEEFEFAD-4AE5-4AC7-9839-EDCBEE47A9E4}" presName="level2hierChild" presStyleCnt="0"/>
      <dgm:spPr/>
    </dgm:pt>
    <dgm:pt modelId="{0DBAC5ED-BFBB-4B86-A72F-467B7B4EDA78}" type="pres">
      <dgm:prSet presAssocID="{F811F1BB-87AF-41C3-B529-B921D6A8597B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CA061E0C-CCF0-4034-BAF7-674D6E3622AD}" type="pres">
      <dgm:prSet presAssocID="{F811F1BB-87AF-41C3-B529-B921D6A8597B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A7121AB-D55F-4A79-870B-E0850C03ACC3}" type="pres">
      <dgm:prSet presAssocID="{D80A6A9D-DCC7-4CDB-8E1C-5A9ECE387B11}" presName="root2" presStyleCnt="0"/>
      <dgm:spPr/>
    </dgm:pt>
    <dgm:pt modelId="{D7C902AB-6602-4159-8DEB-6872496D5FAD}" type="pres">
      <dgm:prSet presAssocID="{D80A6A9D-DCC7-4CDB-8E1C-5A9ECE387B11}" presName="LevelTwoTextNode" presStyleLbl="node2" presStyleIdx="1" presStyleCnt="5" custScaleX="90909" custScaleY="90909" custLinFactNeighborX="-45519" custLinFactNeighborY="-400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5FD72-44F6-4FF2-8E10-424C89885C14}" type="pres">
      <dgm:prSet presAssocID="{D80A6A9D-DCC7-4CDB-8E1C-5A9ECE387B11}" presName="level3hierChild" presStyleCnt="0"/>
      <dgm:spPr/>
    </dgm:pt>
    <dgm:pt modelId="{2EB8D6E5-2993-4EEE-8C0C-6F93C9E0B027}" type="pres">
      <dgm:prSet presAssocID="{C9C557AD-F7B3-466C-837B-D18B0F55FF9E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0ADCD58D-274E-4D00-B767-5F86AAFD4F49}" type="pres">
      <dgm:prSet presAssocID="{C9C557AD-F7B3-466C-837B-D18B0F55FF9E}" presName="connTx" presStyleLbl="parChTrans1D3" presStyleIdx="2" presStyleCnt="4"/>
      <dgm:spPr/>
      <dgm:t>
        <a:bodyPr/>
        <a:lstStyle/>
        <a:p>
          <a:endParaRPr lang="en-US"/>
        </a:p>
      </dgm:t>
    </dgm:pt>
    <dgm:pt modelId="{376AEA22-F681-48CD-B1C4-F4CED5070C11}" type="pres">
      <dgm:prSet presAssocID="{A73A1FED-F1D3-4483-942B-1E5855D24F58}" presName="root2" presStyleCnt="0"/>
      <dgm:spPr/>
    </dgm:pt>
    <dgm:pt modelId="{EB82D9C5-74F0-4D45-84E2-92FD31E30940}" type="pres">
      <dgm:prSet presAssocID="{A73A1FED-F1D3-4483-942B-1E5855D24F58}" presName="LevelTwoTextNode" presStyleLbl="node3" presStyleIdx="2" presStyleCnt="4" custScaleX="90909" custScaleY="90909" custLinFactNeighborX="-9622" custLinFactNeighborY="-400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D095F-6A03-4CF3-A997-BA530B815087}" type="pres">
      <dgm:prSet presAssocID="{A73A1FED-F1D3-4483-942B-1E5855D24F58}" presName="level3hierChild" presStyleCnt="0"/>
      <dgm:spPr/>
    </dgm:pt>
    <dgm:pt modelId="{68F12FA7-8F4A-45B4-8122-0AE53619CB38}" type="pres">
      <dgm:prSet presAssocID="{2616E766-986E-4BA7-B8D6-166289F92FA3}" presName="conn2-1" presStyleLbl="parChTrans1D4" presStyleIdx="2" presStyleCnt="12"/>
      <dgm:spPr/>
      <dgm:t>
        <a:bodyPr/>
        <a:lstStyle/>
        <a:p>
          <a:endParaRPr lang="en-US"/>
        </a:p>
      </dgm:t>
    </dgm:pt>
    <dgm:pt modelId="{EF21FE79-94D8-43D3-9171-4D253F25045F}" type="pres">
      <dgm:prSet presAssocID="{2616E766-986E-4BA7-B8D6-166289F92FA3}" presName="connTx" presStyleLbl="parChTrans1D4" presStyleIdx="2" presStyleCnt="12"/>
      <dgm:spPr/>
      <dgm:t>
        <a:bodyPr/>
        <a:lstStyle/>
        <a:p>
          <a:endParaRPr lang="en-US"/>
        </a:p>
      </dgm:t>
    </dgm:pt>
    <dgm:pt modelId="{87AEFE73-7F2D-4C3F-86A6-7C415B24189E}" type="pres">
      <dgm:prSet presAssocID="{5B1EFBAA-012A-4FD0-9770-39260E335C73}" presName="root2" presStyleCnt="0"/>
      <dgm:spPr/>
    </dgm:pt>
    <dgm:pt modelId="{242E91DB-52F9-4638-9389-48426E24C8D9}" type="pres">
      <dgm:prSet presAssocID="{5B1EFBAA-012A-4FD0-9770-39260E335C73}" presName="LevelTwoTextNode" presStyleLbl="node4" presStyleIdx="2" presStyleCnt="12" custScaleX="90909" custScaleY="90909" custLinFactNeighborX="32569" custLinFactNeighborY="-159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96A84-F149-4015-A297-0C83CE51056C}" type="pres">
      <dgm:prSet presAssocID="{5B1EFBAA-012A-4FD0-9770-39260E335C73}" presName="level3hierChild" presStyleCnt="0"/>
      <dgm:spPr/>
    </dgm:pt>
    <dgm:pt modelId="{BAAB60BC-AAF4-47EC-948F-A8F582712781}" type="pres">
      <dgm:prSet presAssocID="{597D6599-AAB0-412C-814A-63D6FFC27ADF}" presName="conn2-1" presStyleLbl="parChTrans1D4" presStyleIdx="3" presStyleCnt="12"/>
      <dgm:spPr/>
      <dgm:t>
        <a:bodyPr/>
        <a:lstStyle/>
        <a:p>
          <a:endParaRPr lang="en-US"/>
        </a:p>
      </dgm:t>
    </dgm:pt>
    <dgm:pt modelId="{9500A5CB-D4B8-4377-9072-F0442FB602CA}" type="pres">
      <dgm:prSet presAssocID="{597D6599-AAB0-412C-814A-63D6FFC27ADF}" presName="connTx" presStyleLbl="parChTrans1D4" presStyleIdx="3" presStyleCnt="12"/>
      <dgm:spPr/>
      <dgm:t>
        <a:bodyPr/>
        <a:lstStyle/>
        <a:p>
          <a:endParaRPr lang="en-US"/>
        </a:p>
      </dgm:t>
    </dgm:pt>
    <dgm:pt modelId="{DE930721-30EA-4D62-8E5F-971872DB663F}" type="pres">
      <dgm:prSet presAssocID="{C535A0F3-7549-4B7A-99C7-AAA532991BDD}" presName="root2" presStyleCnt="0"/>
      <dgm:spPr/>
    </dgm:pt>
    <dgm:pt modelId="{590DC4CF-9999-4913-9068-5DCDA30E2661}" type="pres">
      <dgm:prSet presAssocID="{C535A0F3-7549-4B7A-99C7-AAA532991BDD}" presName="LevelTwoTextNode" presStyleLbl="node4" presStyleIdx="3" presStyleCnt="12" custScaleX="90909" custScaleY="90909" custLinFactNeighborX="90497" custLinFactNeighborY="2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2B7627-E999-4786-8E8C-3E085D0C5C73}" type="pres">
      <dgm:prSet presAssocID="{C535A0F3-7549-4B7A-99C7-AAA532991BDD}" presName="level3hierChild" presStyleCnt="0"/>
      <dgm:spPr/>
    </dgm:pt>
    <dgm:pt modelId="{3ED50098-4DA4-41AA-83CB-79A1B474C6B4}" type="pres">
      <dgm:prSet presAssocID="{B6B631C7-A6AF-43F2-A7B6-35B08E714173}" presName="conn2-1" presStyleLbl="parChTrans1D4" presStyleIdx="4" presStyleCnt="12"/>
      <dgm:spPr/>
      <dgm:t>
        <a:bodyPr/>
        <a:lstStyle/>
        <a:p>
          <a:endParaRPr lang="en-US"/>
        </a:p>
      </dgm:t>
    </dgm:pt>
    <dgm:pt modelId="{1588B9AD-E895-49FE-9CB8-81BBBA5E587A}" type="pres">
      <dgm:prSet presAssocID="{B6B631C7-A6AF-43F2-A7B6-35B08E714173}" presName="connTx" presStyleLbl="parChTrans1D4" presStyleIdx="4" presStyleCnt="12"/>
      <dgm:spPr/>
      <dgm:t>
        <a:bodyPr/>
        <a:lstStyle/>
        <a:p>
          <a:endParaRPr lang="en-US"/>
        </a:p>
      </dgm:t>
    </dgm:pt>
    <dgm:pt modelId="{3D895B10-51A8-4655-9B19-07FF84B22B4F}" type="pres">
      <dgm:prSet presAssocID="{788F27D4-546D-4299-A1C7-F3C8C54F0EE9}" presName="root2" presStyleCnt="0"/>
      <dgm:spPr/>
    </dgm:pt>
    <dgm:pt modelId="{FF1241FA-AD77-474E-81CC-C589829B726B}" type="pres">
      <dgm:prSet presAssocID="{788F27D4-546D-4299-A1C7-F3C8C54F0EE9}" presName="LevelTwoTextNode" presStyleLbl="node4" presStyleIdx="4" presStyleCnt="12" custScaleX="90909" custScaleY="90909" custLinFactNeighborX="90497" custLinFactNeighborY="12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C7FDE-5E42-4E89-B598-DFE7057DFB3C}" type="pres">
      <dgm:prSet presAssocID="{788F27D4-546D-4299-A1C7-F3C8C54F0EE9}" presName="level3hierChild" presStyleCnt="0"/>
      <dgm:spPr/>
    </dgm:pt>
    <dgm:pt modelId="{8490F48B-FFB8-4E46-BFFE-423613BFF57D}" type="pres">
      <dgm:prSet presAssocID="{61C5273E-E719-47B1-9E83-C9E7CCCC8D35}" presName="conn2-1" presStyleLbl="parChTrans1D4" presStyleIdx="5" presStyleCnt="12"/>
      <dgm:spPr/>
      <dgm:t>
        <a:bodyPr/>
        <a:lstStyle/>
        <a:p>
          <a:endParaRPr lang="en-US"/>
        </a:p>
      </dgm:t>
    </dgm:pt>
    <dgm:pt modelId="{AA0487FE-4E45-42D3-9469-5AE759DCD7E8}" type="pres">
      <dgm:prSet presAssocID="{61C5273E-E719-47B1-9E83-C9E7CCCC8D35}" presName="connTx" presStyleLbl="parChTrans1D4" presStyleIdx="5" presStyleCnt="12"/>
      <dgm:spPr/>
      <dgm:t>
        <a:bodyPr/>
        <a:lstStyle/>
        <a:p>
          <a:endParaRPr lang="en-US"/>
        </a:p>
      </dgm:t>
    </dgm:pt>
    <dgm:pt modelId="{E0C332CE-85E4-4721-A675-ECFA06BB60DB}" type="pres">
      <dgm:prSet presAssocID="{91D881CF-346E-4DB6-9795-36FF9763F0DE}" presName="root2" presStyleCnt="0"/>
      <dgm:spPr/>
    </dgm:pt>
    <dgm:pt modelId="{02BB5D80-E7C2-4D40-A697-38BACD95FB1C}" type="pres">
      <dgm:prSet presAssocID="{91D881CF-346E-4DB6-9795-36FF9763F0DE}" presName="LevelTwoTextNode" presStyleLbl="node4" presStyleIdx="5" presStyleCnt="12" custScaleX="90909" custScaleY="90909" custLinFactX="100000" custLinFactNeighborX="121406" custLinFactNeighborY="-400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30DFA-1587-4320-8950-082F80E1E2B4}" type="pres">
      <dgm:prSet presAssocID="{91D881CF-346E-4DB6-9795-36FF9763F0DE}" presName="level3hierChild" presStyleCnt="0"/>
      <dgm:spPr/>
    </dgm:pt>
    <dgm:pt modelId="{15A05744-6978-4926-8338-80FD48D0F122}" type="pres">
      <dgm:prSet presAssocID="{91479F5B-D838-49F7-8BE6-5563C9F07353}" presName="conn2-1" presStyleLbl="parChTrans1D4" presStyleIdx="6" presStyleCnt="12"/>
      <dgm:spPr/>
      <dgm:t>
        <a:bodyPr/>
        <a:lstStyle/>
        <a:p>
          <a:endParaRPr lang="en-US"/>
        </a:p>
      </dgm:t>
    </dgm:pt>
    <dgm:pt modelId="{70356C69-E086-4FE0-994B-4B52A2B23B2F}" type="pres">
      <dgm:prSet presAssocID="{91479F5B-D838-49F7-8BE6-5563C9F07353}" presName="connTx" presStyleLbl="parChTrans1D4" presStyleIdx="6" presStyleCnt="12"/>
      <dgm:spPr/>
      <dgm:t>
        <a:bodyPr/>
        <a:lstStyle/>
        <a:p>
          <a:endParaRPr lang="en-US"/>
        </a:p>
      </dgm:t>
    </dgm:pt>
    <dgm:pt modelId="{03E2F3BD-524D-4FDE-A4D6-8EB6DD363BB4}" type="pres">
      <dgm:prSet presAssocID="{0D094687-578B-4D24-A91C-BB0782B002F1}" presName="root2" presStyleCnt="0"/>
      <dgm:spPr/>
    </dgm:pt>
    <dgm:pt modelId="{270A87EC-82D3-4ECE-B800-2A8761C00761}" type="pres">
      <dgm:prSet presAssocID="{0D094687-578B-4D24-A91C-BB0782B002F1}" presName="LevelTwoTextNode" presStyleLbl="node4" presStyleIdx="6" presStyleCnt="12" custScaleX="90909" custScaleY="90909" custLinFactX="100000" custLinFactNeighborX="121406" custLinFactNeighborY="-515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F3240D-8002-4609-98EF-3377E61769EC}" type="pres">
      <dgm:prSet presAssocID="{0D094687-578B-4D24-A91C-BB0782B002F1}" presName="level3hierChild" presStyleCnt="0"/>
      <dgm:spPr/>
    </dgm:pt>
    <dgm:pt modelId="{4AC4B98E-3985-4F3B-8ECB-17964CE6C5E6}" type="pres">
      <dgm:prSet presAssocID="{F0D92125-AE5C-4B97-BBB9-3CF67AEB2A8D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966D00DF-D9CD-40D6-B79A-F067BD14B645}" type="pres">
      <dgm:prSet presAssocID="{F0D92125-AE5C-4B97-BBB9-3CF67AEB2A8D}" presName="connTx" presStyleLbl="parChTrans1D2" presStyleIdx="2" presStyleCnt="5"/>
      <dgm:spPr/>
      <dgm:t>
        <a:bodyPr/>
        <a:lstStyle/>
        <a:p>
          <a:endParaRPr lang="en-US"/>
        </a:p>
      </dgm:t>
    </dgm:pt>
    <dgm:pt modelId="{AB5F6C8F-24A4-4A2D-9ACE-795393AF4A7E}" type="pres">
      <dgm:prSet presAssocID="{16BFCB84-D8E7-4EB0-BBCA-D30D770A7CFC}" presName="root2" presStyleCnt="0"/>
      <dgm:spPr/>
    </dgm:pt>
    <dgm:pt modelId="{0C98E437-6D32-4E66-BB75-C8094CE65BE3}" type="pres">
      <dgm:prSet presAssocID="{16BFCB84-D8E7-4EB0-BBCA-D30D770A7CFC}" presName="LevelTwoTextNode" presStyleLbl="node2" presStyleIdx="2" presStyleCnt="5" custScaleX="90910" custScaleY="90910" custLinFactNeighborX="-45519" custLinFactNeighborY="-74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09033-251B-47E4-8F22-841AA689BBBB}" type="pres">
      <dgm:prSet presAssocID="{16BFCB84-D8E7-4EB0-BBCA-D30D770A7CFC}" presName="level3hierChild" presStyleCnt="0"/>
      <dgm:spPr/>
    </dgm:pt>
    <dgm:pt modelId="{FF43E826-08B2-4C67-A03B-FB1D9D0BBCC7}" type="pres">
      <dgm:prSet presAssocID="{8857CAD4-B4CF-49F4-B777-01EB80FF01B6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B06105D8-462A-4FAD-98D0-57746C06410F}" type="pres">
      <dgm:prSet presAssocID="{8857CAD4-B4CF-49F4-B777-01EB80FF01B6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20E476D-AFD7-45F4-B00E-265A5DB23592}" type="pres">
      <dgm:prSet presAssocID="{655F16E2-B705-4B36-9987-BF5632EFADB3}" presName="root2" presStyleCnt="0"/>
      <dgm:spPr/>
    </dgm:pt>
    <dgm:pt modelId="{549DC8F9-3267-427D-9CCB-CCDF7AD1B960}" type="pres">
      <dgm:prSet presAssocID="{655F16E2-B705-4B36-9987-BF5632EFADB3}" presName="LevelTwoTextNode" presStyleLbl="node3" presStyleIdx="3" presStyleCnt="4" custScaleX="90909" custScaleY="90909" custLinFactNeighborX="-9623" custLinFactNeighborY="-74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885FFC-1948-4CE7-A82D-5324EC8B16EB}" type="pres">
      <dgm:prSet presAssocID="{655F16E2-B705-4B36-9987-BF5632EFADB3}" presName="level3hierChild" presStyleCnt="0"/>
      <dgm:spPr/>
    </dgm:pt>
    <dgm:pt modelId="{3EFE676F-EFE3-406E-8E13-71A64FA6B735}" type="pres">
      <dgm:prSet presAssocID="{39153147-505E-4D57-99EB-4B0EB399041F}" presName="conn2-1" presStyleLbl="parChTrans1D4" presStyleIdx="7" presStyleCnt="12"/>
      <dgm:spPr/>
      <dgm:t>
        <a:bodyPr/>
        <a:lstStyle/>
        <a:p>
          <a:endParaRPr lang="en-US"/>
        </a:p>
      </dgm:t>
    </dgm:pt>
    <dgm:pt modelId="{9F9EC773-3175-48AD-B71F-40DB23784B70}" type="pres">
      <dgm:prSet presAssocID="{39153147-505E-4D57-99EB-4B0EB399041F}" presName="connTx" presStyleLbl="parChTrans1D4" presStyleIdx="7" presStyleCnt="12"/>
      <dgm:spPr/>
      <dgm:t>
        <a:bodyPr/>
        <a:lstStyle/>
        <a:p>
          <a:endParaRPr lang="en-US"/>
        </a:p>
      </dgm:t>
    </dgm:pt>
    <dgm:pt modelId="{0963EC5B-68FB-443C-9E21-B52D8FFD0D4C}" type="pres">
      <dgm:prSet presAssocID="{CE532D86-4F36-446B-9896-5623479FF52A}" presName="root2" presStyleCnt="0"/>
      <dgm:spPr/>
    </dgm:pt>
    <dgm:pt modelId="{8BA736C7-51DD-4A97-9FDC-335EA6905236}" type="pres">
      <dgm:prSet presAssocID="{CE532D86-4F36-446B-9896-5623479FF52A}" presName="LevelTwoTextNode" presStyleLbl="node4" presStyleIdx="7" presStyleCnt="12" custScaleX="90909" custScaleY="90909" custLinFactX="100000" custLinFactNeighborX="121405" custLinFactNeighborY="-630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A50394-F167-4DBD-94E6-14EC05A311D2}" type="pres">
      <dgm:prSet presAssocID="{CE532D86-4F36-446B-9896-5623479FF52A}" presName="level3hierChild" presStyleCnt="0"/>
      <dgm:spPr/>
    </dgm:pt>
    <dgm:pt modelId="{B1D0F3CD-D2EE-4311-ABB4-2162911C890B}" type="pres">
      <dgm:prSet presAssocID="{71DE927E-CAF8-4D3B-BDC7-1280366ED360}" presName="conn2-1" presStyleLbl="parChTrans1D4" presStyleIdx="8" presStyleCnt="12"/>
      <dgm:spPr/>
      <dgm:t>
        <a:bodyPr/>
        <a:lstStyle/>
        <a:p>
          <a:endParaRPr lang="en-US"/>
        </a:p>
      </dgm:t>
    </dgm:pt>
    <dgm:pt modelId="{14945067-13D6-4ECC-85F0-09D8E275C61F}" type="pres">
      <dgm:prSet presAssocID="{71DE927E-CAF8-4D3B-BDC7-1280366ED360}" presName="connTx" presStyleLbl="parChTrans1D4" presStyleIdx="8" presStyleCnt="12"/>
      <dgm:spPr/>
      <dgm:t>
        <a:bodyPr/>
        <a:lstStyle/>
        <a:p>
          <a:endParaRPr lang="en-US"/>
        </a:p>
      </dgm:t>
    </dgm:pt>
    <dgm:pt modelId="{DA37369D-9CC9-4529-B288-464F3CBE04F4}" type="pres">
      <dgm:prSet presAssocID="{6B9172A8-A7C1-4166-ACF1-6F8166FE953E}" presName="root2" presStyleCnt="0"/>
      <dgm:spPr/>
    </dgm:pt>
    <dgm:pt modelId="{8A5469C9-4AFF-4D10-A8ED-2749D76C6E32}" type="pres">
      <dgm:prSet presAssocID="{6B9172A8-A7C1-4166-ACF1-6F8166FE953E}" presName="LevelTwoTextNode" presStyleLbl="node4" presStyleIdx="8" presStyleCnt="12" custScaleX="90909" custScaleY="90909" custLinFactX="100000" custLinFactNeighborX="121405" custLinFactNeighborY="-74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21535-B1A9-4B1F-BC2B-CA191A9C4C14}" type="pres">
      <dgm:prSet presAssocID="{6B9172A8-A7C1-4166-ACF1-6F8166FE953E}" presName="level3hierChild" presStyleCnt="0"/>
      <dgm:spPr/>
    </dgm:pt>
    <dgm:pt modelId="{A088E0DD-949A-4CB2-8AFC-7BA3A8E3774C}" type="pres">
      <dgm:prSet presAssocID="{5E792E78-A349-4D13-A0B6-44F34C13C573}" presName="conn2-1" presStyleLbl="parChTrans1D4" presStyleIdx="9" presStyleCnt="12"/>
      <dgm:spPr/>
      <dgm:t>
        <a:bodyPr/>
        <a:lstStyle/>
        <a:p>
          <a:endParaRPr lang="en-US"/>
        </a:p>
      </dgm:t>
    </dgm:pt>
    <dgm:pt modelId="{1386AB72-61B8-4537-9001-C792B2F1F2D7}" type="pres">
      <dgm:prSet presAssocID="{5E792E78-A349-4D13-A0B6-44F34C13C573}" presName="connTx" presStyleLbl="parChTrans1D4" presStyleIdx="9" presStyleCnt="12"/>
      <dgm:spPr/>
      <dgm:t>
        <a:bodyPr/>
        <a:lstStyle/>
        <a:p>
          <a:endParaRPr lang="en-US"/>
        </a:p>
      </dgm:t>
    </dgm:pt>
    <dgm:pt modelId="{544D4D45-B241-4853-9B36-076E03A05C52}" type="pres">
      <dgm:prSet presAssocID="{42584735-ECFD-408D-949F-2686C97FD85D}" presName="root2" presStyleCnt="0"/>
      <dgm:spPr/>
    </dgm:pt>
    <dgm:pt modelId="{B2EC65E2-9181-4B80-843E-93653EFE0FA5}" type="pres">
      <dgm:prSet presAssocID="{42584735-ECFD-408D-949F-2686C97FD85D}" presName="LevelTwoTextNode" presStyleLbl="node4" presStyleIdx="9" presStyleCnt="12" custScaleX="90909" custScaleY="90909" custLinFactY="-11212" custLinFactNeighborX="3256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74AD4-BAC4-49C4-A408-3EFF84BF9CAD}" type="pres">
      <dgm:prSet presAssocID="{42584735-ECFD-408D-949F-2686C97FD85D}" presName="level3hierChild" presStyleCnt="0"/>
      <dgm:spPr/>
    </dgm:pt>
    <dgm:pt modelId="{2CEF75D0-FC9E-4D06-984B-BB729A164633}" type="pres">
      <dgm:prSet presAssocID="{3F24FA72-AFFB-4D46-B2C5-8B49B0035094}" presName="conn2-1" presStyleLbl="parChTrans1D4" presStyleIdx="10" presStyleCnt="12"/>
      <dgm:spPr/>
      <dgm:t>
        <a:bodyPr/>
        <a:lstStyle/>
        <a:p>
          <a:endParaRPr lang="en-US"/>
        </a:p>
      </dgm:t>
    </dgm:pt>
    <dgm:pt modelId="{7793600D-47F0-4229-93E2-85CF245C27A3}" type="pres">
      <dgm:prSet presAssocID="{3F24FA72-AFFB-4D46-B2C5-8B49B0035094}" presName="connTx" presStyleLbl="parChTrans1D4" presStyleIdx="10" presStyleCnt="12"/>
      <dgm:spPr/>
      <dgm:t>
        <a:bodyPr/>
        <a:lstStyle/>
        <a:p>
          <a:endParaRPr lang="en-US"/>
        </a:p>
      </dgm:t>
    </dgm:pt>
    <dgm:pt modelId="{E79A81FA-EE8C-403A-9571-FEC32701024D}" type="pres">
      <dgm:prSet presAssocID="{D6140C11-28BE-4FBD-A148-09526AA72EC5}" presName="root2" presStyleCnt="0"/>
      <dgm:spPr/>
    </dgm:pt>
    <dgm:pt modelId="{FE340085-7C6B-4738-A739-E1A9E2C39137}" type="pres">
      <dgm:prSet presAssocID="{D6140C11-28BE-4FBD-A148-09526AA72EC5}" presName="LevelTwoTextNode" presStyleLbl="node4" presStyleIdx="10" presStyleCnt="12" custScaleX="90909" custScaleY="90909" custLinFactY="-27498" custLinFactNeighborX="9049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7ED95-06EA-4AAA-A938-96C77FA2E8BF}" type="pres">
      <dgm:prSet presAssocID="{D6140C11-28BE-4FBD-A148-09526AA72EC5}" presName="level3hierChild" presStyleCnt="0"/>
      <dgm:spPr/>
    </dgm:pt>
    <dgm:pt modelId="{97B8F19A-27A3-444F-AB02-F830349B2C20}" type="pres">
      <dgm:prSet presAssocID="{5C4B9301-0F4A-486B-9EF8-452A4D566BEE}" presName="conn2-1" presStyleLbl="parChTrans1D4" presStyleIdx="11" presStyleCnt="12"/>
      <dgm:spPr/>
      <dgm:t>
        <a:bodyPr/>
        <a:lstStyle/>
        <a:p>
          <a:endParaRPr lang="en-US"/>
        </a:p>
      </dgm:t>
    </dgm:pt>
    <dgm:pt modelId="{A98D555D-1B3D-49D8-924A-D9C0572C6391}" type="pres">
      <dgm:prSet presAssocID="{5C4B9301-0F4A-486B-9EF8-452A4D566BEE}" presName="connTx" presStyleLbl="parChTrans1D4" presStyleIdx="11" presStyleCnt="12"/>
      <dgm:spPr/>
      <dgm:t>
        <a:bodyPr/>
        <a:lstStyle/>
        <a:p>
          <a:endParaRPr lang="en-US"/>
        </a:p>
      </dgm:t>
    </dgm:pt>
    <dgm:pt modelId="{420AC5B1-A702-41A9-8452-6D6E2716DB1D}" type="pres">
      <dgm:prSet presAssocID="{360E74F1-ADA8-4665-B35F-D6B6E03FF522}" presName="root2" presStyleCnt="0"/>
      <dgm:spPr/>
    </dgm:pt>
    <dgm:pt modelId="{02D47416-D62E-4C57-B6D6-0EBC2F87ACCF}" type="pres">
      <dgm:prSet presAssocID="{360E74F1-ADA8-4665-B35F-D6B6E03FF522}" presName="LevelTwoTextNode" presStyleLbl="node4" presStyleIdx="11" presStyleCnt="12" custScaleX="90909" custScaleY="90909" custLinFactY="-38988" custLinFactNeighborX="9049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42A7BA-E761-4A56-87AF-5F0150B068FC}" type="pres">
      <dgm:prSet presAssocID="{360E74F1-ADA8-4665-B35F-D6B6E03FF522}" presName="level3hierChild" presStyleCnt="0"/>
      <dgm:spPr/>
    </dgm:pt>
    <dgm:pt modelId="{B0E7B5CE-5BBE-4AA5-8B77-F7938D784B64}" type="pres">
      <dgm:prSet presAssocID="{D6D5FC10-FA2F-4F37-A934-F6EB543BC5F6}" presName="root1" presStyleCnt="0"/>
      <dgm:spPr/>
    </dgm:pt>
    <dgm:pt modelId="{584966FC-64E1-466C-8001-A967D61E15A3}" type="pres">
      <dgm:prSet presAssocID="{D6D5FC10-FA2F-4F37-A934-F6EB543BC5F6}" presName="LevelOneTextNode" presStyleLbl="node0" presStyleIdx="2" presStyleCnt="3" custScaleX="90909" custScaleY="90909" custLinFactNeighborX="-87711" custLinFactNeighborY="57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360101-3C28-4AD5-8806-AF411C7604D5}" type="pres">
      <dgm:prSet presAssocID="{D6D5FC10-FA2F-4F37-A934-F6EB543BC5F6}" presName="level2hierChild" presStyleCnt="0"/>
      <dgm:spPr/>
    </dgm:pt>
    <dgm:pt modelId="{76BB6DEB-C992-4582-960B-71EBB22C9328}" type="pres">
      <dgm:prSet presAssocID="{6BF37C07-AC8E-4836-A216-4097698B488C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D40DABCE-21D4-4F0D-B199-3C7D44F503A2}" type="pres">
      <dgm:prSet presAssocID="{6BF37C07-AC8E-4836-A216-4097698B488C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D44DC08-A196-4791-BE65-1DBC0D32BC68}" type="pres">
      <dgm:prSet presAssocID="{9A4AFFA9-C29F-431C-93DC-84AB7DD2071C}" presName="root2" presStyleCnt="0"/>
      <dgm:spPr/>
    </dgm:pt>
    <dgm:pt modelId="{CDD19AF9-E175-4A9E-AB8F-ED7ED911C0B5}" type="pres">
      <dgm:prSet presAssocID="{9A4AFFA9-C29F-431C-93DC-84AB7DD2071C}" presName="LevelTwoTextNode" presStyleLbl="node2" presStyleIdx="3" presStyleCnt="5" custScaleX="90909" custScaleY="90909" custLinFactX="200000" custLinFactNeighborX="283224" custLinFactNeighborY="83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780CE2-ABDF-4D44-BFFF-CEBE5114218C}" type="pres">
      <dgm:prSet presAssocID="{9A4AFFA9-C29F-431C-93DC-84AB7DD2071C}" presName="level3hierChild" presStyleCnt="0"/>
      <dgm:spPr/>
    </dgm:pt>
    <dgm:pt modelId="{D8D120AF-2E9C-4F0E-99BE-9200EDA5B823}" type="pres">
      <dgm:prSet presAssocID="{335A80B3-99EC-4DCD-A12E-D0BF6D7751C0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413DAE42-0CB8-45DA-8E23-BB7A29B39047}" type="pres">
      <dgm:prSet presAssocID="{335A80B3-99EC-4DCD-A12E-D0BF6D7751C0}" presName="connTx" presStyleLbl="parChTrans1D2" presStyleIdx="4" presStyleCnt="5"/>
      <dgm:spPr/>
      <dgm:t>
        <a:bodyPr/>
        <a:lstStyle/>
        <a:p>
          <a:endParaRPr lang="en-US"/>
        </a:p>
      </dgm:t>
    </dgm:pt>
    <dgm:pt modelId="{7B6598D0-D94D-4E91-9A7E-61D06BBE5D98}" type="pres">
      <dgm:prSet presAssocID="{AD994E6E-E01B-464E-94CB-55E55EB3DD8B}" presName="root2" presStyleCnt="0"/>
      <dgm:spPr/>
    </dgm:pt>
    <dgm:pt modelId="{AABAFCF4-01E2-4D2D-8370-E04A60259C3D}" type="pres">
      <dgm:prSet presAssocID="{AD994E6E-E01B-464E-94CB-55E55EB3DD8B}" presName="LevelTwoTextNode" presStyleLbl="node2" presStyleIdx="4" presStyleCnt="5" custScaleX="90909" custScaleY="90909" custLinFactX="200000" custLinFactNeighborX="283224" custLinFactNeighborY="-31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606858-B0A9-4542-82EC-50ECF653C35C}" type="pres">
      <dgm:prSet presAssocID="{AD994E6E-E01B-464E-94CB-55E55EB3DD8B}" presName="level3hierChild" presStyleCnt="0"/>
      <dgm:spPr/>
    </dgm:pt>
  </dgm:ptLst>
  <dgm:cxnLst>
    <dgm:cxn modelId="{0300EC92-C704-4936-8A54-F90CE55E6467}" type="presOf" srcId="{61C5273E-E719-47B1-9E83-C9E7CCCC8D35}" destId="{AA0487FE-4E45-42D3-9469-5AE759DCD7E8}" srcOrd="1" destOrd="0" presId="urn:microsoft.com/office/officeart/2005/8/layout/hierarchy2"/>
    <dgm:cxn modelId="{82C09206-2623-4176-B2F7-BB6015356FF6}" type="presOf" srcId="{F0D92125-AE5C-4B97-BBB9-3CF67AEB2A8D}" destId="{4AC4B98E-3985-4F3B-8ECB-17964CE6C5E6}" srcOrd="0" destOrd="0" presId="urn:microsoft.com/office/officeart/2005/8/layout/hierarchy2"/>
    <dgm:cxn modelId="{CBFB0B31-1341-433B-BC6C-0A935EC1AA69}" srcId="{5B1EFBAA-012A-4FD0-9770-39260E335C73}" destId="{C535A0F3-7549-4B7A-99C7-AAA532991BDD}" srcOrd="0" destOrd="0" parTransId="{597D6599-AAB0-412C-814A-63D6FFC27ADF}" sibTransId="{C0AFB5D3-B7B2-49EA-B1A5-9D25DAEF7E71}"/>
    <dgm:cxn modelId="{FB95DFF1-2482-499D-B398-1E49BCE6D09D}" srcId="{42584735-ECFD-408D-949F-2686C97FD85D}" destId="{360E74F1-ADA8-4665-B35F-D6B6E03FF522}" srcOrd="1" destOrd="0" parTransId="{5C4B9301-0F4A-486B-9EF8-452A4D566BEE}" sibTransId="{F5429AA8-3E6F-45C3-A85D-2C866C0DB706}"/>
    <dgm:cxn modelId="{95B95150-835C-4989-8F16-041063570BA0}" srcId="{655F16E2-B705-4B36-9987-BF5632EFADB3}" destId="{6B9172A8-A7C1-4166-ACF1-6F8166FE953E}" srcOrd="1" destOrd="0" parTransId="{71DE927E-CAF8-4D3B-BDC7-1280366ED360}" sibTransId="{63B1B659-6B91-4136-A2AE-D6971297E5D2}"/>
    <dgm:cxn modelId="{EC7693A1-680A-4861-A15D-F434846C1E4A}" srcId="{685DE584-9AEC-4E18-8319-80D439536CB6}" destId="{FEEFEFAD-4AE5-4AC7-9839-EDCBEE47A9E4}" srcOrd="1" destOrd="0" parTransId="{CE90F5AA-1B9A-47A2-8D0D-A74A507EBFEE}" sibTransId="{8263CF13-5E5C-4160-BE1F-CBFA228F2AFB}"/>
    <dgm:cxn modelId="{82E599F5-ACB2-439A-9BD0-52946BAEBF94}" type="presOf" srcId="{39153147-505E-4D57-99EB-4B0EB399041F}" destId="{3EFE676F-EFE3-406E-8E13-71A64FA6B735}" srcOrd="0" destOrd="0" presId="urn:microsoft.com/office/officeart/2005/8/layout/hierarchy2"/>
    <dgm:cxn modelId="{C7DCB256-CF2D-46CE-84E1-0B1525B8B74C}" srcId="{1E7477E6-A323-46BB-AF20-FDE3D7F402F3}" destId="{2E3336BB-EB79-4668-93B9-244AE0252863}" srcOrd="0" destOrd="0" parTransId="{968D72C8-9458-4266-AFF9-465C0BDF6590}" sibTransId="{945177DB-E4DE-4E6E-B1CD-2CB08826AE2B}"/>
    <dgm:cxn modelId="{92173E7D-86C5-4D40-B5D1-A8CF7CA3AB07}" srcId="{685DE584-9AEC-4E18-8319-80D439536CB6}" destId="{D6D5FC10-FA2F-4F37-A934-F6EB543BC5F6}" srcOrd="2" destOrd="0" parTransId="{BE0B1A64-E3DB-4ACF-BBFF-25420BABC04A}" sibTransId="{57B58152-DF76-44BA-A13A-C3E6C1BE6F74}"/>
    <dgm:cxn modelId="{45DE0C6A-9B68-4E24-9E8A-EB7C0F43054B}" type="presOf" srcId="{31DAF38E-D602-4F79-8D56-CAD894E10790}" destId="{1D44779A-A419-478B-ADA2-0EECD7890B34}" srcOrd="0" destOrd="0" presId="urn:microsoft.com/office/officeart/2005/8/layout/hierarchy2"/>
    <dgm:cxn modelId="{87A8F1DA-15AE-44F5-A792-6877C849D1E7}" type="presOf" srcId="{3F24FA72-AFFB-4D46-B2C5-8B49B0035094}" destId="{7793600D-47F0-4229-93E2-85CF245C27A3}" srcOrd="1" destOrd="0" presId="urn:microsoft.com/office/officeart/2005/8/layout/hierarchy2"/>
    <dgm:cxn modelId="{9A2DFEC4-C752-4FB5-97DA-F1FEFBC365AF}" srcId="{D80A6A9D-DCC7-4CDB-8E1C-5A9ECE387B11}" destId="{A73A1FED-F1D3-4483-942B-1E5855D24F58}" srcOrd="0" destOrd="0" parTransId="{C9C557AD-F7B3-466C-837B-D18B0F55FF9E}" sibTransId="{2F4A155E-64EA-47F1-B5F1-01A58E805239}"/>
    <dgm:cxn modelId="{5B4EC50E-F220-4D3B-8AA8-4158B29A6F92}" srcId="{685DE584-9AEC-4E18-8319-80D439536CB6}" destId="{5258D3E9-493B-4D2C-80FE-F969D488ACCE}" srcOrd="0" destOrd="0" parTransId="{C11FBB65-987E-4B7B-A028-BC2224BEC420}" sibTransId="{5C7E4634-26C0-4CA1-B8BC-82E3A1CAA46F}"/>
    <dgm:cxn modelId="{25AA002B-EF77-4801-A708-795A0C4665BF}" type="presOf" srcId="{4165B9A3-9A3B-4617-87D5-5E97FCECBF6E}" destId="{5265D1E9-0AA9-45CE-8A53-9C9A8369DC2F}" srcOrd="1" destOrd="0" presId="urn:microsoft.com/office/officeart/2005/8/layout/hierarchy2"/>
    <dgm:cxn modelId="{9088F434-8406-4D8A-8403-DCC365BA7C3B}" srcId="{D6D5FC10-FA2F-4F37-A934-F6EB543BC5F6}" destId="{9A4AFFA9-C29F-431C-93DC-84AB7DD2071C}" srcOrd="0" destOrd="0" parTransId="{6BF37C07-AC8E-4836-A216-4097698B488C}" sibTransId="{8DDE0485-CDD1-4270-B2D9-30F302AC1271}"/>
    <dgm:cxn modelId="{0AB87A8C-F397-4C36-951B-DAD3247A67D7}" srcId="{A73A1FED-F1D3-4483-942B-1E5855D24F58}" destId="{91D881CF-346E-4DB6-9795-36FF9763F0DE}" srcOrd="1" destOrd="0" parTransId="{61C5273E-E719-47B1-9E83-C9E7CCCC8D35}" sibTransId="{D572549E-2DFC-48BB-866A-9B369D4375DA}"/>
    <dgm:cxn modelId="{9EF69A9C-253D-4500-AA26-2C16F118F790}" type="presOf" srcId="{8857CAD4-B4CF-49F4-B777-01EB80FF01B6}" destId="{FF43E826-08B2-4C67-A03B-FB1D9D0BBCC7}" srcOrd="0" destOrd="0" presId="urn:microsoft.com/office/officeart/2005/8/layout/hierarchy2"/>
    <dgm:cxn modelId="{8ADAE58B-7664-4C2B-87C1-48CDF88F2C0E}" type="presOf" srcId="{C9C557AD-F7B3-466C-837B-D18B0F55FF9E}" destId="{0ADCD58D-274E-4D00-B767-5F86AAFD4F49}" srcOrd="1" destOrd="0" presId="urn:microsoft.com/office/officeart/2005/8/layout/hierarchy2"/>
    <dgm:cxn modelId="{56EDE27D-6BA9-47EC-AC91-097B708D2663}" type="presOf" srcId="{5C4B9301-0F4A-486B-9EF8-452A4D566BEE}" destId="{A98D555D-1B3D-49D8-924A-D9C0572C6391}" srcOrd="1" destOrd="0" presId="urn:microsoft.com/office/officeart/2005/8/layout/hierarchy2"/>
    <dgm:cxn modelId="{2A1CA3F7-0871-43FE-ACA9-1BCB404E030E}" type="presOf" srcId="{71DE927E-CAF8-4D3B-BDC7-1280366ED360}" destId="{14945067-13D6-4ECC-85F0-09D8E275C61F}" srcOrd="1" destOrd="0" presId="urn:microsoft.com/office/officeart/2005/8/layout/hierarchy2"/>
    <dgm:cxn modelId="{68FABDE3-3F37-45B3-9FBC-8FB6E0466FFC}" type="presOf" srcId="{B7F372E9-4D1F-4223-AE46-4744FA93327E}" destId="{3DCAB85A-2421-49FE-938B-93757E1BEEF5}" srcOrd="1" destOrd="0" presId="urn:microsoft.com/office/officeart/2005/8/layout/hierarchy2"/>
    <dgm:cxn modelId="{A938718E-2DA9-46CD-8CDB-6D1E36023643}" type="presOf" srcId="{655F16E2-B705-4B36-9987-BF5632EFADB3}" destId="{549DC8F9-3267-427D-9CCB-CCDF7AD1B960}" srcOrd="0" destOrd="0" presId="urn:microsoft.com/office/officeart/2005/8/layout/hierarchy2"/>
    <dgm:cxn modelId="{B3DBFDBF-93BA-4B18-AA2D-D6FC7F971DD4}" type="presOf" srcId="{968D72C8-9458-4266-AFF9-465C0BDF6590}" destId="{FCE40AE0-B449-458F-88D9-78408C7689BF}" srcOrd="0" destOrd="0" presId="urn:microsoft.com/office/officeart/2005/8/layout/hierarchy2"/>
    <dgm:cxn modelId="{03DF0183-4B3B-40B3-94CA-37C1A2430A24}" srcId="{5B1EFBAA-012A-4FD0-9770-39260E335C73}" destId="{788F27D4-546D-4299-A1C7-F3C8C54F0EE9}" srcOrd="1" destOrd="0" parTransId="{B6B631C7-A6AF-43F2-A7B6-35B08E714173}" sibTransId="{77B333FD-612D-4284-9A06-50E0FEE5D405}"/>
    <dgm:cxn modelId="{CE038060-D576-41FD-8588-0EC5366DC23D}" type="presOf" srcId="{91479F5B-D838-49F7-8BE6-5563C9F07353}" destId="{15A05744-6978-4926-8338-80FD48D0F122}" srcOrd="0" destOrd="0" presId="urn:microsoft.com/office/officeart/2005/8/layout/hierarchy2"/>
    <dgm:cxn modelId="{975210AE-C9A7-4847-BCA6-04E6FC340D5A}" type="presOf" srcId="{5E792E78-A349-4D13-A0B6-44F34C13C573}" destId="{A088E0DD-949A-4CB2-8AFC-7BA3A8E3774C}" srcOrd="0" destOrd="0" presId="urn:microsoft.com/office/officeart/2005/8/layout/hierarchy2"/>
    <dgm:cxn modelId="{7B749792-BE3E-423F-9C17-4DA1CC1C3D92}" type="presOf" srcId="{6BF37C07-AC8E-4836-A216-4097698B488C}" destId="{76BB6DEB-C992-4582-960B-71EBB22C9328}" srcOrd="0" destOrd="0" presId="urn:microsoft.com/office/officeart/2005/8/layout/hierarchy2"/>
    <dgm:cxn modelId="{5C28789B-0065-4108-A0EC-54C34AC505BB}" type="presOf" srcId="{335A80B3-99EC-4DCD-A12E-D0BF6D7751C0}" destId="{D8D120AF-2E9C-4F0E-99BE-9200EDA5B823}" srcOrd="0" destOrd="0" presId="urn:microsoft.com/office/officeart/2005/8/layout/hierarchy2"/>
    <dgm:cxn modelId="{67220411-F4E7-4F11-9B5C-DF8AADA2681A}" type="presOf" srcId="{28024245-31A2-496E-9490-051701AB7992}" destId="{C750847F-C67B-4377-A609-55871693D7BD}" srcOrd="0" destOrd="0" presId="urn:microsoft.com/office/officeart/2005/8/layout/hierarchy2"/>
    <dgm:cxn modelId="{5D757BE8-876D-473C-892E-C7D28E25CCF8}" type="presOf" srcId="{8857CAD4-B4CF-49F4-B777-01EB80FF01B6}" destId="{B06105D8-462A-4FAD-98D0-57746C06410F}" srcOrd="1" destOrd="0" presId="urn:microsoft.com/office/officeart/2005/8/layout/hierarchy2"/>
    <dgm:cxn modelId="{6A80C168-718B-49FF-8AD7-CDCBED2F9E14}" type="presOf" srcId="{788F27D4-546D-4299-A1C7-F3C8C54F0EE9}" destId="{FF1241FA-AD77-474E-81CC-C589829B726B}" srcOrd="0" destOrd="0" presId="urn:microsoft.com/office/officeart/2005/8/layout/hierarchy2"/>
    <dgm:cxn modelId="{0C87AC55-D3F0-4890-BCE2-1E51B3BE2B83}" type="presOf" srcId="{C535A0F3-7549-4B7A-99C7-AAA532991BDD}" destId="{590DC4CF-9999-4913-9068-5DCDA30E2661}" srcOrd="0" destOrd="0" presId="urn:microsoft.com/office/officeart/2005/8/layout/hierarchy2"/>
    <dgm:cxn modelId="{71F5644F-6949-4B44-99A5-7161B0583552}" type="presOf" srcId="{F811F1BB-87AF-41C3-B529-B921D6A8597B}" destId="{0DBAC5ED-BFBB-4B86-A72F-467B7B4EDA78}" srcOrd="0" destOrd="0" presId="urn:microsoft.com/office/officeart/2005/8/layout/hierarchy2"/>
    <dgm:cxn modelId="{1958E9EC-73FE-4EAD-AFC4-88587A0A0035}" type="presOf" srcId="{F811F1BB-87AF-41C3-B529-B921D6A8597B}" destId="{CA061E0C-CCF0-4034-BAF7-674D6E3622AD}" srcOrd="1" destOrd="0" presId="urn:microsoft.com/office/officeart/2005/8/layout/hierarchy2"/>
    <dgm:cxn modelId="{D17707F1-D7C5-4753-88B2-5D54A0C97284}" type="presOf" srcId="{2616E766-986E-4BA7-B8D6-166289F92FA3}" destId="{68F12FA7-8F4A-45B4-8122-0AE53619CB38}" srcOrd="0" destOrd="0" presId="urn:microsoft.com/office/officeart/2005/8/layout/hierarchy2"/>
    <dgm:cxn modelId="{74F4F8BB-6FB0-47E3-9DBC-704F3A7C40B1}" type="presOf" srcId="{91D881CF-346E-4DB6-9795-36FF9763F0DE}" destId="{02BB5D80-E7C2-4D40-A697-38BACD95FB1C}" srcOrd="0" destOrd="0" presId="urn:microsoft.com/office/officeart/2005/8/layout/hierarchy2"/>
    <dgm:cxn modelId="{5B589360-7CE1-4BA7-82AB-564E240948F8}" type="presOf" srcId="{D88C70BE-6A38-4DF5-9172-D01989E091CB}" destId="{10C2CCBC-BD13-4D94-8FF3-DE6CAB8ECC3B}" srcOrd="1" destOrd="0" presId="urn:microsoft.com/office/officeart/2005/8/layout/hierarchy2"/>
    <dgm:cxn modelId="{BA078CEE-F8C6-4D80-95FB-476A9BFFD396}" srcId="{5258D3E9-493B-4D2C-80FE-F969D488ACCE}" destId="{EFFF8FE0-8176-486E-AE5D-7199277A9A95}" srcOrd="0" destOrd="0" parTransId="{D88C70BE-6A38-4DF5-9172-D01989E091CB}" sibTransId="{5D7D76C6-F408-440A-ABD3-71ED320521DB}"/>
    <dgm:cxn modelId="{2C48F3D9-71F3-4FCC-9B0B-E67C006DEE69}" type="presOf" srcId="{5C4B9301-0F4A-486B-9EF8-452A4D566BEE}" destId="{97B8F19A-27A3-444F-AB02-F830349B2C20}" srcOrd="0" destOrd="0" presId="urn:microsoft.com/office/officeart/2005/8/layout/hierarchy2"/>
    <dgm:cxn modelId="{5A0AC914-D780-4B98-8375-856A8839C414}" type="presOf" srcId="{597D6599-AAB0-412C-814A-63D6FFC27ADF}" destId="{BAAB60BC-AAF4-47EC-948F-A8F582712781}" srcOrd="0" destOrd="0" presId="urn:microsoft.com/office/officeart/2005/8/layout/hierarchy2"/>
    <dgm:cxn modelId="{BC6E027A-D07D-414F-8173-F250FAC30E87}" type="presOf" srcId="{B6B631C7-A6AF-43F2-A7B6-35B08E714173}" destId="{3ED50098-4DA4-41AA-83CB-79A1B474C6B4}" srcOrd="0" destOrd="0" presId="urn:microsoft.com/office/officeart/2005/8/layout/hierarchy2"/>
    <dgm:cxn modelId="{3B30FD0E-0F03-4748-974C-636F00C15B1A}" type="presOf" srcId="{EFFF8FE0-8176-486E-AE5D-7199277A9A95}" destId="{29B7EFD7-A416-4A6F-A992-545D452B23EF}" srcOrd="0" destOrd="0" presId="urn:microsoft.com/office/officeart/2005/8/layout/hierarchy2"/>
    <dgm:cxn modelId="{F240C1BE-0895-4D52-8EB6-AD15F5F975C9}" type="presOf" srcId="{2616E766-986E-4BA7-B8D6-166289F92FA3}" destId="{EF21FE79-94D8-43D3-9171-4D253F25045F}" srcOrd="1" destOrd="0" presId="urn:microsoft.com/office/officeart/2005/8/layout/hierarchy2"/>
    <dgm:cxn modelId="{50AF3D06-124C-420E-BCA6-F24ED29D0249}" type="presOf" srcId="{360E74F1-ADA8-4665-B35F-D6B6E03FF522}" destId="{02D47416-D62E-4C57-B6D6-0EBC2F87ACCF}" srcOrd="0" destOrd="0" presId="urn:microsoft.com/office/officeart/2005/8/layout/hierarchy2"/>
    <dgm:cxn modelId="{11780198-7878-41BE-861B-D0756D1E4183}" type="presOf" srcId="{71DE927E-CAF8-4D3B-BDC7-1280366ED360}" destId="{B1D0F3CD-D2EE-4311-ABB4-2162911C890B}" srcOrd="0" destOrd="0" presId="urn:microsoft.com/office/officeart/2005/8/layout/hierarchy2"/>
    <dgm:cxn modelId="{51DEA40D-BBF8-40A0-B612-30F0B587228C}" type="presOf" srcId="{2E3336BB-EB79-4668-93B9-244AE0252863}" destId="{ACB7AE21-466F-4208-8840-DCC4B1909A0D}" srcOrd="0" destOrd="0" presId="urn:microsoft.com/office/officeart/2005/8/layout/hierarchy2"/>
    <dgm:cxn modelId="{B0A31E11-A0B4-4ABC-97C6-6EE08ECA76BB}" type="presOf" srcId="{4165B9A3-9A3B-4617-87D5-5E97FCECBF6E}" destId="{A4D6499F-59EE-4A1D-B58F-FD891EC168B3}" srcOrd="0" destOrd="0" presId="urn:microsoft.com/office/officeart/2005/8/layout/hierarchy2"/>
    <dgm:cxn modelId="{7995F479-69B7-4744-BE53-E81E63F22581}" type="presOf" srcId="{6BF37C07-AC8E-4836-A216-4097698B488C}" destId="{D40DABCE-21D4-4F0D-B199-3C7D44F503A2}" srcOrd="1" destOrd="0" presId="urn:microsoft.com/office/officeart/2005/8/layout/hierarchy2"/>
    <dgm:cxn modelId="{327C0DB4-BA93-49F3-8D85-FD03DC642AA3}" srcId="{EFFF8FE0-8176-486E-AE5D-7199277A9A95}" destId="{28024245-31A2-496E-9490-051701AB7992}" srcOrd="0" destOrd="0" parTransId="{4165B9A3-9A3B-4617-87D5-5E97FCECBF6E}" sibTransId="{D5B38EA6-9028-425A-BE76-FEB2838F77F2}"/>
    <dgm:cxn modelId="{9C5AFA69-2693-4C33-966C-4EFEF399240A}" type="presOf" srcId="{31DAF38E-D602-4F79-8D56-CAD894E10790}" destId="{E9184742-B2C7-463B-A5EF-F88350F1FB16}" srcOrd="1" destOrd="0" presId="urn:microsoft.com/office/officeart/2005/8/layout/hierarchy2"/>
    <dgm:cxn modelId="{C39767A7-1622-4830-BE0F-4D5B0E07C0B4}" type="presOf" srcId="{335A80B3-99EC-4DCD-A12E-D0BF6D7751C0}" destId="{413DAE42-0CB8-45DA-8E23-BB7A29B39047}" srcOrd="1" destOrd="0" presId="urn:microsoft.com/office/officeart/2005/8/layout/hierarchy2"/>
    <dgm:cxn modelId="{1F446632-E710-49E2-B79D-A529189B8DD5}" srcId="{FEEFEFAD-4AE5-4AC7-9839-EDCBEE47A9E4}" destId="{D80A6A9D-DCC7-4CDB-8E1C-5A9ECE387B11}" srcOrd="0" destOrd="0" parTransId="{F811F1BB-87AF-41C3-B529-B921D6A8597B}" sibTransId="{8DEDF7BF-BF6F-448E-A254-8644635E88C6}"/>
    <dgm:cxn modelId="{6E90A706-CB10-430B-B1CB-3E6900E2B87F}" srcId="{1E7477E6-A323-46BB-AF20-FDE3D7F402F3}" destId="{45B062B3-52E2-4E6E-AD0F-FDFDDCD2F16E}" srcOrd="1" destOrd="0" parTransId="{31DAF38E-D602-4F79-8D56-CAD894E10790}" sibTransId="{729A6668-2174-4D39-94F8-1F6FBB81150F}"/>
    <dgm:cxn modelId="{17AA87ED-39CB-418C-A7F3-9E5D07038BC1}" type="presOf" srcId="{F0D92125-AE5C-4B97-BBB9-3CF67AEB2A8D}" destId="{966D00DF-D9CD-40D6-B79A-F067BD14B645}" srcOrd="1" destOrd="0" presId="urn:microsoft.com/office/officeart/2005/8/layout/hierarchy2"/>
    <dgm:cxn modelId="{D27E177C-20C1-4FFB-B758-AB3AD347C807}" type="presOf" srcId="{16BFCB84-D8E7-4EB0-BBCA-D30D770A7CFC}" destId="{0C98E437-6D32-4E66-BB75-C8094CE65BE3}" srcOrd="0" destOrd="0" presId="urn:microsoft.com/office/officeart/2005/8/layout/hierarchy2"/>
    <dgm:cxn modelId="{D184DEA8-56AC-4B0A-BF65-80AB33D26874}" type="presOf" srcId="{D6D5FC10-FA2F-4F37-A934-F6EB543BC5F6}" destId="{584966FC-64E1-466C-8001-A967D61E15A3}" srcOrd="0" destOrd="0" presId="urn:microsoft.com/office/officeart/2005/8/layout/hierarchy2"/>
    <dgm:cxn modelId="{D9644D5A-0BD3-4845-BF7A-327D87A9E0B9}" type="presOf" srcId="{0D094687-578B-4D24-A91C-BB0782B002F1}" destId="{270A87EC-82D3-4ECE-B800-2A8761C00761}" srcOrd="0" destOrd="0" presId="urn:microsoft.com/office/officeart/2005/8/layout/hierarchy2"/>
    <dgm:cxn modelId="{681596F7-9499-4367-8091-F37EC6DFB6D3}" type="presOf" srcId="{45B062B3-52E2-4E6E-AD0F-FDFDDCD2F16E}" destId="{D1CDEAC9-1E92-4AFC-B7AA-CA280DFD85B5}" srcOrd="0" destOrd="0" presId="urn:microsoft.com/office/officeart/2005/8/layout/hierarchy2"/>
    <dgm:cxn modelId="{AA992200-1F1D-4E6E-ABFF-06051E4A98BC}" srcId="{655F16E2-B705-4B36-9987-BF5632EFADB3}" destId="{CE532D86-4F36-446B-9896-5623479FF52A}" srcOrd="0" destOrd="0" parTransId="{39153147-505E-4D57-99EB-4B0EB399041F}" sibTransId="{E89DF260-3F74-4EAA-AFB3-029AA80FDADB}"/>
    <dgm:cxn modelId="{7BCC6C1B-E026-4DD6-B529-A6C89340F62B}" type="presOf" srcId="{C9C557AD-F7B3-466C-837B-D18B0F55FF9E}" destId="{2EB8D6E5-2993-4EEE-8C0C-6F93C9E0B027}" srcOrd="0" destOrd="0" presId="urn:microsoft.com/office/officeart/2005/8/layout/hierarchy2"/>
    <dgm:cxn modelId="{4317D9EA-78CF-46F2-89D5-11EF1A15536D}" type="presOf" srcId="{B7F372E9-4D1F-4223-AE46-4744FA93327E}" destId="{6470FEDD-C8F4-4AC3-8847-F1D70EF338BF}" srcOrd="0" destOrd="0" presId="urn:microsoft.com/office/officeart/2005/8/layout/hierarchy2"/>
    <dgm:cxn modelId="{D3128735-881A-4F33-8B55-81B6F88FDEB4}" type="presOf" srcId="{685DE584-9AEC-4E18-8319-80D439536CB6}" destId="{6199493D-685A-4FDA-B8A9-C0984A7ABE11}" srcOrd="0" destOrd="0" presId="urn:microsoft.com/office/officeart/2005/8/layout/hierarchy2"/>
    <dgm:cxn modelId="{A64A100B-8EA4-4CF5-AD07-57044F980F88}" type="presOf" srcId="{5258D3E9-493B-4D2C-80FE-F969D488ACCE}" destId="{F34BF7A9-5859-4532-9202-8EADA2C669A0}" srcOrd="0" destOrd="0" presId="urn:microsoft.com/office/officeart/2005/8/layout/hierarchy2"/>
    <dgm:cxn modelId="{2100F8FF-F8F1-4654-8F24-E74701D693A1}" type="presOf" srcId="{6B9172A8-A7C1-4166-ACF1-6F8166FE953E}" destId="{8A5469C9-4AFF-4D10-A8ED-2749D76C6E32}" srcOrd="0" destOrd="0" presId="urn:microsoft.com/office/officeart/2005/8/layout/hierarchy2"/>
    <dgm:cxn modelId="{87DBE8D9-05F2-4E17-95CF-CF9A9C199395}" type="presOf" srcId="{A73A1FED-F1D3-4483-942B-1E5855D24F58}" destId="{EB82D9C5-74F0-4D45-84E2-92FD31E30940}" srcOrd="0" destOrd="0" presId="urn:microsoft.com/office/officeart/2005/8/layout/hierarchy2"/>
    <dgm:cxn modelId="{2264C2E6-BB65-4142-8ECD-0BADB45DBD9A}" type="presOf" srcId="{D80A6A9D-DCC7-4CDB-8E1C-5A9ECE387B11}" destId="{D7C902AB-6602-4159-8DEB-6872496D5FAD}" srcOrd="0" destOrd="0" presId="urn:microsoft.com/office/officeart/2005/8/layout/hierarchy2"/>
    <dgm:cxn modelId="{129BE2DA-C74D-4941-B930-AC72358677FD}" type="presOf" srcId="{3F24FA72-AFFB-4D46-B2C5-8B49B0035094}" destId="{2CEF75D0-FC9E-4D06-984B-BB729A164633}" srcOrd="0" destOrd="0" presId="urn:microsoft.com/office/officeart/2005/8/layout/hierarchy2"/>
    <dgm:cxn modelId="{D9BAF37A-2AD7-4271-8349-706356912532}" srcId="{16BFCB84-D8E7-4EB0-BBCA-D30D770A7CFC}" destId="{655F16E2-B705-4B36-9987-BF5632EFADB3}" srcOrd="0" destOrd="0" parTransId="{8857CAD4-B4CF-49F4-B777-01EB80FF01B6}" sibTransId="{A4BD5CD2-9539-49FB-A38A-FD4ABF67813B}"/>
    <dgm:cxn modelId="{BB3A6CF7-3848-4675-A246-F421A082D7A6}" type="presOf" srcId="{61C5273E-E719-47B1-9E83-C9E7CCCC8D35}" destId="{8490F48B-FFB8-4E46-BFFE-423613BFF57D}" srcOrd="0" destOrd="0" presId="urn:microsoft.com/office/officeart/2005/8/layout/hierarchy2"/>
    <dgm:cxn modelId="{7E4A47E4-BE2E-4BBB-9044-500F4D6F909F}" type="presOf" srcId="{597D6599-AAB0-412C-814A-63D6FFC27ADF}" destId="{9500A5CB-D4B8-4377-9072-F0442FB602CA}" srcOrd="1" destOrd="0" presId="urn:microsoft.com/office/officeart/2005/8/layout/hierarchy2"/>
    <dgm:cxn modelId="{6410BC58-AA27-4E9C-B2A2-F20430862C42}" srcId="{D6D5FC10-FA2F-4F37-A934-F6EB543BC5F6}" destId="{AD994E6E-E01B-464E-94CB-55E55EB3DD8B}" srcOrd="1" destOrd="0" parTransId="{335A80B3-99EC-4DCD-A12E-D0BF6D7751C0}" sibTransId="{972A9B3C-2123-460C-B397-C602054CB8B2}"/>
    <dgm:cxn modelId="{09FB77FF-00FD-4E0B-B131-DA90733B6988}" type="presOf" srcId="{D6140C11-28BE-4FBD-A148-09526AA72EC5}" destId="{FE340085-7C6B-4738-A739-E1A9E2C39137}" srcOrd="0" destOrd="0" presId="urn:microsoft.com/office/officeart/2005/8/layout/hierarchy2"/>
    <dgm:cxn modelId="{8357BEFD-7401-4B52-8B3A-85F9BFF06C48}" type="presOf" srcId="{39153147-505E-4D57-99EB-4B0EB399041F}" destId="{9F9EC773-3175-48AD-B71F-40DB23784B70}" srcOrd="1" destOrd="0" presId="urn:microsoft.com/office/officeart/2005/8/layout/hierarchy2"/>
    <dgm:cxn modelId="{20F8B94B-56B4-4552-B9A5-BD814FBFCE9B}" type="presOf" srcId="{1E7477E6-A323-46BB-AF20-FDE3D7F402F3}" destId="{8C8BD48C-5C60-495B-8E2B-070CEC5518AB}" srcOrd="0" destOrd="0" presId="urn:microsoft.com/office/officeart/2005/8/layout/hierarchy2"/>
    <dgm:cxn modelId="{E612E6F0-3C10-4842-AA6C-E50C2305F1B1}" srcId="{FEEFEFAD-4AE5-4AC7-9839-EDCBEE47A9E4}" destId="{16BFCB84-D8E7-4EB0-BBCA-D30D770A7CFC}" srcOrd="1" destOrd="0" parTransId="{F0D92125-AE5C-4B97-BBB9-3CF67AEB2A8D}" sibTransId="{4707907D-CA9A-4867-AE7D-EADB093E1705}"/>
    <dgm:cxn modelId="{5ED6B788-6813-478A-B946-15A874FA351F}" type="presOf" srcId="{5E792E78-A349-4D13-A0B6-44F34C13C573}" destId="{1386AB72-61B8-4537-9001-C792B2F1F2D7}" srcOrd="1" destOrd="0" presId="urn:microsoft.com/office/officeart/2005/8/layout/hierarchy2"/>
    <dgm:cxn modelId="{420727FE-60B2-4BBE-AF2C-1FB51135262E}" type="presOf" srcId="{D88C70BE-6A38-4DF5-9172-D01989E091CB}" destId="{4ACA018C-9D16-4C49-B383-9911A5FFAC3E}" srcOrd="0" destOrd="0" presId="urn:microsoft.com/office/officeart/2005/8/layout/hierarchy2"/>
    <dgm:cxn modelId="{622CA785-8A9D-4404-A50F-9752D3730410}" type="presOf" srcId="{42584735-ECFD-408D-949F-2686C97FD85D}" destId="{B2EC65E2-9181-4B80-843E-93653EFE0FA5}" srcOrd="0" destOrd="0" presId="urn:microsoft.com/office/officeart/2005/8/layout/hierarchy2"/>
    <dgm:cxn modelId="{9C4F87D4-AFAA-45BE-ACC0-355463866AA3}" type="presOf" srcId="{968D72C8-9458-4266-AFF9-465C0BDF6590}" destId="{03E412E8-1195-4D97-94F2-B9835FE64A14}" srcOrd="1" destOrd="0" presId="urn:microsoft.com/office/officeart/2005/8/layout/hierarchy2"/>
    <dgm:cxn modelId="{C4D03F65-47D8-43FF-BC51-BF59FB0BC9F1}" srcId="{42584735-ECFD-408D-949F-2686C97FD85D}" destId="{D6140C11-28BE-4FBD-A148-09526AA72EC5}" srcOrd="0" destOrd="0" parTransId="{3F24FA72-AFFB-4D46-B2C5-8B49B0035094}" sibTransId="{24517E3A-8871-4E15-9197-2376B6188934}"/>
    <dgm:cxn modelId="{69FD31EC-EDA4-4A93-9A30-E374BDD288E3}" type="presOf" srcId="{CE532D86-4F36-446B-9896-5623479FF52A}" destId="{8BA736C7-51DD-4A97-9FDC-335EA6905236}" srcOrd="0" destOrd="0" presId="urn:microsoft.com/office/officeart/2005/8/layout/hierarchy2"/>
    <dgm:cxn modelId="{5115D0C9-7C40-4493-9485-9644C930C920}" srcId="{A73A1FED-F1D3-4483-942B-1E5855D24F58}" destId="{5B1EFBAA-012A-4FD0-9770-39260E335C73}" srcOrd="0" destOrd="0" parTransId="{2616E766-986E-4BA7-B8D6-166289F92FA3}" sibTransId="{0D3DB6C4-9C3C-48F4-939E-FE2C3E8FE560}"/>
    <dgm:cxn modelId="{D0D4B05E-FD5C-463F-A5BC-7A1B7F6B4FBD}" type="presOf" srcId="{FEEFEFAD-4AE5-4AC7-9839-EDCBEE47A9E4}" destId="{5C455094-8000-4B60-8696-D8BEDFFE22E7}" srcOrd="0" destOrd="0" presId="urn:microsoft.com/office/officeart/2005/8/layout/hierarchy2"/>
    <dgm:cxn modelId="{EFB0E005-0049-43E9-BBEC-D7BDC08B2D4C}" srcId="{A73A1FED-F1D3-4483-942B-1E5855D24F58}" destId="{0D094687-578B-4D24-A91C-BB0782B002F1}" srcOrd="2" destOrd="0" parTransId="{91479F5B-D838-49F7-8BE6-5563C9F07353}" sibTransId="{EA12DFE0-2B37-4AAC-A6F9-284738E1F103}"/>
    <dgm:cxn modelId="{5375C969-D187-4A56-B128-25568FE14D42}" type="presOf" srcId="{9A4AFFA9-C29F-431C-93DC-84AB7DD2071C}" destId="{CDD19AF9-E175-4A9E-AB8F-ED7ED911C0B5}" srcOrd="0" destOrd="0" presId="urn:microsoft.com/office/officeart/2005/8/layout/hierarchy2"/>
    <dgm:cxn modelId="{A1343EFF-F939-434C-B099-0BAA5CE3BF4E}" type="presOf" srcId="{B6B631C7-A6AF-43F2-A7B6-35B08E714173}" destId="{1588B9AD-E895-49FE-9CB8-81BBBA5E587A}" srcOrd="1" destOrd="0" presId="urn:microsoft.com/office/officeart/2005/8/layout/hierarchy2"/>
    <dgm:cxn modelId="{57D4CD9D-A2FD-4CB2-BBC0-7E028ACEBBC6}" type="presOf" srcId="{AD994E6E-E01B-464E-94CB-55E55EB3DD8B}" destId="{AABAFCF4-01E2-4D2D-8370-E04A60259C3D}" srcOrd="0" destOrd="0" presId="urn:microsoft.com/office/officeart/2005/8/layout/hierarchy2"/>
    <dgm:cxn modelId="{21F59ADA-CD27-4BF6-9798-60FA61F6577E}" srcId="{655F16E2-B705-4B36-9987-BF5632EFADB3}" destId="{42584735-ECFD-408D-949F-2686C97FD85D}" srcOrd="2" destOrd="0" parTransId="{5E792E78-A349-4D13-A0B6-44F34C13C573}" sibTransId="{185C6852-BD6B-4A5F-823A-E0100ACEBB1C}"/>
    <dgm:cxn modelId="{2CA50242-2826-4F58-8A50-ADFC347E6913}" type="presOf" srcId="{5B1EFBAA-012A-4FD0-9770-39260E335C73}" destId="{242E91DB-52F9-4638-9389-48426E24C8D9}" srcOrd="0" destOrd="0" presId="urn:microsoft.com/office/officeart/2005/8/layout/hierarchy2"/>
    <dgm:cxn modelId="{8DBC92FD-9DA3-4472-A227-BC0726904D28}" type="presOf" srcId="{91479F5B-D838-49F7-8BE6-5563C9F07353}" destId="{70356C69-E086-4FE0-994B-4B52A2B23B2F}" srcOrd="1" destOrd="0" presId="urn:microsoft.com/office/officeart/2005/8/layout/hierarchy2"/>
    <dgm:cxn modelId="{DC06FC6B-E893-443F-A72F-93A84F662C8C}" srcId="{EFFF8FE0-8176-486E-AE5D-7199277A9A95}" destId="{1E7477E6-A323-46BB-AF20-FDE3D7F402F3}" srcOrd="1" destOrd="0" parTransId="{B7F372E9-4D1F-4223-AE46-4744FA93327E}" sibTransId="{F3A188DC-46E4-4F73-B996-CE850E80B873}"/>
    <dgm:cxn modelId="{F0BC3347-91DA-413E-B2F3-799EED94E6E5}" type="presParOf" srcId="{6199493D-685A-4FDA-B8A9-C0984A7ABE11}" destId="{4DA88C59-050C-4E5B-80A5-474CF9B77749}" srcOrd="0" destOrd="0" presId="urn:microsoft.com/office/officeart/2005/8/layout/hierarchy2"/>
    <dgm:cxn modelId="{7DA756B7-5CDC-43B0-B194-405126539DA1}" type="presParOf" srcId="{4DA88C59-050C-4E5B-80A5-474CF9B77749}" destId="{F34BF7A9-5859-4532-9202-8EADA2C669A0}" srcOrd="0" destOrd="0" presId="urn:microsoft.com/office/officeart/2005/8/layout/hierarchy2"/>
    <dgm:cxn modelId="{A54C9EE4-C2EF-4B1B-9E0B-2D9A6B50A1FF}" type="presParOf" srcId="{4DA88C59-050C-4E5B-80A5-474CF9B77749}" destId="{499F4113-4F90-4B39-8E32-6C9FC479F797}" srcOrd="1" destOrd="0" presId="urn:microsoft.com/office/officeart/2005/8/layout/hierarchy2"/>
    <dgm:cxn modelId="{53F2C2D7-9C2C-4F11-AC81-5BBC69CEE95D}" type="presParOf" srcId="{499F4113-4F90-4B39-8E32-6C9FC479F797}" destId="{4ACA018C-9D16-4C49-B383-9911A5FFAC3E}" srcOrd="0" destOrd="0" presId="urn:microsoft.com/office/officeart/2005/8/layout/hierarchy2"/>
    <dgm:cxn modelId="{A63D323B-928E-4DA1-811F-F3C74C5BF86B}" type="presParOf" srcId="{4ACA018C-9D16-4C49-B383-9911A5FFAC3E}" destId="{10C2CCBC-BD13-4D94-8FF3-DE6CAB8ECC3B}" srcOrd="0" destOrd="0" presId="urn:microsoft.com/office/officeart/2005/8/layout/hierarchy2"/>
    <dgm:cxn modelId="{D6934A4A-F358-4683-BA51-3FBA3F7050BD}" type="presParOf" srcId="{499F4113-4F90-4B39-8E32-6C9FC479F797}" destId="{4452D5B4-8781-4949-8BFA-98B066B3DD7D}" srcOrd="1" destOrd="0" presId="urn:microsoft.com/office/officeart/2005/8/layout/hierarchy2"/>
    <dgm:cxn modelId="{4601E9B3-63CF-4BCC-9F13-83847401E813}" type="presParOf" srcId="{4452D5B4-8781-4949-8BFA-98B066B3DD7D}" destId="{29B7EFD7-A416-4A6F-A992-545D452B23EF}" srcOrd="0" destOrd="0" presId="urn:microsoft.com/office/officeart/2005/8/layout/hierarchy2"/>
    <dgm:cxn modelId="{2D6953B1-B4B0-4BBC-ABD4-569391EFBE49}" type="presParOf" srcId="{4452D5B4-8781-4949-8BFA-98B066B3DD7D}" destId="{61DC8C86-D3F0-4925-B5A2-CE203F9D5C7E}" srcOrd="1" destOrd="0" presId="urn:microsoft.com/office/officeart/2005/8/layout/hierarchy2"/>
    <dgm:cxn modelId="{B6E5E185-54B5-4487-8326-03C178896354}" type="presParOf" srcId="{61DC8C86-D3F0-4925-B5A2-CE203F9D5C7E}" destId="{A4D6499F-59EE-4A1D-B58F-FD891EC168B3}" srcOrd="0" destOrd="0" presId="urn:microsoft.com/office/officeart/2005/8/layout/hierarchy2"/>
    <dgm:cxn modelId="{1E287FCD-D1CE-4D91-8084-D15D68345CA7}" type="presParOf" srcId="{A4D6499F-59EE-4A1D-B58F-FD891EC168B3}" destId="{5265D1E9-0AA9-45CE-8A53-9C9A8369DC2F}" srcOrd="0" destOrd="0" presId="urn:microsoft.com/office/officeart/2005/8/layout/hierarchy2"/>
    <dgm:cxn modelId="{13420324-43AE-41DD-8D89-4434DF8E42C5}" type="presParOf" srcId="{61DC8C86-D3F0-4925-B5A2-CE203F9D5C7E}" destId="{20AFA85E-8F60-4729-9703-80E8ED670E8A}" srcOrd="1" destOrd="0" presId="urn:microsoft.com/office/officeart/2005/8/layout/hierarchy2"/>
    <dgm:cxn modelId="{81367901-7B08-40F8-BC29-4B03C1EF659B}" type="presParOf" srcId="{20AFA85E-8F60-4729-9703-80E8ED670E8A}" destId="{C750847F-C67B-4377-A609-55871693D7BD}" srcOrd="0" destOrd="0" presId="urn:microsoft.com/office/officeart/2005/8/layout/hierarchy2"/>
    <dgm:cxn modelId="{BBFBD0AD-FB74-40C6-9FED-2FAC0F582335}" type="presParOf" srcId="{20AFA85E-8F60-4729-9703-80E8ED670E8A}" destId="{BF129CAA-F915-4046-882D-50604450B5BE}" srcOrd="1" destOrd="0" presId="urn:microsoft.com/office/officeart/2005/8/layout/hierarchy2"/>
    <dgm:cxn modelId="{F14E2419-ED25-4A72-AC61-95C5B182A1A3}" type="presParOf" srcId="{61DC8C86-D3F0-4925-B5A2-CE203F9D5C7E}" destId="{6470FEDD-C8F4-4AC3-8847-F1D70EF338BF}" srcOrd="2" destOrd="0" presId="urn:microsoft.com/office/officeart/2005/8/layout/hierarchy2"/>
    <dgm:cxn modelId="{A3CAC4E1-BD89-4904-9882-5CCE757CCB0F}" type="presParOf" srcId="{6470FEDD-C8F4-4AC3-8847-F1D70EF338BF}" destId="{3DCAB85A-2421-49FE-938B-93757E1BEEF5}" srcOrd="0" destOrd="0" presId="urn:microsoft.com/office/officeart/2005/8/layout/hierarchy2"/>
    <dgm:cxn modelId="{AFFE4097-02A9-477A-BDB0-620EC0B9D895}" type="presParOf" srcId="{61DC8C86-D3F0-4925-B5A2-CE203F9D5C7E}" destId="{B0405E40-6E1C-4939-9602-A40ED2ED1450}" srcOrd="3" destOrd="0" presId="urn:microsoft.com/office/officeart/2005/8/layout/hierarchy2"/>
    <dgm:cxn modelId="{565D59A3-EADE-490A-8134-720072CF0345}" type="presParOf" srcId="{B0405E40-6E1C-4939-9602-A40ED2ED1450}" destId="{8C8BD48C-5C60-495B-8E2B-070CEC5518AB}" srcOrd="0" destOrd="0" presId="urn:microsoft.com/office/officeart/2005/8/layout/hierarchy2"/>
    <dgm:cxn modelId="{633ECEF5-178B-4DAA-82F0-A210F323B899}" type="presParOf" srcId="{B0405E40-6E1C-4939-9602-A40ED2ED1450}" destId="{BE0370F3-75AB-43E9-BD2D-C69E3B3F5875}" srcOrd="1" destOrd="0" presId="urn:microsoft.com/office/officeart/2005/8/layout/hierarchy2"/>
    <dgm:cxn modelId="{B9DDF09C-D05C-41EE-B7C9-9FB812FBA5DE}" type="presParOf" srcId="{BE0370F3-75AB-43E9-BD2D-C69E3B3F5875}" destId="{FCE40AE0-B449-458F-88D9-78408C7689BF}" srcOrd="0" destOrd="0" presId="urn:microsoft.com/office/officeart/2005/8/layout/hierarchy2"/>
    <dgm:cxn modelId="{AC35C726-4824-41A8-AECB-51627D5F28F8}" type="presParOf" srcId="{FCE40AE0-B449-458F-88D9-78408C7689BF}" destId="{03E412E8-1195-4D97-94F2-B9835FE64A14}" srcOrd="0" destOrd="0" presId="urn:microsoft.com/office/officeart/2005/8/layout/hierarchy2"/>
    <dgm:cxn modelId="{C24C21F5-53EC-4780-8172-F6FBD1C381A0}" type="presParOf" srcId="{BE0370F3-75AB-43E9-BD2D-C69E3B3F5875}" destId="{A8920EEF-7E8C-411A-9985-2D6B8A6C8CD5}" srcOrd="1" destOrd="0" presId="urn:microsoft.com/office/officeart/2005/8/layout/hierarchy2"/>
    <dgm:cxn modelId="{B5B5CD91-12F4-41DF-9B1B-47862A1F5922}" type="presParOf" srcId="{A8920EEF-7E8C-411A-9985-2D6B8A6C8CD5}" destId="{ACB7AE21-466F-4208-8840-DCC4B1909A0D}" srcOrd="0" destOrd="0" presId="urn:microsoft.com/office/officeart/2005/8/layout/hierarchy2"/>
    <dgm:cxn modelId="{C24CC99E-2481-4A08-AFBF-20F8DD171597}" type="presParOf" srcId="{A8920EEF-7E8C-411A-9985-2D6B8A6C8CD5}" destId="{96AD713A-D471-40DA-9D56-65821E5C6931}" srcOrd="1" destOrd="0" presId="urn:microsoft.com/office/officeart/2005/8/layout/hierarchy2"/>
    <dgm:cxn modelId="{0D8EE2DD-FFCD-47AE-9884-1ACCE922FA6F}" type="presParOf" srcId="{BE0370F3-75AB-43E9-BD2D-C69E3B3F5875}" destId="{1D44779A-A419-478B-ADA2-0EECD7890B34}" srcOrd="2" destOrd="0" presId="urn:microsoft.com/office/officeart/2005/8/layout/hierarchy2"/>
    <dgm:cxn modelId="{F4E715B9-BFCB-4BE5-A16B-494A7F0A2F3E}" type="presParOf" srcId="{1D44779A-A419-478B-ADA2-0EECD7890B34}" destId="{E9184742-B2C7-463B-A5EF-F88350F1FB16}" srcOrd="0" destOrd="0" presId="urn:microsoft.com/office/officeart/2005/8/layout/hierarchy2"/>
    <dgm:cxn modelId="{E28B1453-9F78-4C04-A910-4CB51CDAC639}" type="presParOf" srcId="{BE0370F3-75AB-43E9-BD2D-C69E3B3F5875}" destId="{ED7B39C0-D639-4314-BE6E-0ED3BE0C5751}" srcOrd="3" destOrd="0" presId="urn:microsoft.com/office/officeart/2005/8/layout/hierarchy2"/>
    <dgm:cxn modelId="{14DE7EE3-E8BA-472D-B14B-98AB33E33C8E}" type="presParOf" srcId="{ED7B39C0-D639-4314-BE6E-0ED3BE0C5751}" destId="{D1CDEAC9-1E92-4AFC-B7AA-CA280DFD85B5}" srcOrd="0" destOrd="0" presId="urn:microsoft.com/office/officeart/2005/8/layout/hierarchy2"/>
    <dgm:cxn modelId="{1514419C-D593-441C-9AD3-0772A5250F6A}" type="presParOf" srcId="{ED7B39C0-D639-4314-BE6E-0ED3BE0C5751}" destId="{C5B06E94-BEC3-40CB-9301-8F963608B25E}" srcOrd="1" destOrd="0" presId="urn:microsoft.com/office/officeart/2005/8/layout/hierarchy2"/>
    <dgm:cxn modelId="{C2CDE3CB-5795-4012-B278-79A125BE9410}" type="presParOf" srcId="{6199493D-685A-4FDA-B8A9-C0984A7ABE11}" destId="{61D377D1-9C25-4092-B7CA-8CD2C37107C2}" srcOrd="1" destOrd="0" presId="urn:microsoft.com/office/officeart/2005/8/layout/hierarchy2"/>
    <dgm:cxn modelId="{3DAB8B48-869C-4BC2-9CD5-7BE1BE9982E2}" type="presParOf" srcId="{61D377D1-9C25-4092-B7CA-8CD2C37107C2}" destId="{5C455094-8000-4B60-8696-D8BEDFFE22E7}" srcOrd="0" destOrd="0" presId="urn:microsoft.com/office/officeart/2005/8/layout/hierarchy2"/>
    <dgm:cxn modelId="{410AF6E8-E005-4600-9480-60E3E22F82A8}" type="presParOf" srcId="{61D377D1-9C25-4092-B7CA-8CD2C37107C2}" destId="{B8016A9D-0F82-4F48-B462-A3A6FB6062DB}" srcOrd="1" destOrd="0" presId="urn:microsoft.com/office/officeart/2005/8/layout/hierarchy2"/>
    <dgm:cxn modelId="{7EA13746-2240-42A0-ADF0-D9E10BA7C600}" type="presParOf" srcId="{B8016A9D-0F82-4F48-B462-A3A6FB6062DB}" destId="{0DBAC5ED-BFBB-4B86-A72F-467B7B4EDA78}" srcOrd="0" destOrd="0" presId="urn:microsoft.com/office/officeart/2005/8/layout/hierarchy2"/>
    <dgm:cxn modelId="{10FC8B68-F813-4601-B619-F1C5BB5605FD}" type="presParOf" srcId="{0DBAC5ED-BFBB-4B86-A72F-467B7B4EDA78}" destId="{CA061E0C-CCF0-4034-BAF7-674D6E3622AD}" srcOrd="0" destOrd="0" presId="urn:microsoft.com/office/officeart/2005/8/layout/hierarchy2"/>
    <dgm:cxn modelId="{BE59963C-785D-4A31-870E-BF4223F6E6D1}" type="presParOf" srcId="{B8016A9D-0F82-4F48-B462-A3A6FB6062DB}" destId="{EA7121AB-D55F-4A79-870B-E0850C03ACC3}" srcOrd="1" destOrd="0" presId="urn:microsoft.com/office/officeart/2005/8/layout/hierarchy2"/>
    <dgm:cxn modelId="{3DDF7756-2C9C-4503-A2A2-DD83C7E97D17}" type="presParOf" srcId="{EA7121AB-D55F-4A79-870B-E0850C03ACC3}" destId="{D7C902AB-6602-4159-8DEB-6872496D5FAD}" srcOrd="0" destOrd="0" presId="urn:microsoft.com/office/officeart/2005/8/layout/hierarchy2"/>
    <dgm:cxn modelId="{215E71C2-613A-46E3-A254-CECE872D287D}" type="presParOf" srcId="{EA7121AB-D55F-4A79-870B-E0850C03ACC3}" destId="{B755FD72-44F6-4FF2-8E10-424C89885C14}" srcOrd="1" destOrd="0" presId="urn:microsoft.com/office/officeart/2005/8/layout/hierarchy2"/>
    <dgm:cxn modelId="{A509517C-A543-482F-B883-0DA7B6ED5666}" type="presParOf" srcId="{B755FD72-44F6-4FF2-8E10-424C89885C14}" destId="{2EB8D6E5-2993-4EEE-8C0C-6F93C9E0B027}" srcOrd="0" destOrd="0" presId="urn:microsoft.com/office/officeart/2005/8/layout/hierarchy2"/>
    <dgm:cxn modelId="{768167EB-FA4C-4A0D-AB94-0C7AB6D8F5A2}" type="presParOf" srcId="{2EB8D6E5-2993-4EEE-8C0C-6F93C9E0B027}" destId="{0ADCD58D-274E-4D00-B767-5F86AAFD4F49}" srcOrd="0" destOrd="0" presId="urn:microsoft.com/office/officeart/2005/8/layout/hierarchy2"/>
    <dgm:cxn modelId="{3E693C9C-1E64-4A4B-AB86-2C943A086705}" type="presParOf" srcId="{B755FD72-44F6-4FF2-8E10-424C89885C14}" destId="{376AEA22-F681-48CD-B1C4-F4CED5070C11}" srcOrd="1" destOrd="0" presId="urn:microsoft.com/office/officeart/2005/8/layout/hierarchy2"/>
    <dgm:cxn modelId="{153B949A-B71F-4A2E-94BC-629124C6515E}" type="presParOf" srcId="{376AEA22-F681-48CD-B1C4-F4CED5070C11}" destId="{EB82D9C5-74F0-4D45-84E2-92FD31E30940}" srcOrd="0" destOrd="0" presId="urn:microsoft.com/office/officeart/2005/8/layout/hierarchy2"/>
    <dgm:cxn modelId="{F4058DCB-FACB-459F-A4DA-466DFA076676}" type="presParOf" srcId="{376AEA22-F681-48CD-B1C4-F4CED5070C11}" destId="{679D095F-6A03-4CF3-A997-BA530B815087}" srcOrd="1" destOrd="0" presId="urn:microsoft.com/office/officeart/2005/8/layout/hierarchy2"/>
    <dgm:cxn modelId="{785D045C-0436-4A7F-95A3-768F09F46840}" type="presParOf" srcId="{679D095F-6A03-4CF3-A997-BA530B815087}" destId="{68F12FA7-8F4A-45B4-8122-0AE53619CB38}" srcOrd="0" destOrd="0" presId="urn:microsoft.com/office/officeart/2005/8/layout/hierarchy2"/>
    <dgm:cxn modelId="{F40E0AFC-6128-47A0-88AB-C447EEAEF036}" type="presParOf" srcId="{68F12FA7-8F4A-45B4-8122-0AE53619CB38}" destId="{EF21FE79-94D8-43D3-9171-4D253F25045F}" srcOrd="0" destOrd="0" presId="urn:microsoft.com/office/officeart/2005/8/layout/hierarchy2"/>
    <dgm:cxn modelId="{69BAE8B7-019B-4D31-B64C-E0B205815A03}" type="presParOf" srcId="{679D095F-6A03-4CF3-A997-BA530B815087}" destId="{87AEFE73-7F2D-4C3F-86A6-7C415B24189E}" srcOrd="1" destOrd="0" presId="urn:microsoft.com/office/officeart/2005/8/layout/hierarchy2"/>
    <dgm:cxn modelId="{ECC66041-FDF9-4019-B6DB-9E00F0D8C742}" type="presParOf" srcId="{87AEFE73-7F2D-4C3F-86A6-7C415B24189E}" destId="{242E91DB-52F9-4638-9389-48426E24C8D9}" srcOrd="0" destOrd="0" presId="urn:microsoft.com/office/officeart/2005/8/layout/hierarchy2"/>
    <dgm:cxn modelId="{795E44A1-E29E-402E-AC40-0623E96FC535}" type="presParOf" srcId="{87AEFE73-7F2D-4C3F-86A6-7C415B24189E}" destId="{EAB96A84-F149-4015-A297-0C83CE51056C}" srcOrd="1" destOrd="0" presId="urn:microsoft.com/office/officeart/2005/8/layout/hierarchy2"/>
    <dgm:cxn modelId="{A8DBB0DC-7C69-474D-A198-96631922E156}" type="presParOf" srcId="{EAB96A84-F149-4015-A297-0C83CE51056C}" destId="{BAAB60BC-AAF4-47EC-948F-A8F582712781}" srcOrd="0" destOrd="0" presId="urn:microsoft.com/office/officeart/2005/8/layout/hierarchy2"/>
    <dgm:cxn modelId="{420E7D44-5453-47E3-A1A1-5A2868E4153E}" type="presParOf" srcId="{BAAB60BC-AAF4-47EC-948F-A8F582712781}" destId="{9500A5CB-D4B8-4377-9072-F0442FB602CA}" srcOrd="0" destOrd="0" presId="urn:microsoft.com/office/officeart/2005/8/layout/hierarchy2"/>
    <dgm:cxn modelId="{8555F452-74C1-4924-930A-0BA77DA22A5D}" type="presParOf" srcId="{EAB96A84-F149-4015-A297-0C83CE51056C}" destId="{DE930721-30EA-4D62-8E5F-971872DB663F}" srcOrd="1" destOrd="0" presId="urn:microsoft.com/office/officeart/2005/8/layout/hierarchy2"/>
    <dgm:cxn modelId="{28766F7D-D467-4243-BD0F-659083329CFA}" type="presParOf" srcId="{DE930721-30EA-4D62-8E5F-971872DB663F}" destId="{590DC4CF-9999-4913-9068-5DCDA30E2661}" srcOrd="0" destOrd="0" presId="urn:microsoft.com/office/officeart/2005/8/layout/hierarchy2"/>
    <dgm:cxn modelId="{A355B790-42B6-4E54-AEA5-E1D848C53D2D}" type="presParOf" srcId="{DE930721-30EA-4D62-8E5F-971872DB663F}" destId="{F02B7627-E999-4786-8E8C-3E085D0C5C73}" srcOrd="1" destOrd="0" presId="urn:microsoft.com/office/officeart/2005/8/layout/hierarchy2"/>
    <dgm:cxn modelId="{BFFA1CED-C679-492B-A10B-B0CFEA63324E}" type="presParOf" srcId="{EAB96A84-F149-4015-A297-0C83CE51056C}" destId="{3ED50098-4DA4-41AA-83CB-79A1B474C6B4}" srcOrd="2" destOrd="0" presId="urn:microsoft.com/office/officeart/2005/8/layout/hierarchy2"/>
    <dgm:cxn modelId="{F88D73B3-66B7-462C-A7E4-CCA56E92626D}" type="presParOf" srcId="{3ED50098-4DA4-41AA-83CB-79A1B474C6B4}" destId="{1588B9AD-E895-49FE-9CB8-81BBBA5E587A}" srcOrd="0" destOrd="0" presId="urn:microsoft.com/office/officeart/2005/8/layout/hierarchy2"/>
    <dgm:cxn modelId="{01B54808-56C0-4B76-838B-5FD3B2E7ECA1}" type="presParOf" srcId="{EAB96A84-F149-4015-A297-0C83CE51056C}" destId="{3D895B10-51A8-4655-9B19-07FF84B22B4F}" srcOrd="3" destOrd="0" presId="urn:microsoft.com/office/officeart/2005/8/layout/hierarchy2"/>
    <dgm:cxn modelId="{BF976D24-C1E4-4B4E-A9EF-468A4B72BF51}" type="presParOf" srcId="{3D895B10-51A8-4655-9B19-07FF84B22B4F}" destId="{FF1241FA-AD77-474E-81CC-C589829B726B}" srcOrd="0" destOrd="0" presId="urn:microsoft.com/office/officeart/2005/8/layout/hierarchy2"/>
    <dgm:cxn modelId="{0BAF1CFE-5044-4F1F-AF45-BE866D3DE5C0}" type="presParOf" srcId="{3D895B10-51A8-4655-9B19-07FF84B22B4F}" destId="{881C7FDE-5E42-4E89-B598-DFE7057DFB3C}" srcOrd="1" destOrd="0" presId="urn:microsoft.com/office/officeart/2005/8/layout/hierarchy2"/>
    <dgm:cxn modelId="{00407890-3D0C-407F-B147-803712CD9F5C}" type="presParOf" srcId="{679D095F-6A03-4CF3-A997-BA530B815087}" destId="{8490F48B-FFB8-4E46-BFFE-423613BFF57D}" srcOrd="2" destOrd="0" presId="urn:microsoft.com/office/officeart/2005/8/layout/hierarchy2"/>
    <dgm:cxn modelId="{214DCF90-2F1C-4323-9270-E93AF67D07A5}" type="presParOf" srcId="{8490F48B-FFB8-4E46-BFFE-423613BFF57D}" destId="{AA0487FE-4E45-42D3-9469-5AE759DCD7E8}" srcOrd="0" destOrd="0" presId="urn:microsoft.com/office/officeart/2005/8/layout/hierarchy2"/>
    <dgm:cxn modelId="{4D71B50B-F64A-4A76-A8F6-65423B64687B}" type="presParOf" srcId="{679D095F-6A03-4CF3-A997-BA530B815087}" destId="{E0C332CE-85E4-4721-A675-ECFA06BB60DB}" srcOrd="3" destOrd="0" presId="urn:microsoft.com/office/officeart/2005/8/layout/hierarchy2"/>
    <dgm:cxn modelId="{136D8F84-74B5-45F5-B691-294094E6444D}" type="presParOf" srcId="{E0C332CE-85E4-4721-A675-ECFA06BB60DB}" destId="{02BB5D80-E7C2-4D40-A697-38BACD95FB1C}" srcOrd="0" destOrd="0" presId="urn:microsoft.com/office/officeart/2005/8/layout/hierarchy2"/>
    <dgm:cxn modelId="{81DF7172-9131-494E-B0AD-7FA422DCF19E}" type="presParOf" srcId="{E0C332CE-85E4-4721-A675-ECFA06BB60DB}" destId="{8FF30DFA-1587-4320-8950-082F80E1E2B4}" srcOrd="1" destOrd="0" presId="urn:microsoft.com/office/officeart/2005/8/layout/hierarchy2"/>
    <dgm:cxn modelId="{B2B25A71-97C2-4B59-9B9A-6DEFDAD143AB}" type="presParOf" srcId="{679D095F-6A03-4CF3-A997-BA530B815087}" destId="{15A05744-6978-4926-8338-80FD48D0F122}" srcOrd="4" destOrd="0" presId="urn:microsoft.com/office/officeart/2005/8/layout/hierarchy2"/>
    <dgm:cxn modelId="{06FFC0EA-FA77-48DA-9AE2-A89756B2B153}" type="presParOf" srcId="{15A05744-6978-4926-8338-80FD48D0F122}" destId="{70356C69-E086-4FE0-994B-4B52A2B23B2F}" srcOrd="0" destOrd="0" presId="urn:microsoft.com/office/officeart/2005/8/layout/hierarchy2"/>
    <dgm:cxn modelId="{1595701C-085D-4781-B7E5-625BCACE9008}" type="presParOf" srcId="{679D095F-6A03-4CF3-A997-BA530B815087}" destId="{03E2F3BD-524D-4FDE-A4D6-8EB6DD363BB4}" srcOrd="5" destOrd="0" presId="urn:microsoft.com/office/officeart/2005/8/layout/hierarchy2"/>
    <dgm:cxn modelId="{09C19C0D-7368-440D-B1E7-F035183414BC}" type="presParOf" srcId="{03E2F3BD-524D-4FDE-A4D6-8EB6DD363BB4}" destId="{270A87EC-82D3-4ECE-B800-2A8761C00761}" srcOrd="0" destOrd="0" presId="urn:microsoft.com/office/officeart/2005/8/layout/hierarchy2"/>
    <dgm:cxn modelId="{8974E11B-102D-42B7-90C8-6EC6BB24EC4C}" type="presParOf" srcId="{03E2F3BD-524D-4FDE-A4D6-8EB6DD363BB4}" destId="{F3F3240D-8002-4609-98EF-3377E61769EC}" srcOrd="1" destOrd="0" presId="urn:microsoft.com/office/officeart/2005/8/layout/hierarchy2"/>
    <dgm:cxn modelId="{5E39A522-12A1-42AD-83BC-ADF54716F04B}" type="presParOf" srcId="{B8016A9D-0F82-4F48-B462-A3A6FB6062DB}" destId="{4AC4B98E-3985-4F3B-8ECB-17964CE6C5E6}" srcOrd="2" destOrd="0" presId="urn:microsoft.com/office/officeart/2005/8/layout/hierarchy2"/>
    <dgm:cxn modelId="{A943183A-385C-4509-824D-99909C321D83}" type="presParOf" srcId="{4AC4B98E-3985-4F3B-8ECB-17964CE6C5E6}" destId="{966D00DF-D9CD-40D6-B79A-F067BD14B645}" srcOrd="0" destOrd="0" presId="urn:microsoft.com/office/officeart/2005/8/layout/hierarchy2"/>
    <dgm:cxn modelId="{671CDAD7-2FD3-41BB-915F-02FFB57A169F}" type="presParOf" srcId="{B8016A9D-0F82-4F48-B462-A3A6FB6062DB}" destId="{AB5F6C8F-24A4-4A2D-9ACE-795393AF4A7E}" srcOrd="3" destOrd="0" presId="urn:microsoft.com/office/officeart/2005/8/layout/hierarchy2"/>
    <dgm:cxn modelId="{8F460E05-CA67-43B3-B7C1-6DDBF7E696A5}" type="presParOf" srcId="{AB5F6C8F-24A4-4A2D-9ACE-795393AF4A7E}" destId="{0C98E437-6D32-4E66-BB75-C8094CE65BE3}" srcOrd="0" destOrd="0" presId="urn:microsoft.com/office/officeart/2005/8/layout/hierarchy2"/>
    <dgm:cxn modelId="{7D67123C-A799-446D-AF06-EE00720FCC21}" type="presParOf" srcId="{AB5F6C8F-24A4-4A2D-9ACE-795393AF4A7E}" destId="{49909033-251B-47E4-8F22-841AA689BBBB}" srcOrd="1" destOrd="0" presId="urn:microsoft.com/office/officeart/2005/8/layout/hierarchy2"/>
    <dgm:cxn modelId="{E5314A83-C43E-4AB9-A44C-2985966FD442}" type="presParOf" srcId="{49909033-251B-47E4-8F22-841AA689BBBB}" destId="{FF43E826-08B2-4C67-A03B-FB1D9D0BBCC7}" srcOrd="0" destOrd="0" presId="urn:microsoft.com/office/officeart/2005/8/layout/hierarchy2"/>
    <dgm:cxn modelId="{50DA9D71-1201-45EE-A10E-3AD21EA469EB}" type="presParOf" srcId="{FF43E826-08B2-4C67-A03B-FB1D9D0BBCC7}" destId="{B06105D8-462A-4FAD-98D0-57746C06410F}" srcOrd="0" destOrd="0" presId="urn:microsoft.com/office/officeart/2005/8/layout/hierarchy2"/>
    <dgm:cxn modelId="{845415A5-037E-4D95-A80D-5E5D6174C0E8}" type="presParOf" srcId="{49909033-251B-47E4-8F22-841AA689BBBB}" destId="{120E476D-AFD7-45F4-B00E-265A5DB23592}" srcOrd="1" destOrd="0" presId="urn:microsoft.com/office/officeart/2005/8/layout/hierarchy2"/>
    <dgm:cxn modelId="{78A35AD2-EA9C-4C3D-855A-B6AA4CB205C2}" type="presParOf" srcId="{120E476D-AFD7-45F4-B00E-265A5DB23592}" destId="{549DC8F9-3267-427D-9CCB-CCDF7AD1B960}" srcOrd="0" destOrd="0" presId="urn:microsoft.com/office/officeart/2005/8/layout/hierarchy2"/>
    <dgm:cxn modelId="{BD4874E2-7DDD-44CE-8083-5CC6A0455737}" type="presParOf" srcId="{120E476D-AFD7-45F4-B00E-265A5DB23592}" destId="{FE885FFC-1948-4CE7-A82D-5324EC8B16EB}" srcOrd="1" destOrd="0" presId="urn:microsoft.com/office/officeart/2005/8/layout/hierarchy2"/>
    <dgm:cxn modelId="{0BF64378-8265-431F-90D5-DFBFD4FC37BA}" type="presParOf" srcId="{FE885FFC-1948-4CE7-A82D-5324EC8B16EB}" destId="{3EFE676F-EFE3-406E-8E13-71A64FA6B735}" srcOrd="0" destOrd="0" presId="urn:microsoft.com/office/officeart/2005/8/layout/hierarchy2"/>
    <dgm:cxn modelId="{040F443E-6225-4DEC-8543-9BBD52CCA3C7}" type="presParOf" srcId="{3EFE676F-EFE3-406E-8E13-71A64FA6B735}" destId="{9F9EC773-3175-48AD-B71F-40DB23784B70}" srcOrd="0" destOrd="0" presId="urn:microsoft.com/office/officeart/2005/8/layout/hierarchy2"/>
    <dgm:cxn modelId="{1B22CAD5-8FF6-408E-81A5-46E6114EE52B}" type="presParOf" srcId="{FE885FFC-1948-4CE7-A82D-5324EC8B16EB}" destId="{0963EC5B-68FB-443C-9E21-B52D8FFD0D4C}" srcOrd="1" destOrd="0" presId="urn:microsoft.com/office/officeart/2005/8/layout/hierarchy2"/>
    <dgm:cxn modelId="{44484176-E25A-4F6B-9FEA-BA374019C2AF}" type="presParOf" srcId="{0963EC5B-68FB-443C-9E21-B52D8FFD0D4C}" destId="{8BA736C7-51DD-4A97-9FDC-335EA6905236}" srcOrd="0" destOrd="0" presId="urn:microsoft.com/office/officeart/2005/8/layout/hierarchy2"/>
    <dgm:cxn modelId="{763162D5-8554-4CA4-A704-993AC2CAC272}" type="presParOf" srcId="{0963EC5B-68FB-443C-9E21-B52D8FFD0D4C}" destId="{55A50394-F167-4DBD-94E6-14EC05A311D2}" srcOrd="1" destOrd="0" presId="urn:microsoft.com/office/officeart/2005/8/layout/hierarchy2"/>
    <dgm:cxn modelId="{85208C8B-6DA9-414D-9373-D2C05EB89B63}" type="presParOf" srcId="{FE885FFC-1948-4CE7-A82D-5324EC8B16EB}" destId="{B1D0F3CD-D2EE-4311-ABB4-2162911C890B}" srcOrd="2" destOrd="0" presId="urn:microsoft.com/office/officeart/2005/8/layout/hierarchy2"/>
    <dgm:cxn modelId="{90D7CC58-5B28-408A-8E09-5D7B0A1E33DF}" type="presParOf" srcId="{B1D0F3CD-D2EE-4311-ABB4-2162911C890B}" destId="{14945067-13D6-4ECC-85F0-09D8E275C61F}" srcOrd="0" destOrd="0" presId="urn:microsoft.com/office/officeart/2005/8/layout/hierarchy2"/>
    <dgm:cxn modelId="{F4169790-57B0-41F5-A44D-7CA242C2E603}" type="presParOf" srcId="{FE885FFC-1948-4CE7-A82D-5324EC8B16EB}" destId="{DA37369D-9CC9-4529-B288-464F3CBE04F4}" srcOrd="3" destOrd="0" presId="urn:microsoft.com/office/officeart/2005/8/layout/hierarchy2"/>
    <dgm:cxn modelId="{14FBCC70-7B40-48F3-A7AD-5A50AB92E43B}" type="presParOf" srcId="{DA37369D-9CC9-4529-B288-464F3CBE04F4}" destId="{8A5469C9-4AFF-4D10-A8ED-2749D76C6E32}" srcOrd="0" destOrd="0" presId="urn:microsoft.com/office/officeart/2005/8/layout/hierarchy2"/>
    <dgm:cxn modelId="{C75677AE-489D-44D9-A41D-707CB2DB9731}" type="presParOf" srcId="{DA37369D-9CC9-4529-B288-464F3CBE04F4}" destId="{AF321535-B1A9-4B1F-BC2B-CA191A9C4C14}" srcOrd="1" destOrd="0" presId="urn:microsoft.com/office/officeart/2005/8/layout/hierarchy2"/>
    <dgm:cxn modelId="{AFB3595B-69D5-4372-BFFC-5A5F29A0DCA4}" type="presParOf" srcId="{FE885FFC-1948-4CE7-A82D-5324EC8B16EB}" destId="{A088E0DD-949A-4CB2-8AFC-7BA3A8E3774C}" srcOrd="4" destOrd="0" presId="urn:microsoft.com/office/officeart/2005/8/layout/hierarchy2"/>
    <dgm:cxn modelId="{B2619C70-D27D-4DD3-B639-0916C3F0BFEE}" type="presParOf" srcId="{A088E0DD-949A-4CB2-8AFC-7BA3A8E3774C}" destId="{1386AB72-61B8-4537-9001-C792B2F1F2D7}" srcOrd="0" destOrd="0" presId="urn:microsoft.com/office/officeart/2005/8/layout/hierarchy2"/>
    <dgm:cxn modelId="{6C0BC3B9-F131-450B-919E-06D399E98432}" type="presParOf" srcId="{FE885FFC-1948-4CE7-A82D-5324EC8B16EB}" destId="{544D4D45-B241-4853-9B36-076E03A05C52}" srcOrd="5" destOrd="0" presId="urn:microsoft.com/office/officeart/2005/8/layout/hierarchy2"/>
    <dgm:cxn modelId="{B1C73D68-0B69-4A18-8A7F-9BD3BC0D0CE4}" type="presParOf" srcId="{544D4D45-B241-4853-9B36-076E03A05C52}" destId="{B2EC65E2-9181-4B80-843E-93653EFE0FA5}" srcOrd="0" destOrd="0" presId="urn:microsoft.com/office/officeart/2005/8/layout/hierarchy2"/>
    <dgm:cxn modelId="{110975A4-F050-420F-9CC5-3F877C0BB795}" type="presParOf" srcId="{544D4D45-B241-4853-9B36-076E03A05C52}" destId="{3BF74AD4-BAC4-49C4-A408-3EFF84BF9CAD}" srcOrd="1" destOrd="0" presId="urn:microsoft.com/office/officeart/2005/8/layout/hierarchy2"/>
    <dgm:cxn modelId="{BCF4B45E-B903-4922-A25D-766510053F51}" type="presParOf" srcId="{3BF74AD4-BAC4-49C4-A408-3EFF84BF9CAD}" destId="{2CEF75D0-FC9E-4D06-984B-BB729A164633}" srcOrd="0" destOrd="0" presId="urn:microsoft.com/office/officeart/2005/8/layout/hierarchy2"/>
    <dgm:cxn modelId="{7CACD4C6-D961-4023-878D-0E2726D55F73}" type="presParOf" srcId="{2CEF75D0-FC9E-4D06-984B-BB729A164633}" destId="{7793600D-47F0-4229-93E2-85CF245C27A3}" srcOrd="0" destOrd="0" presId="urn:microsoft.com/office/officeart/2005/8/layout/hierarchy2"/>
    <dgm:cxn modelId="{F78B807D-EC55-4A97-994C-0701D5C12E87}" type="presParOf" srcId="{3BF74AD4-BAC4-49C4-A408-3EFF84BF9CAD}" destId="{E79A81FA-EE8C-403A-9571-FEC32701024D}" srcOrd="1" destOrd="0" presId="urn:microsoft.com/office/officeart/2005/8/layout/hierarchy2"/>
    <dgm:cxn modelId="{71130C8C-FC44-48B1-BCE7-CD204B42481F}" type="presParOf" srcId="{E79A81FA-EE8C-403A-9571-FEC32701024D}" destId="{FE340085-7C6B-4738-A739-E1A9E2C39137}" srcOrd="0" destOrd="0" presId="urn:microsoft.com/office/officeart/2005/8/layout/hierarchy2"/>
    <dgm:cxn modelId="{C98161E6-FA58-42D5-B14C-87A8C66A01B8}" type="presParOf" srcId="{E79A81FA-EE8C-403A-9571-FEC32701024D}" destId="{9CD7ED95-06EA-4AAA-A938-96C77FA2E8BF}" srcOrd="1" destOrd="0" presId="urn:microsoft.com/office/officeart/2005/8/layout/hierarchy2"/>
    <dgm:cxn modelId="{8ED4F8D3-8BC7-49AE-BA07-08A37ED2C388}" type="presParOf" srcId="{3BF74AD4-BAC4-49C4-A408-3EFF84BF9CAD}" destId="{97B8F19A-27A3-444F-AB02-F830349B2C20}" srcOrd="2" destOrd="0" presId="urn:microsoft.com/office/officeart/2005/8/layout/hierarchy2"/>
    <dgm:cxn modelId="{2490DDA9-022A-41B3-AC06-1FA4237C1C41}" type="presParOf" srcId="{97B8F19A-27A3-444F-AB02-F830349B2C20}" destId="{A98D555D-1B3D-49D8-924A-D9C0572C6391}" srcOrd="0" destOrd="0" presId="urn:microsoft.com/office/officeart/2005/8/layout/hierarchy2"/>
    <dgm:cxn modelId="{42EDF512-8F58-42C0-BB20-62A4978C8B7B}" type="presParOf" srcId="{3BF74AD4-BAC4-49C4-A408-3EFF84BF9CAD}" destId="{420AC5B1-A702-41A9-8452-6D6E2716DB1D}" srcOrd="3" destOrd="0" presId="urn:microsoft.com/office/officeart/2005/8/layout/hierarchy2"/>
    <dgm:cxn modelId="{48C860E8-0C48-4595-AC65-3468487CA063}" type="presParOf" srcId="{420AC5B1-A702-41A9-8452-6D6E2716DB1D}" destId="{02D47416-D62E-4C57-B6D6-0EBC2F87ACCF}" srcOrd="0" destOrd="0" presId="urn:microsoft.com/office/officeart/2005/8/layout/hierarchy2"/>
    <dgm:cxn modelId="{467B3683-F076-4D6C-877C-EA83123EDDDE}" type="presParOf" srcId="{420AC5B1-A702-41A9-8452-6D6E2716DB1D}" destId="{7E42A7BA-E761-4A56-87AF-5F0150B068FC}" srcOrd="1" destOrd="0" presId="urn:microsoft.com/office/officeart/2005/8/layout/hierarchy2"/>
    <dgm:cxn modelId="{1B2D1C70-FF6E-4071-BC37-A7E33D3617EF}" type="presParOf" srcId="{6199493D-685A-4FDA-B8A9-C0984A7ABE11}" destId="{B0E7B5CE-5BBE-4AA5-8B77-F7938D784B64}" srcOrd="2" destOrd="0" presId="urn:microsoft.com/office/officeart/2005/8/layout/hierarchy2"/>
    <dgm:cxn modelId="{F32D62D2-729F-4146-850D-94C98E8C3259}" type="presParOf" srcId="{B0E7B5CE-5BBE-4AA5-8B77-F7938D784B64}" destId="{584966FC-64E1-466C-8001-A967D61E15A3}" srcOrd="0" destOrd="0" presId="urn:microsoft.com/office/officeart/2005/8/layout/hierarchy2"/>
    <dgm:cxn modelId="{C8B1D845-9763-41B4-AD43-7E4880BEDE79}" type="presParOf" srcId="{B0E7B5CE-5BBE-4AA5-8B77-F7938D784B64}" destId="{BF360101-3C28-4AD5-8806-AF411C7604D5}" srcOrd="1" destOrd="0" presId="urn:microsoft.com/office/officeart/2005/8/layout/hierarchy2"/>
    <dgm:cxn modelId="{3A770F72-A8E2-4C61-89FA-89427E1D8188}" type="presParOf" srcId="{BF360101-3C28-4AD5-8806-AF411C7604D5}" destId="{76BB6DEB-C992-4582-960B-71EBB22C9328}" srcOrd="0" destOrd="0" presId="urn:microsoft.com/office/officeart/2005/8/layout/hierarchy2"/>
    <dgm:cxn modelId="{E501FB0B-4F27-4A41-99E6-258978D3CFE0}" type="presParOf" srcId="{76BB6DEB-C992-4582-960B-71EBB22C9328}" destId="{D40DABCE-21D4-4F0D-B199-3C7D44F503A2}" srcOrd="0" destOrd="0" presId="urn:microsoft.com/office/officeart/2005/8/layout/hierarchy2"/>
    <dgm:cxn modelId="{AAAE86AC-BA02-47AE-8F53-3EDE2B5DF65C}" type="presParOf" srcId="{BF360101-3C28-4AD5-8806-AF411C7604D5}" destId="{7D44DC08-A196-4791-BE65-1DBC0D32BC68}" srcOrd="1" destOrd="0" presId="urn:microsoft.com/office/officeart/2005/8/layout/hierarchy2"/>
    <dgm:cxn modelId="{8AF4115E-CB67-4BF3-BB0D-2C18DA12271E}" type="presParOf" srcId="{7D44DC08-A196-4791-BE65-1DBC0D32BC68}" destId="{CDD19AF9-E175-4A9E-AB8F-ED7ED911C0B5}" srcOrd="0" destOrd="0" presId="urn:microsoft.com/office/officeart/2005/8/layout/hierarchy2"/>
    <dgm:cxn modelId="{F0C95CE1-F937-48AF-BDDC-E71795DAE975}" type="presParOf" srcId="{7D44DC08-A196-4791-BE65-1DBC0D32BC68}" destId="{C9780CE2-ABDF-4D44-BFFF-CEBE5114218C}" srcOrd="1" destOrd="0" presId="urn:microsoft.com/office/officeart/2005/8/layout/hierarchy2"/>
    <dgm:cxn modelId="{B888B024-F2C1-4CFD-AFD7-CF3D51D1BAD8}" type="presParOf" srcId="{BF360101-3C28-4AD5-8806-AF411C7604D5}" destId="{D8D120AF-2E9C-4F0E-99BE-9200EDA5B823}" srcOrd="2" destOrd="0" presId="urn:microsoft.com/office/officeart/2005/8/layout/hierarchy2"/>
    <dgm:cxn modelId="{4E3CA85D-B8A3-4F94-8087-F73A3B04B9B1}" type="presParOf" srcId="{D8D120AF-2E9C-4F0E-99BE-9200EDA5B823}" destId="{413DAE42-0CB8-45DA-8E23-BB7A29B39047}" srcOrd="0" destOrd="0" presId="urn:microsoft.com/office/officeart/2005/8/layout/hierarchy2"/>
    <dgm:cxn modelId="{2CACB93C-A62E-41D9-8983-04B986008C17}" type="presParOf" srcId="{BF360101-3C28-4AD5-8806-AF411C7604D5}" destId="{7B6598D0-D94D-4E91-9A7E-61D06BBE5D98}" srcOrd="3" destOrd="0" presId="urn:microsoft.com/office/officeart/2005/8/layout/hierarchy2"/>
    <dgm:cxn modelId="{34121C99-4064-4163-881A-0C85F048E0F9}" type="presParOf" srcId="{7B6598D0-D94D-4E91-9A7E-61D06BBE5D98}" destId="{AABAFCF4-01E2-4D2D-8370-E04A60259C3D}" srcOrd="0" destOrd="0" presId="urn:microsoft.com/office/officeart/2005/8/layout/hierarchy2"/>
    <dgm:cxn modelId="{FA2C9BBF-7E55-4D21-A9B3-E9C8EFEDCCE3}" type="presParOf" srcId="{7B6598D0-D94D-4E91-9A7E-61D06BBE5D98}" destId="{2F606858-B0A9-4542-82EC-50ECF653C35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5DE584-9AEC-4E18-8319-80D439536CB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58D3E9-493B-4D2C-80FE-F969D488ACCE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Data consist of 2 scores for each individual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C11FBB65-987E-4B7B-A028-BC2224BEC420}" type="parTrans" cxnId="{5B4EC50E-F220-4D3B-8AA8-4158B29A6F92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5C7E4634-26C0-4CA1-B8BC-82E3A1CAA46F}" type="sibTrans" cxnId="{5B4EC50E-F220-4D3B-8AA8-4158B29A6F92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EFFF8FE0-8176-486E-AE5D-7199277A9A95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How many dichotomous variables?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D88C70BE-6A38-4DF5-9172-D01989E091CB}" type="parTrans" cxnId="{BA078CEE-F8C6-4D80-95FB-476A9BFFD396}">
      <dgm:prSet custT="1"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5D7D76C6-F408-440A-ABD3-71ED320521DB}" type="sibTrans" cxnId="{BA078CEE-F8C6-4D80-95FB-476A9BFFD396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FEEFEFAD-4AE5-4AC7-9839-EDCBEE47A9E4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Data consist of frequency values for each category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CE90F5AA-1B9A-47A2-8D0D-A74A507EBFEE}" type="parTrans" cxnId="{EC7693A1-680A-4861-A15D-F434846C1E4A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8263CF13-5E5C-4160-BE1F-CBFA228F2AFB}" type="sibTrans" cxnId="{EC7693A1-680A-4861-A15D-F434846C1E4A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D80A6A9D-DCC7-4CDB-8E1C-5A9ECE387B11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Chi-Square Test for Independence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F811F1BB-87AF-41C3-B529-B921D6A8597B}" type="parTrans" cxnId="{1F446632-E710-49E2-B79D-A529189B8DD5}">
      <dgm:prSet custT="1"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8DEDF7BF-BF6F-448E-A254-8644635E88C6}" type="sibTrans" cxnId="{1F446632-E710-49E2-B79D-A529189B8DD5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23B8F2DF-40D4-42E5-AAE4-2ADFFEC54F72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750" dirty="0" smtClean="0">
              <a:solidFill>
                <a:schemeClr val="tx1"/>
              </a:solidFill>
              <a:latin typeface="+mn-lt"/>
            </a:rPr>
            <a:t>Both variables measured on interval or ratio scale?</a:t>
          </a:r>
          <a:endParaRPr lang="en-US" sz="750" dirty="0">
            <a:solidFill>
              <a:schemeClr val="tx1"/>
            </a:solidFill>
            <a:latin typeface="+mn-lt"/>
          </a:endParaRPr>
        </a:p>
      </dgm:t>
    </dgm:pt>
    <dgm:pt modelId="{56B87D53-DDAE-4D2B-81FA-8E0723F93512}" type="parTrans" cxnId="{46CFA28D-DECC-444A-BBE5-E48A7BAACEB0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C911C4FC-DDD5-4E16-ACA3-2B4B6942C8A2}" type="sibTrans" cxnId="{46CFA28D-DECC-444A-BBE5-E48A7BAACEB0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38BA6083-B024-45E0-BD39-D76F4E67FB70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Measure linear or monotonic relationship?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9755BBA1-C8B6-4AF7-8036-D775AE0A816B}" type="parTrans" cxnId="{005D8CBF-959E-4F29-A6FA-B03F420938D4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6935B399-F9C5-4E07-B888-38436463553C}" type="sibTrans" cxnId="{005D8CBF-959E-4F29-A6FA-B03F420938D4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302FFCDB-8A84-4632-81C2-204B08C51211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Pearson Correlation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1D3A36AA-DEF9-4739-9AD2-12A47532D653}" type="parTrans" cxnId="{A816B419-1D77-415E-8C36-40CAFDD34C4A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9FB835CD-C408-4743-AE03-FF813F0AA370}" type="sibTrans" cxnId="{A816B419-1D77-415E-8C36-40CAFDD34C4A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0E6F32CC-EA00-4FFD-B23A-65EFFAA0096B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Spearman Correlation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07EBD06D-052A-430C-8635-A2C336B0C29C}" type="parTrans" cxnId="{194BD07B-FB94-45F7-9607-EBEA2BBE2237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4988B756-004D-48E2-9788-3DD867805F76}" type="sibTrans" cxnId="{194BD07B-FB94-45F7-9607-EBEA2BBE2237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6DAB9F85-DA8B-4E10-91DC-0105FE21E4D1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Both variables measured on ordinal scales?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CA909EF7-FF18-4EA2-87A7-BAE02FB1ED28}" type="parTrans" cxnId="{18E133AF-3314-409A-A8E8-43E8A0BEC6D8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EB9996BD-5F67-439C-991F-91A9BE41636C}" type="sibTrans" cxnId="{18E133AF-3314-409A-A8E8-43E8A0BEC6D8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13F925AC-E773-4AE2-A82D-26AB6E297D56}">
      <dgm:prSet phldrT="[Text]" custT="1"/>
      <dgm:spPr>
        <a:noFill/>
        <a:ln>
          <a:noFill/>
        </a:ln>
      </dgm:spPr>
      <dgm:t>
        <a:bodyPr/>
        <a:lstStyle/>
        <a:p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54E60603-46DC-4A7C-B0B0-007361B2530B}" type="parTrans" cxnId="{D71CDAAF-16B9-4CB1-B43F-BC540ACBFB58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0B1E1C57-900B-419A-A2DE-4B42844C8C17}" type="sibTrans" cxnId="{D71CDAAF-16B9-4CB1-B43F-BC540ACBFB58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868337D9-BDD0-4936-BCEB-FDBACD9F4875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650" dirty="0" smtClean="0">
              <a:solidFill>
                <a:schemeClr val="tx1"/>
              </a:solidFill>
              <a:latin typeface="+mn-lt"/>
            </a:rPr>
            <a:t>If possible, rank order both variables and use Spearman.  Otherwise, convert to frequency data and use chi-square test for independence.</a:t>
          </a:r>
          <a:endParaRPr lang="en-US" sz="650" dirty="0">
            <a:solidFill>
              <a:schemeClr val="tx1"/>
            </a:solidFill>
            <a:latin typeface="+mn-lt"/>
          </a:endParaRPr>
        </a:p>
      </dgm:t>
    </dgm:pt>
    <dgm:pt modelId="{40FF5940-8187-4850-BD85-A741A64519FC}" type="parTrans" cxnId="{1136E219-21F1-4C40-BD10-F9AD1C33AE36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AF21381B-B7CC-448A-ABD2-C34F8EB7A084}" type="sibTrans" cxnId="{1136E219-21F1-4C40-BD10-F9AD1C33AE36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A5D9D1B7-2030-4B95-BEF4-5B6A57C4B737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Point-</a:t>
          </a:r>
          <a:r>
            <a:rPr lang="en-US" sz="800" dirty="0" err="1" smtClean="0">
              <a:solidFill>
                <a:schemeClr val="tx1"/>
              </a:solidFill>
              <a:latin typeface="+mn-lt"/>
            </a:rPr>
            <a:t>Biserial</a:t>
          </a:r>
          <a:r>
            <a:rPr lang="en-US" sz="800" dirty="0" smtClean="0">
              <a:solidFill>
                <a:schemeClr val="tx1"/>
              </a:solidFill>
              <a:latin typeface="+mn-lt"/>
            </a:rPr>
            <a:t> Correlation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F47A244E-B0F4-4A41-B671-280645C5F4B5}" type="parTrans" cxnId="{71F3B831-A328-4415-B7C1-3C02E4D67207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F5697CC1-B6BB-46A5-AB21-AE922E2F9839}" type="sibTrans" cxnId="{71F3B831-A328-4415-B7C1-3C02E4D67207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1BF4354D-D2DD-41A5-9AE7-3A2AA05ACA0C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Phi-Coefficient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E48DCC47-7D7D-45AC-BC40-E598AC9461F6}" type="parTrans" cxnId="{B7A00C15-6829-4A7E-A17E-F271ABCA6CE3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CA02BC46-8586-43A2-A4C0-0870B83BB201}" type="sibTrans" cxnId="{B7A00C15-6829-4A7E-A17E-F271ABCA6CE3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6199493D-685A-4FDA-B8A9-C0984A7ABE11}" type="pres">
      <dgm:prSet presAssocID="{685DE584-9AEC-4E18-8319-80D439536CB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A88C59-050C-4E5B-80A5-474CF9B77749}" type="pres">
      <dgm:prSet presAssocID="{5258D3E9-493B-4D2C-80FE-F969D488ACCE}" presName="root1" presStyleCnt="0"/>
      <dgm:spPr/>
    </dgm:pt>
    <dgm:pt modelId="{F34BF7A9-5859-4532-9202-8EADA2C669A0}" type="pres">
      <dgm:prSet presAssocID="{5258D3E9-493B-4D2C-80FE-F969D488ACCE}" presName="LevelOneTextNode" presStyleLbl="node0" presStyleIdx="0" presStyleCnt="2" custScaleX="35050" custScaleY="35050" custLinFactNeighborX="15678" custLinFactNeighborY="-668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F4113-4F90-4B39-8E32-6C9FC479F797}" type="pres">
      <dgm:prSet presAssocID="{5258D3E9-493B-4D2C-80FE-F969D488ACCE}" presName="level2hierChild" presStyleCnt="0"/>
      <dgm:spPr/>
    </dgm:pt>
    <dgm:pt modelId="{4ACA018C-9D16-4C49-B383-9911A5FFAC3E}" type="pres">
      <dgm:prSet presAssocID="{D88C70BE-6A38-4DF5-9172-D01989E091C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10C2CCBC-BD13-4D94-8FF3-DE6CAB8ECC3B}" type="pres">
      <dgm:prSet presAssocID="{D88C70BE-6A38-4DF5-9172-D01989E091C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452D5B4-8781-4949-8BFA-98B066B3DD7D}" type="pres">
      <dgm:prSet presAssocID="{EFFF8FE0-8176-486E-AE5D-7199277A9A95}" presName="root2" presStyleCnt="0"/>
      <dgm:spPr/>
    </dgm:pt>
    <dgm:pt modelId="{29B7EFD7-A416-4A6F-A992-545D452B23EF}" type="pres">
      <dgm:prSet presAssocID="{EFFF8FE0-8176-486E-AE5D-7199277A9A95}" presName="LevelTwoTextNode" presStyleLbl="node2" presStyleIdx="0" presStyleCnt="2" custScaleX="35050" custScaleY="35050" custLinFactNeighborX="7218" custLinFactNeighborY="-668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C8C86-D3F0-4925-B5A2-CE203F9D5C7E}" type="pres">
      <dgm:prSet presAssocID="{EFFF8FE0-8176-486E-AE5D-7199277A9A95}" presName="level3hierChild" presStyleCnt="0"/>
      <dgm:spPr/>
    </dgm:pt>
    <dgm:pt modelId="{7A799F04-4FC6-4B2B-BD5D-EFA130CF1720}" type="pres">
      <dgm:prSet presAssocID="{56B87D53-DDAE-4D2B-81FA-8E0723F93512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BAB5FD35-71B3-407E-BF13-5A935BBAF085}" type="pres">
      <dgm:prSet presAssocID="{56B87D53-DDAE-4D2B-81FA-8E0723F93512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B9A76FE-248E-4A74-8651-98E77A59DEBF}" type="pres">
      <dgm:prSet presAssocID="{23B8F2DF-40D4-42E5-AAE4-2ADFFEC54F72}" presName="root2" presStyleCnt="0"/>
      <dgm:spPr/>
    </dgm:pt>
    <dgm:pt modelId="{CD6946C9-4042-47A3-A96B-CA3EA17B9C6B}" type="pres">
      <dgm:prSet presAssocID="{23B8F2DF-40D4-42E5-AAE4-2ADFFEC54F72}" presName="LevelTwoTextNode" presStyleLbl="node3" presStyleIdx="0" presStyleCnt="3" custScaleX="35050" custScaleY="35050" custLinFactNeighborX="-3663" custLinFactNeighborY="-870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A0D4DE-7374-4556-AB90-CE323ACB5C48}" type="pres">
      <dgm:prSet presAssocID="{23B8F2DF-40D4-42E5-AAE4-2ADFFEC54F72}" presName="level3hierChild" presStyleCnt="0"/>
      <dgm:spPr/>
    </dgm:pt>
    <dgm:pt modelId="{EBCBABA6-5F17-4CCB-B0B8-FA49F5C06B10}" type="pres">
      <dgm:prSet presAssocID="{9755BBA1-C8B6-4AF7-8036-D775AE0A816B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EC0F638B-C71B-43CA-A625-52A04F355536}" type="pres">
      <dgm:prSet presAssocID="{9755BBA1-C8B6-4AF7-8036-D775AE0A816B}" presName="connTx" presStyleLbl="parChTrans1D4" presStyleIdx="0" presStyleCnt="6"/>
      <dgm:spPr/>
      <dgm:t>
        <a:bodyPr/>
        <a:lstStyle/>
        <a:p>
          <a:endParaRPr lang="en-US"/>
        </a:p>
      </dgm:t>
    </dgm:pt>
    <dgm:pt modelId="{3C540C0D-A3E9-4B74-8689-36C6E4B7B164}" type="pres">
      <dgm:prSet presAssocID="{38BA6083-B024-45E0-BD39-D76F4E67FB70}" presName="root2" presStyleCnt="0"/>
      <dgm:spPr/>
    </dgm:pt>
    <dgm:pt modelId="{7DA769B5-D074-4D9B-AF99-6729ABA54F31}" type="pres">
      <dgm:prSet presAssocID="{38BA6083-B024-45E0-BD39-D76F4E67FB70}" presName="LevelTwoTextNode" presStyleLbl="node4" presStyleIdx="0" presStyleCnt="6" custScaleX="35050" custScaleY="35050" custLinFactNeighborX="-12123" custLinFactNeighborY="-570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89D563-AB2E-451A-BEF8-1AA2E973830C}" type="pres">
      <dgm:prSet presAssocID="{38BA6083-B024-45E0-BD39-D76F4E67FB70}" presName="level3hierChild" presStyleCnt="0"/>
      <dgm:spPr/>
    </dgm:pt>
    <dgm:pt modelId="{29BE4A60-7BA1-4557-8576-4BB9A3726C4A}" type="pres">
      <dgm:prSet presAssocID="{1D3A36AA-DEF9-4739-9AD2-12A47532D65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F8BBC14B-DAD7-4E91-91F3-DE9BE0413C0C}" type="pres">
      <dgm:prSet presAssocID="{1D3A36AA-DEF9-4739-9AD2-12A47532D65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83919628-125D-4BEE-9286-7E8A8F59F7F9}" type="pres">
      <dgm:prSet presAssocID="{302FFCDB-8A84-4632-81C2-204B08C51211}" presName="root2" presStyleCnt="0"/>
      <dgm:spPr/>
    </dgm:pt>
    <dgm:pt modelId="{DF428441-ABA5-456C-8786-69B38C493B53}" type="pres">
      <dgm:prSet presAssocID="{302FFCDB-8A84-4632-81C2-204B08C51211}" presName="LevelTwoTextNode" presStyleLbl="node4" presStyleIdx="1" presStyleCnt="6" custScaleX="35050" custScaleY="35050" custLinFactNeighborX="-14529" custLinFactNeighborY="-611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8753A0-28C1-4005-B71F-DABD44E6AD82}" type="pres">
      <dgm:prSet presAssocID="{302FFCDB-8A84-4632-81C2-204B08C51211}" presName="level3hierChild" presStyleCnt="0"/>
      <dgm:spPr/>
    </dgm:pt>
    <dgm:pt modelId="{65193B4D-CA06-4855-BE71-1DA31624618A}" type="pres">
      <dgm:prSet presAssocID="{07EBD06D-052A-430C-8635-A2C336B0C29C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5D2E2005-DFCC-452E-8417-B5D12C13CBB7}" type="pres">
      <dgm:prSet presAssocID="{07EBD06D-052A-430C-8635-A2C336B0C29C}" presName="connTx" presStyleLbl="parChTrans1D4" presStyleIdx="2" presStyleCnt="6"/>
      <dgm:spPr/>
      <dgm:t>
        <a:bodyPr/>
        <a:lstStyle/>
        <a:p>
          <a:endParaRPr lang="en-US"/>
        </a:p>
      </dgm:t>
    </dgm:pt>
    <dgm:pt modelId="{487AC0E5-7A01-4C43-B76B-176FEEFDEB46}" type="pres">
      <dgm:prSet presAssocID="{0E6F32CC-EA00-4FFD-B23A-65EFFAA0096B}" presName="root2" presStyleCnt="0"/>
      <dgm:spPr/>
    </dgm:pt>
    <dgm:pt modelId="{5BEE8575-DE99-40E6-AF5D-AB45BE985313}" type="pres">
      <dgm:prSet presAssocID="{0E6F32CC-EA00-4FFD-B23A-65EFFAA0096B}" presName="LevelTwoTextNode" presStyleLbl="node4" presStyleIdx="2" presStyleCnt="6" custScaleX="35050" custScaleY="35050" custLinFactNeighborX="-14529" custLinFactNeighborY="-55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D1335-93DE-4CB7-B318-8206B64EEFA5}" type="pres">
      <dgm:prSet presAssocID="{0E6F32CC-EA00-4FFD-B23A-65EFFAA0096B}" presName="level3hierChild" presStyleCnt="0"/>
      <dgm:spPr/>
    </dgm:pt>
    <dgm:pt modelId="{DD79A326-DE72-4B60-8726-DABDE21AB87E}" type="pres">
      <dgm:prSet presAssocID="{CA909EF7-FF18-4EA2-87A7-BAE02FB1ED28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B1E26EC1-C470-43D7-BF5D-93906C6C03F7}" type="pres">
      <dgm:prSet presAssocID="{CA909EF7-FF18-4EA2-87A7-BAE02FB1ED28}" presName="connTx" presStyleLbl="parChTrans1D4" presStyleIdx="3" presStyleCnt="6"/>
      <dgm:spPr/>
      <dgm:t>
        <a:bodyPr/>
        <a:lstStyle/>
        <a:p>
          <a:endParaRPr lang="en-US"/>
        </a:p>
      </dgm:t>
    </dgm:pt>
    <dgm:pt modelId="{F51EAD25-3257-4DB4-9373-167F7B48606F}" type="pres">
      <dgm:prSet presAssocID="{6DAB9F85-DA8B-4E10-91DC-0105FE21E4D1}" presName="root2" presStyleCnt="0"/>
      <dgm:spPr/>
    </dgm:pt>
    <dgm:pt modelId="{304A94FC-EA19-4F1B-99CA-5B24203E1342}" type="pres">
      <dgm:prSet presAssocID="{6DAB9F85-DA8B-4E10-91DC-0105FE21E4D1}" presName="LevelTwoTextNode" presStyleLbl="node4" presStyleIdx="3" presStyleCnt="6" custScaleX="35050" custScaleY="35050" custLinFactY="-2456" custLinFactNeighborX="-1212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B82DBD-17A4-484B-8669-9BE217074B74}" type="pres">
      <dgm:prSet presAssocID="{6DAB9F85-DA8B-4E10-91DC-0105FE21E4D1}" presName="level3hierChild" presStyleCnt="0"/>
      <dgm:spPr/>
    </dgm:pt>
    <dgm:pt modelId="{62EA1CE3-AC6E-4521-9547-C49798372FD6}" type="pres">
      <dgm:prSet presAssocID="{54E60603-46DC-4A7C-B0B0-007361B2530B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F363B813-C1B7-4C5C-B0DC-EEC4C537A1D4}" type="pres">
      <dgm:prSet presAssocID="{54E60603-46DC-4A7C-B0B0-007361B2530B}" presName="connTx" presStyleLbl="parChTrans1D4" presStyleIdx="4" presStyleCnt="6"/>
      <dgm:spPr/>
      <dgm:t>
        <a:bodyPr/>
        <a:lstStyle/>
        <a:p>
          <a:endParaRPr lang="en-US"/>
        </a:p>
      </dgm:t>
    </dgm:pt>
    <dgm:pt modelId="{120FAB23-BB00-47E0-B531-52DC44FBF7EA}" type="pres">
      <dgm:prSet presAssocID="{13F925AC-E773-4AE2-A82D-26AB6E297D56}" presName="root2" presStyleCnt="0"/>
      <dgm:spPr/>
    </dgm:pt>
    <dgm:pt modelId="{C893855E-6FDE-4425-BB65-3619D81AB60E}" type="pres">
      <dgm:prSet presAssocID="{13F925AC-E773-4AE2-A82D-26AB6E297D56}" presName="LevelTwoTextNode" presStyleLbl="node4" presStyleIdx="4" presStyleCnt="6" custScaleX="35050" custScaleY="35050" custLinFactY="-3108" custLinFactNeighborX="-1452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8450C0-EE49-42D5-A485-CE485395803A}" type="pres">
      <dgm:prSet presAssocID="{13F925AC-E773-4AE2-A82D-26AB6E297D56}" presName="level3hierChild" presStyleCnt="0"/>
      <dgm:spPr/>
    </dgm:pt>
    <dgm:pt modelId="{9333B650-02D4-4E43-A846-FD026CA22C07}" type="pres">
      <dgm:prSet presAssocID="{40FF5940-8187-4850-BD85-A741A64519FC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CBCF855D-6A35-4F75-96A9-3CB66E9D0759}" type="pres">
      <dgm:prSet presAssocID="{40FF5940-8187-4850-BD85-A741A64519FC}" presName="connTx" presStyleLbl="parChTrans1D4" presStyleIdx="5" presStyleCnt="6"/>
      <dgm:spPr/>
      <dgm:t>
        <a:bodyPr/>
        <a:lstStyle/>
        <a:p>
          <a:endParaRPr lang="en-US"/>
        </a:p>
      </dgm:t>
    </dgm:pt>
    <dgm:pt modelId="{78E1C97E-231C-499C-A9C1-CB14A5A29670}" type="pres">
      <dgm:prSet presAssocID="{868337D9-BDD0-4936-BCEB-FDBACD9F4875}" presName="root2" presStyleCnt="0"/>
      <dgm:spPr/>
    </dgm:pt>
    <dgm:pt modelId="{E1C1E1E1-36C4-4216-B989-F0598D4593F3}" type="pres">
      <dgm:prSet presAssocID="{868337D9-BDD0-4936-BCEB-FDBACD9F4875}" presName="LevelTwoTextNode" presStyleLbl="node4" presStyleIdx="5" presStyleCnt="6" custScaleX="35050" custScaleY="61183" custLinFactNeighborX="-14529" custLinFactNeighborY="-998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34EA13-F682-46C0-8C90-D4123A289CDC}" type="pres">
      <dgm:prSet presAssocID="{868337D9-BDD0-4936-BCEB-FDBACD9F4875}" presName="level3hierChild" presStyleCnt="0"/>
      <dgm:spPr/>
    </dgm:pt>
    <dgm:pt modelId="{E43DAE68-9B5A-41C1-BDBF-CA99794D48E0}" type="pres">
      <dgm:prSet presAssocID="{F47A244E-B0F4-4A41-B671-280645C5F4B5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776753D-B8F0-486E-8391-3D0C453226B1}" type="pres">
      <dgm:prSet presAssocID="{F47A244E-B0F4-4A41-B671-280645C5F4B5}" presName="connTx" presStyleLbl="parChTrans1D3" presStyleIdx="1" presStyleCnt="3"/>
      <dgm:spPr/>
      <dgm:t>
        <a:bodyPr/>
        <a:lstStyle/>
        <a:p>
          <a:endParaRPr lang="en-US"/>
        </a:p>
      </dgm:t>
    </dgm:pt>
    <dgm:pt modelId="{6787F90D-8F97-4E83-A2F9-8BCB78BBF049}" type="pres">
      <dgm:prSet presAssocID="{A5D9D1B7-2030-4B95-BEF4-5B6A57C4B737}" presName="root2" presStyleCnt="0"/>
      <dgm:spPr/>
    </dgm:pt>
    <dgm:pt modelId="{612862BA-4508-49AB-B548-DC6448D81628}" type="pres">
      <dgm:prSet presAssocID="{A5D9D1B7-2030-4B95-BEF4-5B6A57C4B737}" presName="LevelTwoTextNode" presStyleLbl="node3" presStyleIdx="1" presStyleCnt="3" custScaleX="35050" custScaleY="35050" custLinFactX="35571" custLinFactNeighborX="100000" custLinFactNeighborY="9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71F3A2-178F-4EEA-84CC-1461F8AA0958}" type="pres">
      <dgm:prSet presAssocID="{A5D9D1B7-2030-4B95-BEF4-5B6A57C4B737}" presName="level3hierChild" presStyleCnt="0"/>
      <dgm:spPr/>
    </dgm:pt>
    <dgm:pt modelId="{5ACE6DD3-2180-4E63-B38D-A3A8AE035485}" type="pres">
      <dgm:prSet presAssocID="{E48DCC47-7D7D-45AC-BC40-E598AC9461F6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D4049D44-CC5E-4963-A22E-F1F3A83D8830}" type="pres">
      <dgm:prSet presAssocID="{E48DCC47-7D7D-45AC-BC40-E598AC9461F6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7DFE351-722E-4841-A521-242785B4F463}" type="pres">
      <dgm:prSet presAssocID="{1BF4354D-D2DD-41A5-9AE7-3A2AA05ACA0C}" presName="root2" presStyleCnt="0"/>
      <dgm:spPr/>
    </dgm:pt>
    <dgm:pt modelId="{9603FB59-86E1-4472-81A0-A83AD1D81F20}" type="pres">
      <dgm:prSet presAssocID="{1BF4354D-D2DD-41A5-9AE7-3A2AA05ACA0C}" presName="LevelTwoTextNode" presStyleLbl="node3" presStyleIdx="2" presStyleCnt="3" custScaleX="35050" custScaleY="35050" custLinFactX="35571" custLinFactNeighborX="100000" custLinFactNeighborY="6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F146A1-DAB7-4841-9031-BF616CD392CE}" type="pres">
      <dgm:prSet presAssocID="{1BF4354D-D2DD-41A5-9AE7-3A2AA05ACA0C}" presName="level3hierChild" presStyleCnt="0"/>
      <dgm:spPr/>
    </dgm:pt>
    <dgm:pt modelId="{61D377D1-9C25-4092-B7CA-8CD2C37107C2}" type="pres">
      <dgm:prSet presAssocID="{FEEFEFAD-4AE5-4AC7-9839-EDCBEE47A9E4}" presName="root1" presStyleCnt="0"/>
      <dgm:spPr/>
    </dgm:pt>
    <dgm:pt modelId="{5C455094-8000-4B60-8696-D8BEDFFE22E7}" type="pres">
      <dgm:prSet presAssocID="{FEEFEFAD-4AE5-4AC7-9839-EDCBEE47A9E4}" presName="LevelOneTextNode" presStyleLbl="node0" presStyleIdx="1" presStyleCnt="2" custScaleX="35050" custScaleY="35050" custLinFactNeighborX="15678" custLinFactNeighborY="62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016A9D-0F82-4F48-B462-A3A6FB6062DB}" type="pres">
      <dgm:prSet presAssocID="{FEEFEFAD-4AE5-4AC7-9839-EDCBEE47A9E4}" presName="level2hierChild" presStyleCnt="0"/>
      <dgm:spPr/>
    </dgm:pt>
    <dgm:pt modelId="{0DBAC5ED-BFBB-4B86-A72F-467B7B4EDA78}" type="pres">
      <dgm:prSet presAssocID="{F811F1BB-87AF-41C3-B529-B921D6A8597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A061E0C-CCF0-4034-BAF7-674D6E3622AD}" type="pres">
      <dgm:prSet presAssocID="{F811F1BB-87AF-41C3-B529-B921D6A8597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A7121AB-D55F-4A79-870B-E0850C03ACC3}" type="pres">
      <dgm:prSet presAssocID="{D80A6A9D-DCC7-4CDB-8E1C-5A9ECE387B11}" presName="root2" presStyleCnt="0"/>
      <dgm:spPr/>
    </dgm:pt>
    <dgm:pt modelId="{D7C902AB-6602-4159-8DEB-6872496D5FAD}" type="pres">
      <dgm:prSet presAssocID="{D80A6A9D-DCC7-4CDB-8E1C-5A9ECE387B11}" presName="LevelTwoTextNode" presStyleLbl="node2" presStyleIdx="1" presStyleCnt="2" custScaleX="35050" custScaleY="35050" custLinFactX="100000" custLinFactNeighborX="110621" custLinFactNeighborY="62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5FD72-44F6-4FF2-8E10-424C89885C14}" type="pres">
      <dgm:prSet presAssocID="{D80A6A9D-DCC7-4CDB-8E1C-5A9ECE387B11}" presName="level3hierChild" presStyleCnt="0"/>
      <dgm:spPr/>
    </dgm:pt>
  </dgm:ptLst>
  <dgm:cxnLst>
    <dgm:cxn modelId="{FBC6DA70-250C-4FCF-A4BA-BF46614F34A9}" type="presOf" srcId="{5258D3E9-493B-4D2C-80FE-F969D488ACCE}" destId="{F34BF7A9-5859-4532-9202-8EADA2C669A0}" srcOrd="0" destOrd="0" presId="urn:microsoft.com/office/officeart/2005/8/layout/hierarchy2"/>
    <dgm:cxn modelId="{FBBA6D6B-B195-4C2A-BC62-EF3299A07851}" type="presOf" srcId="{56B87D53-DDAE-4D2B-81FA-8E0723F93512}" destId="{7A799F04-4FC6-4B2B-BD5D-EFA130CF1720}" srcOrd="0" destOrd="0" presId="urn:microsoft.com/office/officeart/2005/8/layout/hierarchy2"/>
    <dgm:cxn modelId="{14037E56-D48E-4D46-A8EB-3D285533ED56}" type="presOf" srcId="{1D3A36AA-DEF9-4739-9AD2-12A47532D653}" destId="{29BE4A60-7BA1-4557-8576-4BB9A3726C4A}" srcOrd="0" destOrd="0" presId="urn:microsoft.com/office/officeart/2005/8/layout/hierarchy2"/>
    <dgm:cxn modelId="{CDCB9012-E765-45BE-B328-FF1B9197C101}" type="presOf" srcId="{38BA6083-B024-45E0-BD39-D76F4E67FB70}" destId="{7DA769B5-D074-4D9B-AF99-6729ABA54F31}" srcOrd="0" destOrd="0" presId="urn:microsoft.com/office/officeart/2005/8/layout/hierarchy2"/>
    <dgm:cxn modelId="{CD3FE0CD-15E1-46C5-9915-B1286126AD2B}" type="presOf" srcId="{EFFF8FE0-8176-486E-AE5D-7199277A9A95}" destId="{29B7EFD7-A416-4A6F-A992-545D452B23EF}" srcOrd="0" destOrd="0" presId="urn:microsoft.com/office/officeart/2005/8/layout/hierarchy2"/>
    <dgm:cxn modelId="{EC7693A1-680A-4861-A15D-F434846C1E4A}" srcId="{685DE584-9AEC-4E18-8319-80D439536CB6}" destId="{FEEFEFAD-4AE5-4AC7-9839-EDCBEE47A9E4}" srcOrd="1" destOrd="0" parTransId="{CE90F5AA-1B9A-47A2-8D0D-A74A507EBFEE}" sibTransId="{8263CF13-5E5C-4160-BE1F-CBFA228F2AFB}"/>
    <dgm:cxn modelId="{0FA13B06-9C50-481A-8269-E1C2E0CBB7FB}" type="presOf" srcId="{54E60603-46DC-4A7C-B0B0-007361B2530B}" destId="{F363B813-C1B7-4C5C-B0DC-EEC4C537A1D4}" srcOrd="1" destOrd="0" presId="urn:microsoft.com/office/officeart/2005/8/layout/hierarchy2"/>
    <dgm:cxn modelId="{05518391-2951-43A2-B987-6EA649625A85}" type="presOf" srcId="{F47A244E-B0F4-4A41-B671-280645C5F4B5}" destId="{3776753D-B8F0-486E-8391-3D0C453226B1}" srcOrd="1" destOrd="0" presId="urn:microsoft.com/office/officeart/2005/8/layout/hierarchy2"/>
    <dgm:cxn modelId="{B7A00C15-6829-4A7E-A17E-F271ABCA6CE3}" srcId="{EFFF8FE0-8176-486E-AE5D-7199277A9A95}" destId="{1BF4354D-D2DD-41A5-9AE7-3A2AA05ACA0C}" srcOrd="2" destOrd="0" parTransId="{E48DCC47-7D7D-45AC-BC40-E598AC9461F6}" sibTransId="{CA02BC46-8586-43A2-A4C0-0870B83BB201}"/>
    <dgm:cxn modelId="{D9B132B7-7673-42CE-8E59-E9EFBA333CCB}" type="presOf" srcId="{0E6F32CC-EA00-4FFD-B23A-65EFFAA0096B}" destId="{5BEE8575-DE99-40E6-AF5D-AB45BE985313}" srcOrd="0" destOrd="0" presId="urn:microsoft.com/office/officeart/2005/8/layout/hierarchy2"/>
    <dgm:cxn modelId="{D71CDAAF-16B9-4CB1-B43F-BC540ACBFB58}" srcId="{6DAB9F85-DA8B-4E10-91DC-0105FE21E4D1}" destId="{13F925AC-E773-4AE2-A82D-26AB6E297D56}" srcOrd="0" destOrd="0" parTransId="{54E60603-46DC-4A7C-B0B0-007361B2530B}" sibTransId="{0B1E1C57-900B-419A-A2DE-4B42844C8C17}"/>
    <dgm:cxn modelId="{230CF0DD-EDA9-4AFF-9B8D-9010EC584090}" type="presOf" srcId="{56B87D53-DDAE-4D2B-81FA-8E0723F93512}" destId="{BAB5FD35-71B3-407E-BF13-5A935BBAF085}" srcOrd="1" destOrd="0" presId="urn:microsoft.com/office/officeart/2005/8/layout/hierarchy2"/>
    <dgm:cxn modelId="{B8A73104-B0D3-4D18-B2FE-C64587AA532E}" type="presOf" srcId="{13F925AC-E773-4AE2-A82D-26AB6E297D56}" destId="{C893855E-6FDE-4425-BB65-3619D81AB60E}" srcOrd="0" destOrd="0" presId="urn:microsoft.com/office/officeart/2005/8/layout/hierarchy2"/>
    <dgm:cxn modelId="{194BD07B-FB94-45F7-9607-EBEA2BBE2237}" srcId="{38BA6083-B024-45E0-BD39-D76F4E67FB70}" destId="{0E6F32CC-EA00-4FFD-B23A-65EFFAA0096B}" srcOrd="1" destOrd="0" parTransId="{07EBD06D-052A-430C-8635-A2C336B0C29C}" sibTransId="{4988B756-004D-48E2-9788-3DD867805F76}"/>
    <dgm:cxn modelId="{8B2996A0-13EF-4A9F-8FCB-43D02DCADAF7}" type="presOf" srcId="{1D3A36AA-DEF9-4739-9AD2-12A47532D653}" destId="{F8BBC14B-DAD7-4E91-91F3-DE9BE0413C0C}" srcOrd="1" destOrd="0" presId="urn:microsoft.com/office/officeart/2005/8/layout/hierarchy2"/>
    <dgm:cxn modelId="{A4D34A87-99A5-46A1-BBBB-07B50D001441}" type="presOf" srcId="{1BF4354D-D2DD-41A5-9AE7-3A2AA05ACA0C}" destId="{9603FB59-86E1-4472-81A0-A83AD1D81F20}" srcOrd="0" destOrd="0" presId="urn:microsoft.com/office/officeart/2005/8/layout/hierarchy2"/>
    <dgm:cxn modelId="{A816B419-1D77-415E-8C36-40CAFDD34C4A}" srcId="{38BA6083-B024-45E0-BD39-D76F4E67FB70}" destId="{302FFCDB-8A84-4632-81C2-204B08C51211}" srcOrd="0" destOrd="0" parTransId="{1D3A36AA-DEF9-4739-9AD2-12A47532D653}" sibTransId="{9FB835CD-C408-4743-AE03-FF813F0AA370}"/>
    <dgm:cxn modelId="{1F446632-E710-49E2-B79D-A529189B8DD5}" srcId="{FEEFEFAD-4AE5-4AC7-9839-EDCBEE47A9E4}" destId="{D80A6A9D-DCC7-4CDB-8E1C-5A9ECE387B11}" srcOrd="0" destOrd="0" parTransId="{F811F1BB-87AF-41C3-B529-B921D6A8597B}" sibTransId="{8DEDF7BF-BF6F-448E-A254-8644635E88C6}"/>
    <dgm:cxn modelId="{9BAE1A34-C91C-4711-92B5-28CBA106669E}" type="presOf" srcId="{A5D9D1B7-2030-4B95-BEF4-5B6A57C4B737}" destId="{612862BA-4508-49AB-B548-DC6448D81628}" srcOrd="0" destOrd="0" presId="urn:microsoft.com/office/officeart/2005/8/layout/hierarchy2"/>
    <dgm:cxn modelId="{7A162A21-F4A5-4738-9E16-02B0E181A1C3}" type="presOf" srcId="{F811F1BB-87AF-41C3-B529-B921D6A8597B}" destId="{0DBAC5ED-BFBB-4B86-A72F-467B7B4EDA78}" srcOrd="0" destOrd="0" presId="urn:microsoft.com/office/officeart/2005/8/layout/hierarchy2"/>
    <dgm:cxn modelId="{759E64A0-F34C-4B00-AFF4-8E6B8DAAA5CA}" type="presOf" srcId="{23B8F2DF-40D4-42E5-AAE4-2ADFFEC54F72}" destId="{CD6946C9-4042-47A3-A96B-CA3EA17B9C6B}" srcOrd="0" destOrd="0" presId="urn:microsoft.com/office/officeart/2005/8/layout/hierarchy2"/>
    <dgm:cxn modelId="{97743210-7939-4BC1-B7E1-170C3F2FF15F}" type="presOf" srcId="{40FF5940-8187-4850-BD85-A741A64519FC}" destId="{CBCF855D-6A35-4F75-96A9-3CB66E9D0759}" srcOrd="1" destOrd="0" presId="urn:microsoft.com/office/officeart/2005/8/layout/hierarchy2"/>
    <dgm:cxn modelId="{4DC4779E-AB21-450E-9729-DF350BDD7699}" type="presOf" srcId="{D88C70BE-6A38-4DF5-9172-D01989E091CB}" destId="{4ACA018C-9D16-4C49-B383-9911A5FFAC3E}" srcOrd="0" destOrd="0" presId="urn:microsoft.com/office/officeart/2005/8/layout/hierarchy2"/>
    <dgm:cxn modelId="{132DE06A-CC12-4116-8F6B-C1A92BF02256}" type="presOf" srcId="{E48DCC47-7D7D-45AC-BC40-E598AC9461F6}" destId="{D4049D44-CC5E-4963-A22E-F1F3A83D8830}" srcOrd="1" destOrd="0" presId="urn:microsoft.com/office/officeart/2005/8/layout/hierarchy2"/>
    <dgm:cxn modelId="{A630318E-DA89-4C90-B2FC-2F5A0C2F9B96}" type="presOf" srcId="{D80A6A9D-DCC7-4CDB-8E1C-5A9ECE387B11}" destId="{D7C902AB-6602-4159-8DEB-6872496D5FAD}" srcOrd="0" destOrd="0" presId="urn:microsoft.com/office/officeart/2005/8/layout/hierarchy2"/>
    <dgm:cxn modelId="{22D0961F-C0F7-4514-A302-62C3C221EE14}" type="presOf" srcId="{F811F1BB-87AF-41C3-B529-B921D6A8597B}" destId="{CA061E0C-CCF0-4034-BAF7-674D6E3622AD}" srcOrd="1" destOrd="0" presId="urn:microsoft.com/office/officeart/2005/8/layout/hierarchy2"/>
    <dgm:cxn modelId="{6374F759-1244-4C28-A0B6-8A2697636CAE}" type="presOf" srcId="{54E60603-46DC-4A7C-B0B0-007361B2530B}" destId="{62EA1CE3-AC6E-4521-9547-C49798372FD6}" srcOrd="0" destOrd="0" presId="urn:microsoft.com/office/officeart/2005/8/layout/hierarchy2"/>
    <dgm:cxn modelId="{CDB2E4ED-AD0E-4F68-A4F3-6938584E5405}" type="presOf" srcId="{FEEFEFAD-4AE5-4AC7-9839-EDCBEE47A9E4}" destId="{5C455094-8000-4B60-8696-D8BEDFFE22E7}" srcOrd="0" destOrd="0" presId="urn:microsoft.com/office/officeart/2005/8/layout/hierarchy2"/>
    <dgm:cxn modelId="{303B7A20-B615-491F-9D9C-78389E2B23E9}" type="presOf" srcId="{6DAB9F85-DA8B-4E10-91DC-0105FE21E4D1}" destId="{304A94FC-EA19-4F1B-99CA-5B24203E1342}" srcOrd="0" destOrd="0" presId="urn:microsoft.com/office/officeart/2005/8/layout/hierarchy2"/>
    <dgm:cxn modelId="{AF54BE95-4D3E-4A25-9518-4EEBF6D5D744}" type="presOf" srcId="{40FF5940-8187-4850-BD85-A741A64519FC}" destId="{9333B650-02D4-4E43-A846-FD026CA22C07}" srcOrd="0" destOrd="0" presId="urn:microsoft.com/office/officeart/2005/8/layout/hierarchy2"/>
    <dgm:cxn modelId="{A15ECB2D-0E6D-485E-B29E-3C1A57745149}" type="presOf" srcId="{685DE584-9AEC-4E18-8319-80D439536CB6}" destId="{6199493D-685A-4FDA-B8A9-C0984A7ABE11}" srcOrd="0" destOrd="0" presId="urn:microsoft.com/office/officeart/2005/8/layout/hierarchy2"/>
    <dgm:cxn modelId="{71F3B831-A328-4415-B7C1-3C02E4D67207}" srcId="{EFFF8FE0-8176-486E-AE5D-7199277A9A95}" destId="{A5D9D1B7-2030-4B95-BEF4-5B6A57C4B737}" srcOrd="1" destOrd="0" parTransId="{F47A244E-B0F4-4A41-B671-280645C5F4B5}" sibTransId="{F5697CC1-B6BB-46A5-AB21-AE922E2F9839}"/>
    <dgm:cxn modelId="{2FB02650-E9E5-4493-8718-ED74C345275E}" type="presOf" srcId="{868337D9-BDD0-4936-BCEB-FDBACD9F4875}" destId="{E1C1E1E1-36C4-4216-B989-F0598D4593F3}" srcOrd="0" destOrd="0" presId="urn:microsoft.com/office/officeart/2005/8/layout/hierarchy2"/>
    <dgm:cxn modelId="{5B4EC50E-F220-4D3B-8AA8-4158B29A6F92}" srcId="{685DE584-9AEC-4E18-8319-80D439536CB6}" destId="{5258D3E9-493B-4D2C-80FE-F969D488ACCE}" srcOrd="0" destOrd="0" parTransId="{C11FBB65-987E-4B7B-A028-BC2224BEC420}" sibTransId="{5C7E4634-26C0-4CA1-B8BC-82E3A1CAA46F}"/>
    <dgm:cxn modelId="{1136E219-21F1-4C40-BD10-F9AD1C33AE36}" srcId="{6DAB9F85-DA8B-4E10-91DC-0105FE21E4D1}" destId="{868337D9-BDD0-4936-BCEB-FDBACD9F4875}" srcOrd="1" destOrd="0" parTransId="{40FF5940-8187-4850-BD85-A741A64519FC}" sibTransId="{AF21381B-B7CC-448A-ABD2-C34F8EB7A084}"/>
    <dgm:cxn modelId="{C8D34EE2-FEB2-4C8B-99CD-11164AB40741}" type="presOf" srcId="{D88C70BE-6A38-4DF5-9172-D01989E091CB}" destId="{10C2CCBC-BD13-4D94-8FF3-DE6CAB8ECC3B}" srcOrd="1" destOrd="0" presId="urn:microsoft.com/office/officeart/2005/8/layout/hierarchy2"/>
    <dgm:cxn modelId="{46CFA28D-DECC-444A-BBE5-E48A7BAACEB0}" srcId="{EFFF8FE0-8176-486E-AE5D-7199277A9A95}" destId="{23B8F2DF-40D4-42E5-AAE4-2ADFFEC54F72}" srcOrd="0" destOrd="0" parTransId="{56B87D53-DDAE-4D2B-81FA-8E0723F93512}" sibTransId="{C911C4FC-DDD5-4E16-ACA3-2B4B6942C8A2}"/>
    <dgm:cxn modelId="{BA078CEE-F8C6-4D80-95FB-476A9BFFD396}" srcId="{5258D3E9-493B-4D2C-80FE-F969D488ACCE}" destId="{EFFF8FE0-8176-486E-AE5D-7199277A9A95}" srcOrd="0" destOrd="0" parTransId="{D88C70BE-6A38-4DF5-9172-D01989E091CB}" sibTransId="{5D7D76C6-F408-440A-ABD3-71ED320521DB}"/>
    <dgm:cxn modelId="{B89039BF-90AB-4671-B117-35C35C0C414A}" type="presOf" srcId="{9755BBA1-C8B6-4AF7-8036-D775AE0A816B}" destId="{EBCBABA6-5F17-4CCB-B0B8-FA49F5C06B10}" srcOrd="0" destOrd="0" presId="urn:microsoft.com/office/officeart/2005/8/layout/hierarchy2"/>
    <dgm:cxn modelId="{A72F2DE9-520C-44C5-873A-11100EE20FAB}" type="presOf" srcId="{F47A244E-B0F4-4A41-B671-280645C5F4B5}" destId="{E43DAE68-9B5A-41C1-BDBF-CA99794D48E0}" srcOrd="0" destOrd="0" presId="urn:microsoft.com/office/officeart/2005/8/layout/hierarchy2"/>
    <dgm:cxn modelId="{A87D7471-B9C0-45BB-A0A1-7AA2095FB46F}" type="presOf" srcId="{302FFCDB-8A84-4632-81C2-204B08C51211}" destId="{DF428441-ABA5-456C-8786-69B38C493B53}" srcOrd="0" destOrd="0" presId="urn:microsoft.com/office/officeart/2005/8/layout/hierarchy2"/>
    <dgm:cxn modelId="{B7AB2232-5CAA-474C-B8F6-541632EDCF2E}" type="presOf" srcId="{E48DCC47-7D7D-45AC-BC40-E598AC9461F6}" destId="{5ACE6DD3-2180-4E63-B38D-A3A8AE035485}" srcOrd="0" destOrd="0" presId="urn:microsoft.com/office/officeart/2005/8/layout/hierarchy2"/>
    <dgm:cxn modelId="{1FAD0C08-A2E5-4FAB-8E5E-7F05F440C486}" type="presOf" srcId="{CA909EF7-FF18-4EA2-87A7-BAE02FB1ED28}" destId="{B1E26EC1-C470-43D7-BF5D-93906C6C03F7}" srcOrd="1" destOrd="0" presId="urn:microsoft.com/office/officeart/2005/8/layout/hierarchy2"/>
    <dgm:cxn modelId="{0C9C0A14-A046-42B8-8657-06558B271FD0}" type="presOf" srcId="{CA909EF7-FF18-4EA2-87A7-BAE02FB1ED28}" destId="{DD79A326-DE72-4B60-8726-DABDE21AB87E}" srcOrd="0" destOrd="0" presId="urn:microsoft.com/office/officeart/2005/8/layout/hierarchy2"/>
    <dgm:cxn modelId="{005D8CBF-959E-4F29-A6FA-B03F420938D4}" srcId="{23B8F2DF-40D4-42E5-AAE4-2ADFFEC54F72}" destId="{38BA6083-B024-45E0-BD39-D76F4E67FB70}" srcOrd="0" destOrd="0" parTransId="{9755BBA1-C8B6-4AF7-8036-D775AE0A816B}" sibTransId="{6935B399-F9C5-4E07-B888-38436463553C}"/>
    <dgm:cxn modelId="{642C8EDE-7DC8-4AF2-82B7-9E09D08E68EA}" type="presOf" srcId="{07EBD06D-052A-430C-8635-A2C336B0C29C}" destId="{5D2E2005-DFCC-452E-8417-B5D12C13CBB7}" srcOrd="1" destOrd="0" presId="urn:microsoft.com/office/officeart/2005/8/layout/hierarchy2"/>
    <dgm:cxn modelId="{111A350A-6391-413D-9D30-79010ADC300A}" type="presOf" srcId="{07EBD06D-052A-430C-8635-A2C336B0C29C}" destId="{65193B4D-CA06-4855-BE71-1DA31624618A}" srcOrd="0" destOrd="0" presId="urn:microsoft.com/office/officeart/2005/8/layout/hierarchy2"/>
    <dgm:cxn modelId="{89DCE2C7-B58B-45A3-8188-9F3153C3AB3E}" type="presOf" srcId="{9755BBA1-C8B6-4AF7-8036-D775AE0A816B}" destId="{EC0F638B-C71B-43CA-A625-52A04F355536}" srcOrd="1" destOrd="0" presId="urn:microsoft.com/office/officeart/2005/8/layout/hierarchy2"/>
    <dgm:cxn modelId="{18E133AF-3314-409A-A8E8-43E8A0BEC6D8}" srcId="{23B8F2DF-40D4-42E5-AAE4-2ADFFEC54F72}" destId="{6DAB9F85-DA8B-4E10-91DC-0105FE21E4D1}" srcOrd="1" destOrd="0" parTransId="{CA909EF7-FF18-4EA2-87A7-BAE02FB1ED28}" sibTransId="{EB9996BD-5F67-439C-991F-91A9BE41636C}"/>
    <dgm:cxn modelId="{F58E5A77-25FA-4812-8D38-A7B85B57254D}" type="presParOf" srcId="{6199493D-685A-4FDA-B8A9-C0984A7ABE11}" destId="{4DA88C59-050C-4E5B-80A5-474CF9B77749}" srcOrd="0" destOrd="0" presId="urn:microsoft.com/office/officeart/2005/8/layout/hierarchy2"/>
    <dgm:cxn modelId="{F2021CD3-D852-4BBF-9F25-B7BB1CFAFFA3}" type="presParOf" srcId="{4DA88C59-050C-4E5B-80A5-474CF9B77749}" destId="{F34BF7A9-5859-4532-9202-8EADA2C669A0}" srcOrd="0" destOrd="0" presId="urn:microsoft.com/office/officeart/2005/8/layout/hierarchy2"/>
    <dgm:cxn modelId="{08601897-3053-470E-9122-4ECBFBB0D7E5}" type="presParOf" srcId="{4DA88C59-050C-4E5B-80A5-474CF9B77749}" destId="{499F4113-4F90-4B39-8E32-6C9FC479F797}" srcOrd="1" destOrd="0" presId="urn:microsoft.com/office/officeart/2005/8/layout/hierarchy2"/>
    <dgm:cxn modelId="{AAD31705-9F81-4684-A0EC-3A052F8B2903}" type="presParOf" srcId="{499F4113-4F90-4B39-8E32-6C9FC479F797}" destId="{4ACA018C-9D16-4C49-B383-9911A5FFAC3E}" srcOrd="0" destOrd="0" presId="urn:microsoft.com/office/officeart/2005/8/layout/hierarchy2"/>
    <dgm:cxn modelId="{F8FE373E-C57B-4240-9E4A-60C2CC66CD68}" type="presParOf" srcId="{4ACA018C-9D16-4C49-B383-9911A5FFAC3E}" destId="{10C2CCBC-BD13-4D94-8FF3-DE6CAB8ECC3B}" srcOrd="0" destOrd="0" presId="urn:microsoft.com/office/officeart/2005/8/layout/hierarchy2"/>
    <dgm:cxn modelId="{BCAC4AF8-DF45-4F4D-AE6F-ECA7390A5673}" type="presParOf" srcId="{499F4113-4F90-4B39-8E32-6C9FC479F797}" destId="{4452D5B4-8781-4949-8BFA-98B066B3DD7D}" srcOrd="1" destOrd="0" presId="urn:microsoft.com/office/officeart/2005/8/layout/hierarchy2"/>
    <dgm:cxn modelId="{46A42107-7213-4C88-9BD9-3779957648F3}" type="presParOf" srcId="{4452D5B4-8781-4949-8BFA-98B066B3DD7D}" destId="{29B7EFD7-A416-4A6F-A992-545D452B23EF}" srcOrd="0" destOrd="0" presId="urn:microsoft.com/office/officeart/2005/8/layout/hierarchy2"/>
    <dgm:cxn modelId="{EC0FB9A8-C9EA-445E-8799-8BEA11C98295}" type="presParOf" srcId="{4452D5B4-8781-4949-8BFA-98B066B3DD7D}" destId="{61DC8C86-D3F0-4925-B5A2-CE203F9D5C7E}" srcOrd="1" destOrd="0" presId="urn:microsoft.com/office/officeart/2005/8/layout/hierarchy2"/>
    <dgm:cxn modelId="{6523B9E8-1600-4219-944C-92F720A8C104}" type="presParOf" srcId="{61DC8C86-D3F0-4925-B5A2-CE203F9D5C7E}" destId="{7A799F04-4FC6-4B2B-BD5D-EFA130CF1720}" srcOrd="0" destOrd="0" presId="urn:microsoft.com/office/officeart/2005/8/layout/hierarchy2"/>
    <dgm:cxn modelId="{3E54BFB4-66ED-49FA-A08D-F3CD1D063151}" type="presParOf" srcId="{7A799F04-4FC6-4B2B-BD5D-EFA130CF1720}" destId="{BAB5FD35-71B3-407E-BF13-5A935BBAF085}" srcOrd="0" destOrd="0" presId="urn:microsoft.com/office/officeart/2005/8/layout/hierarchy2"/>
    <dgm:cxn modelId="{58BEE986-DAC3-4749-9BDE-1ED1E8F0BCD7}" type="presParOf" srcId="{61DC8C86-D3F0-4925-B5A2-CE203F9D5C7E}" destId="{CB9A76FE-248E-4A74-8651-98E77A59DEBF}" srcOrd="1" destOrd="0" presId="urn:microsoft.com/office/officeart/2005/8/layout/hierarchy2"/>
    <dgm:cxn modelId="{072CE404-AF0E-41CB-A001-2CBB51B9898B}" type="presParOf" srcId="{CB9A76FE-248E-4A74-8651-98E77A59DEBF}" destId="{CD6946C9-4042-47A3-A96B-CA3EA17B9C6B}" srcOrd="0" destOrd="0" presId="urn:microsoft.com/office/officeart/2005/8/layout/hierarchy2"/>
    <dgm:cxn modelId="{32B399B0-F8D2-48F2-BEF9-29DAA520CD98}" type="presParOf" srcId="{CB9A76FE-248E-4A74-8651-98E77A59DEBF}" destId="{23A0D4DE-7374-4556-AB90-CE323ACB5C48}" srcOrd="1" destOrd="0" presId="urn:microsoft.com/office/officeart/2005/8/layout/hierarchy2"/>
    <dgm:cxn modelId="{680A7787-B565-4B33-9135-32596A155090}" type="presParOf" srcId="{23A0D4DE-7374-4556-AB90-CE323ACB5C48}" destId="{EBCBABA6-5F17-4CCB-B0B8-FA49F5C06B10}" srcOrd="0" destOrd="0" presId="urn:microsoft.com/office/officeart/2005/8/layout/hierarchy2"/>
    <dgm:cxn modelId="{B042668C-CCC7-4D4D-A050-6142D48050C5}" type="presParOf" srcId="{EBCBABA6-5F17-4CCB-B0B8-FA49F5C06B10}" destId="{EC0F638B-C71B-43CA-A625-52A04F355536}" srcOrd="0" destOrd="0" presId="urn:microsoft.com/office/officeart/2005/8/layout/hierarchy2"/>
    <dgm:cxn modelId="{8824F59E-6D45-474B-A3E5-A19EE383DB65}" type="presParOf" srcId="{23A0D4DE-7374-4556-AB90-CE323ACB5C48}" destId="{3C540C0D-A3E9-4B74-8689-36C6E4B7B164}" srcOrd="1" destOrd="0" presId="urn:microsoft.com/office/officeart/2005/8/layout/hierarchy2"/>
    <dgm:cxn modelId="{72ABA5CA-3487-4338-8563-8585BBF0571F}" type="presParOf" srcId="{3C540C0D-A3E9-4B74-8689-36C6E4B7B164}" destId="{7DA769B5-D074-4D9B-AF99-6729ABA54F31}" srcOrd="0" destOrd="0" presId="urn:microsoft.com/office/officeart/2005/8/layout/hierarchy2"/>
    <dgm:cxn modelId="{975BB919-52CA-44F1-BF70-134AF436B385}" type="presParOf" srcId="{3C540C0D-A3E9-4B74-8689-36C6E4B7B164}" destId="{F089D563-AB2E-451A-BEF8-1AA2E973830C}" srcOrd="1" destOrd="0" presId="urn:microsoft.com/office/officeart/2005/8/layout/hierarchy2"/>
    <dgm:cxn modelId="{F05D506A-EDFB-41FF-BDFC-0680E44799CA}" type="presParOf" srcId="{F089D563-AB2E-451A-BEF8-1AA2E973830C}" destId="{29BE4A60-7BA1-4557-8576-4BB9A3726C4A}" srcOrd="0" destOrd="0" presId="urn:microsoft.com/office/officeart/2005/8/layout/hierarchy2"/>
    <dgm:cxn modelId="{06E9E1CC-4622-4B2A-94FD-AEB064C5929A}" type="presParOf" srcId="{29BE4A60-7BA1-4557-8576-4BB9A3726C4A}" destId="{F8BBC14B-DAD7-4E91-91F3-DE9BE0413C0C}" srcOrd="0" destOrd="0" presId="urn:microsoft.com/office/officeart/2005/8/layout/hierarchy2"/>
    <dgm:cxn modelId="{77CFEC24-A2FB-44E2-BEE5-8A542A4DC827}" type="presParOf" srcId="{F089D563-AB2E-451A-BEF8-1AA2E973830C}" destId="{83919628-125D-4BEE-9286-7E8A8F59F7F9}" srcOrd="1" destOrd="0" presId="urn:microsoft.com/office/officeart/2005/8/layout/hierarchy2"/>
    <dgm:cxn modelId="{32D03EEE-EA00-4005-819A-052DB3226DC1}" type="presParOf" srcId="{83919628-125D-4BEE-9286-7E8A8F59F7F9}" destId="{DF428441-ABA5-456C-8786-69B38C493B53}" srcOrd="0" destOrd="0" presId="urn:microsoft.com/office/officeart/2005/8/layout/hierarchy2"/>
    <dgm:cxn modelId="{AD6C1F7B-ED48-49B7-B65A-E1756C14AFF5}" type="presParOf" srcId="{83919628-125D-4BEE-9286-7E8A8F59F7F9}" destId="{348753A0-28C1-4005-B71F-DABD44E6AD82}" srcOrd="1" destOrd="0" presId="urn:microsoft.com/office/officeart/2005/8/layout/hierarchy2"/>
    <dgm:cxn modelId="{AE9F1E9E-D40F-4DA7-853B-876CA3726120}" type="presParOf" srcId="{F089D563-AB2E-451A-BEF8-1AA2E973830C}" destId="{65193B4D-CA06-4855-BE71-1DA31624618A}" srcOrd="2" destOrd="0" presId="urn:microsoft.com/office/officeart/2005/8/layout/hierarchy2"/>
    <dgm:cxn modelId="{82145706-8AB3-4F0F-9917-48CCC7EB36D2}" type="presParOf" srcId="{65193B4D-CA06-4855-BE71-1DA31624618A}" destId="{5D2E2005-DFCC-452E-8417-B5D12C13CBB7}" srcOrd="0" destOrd="0" presId="urn:microsoft.com/office/officeart/2005/8/layout/hierarchy2"/>
    <dgm:cxn modelId="{264437E6-81FD-46E1-AA1D-87DF8149FFE4}" type="presParOf" srcId="{F089D563-AB2E-451A-BEF8-1AA2E973830C}" destId="{487AC0E5-7A01-4C43-B76B-176FEEFDEB46}" srcOrd="3" destOrd="0" presId="urn:microsoft.com/office/officeart/2005/8/layout/hierarchy2"/>
    <dgm:cxn modelId="{DCAA58AE-FDC0-45D8-ACC5-9C1B13ABCC12}" type="presParOf" srcId="{487AC0E5-7A01-4C43-B76B-176FEEFDEB46}" destId="{5BEE8575-DE99-40E6-AF5D-AB45BE985313}" srcOrd="0" destOrd="0" presId="urn:microsoft.com/office/officeart/2005/8/layout/hierarchy2"/>
    <dgm:cxn modelId="{F99BFC78-6CF9-4CBB-B3C9-815244E43788}" type="presParOf" srcId="{487AC0E5-7A01-4C43-B76B-176FEEFDEB46}" destId="{34AD1335-93DE-4CB7-B318-8206B64EEFA5}" srcOrd="1" destOrd="0" presId="urn:microsoft.com/office/officeart/2005/8/layout/hierarchy2"/>
    <dgm:cxn modelId="{B7E2F30C-D889-4802-B5D6-1B086D01A213}" type="presParOf" srcId="{23A0D4DE-7374-4556-AB90-CE323ACB5C48}" destId="{DD79A326-DE72-4B60-8726-DABDE21AB87E}" srcOrd="2" destOrd="0" presId="urn:microsoft.com/office/officeart/2005/8/layout/hierarchy2"/>
    <dgm:cxn modelId="{07EDD9D0-44C0-49E2-A5E6-97469C4CC5BA}" type="presParOf" srcId="{DD79A326-DE72-4B60-8726-DABDE21AB87E}" destId="{B1E26EC1-C470-43D7-BF5D-93906C6C03F7}" srcOrd="0" destOrd="0" presId="urn:microsoft.com/office/officeart/2005/8/layout/hierarchy2"/>
    <dgm:cxn modelId="{662A1587-258C-4587-98F2-6F88345C5A9B}" type="presParOf" srcId="{23A0D4DE-7374-4556-AB90-CE323ACB5C48}" destId="{F51EAD25-3257-4DB4-9373-167F7B48606F}" srcOrd="3" destOrd="0" presId="urn:microsoft.com/office/officeart/2005/8/layout/hierarchy2"/>
    <dgm:cxn modelId="{384BC31F-68F1-40B0-8C9C-BAD1B5A20423}" type="presParOf" srcId="{F51EAD25-3257-4DB4-9373-167F7B48606F}" destId="{304A94FC-EA19-4F1B-99CA-5B24203E1342}" srcOrd="0" destOrd="0" presId="urn:microsoft.com/office/officeart/2005/8/layout/hierarchy2"/>
    <dgm:cxn modelId="{3E2BE2A6-7284-45B1-AC74-42C0CF0E6C36}" type="presParOf" srcId="{F51EAD25-3257-4DB4-9373-167F7B48606F}" destId="{F3B82DBD-17A4-484B-8669-9BE217074B74}" srcOrd="1" destOrd="0" presId="urn:microsoft.com/office/officeart/2005/8/layout/hierarchy2"/>
    <dgm:cxn modelId="{BF32F97E-DD2A-44D6-B758-5F4CF27CEEDC}" type="presParOf" srcId="{F3B82DBD-17A4-484B-8669-9BE217074B74}" destId="{62EA1CE3-AC6E-4521-9547-C49798372FD6}" srcOrd="0" destOrd="0" presId="urn:microsoft.com/office/officeart/2005/8/layout/hierarchy2"/>
    <dgm:cxn modelId="{F1A9A3A1-E3C8-41AE-AAF7-CB1931B5E2D7}" type="presParOf" srcId="{62EA1CE3-AC6E-4521-9547-C49798372FD6}" destId="{F363B813-C1B7-4C5C-B0DC-EEC4C537A1D4}" srcOrd="0" destOrd="0" presId="urn:microsoft.com/office/officeart/2005/8/layout/hierarchy2"/>
    <dgm:cxn modelId="{552FE151-7AF4-4AC0-9519-B49FC278E407}" type="presParOf" srcId="{F3B82DBD-17A4-484B-8669-9BE217074B74}" destId="{120FAB23-BB00-47E0-B531-52DC44FBF7EA}" srcOrd="1" destOrd="0" presId="urn:microsoft.com/office/officeart/2005/8/layout/hierarchy2"/>
    <dgm:cxn modelId="{6ED89D56-F853-4161-89B4-EE5E10808354}" type="presParOf" srcId="{120FAB23-BB00-47E0-B531-52DC44FBF7EA}" destId="{C893855E-6FDE-4425-BB65-3619D81AB60E}" srcOrd="0" destOrd="0" presId="urn:microsoft.com/office/officeart/2005/8/layout/hierarchy2"/>
    <dgm:cxn modelId="{C4135C3E-DD90-4372-82A4-C1383FAE91C5}" type="presParOf" srcId="{120FAB23-BB00-47E0-B531-52DC44FBF7EA}" destId="{8B8450C0-EE49-42D5-A485-CE485395803A}" srcOrd="1" destOrd="0" presId="urn:microsoft.com/office/officeart/2005/8/layout/hierarchy2"/>
    <dgm:cxn modelId="{39068BEF-046E-489A-9702-8D51F94D16ED}" type="presParOf" srcId="{F3B82DBD-17A4-484B-8669-9BE217074B74}" destId="{9333B650-02D4-4E43-A846-FD026CA22C07}" srcOrd="2" destOrd="0" presId="urn:microsoft.com/office/officeart/2005/8/layout/hierarchy2"/>
    <dgm:cxn modelId="{BA5176E4-7E94-47E4-BB1B-93B855607E7A}" type="presParOf" srcId="{9333B650-02D4-4E43-A846-FD026CA22C07}" destId="{CBCF855D-6A35-4F75-96A9-3CB66E9D0759}" srcOrd="0" destOrd="0" presId="urn:microsoft.com/office/officeart/2005/8/layout/hierarchy2"/>
    <dgm:cxn modelId="{FC7E4B27-C1B6-4222-80A7-D342805AFE03}" type="presParOf" srcId="{F3B82DBD-17A4-484B-8669-9BE217074B74}" destId="{78E1C97E-231C-499C-A9C1-CB14A5A29670}" srcOrd="3" destOrd="0" presId="urn:microsoft.com/office/officeart/2005/8/layout/hierarchy2"/>
    <dgm:cxn modelId="{3C68137C-536F-4DD4-80B8-0B98087CBE00}" type="presParOf" srcId="{78E1C97E-231C-499C-A9C1-CB14A5A29670}" destId="{E1C1E1E1-36C4-4216-B989-F0598D4593F3}" srcOrd="0" destOrd="0" presId="urn:microsoft.com/office/officeart/2005/8/layout/hierarchy2"/>
    <dgm:cxn modelId="{C8DFB9C4-3A70-4A92-863B-85A8C0674736}" type="presParOf" srcId="{78E1C97E-231C-499C-A9C1-CB14A5A29670}" destId="{BC34EA13-F682-46C0-8C90-D4123A289CDC}" srcOrd="1" destOrd="0" presId="urn:microsoft.com/office/officeart/2005/8/layout/hierarchy2"/>
    <dgm:cxn modelId="{BB67869B-70AE-451A-A84E-2AEFE8F7DAC9}" type="presParOf" srcId="{61DC8C86-D3F0-4925-B5A2-CE203F9D5C7E}" destId="{E43DAE68-9B5A-41C1-BDBF-CA99794D48E0}" srcOrd="2" destOrd="0" presId="urn:microsoft.com/office/officeart/2005/8/layout/hierarchy2"/>
    <dgm:cxn modelId="{9A46C944-8D75-4BAE-B572-5C27F50764C6}" type="presParOf" srcId="{E43DAE68-9B5A-41C1-BDBF-CA99794D48E0}" destId="{3776753D-B8F0-486E-8391-3D0C453226B1}" srcOrd="0" destOrd="0" presId="urn:microsoft.com/office/officeart/2005/8/layout/hierarchy2"/>
    <dgm:cxn modelId="{BB055B92-10F2-485F-98A3-0E9B2FCED37A}" type="presParOf" srcId="{61DC8C86-D3F0-4925-B5A2-CE203F9D5C7E}" destId="{6787F90D-8F97-4E83-A2F9-8BCB78BBF049}" srcOrd="3" destOrd="0" presId="urn:microsoft.com/office/officeart/2005/8/layout/hierarchy2"/>
    <dgm:cxn modelId="{8CD2D405-92DF-4432-8C95-AC4E63BA76E7}" type="presParOf" srcId="{6787F90D-8F97-4E83-A2F9-8BCB78BBF049}" destId="{612862BA-4508-49AB-B548-DC6448D81628}" srcOrd="0" destOrd="0" presId="urn:microsoft.com/office/officeart/2005/8/layout/hierarchy2"/>
    <dgm:cxn modelId="{F642A907-E687-44CE-B717-6F9F4C0CA065}" type="presParOf" srcId="{6787F90D-8F97-4E83-A2F9-8BCB78BBF049}" destId="{6E71F3A2-178F-4EEA-84CC-1461F8AA0958}" srcOrd="1" destOrd="0" presId="urn:microsoft.com/office/officeart/2005/8/layout/hierarchy2"/>
    <dgm:cxn modelId="{EC089E94-A4DE-4BE2-8A8C-AC4448645F7E}" type="presParOf" srcId="{61DC8C86-D3F0-4925-B5A2-CE203F9D5C7E}" destId="{5ACE6DD3-2180-4E63-B38D-A3A8AE035485}" srcOrd="4" destOrd="0" presId="urn:microsoft.com/office/officeart/2005/8/layout/hierarchy2"/>
    <dgm:cxn modelId="{26CFD799-456B-4D3A-81B7-BD3182F02174}" type="presParOf" srcId="{5ACE6DD3-2180-4E63-B38D-A3A8AE035485}" destId="{D4049D44-CC5E-4963-A22E-F1F3A83D8830}" srcOrd="0" destOrd="0" presId="urn:microsoft.com/office/officeart/2005/8/layout/hierarchy2"/>
    <dgm:cxn modelId="{8FF439B8-48E8-47A7-9844-7ACB07C8C4CD}" type="presParOf" srcId="{61DC8C86-D3F0-4925-B5A2-CE203F9D5C7E}" destId="{47DFE351-722E-4841-A521-242785B4F463}" srcOrd="5" destOrd="0" presId="urn:microsoft.com/office/officeart/2005/8/layout/hierarchy2"/>
    <dgm:cxn modelId="{C5680F76-3D98-4937-9393-F513947FA569}" type="presParOf" srcId="{47DFE351-722E-4841-A521-242785B4F463}" destId="{9603FB59-86E1-4472-81A0-A83AD1D81F20}" srcOrd="0" destOrd="0" presId="urn:microsoft.com/office/officeart/2005/8/layout/hierarchy2"/>
    <dgm:cxn modelId="{12736433-9499-4DD2-90CC-C291625EB9AB}" type="presParOf" srcId="{47DFE351-722E-4841-A521-242785B4F463}" destId="{56F146A1-DAB7-4841-9031-BF616CD392CE}" srcOrd="1" destOrd="0" presId="urn:microsoft.com/office/officeart/2005/8/layout/hierarchy2"/>
    <dgm:cxn modelId="{02B67197-EC2D-4C19-9902-7D849A42A035}" type="presParOf" srcId="{6199493D-685A-4FDA-B8A9-C0984A7ABE11}" destId="{61D377D1-9C25-4092-B7CA-8CD2C37107C2}" srcOrd="1" destOrd="0" presId="urn:microsoft.com/office/officeart/2005/8/layout/hierarchy2"/>
    <dgm:cxn modelId="{D77B6047-E904-41FC-A42E-2DBFB15EB8A1}" type="presParOf" srcId="{61D377D1-9C25-4092-B7CA-8CD2C37107C2}" destId="{5C455094-8000-4B60-8696-D8BEDFFE22E7}" srcOrd="0" destOrd="0" presId="urn:microsoft.com/office/officeart/2005/8/layout/hierarchy2"/>
    <dgm:cxn modelId="{05AF1B69-54F3-479E-BFC8-4142B80E9227}" type="presParOf" srcId="{61D377D1-9C25-4092-B7CA-8CD2C37107C2}" destId="{B8016A9D-0F82-4F48-B462-A3A6FB6062DB}" srcOrd="1" destOrd="0" presId="urn:microsoft.com/office/officeart/2005/8/layout/hierarchy2"/>
    <dgm:cxn modelId="{8E278D40-9450-4842-9BE6-AEB3915BD9A7}" type="presParOf" srcId="{B8016A9D-0F82-4F48-B462-A3A6FB6062DB}" destId="{0DBAC5ED-BFBB-4B86-A72F-467B7B4EDA78}" srcOrd="0" destOrd="0" presId="urn:microsoft.com/office/officeart/2005/8/layout/hierarchy2"/>
    <dgm:cxn modelId="{C4D639CF-ECA9-4BD2-A52C-F9C97589F925}" type="presParOf" srcId="{0DBAC5ED-BFBB-4B86-A72F-467B7B4EDA78}" destId="{CA061E0C-CCF0-4034-BAF7-674D6E3622AD}" srcOrd="0" destOrd="0" presId="urn:microsoft.com/office/officeart/2005/8/layout/hierarchy2"/>
    <dgm:cxn modelId="{6443051C-A3EB-4484-ADEA-9D509ABBF0AD}" type="presParOf" srcId="{B8016A9D-0F82-4F48-B462-A3A6FB6062DB}" destId="{EA7121AB-D55F-4A79-870B-E0850C03ACC3}" srcOrd="1" destOrd="0" presId="urn:microsoft.com/office/officeart/2005/8/layout/hierarchy2"/>
    <dgm:cxn modelId="{F629B872-B221-420F-A1D9-9FAB55471F47}" type="presParOf" srcId="{EA7121AB-D55F-4A79-870B-E0850C03ACC3}" destId="{D7C902AB-6602-4159-8DEB-6872496D5FAD}" srcOrd="0" destOrd="0" presId="urn:microsoft.com/office/officeart/2005/8/layout/hierarchy2"/>
    <dgm:cxn modelId="{774E4985-472D-411F-94B6-65C24ADF2F47}" type="presParOf" srcId="{EA7121AB-D55F-4A79-870B-E0850C03ACC3}" destId="{B755FD72-44F6-4FF2-8E10-424C89885C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DE584-9AEC-4E18-8319-80D439536CB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977683-D489-416A-9AD0-532F4D6EB8F6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How many scores for each subject? </a:t>
          </a:r>
          <a:endParaRPr lang="en-US" sz="800" baseline="0" dirty="0">
            <a:solidFill>
              <a:schemeClr val="tx1"/>
            </a:solidFill>
          </a:endParaRPr>
        </a:p>
      </dgm:t>
    </dgm:pt>
    <dgm:pt modelId="{182D43D3-8FAE-45B0-ABC7-E3C8167F2B34}" type="parTrans" cxnId="{5EB25A6A-65B7-4E58-87EC-3395208D6D43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FCD22FF3-E6F9-43D9-839A-990655633FB5}" type="sibTrans" cxnId="{5EB25A6A-65B7-4E58-87EC-3395208D6D43}">
      <dgm:prSet/>
      <dgm:spPr/>
      <dgm:t>
        <a:bodyPr/>
        <a:lstStyle/>
        <a:p>
          <a:endParaRPr lang="en-US"/>
        </a:p>
      </dgm:t>
    </dgm:pt>
    <dgm:pt modelId="{A58FE0AA-8C12-4262-B869-328BDC5F2802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Is </a:t>
          </a:r>
          <a:r>
            <a:rPr lang="el-GR" sz="800" baseline="0" dirty="0" smtClean="0">
              <a:solidFill>
                <a:schemeClr val="tx1"/>
              </a:solidFill>
            </a:rPr>
            <a:t>σ</a:t>
          </a:r>
          <a:r>
            <a:rPr lang="en-US" sz="800" baseline="0" dirty="0" smtClean="0">
              <a:solidFill>
                <a:schemeClr val="tx1"/>
              </a:solidFill>
            </a:rPr>
            <a:t> known?</a:t>
          </a:r>
          <a:endParaRPr lang="en-US" sz="800" baseline="0" dirty="0">
            <a:solidFill>
              <a:schemeClr val="tx1"/>
            </a:solidFill>
          </a:endParaRPr>
        </a:p>
      </dgm:t>
    </dgm:pt>
    <dgm:pt modelId="{B29E4198-C3FE-468B-93D6-B0D454E0DD05}" type="parTrans" cxnId="{9962C617-2E4B-4FC8-A829-77010D632271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1EF487C1-A8F9-450F-964B-AE0395B00907}" type="sibTrans" cxnId="{9962C617-2E4B-4FC8-A829-77010D632271}">
      <dgm:prSet/>
      <dgm:spPr/>
      <dgm:t>
        <a:bodyPr/>
        <a:lstStyle/>
        <a:p>
          <a:endParaRPr lang="en-US"/>
        </a:p>
      </dgm:t>
    </dgm:pt>
    <dgm:pt modelId="{AFBB68B1-B38E-4CEA-AB94-480AA1990C25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z-score Test</a:t>
          </a:r>
          <a:endParaRPr lang="en-US" sz="800" baseline="0" dirty="0">
            <a:solidFill>
              <a:schemeClr val="tx1"/>
            </a:solidFill>
          </a:endParaRPr>
        </a:p>
      </dgm:t>
    </dgm:pt>
    <dgm:pt modelId="{D32593EC-2A1E-48E3-B69E-DAED748EE311}" type="parTrans" cxnId="{4E46B102-8873-4923-A178-002E9AB7831B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553BCDDA-8BA2-459F-AD06-81D86823D33C}" type="sibTrans" cxnId="{4E46B102-8873-4923-A178-002E9AB7831B}">
      <dgm:prSet/>
      <dgm:spPr/>
      <dgm:t>
        <a:bodyPr/>
        <a:lstStyle/>
        <a:p>
          <a:endParaRPr lang="en-US"/>
        </a:p>
      </dgm:t>
    </dgm:pt>
    <dgm:pt modelId="{EB15A77F-D43D-4846-88B6-9897374BFBD7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Single-Sample t-Test</a:t>
          </a:r>
          <a:endParaRPr lang="en-US" sz="800" baseline="0" dirty="0">
            <a:solidFill>
              <a:schemeClr val="tx1"/>
            </a:solidFill>
          </a:endParaRPr>
        </a:p>
      </dgm:t>
    </dgm:pt>
    <dgm:pt modelId="{E4DFC856-3007-4E06-AEF2-BB143FBE5741}" type="parTrans" cxnId="{051A28F8-37AC-45CC-85A5-FCFC6B7A2A38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DC8C2BDD-4A98-465B-88B2-585396F89FA4}" type="sibTrans" cxnId="{051A28F8-37AC-45CC-85A5-FCFC6B7A2A38}">
      <dgm:prSet/>
      <dgm:spPr/>
      <dgm:t>
        <a:bodyPr/>
        <a:lstStyle/>
        <a:p>
          <a:endParaRPr lang="en-US"/>
        </a:p>
      </dgm:t>
    </dgm:pt>
    <dgm:pt modelId="{540F01BD-A604-4873-8468-E8F2EE1ACEBC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Related-Samples  t-Test</a:t>
          </a:r>
          <a:endParaRPr lang="en-US" sz="800" baseline="0" dirty="0">
            <a:solidFill>
              <a:schemeClr val="tx1"/>
            </a:solidFill>
          </a:endParaRPr>
        </a:p>
      </dgm:t>
    </dgm:pt>
    <dgm:pt modelId="{8CA94634-321D-47AE-9A1C-16C60E121C91}" type="parTrans" cxnId="{7F5F7DE8-06AE-4FA0-957A-F50661E936C9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554A2A87-C67F-4690-B451-1E95124C3226}" type="sibTrans" cxnId="{7F5F7DE8-06AE-4FA0-957A-F50661E936C9}">
      <dgm:prSet/>
      <dgm:spPr/>
      <dgm:t>
        <a:bodyPr/>
        <a:lstStyle/>
        <a:p>
          <a:endParaRPr lang="en-US"/>
        </a:p>
      </dgm:t>
    </dgm:pt>
    <dgm:pt modelId="{A6785695-E039-4DBF-B084-22209072B08A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Repeated-Measures ANOVA</a:t>
          </a:r>
          <a:endParaRPr lang="en-US" sz="800" baseline="0" dirty="0">
            <a:solidFill>
              <a:schemeClr val="tx1"/>
            </a:solidFill>
          </a:endParaRPr>
        </a:p>
      </dgm:t>
    </dgm:pt>
    <dgm:pt modelId="{BCECDE0D-CC56-477A-912D-124885D809F3}" type="parTrans" cxnId="{12E04F75-7290-492A-81C9-96776DA5A84A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73CE6891-B93E-417C-8C01-0B915334EA69}" type="sibTrans" cxnId="{12E04F75-7290-492A-81C9-96776DA5A84A}">
      <dgm:prSet/>
      <dgm:spPr/>
      <dgm:t>
        <a:bodyPr/>
        <a:lstStyle/>
        <a:p>
          <a:endParaRPr lang="en-US"/>
        </a:p>
      </dgm:t>
    </dgm:pt>
    <dgm:pt modelId="{F7D45C4F-4AF3-4290-B1B5-6451BCA3542F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Matched or independent samples? </a:t>
          </a:r>
          <a:endParaRPr lang="en-US" sz="800" baseline="0" dirty="0">
            <a:solidFill>
              <a:schemeClr val="tx1"/>
            </a:solidFill>
          </a:endParaRPr>
        </a:p>
      </dgm:t>
    </dgm:pt>
    <dgm:pt modelId="{F5C0237F-7B4F-4468-8D4C-2E8AEEF93805}" type="parTrans" cxnId="{F6B11E03-0368-49FD-B3B4-3D33FEFD5F69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C5057D05-2F4F-4C92-A9E5-A5BFAC09EA90}" type="sibTrans" cxnId="{F6B11E03-0368-49FD-B3B4-3D33FEFD5F69}">
      <dgm:prSet/>
      <dgm:spPr/>
      <dgm:t>
        <a:bodyPr/>
        <a:lstStyle/>
        <a:p>
          <a:endParaRPr lang="en-US"/>
        </a:p>
      </dgm:t>
    </dgm:pt>
    <dgm:pt modelId="{7BB05F46-A99D-4E2D-8D04-75AA94F2E481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Related-Samples t-Test </a:t>
          </a:r>
          <a:endParaRPr lang="en-US" sz="800" baseline="0" dirty="0">
            <a:solidFill>
              <a:schemeClr val="tx1"/>
            </a:solidFill>
          </a:endParaRPr>
        </a:p>
      </dgm:t>
    </dgm:pt>
    <dgm:pt modelId="{FAAEB990-EA4D-44CA-A659-BA6606FF4CDD}" type="parTrans" cxnId="{163CA133-7260-493B-BC8D-3CAC9FA8D311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DA40FB90-0764-4A37-837E-D59EF7C05CE6}" type="sibTrans" cxnId="{163CA133-7260-493B-BC8D-3CAC9FA8D311}">
      <dgm:prSet/>
      <dgm:spPr/>
      <dgm:t>
        <a:bodyPr/>
        <a:lstStyle/>
        <a:p>
          <a:endParaRPr lang="en-US"/>
        </a:p>
      </dgm:t>
    </dgm:pt>
    <dgm:pt modelId="{E106BB30-CD14-4034-89B0-406331F4AD4A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Independent-Measures t-Test </a:t>
          </a:r>
          <a:endParaRPr lang="en-US" sz="800" baseline="0" dirty="0">
            <a:solidFill>
              <a:schemeClr val="tx1"/>
            </a:solidFill>
          </a:endParaRPr>
        </a:p>
      </dgm:t>
    </dgm:pt>
    <dgm:pt modelId="{FECAAF13-E3DC-4015-8E20-FDD7F6F543D5}" type="parTrans" cxnId="{D1F88957-0F54-4779-B717-901E364B1647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917B5631-073F-4EC5-9E65-FE717FCAB98F}" type="sibTrans" cxnId="{D1F88957-0F54-4779-B717-901E364B1647}">
      <dgm:prSet/>
      <dgm:spPr/>
      <dgm:t>
        <a:bodyPr/>
        <a:lstStyle/>
        <a:p>
          <a:endParaRPr lang="en-US"/>
        </a:p>
      </dgm:t>
    </dgm:pt>
    <dgm:pt modelId="{8577605C-DB0B-470B-B0E7-926DFBE741D8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Matched or independent samples? </a:t>
          </a:r>
          <a:endParaRPr lang="en-US" sz="800" baseline="0" dirty="0">
            <a:solidFill>
              <a:schemeClr val="tx1"/>
            </a:solidFill>
          </a:endParaRPr>
        </a:p>
      </dgm:t>
    </dgm:pt>
    <dgm:pt modelId="{3532E003-103D-451F-BCA9-21B0BBDCD38B}" type="parTrans" cxnId="{291672E1-7F3F-4C89-97F5-BD9BFB3B9684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96860248-4FBE-4992-BB1F-9380CD877CC0}" type="sibTrans" cxnId="{291672E1-7F3F-4C89-97F5-BD9BFB3B9684}">
      <dgm:prSet/>
      <dgm:spPr/>
      <dgm:t>
        <a:bodyPr/>
        <a:lstStyle/>
        <a:p>
          <a:endParaRPr lang="en-US"/>
        </a:p>
      </dgm:t>
    </dgm:pt>
    <dgm:pt modelId="{15066252-8BBA-4FF0-9F10-82431B1F62AD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Repeated-Measures ANOVA </a:t>
          </a:r>
          <a:endParaRPr lang="en-US" sz="800" baseline="0" dirty="0">
            <a:solidFill>
              <a:schemeClr val="tx1"/>
            </a:solidFill>
          </a:endParaRPr>
        </a:p>
      </dgm:t>
    </dgm:pt>
    <dgm:pt modelId="{8BB477D9-7F19-4288-B13A-B0616115EC1E}" type="parTrans" cxnId="{5E55B57F-C840-43F0-B9C1-2413E6E5D831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3C7555C4-A51C-4D2C-8647-D2FAC31C76A0}" type="sibTrans" cxnId="{5E55B57F-C840-43F0-B9C1-2413E6E5D831}">
      <dgm:prSet/>
      <dgm:spPr/>
      <dgm:t>
        <a:bodyPr/>
        <a:lstStyle/>
        <a:p>
          <a:endParaRPr lang="en-US"/>
        </a:p>
      </dgm:t>
    </dgm:pt>
    <dgm:pt modelId="{791D665A-AE9B-4E16-AE44-31FC24513A89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How many independent variables? </a:t>
          </a:r>
          <a:endParaRPr lang="en-US" sz="800" baseline="0" dirty="0">
            <a:solidFill>
              <a:schemeClr val="tx1"/>
            </a:solidFill>
          </a:endParaRPr>
        </a:p>
      </dgm:t>
    </dgm:pt>
    <dgm:pt modelId="{043498DD-F535-40D7-A759-2CFBB827BE84}" type="parTrans" cxnId="{9BCFCE2E-78C2-4C4D-8666-5BD4241DC0C8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ED5B6D9C-67AF-4A15-9B9B-CEB83C84FA55}" type="sibTrans" cxnId="{9BCFCE2E-78C2-4C4D-8666-5BD4241DC0C8}">
      <dgm:prSet/>
      <dgm:spPr/>
      <dgm:t>
        <a:bodyPr/>
        <a:lstStyle/>
        <a:p>
          <a:endParaRPr lang="en-US"/>
        </a:p>
      </dgm:t>
    </dgm:pt>
    <dgm:pt modelId="{C6399D10-9309-4AD9-BE3D-76034FE620F0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Single-Factor ANOVA </a:t>
          </a:r>
          <a:endParaRPr lang="en-US" sz="800" baseline="0" dirty="0">
            <a:solidFill>
              <a:schemeClr val="tx1"/>
            </a:solidFill>
          </a:endParaRPr>
        </a:p>
      </dgm:t>
    </dgm:pt>
    <dgm:pt modelId="{F8879DCF-1036-4126-BABA-BC94169D25A8}" type="parTrans" cxnId="{50598711-93DD-4D70-91B9-143A4FD68CE9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652FC374-547B-4EB8-85F1-10F899E02A5D}" type="sibTrans" cxnId="{50598711-93DD-4D70-91B9-143A4FD68CE9}">
      <dgm:prSet/>
      <dgm:spPr/>
      <dgm:t>
        <a:bodyPr/>
        <a:lstStyle/>
        <a:p>
          <a:endParaRPr lang="en-US"/>
        </a:p>
      </dgm:t>
    </dgm:pt>
    <dgm:pt modelId="{890D378F-F446-447B-B3AD-D097EB60BD5B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Two-Factor ANOVA </a:t>
          </a:r>
          <a:endParaRPr lang="en-US" sz="800" baseline="0" dirty="0">
            <a:solidFill>
              <a:schemeClr val="tx1"/>
            </a:solidFill>
          </a:endParaRPr>
        </a:p>
      </dgm:t>
    </dgm:pt>
    <dgm:pt modelId="{0824FCE0-627F-48EA-8357-BFD9BF1F988E}" type="parTrans" cxnId="{38EF1EC5-FD8E-404A-AC54-87085916E223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88A5E1A0-DAAD-444C-AF0F-2E8274859E97}" type="sibTrans" cxnId="{38EF1EC5-FD8E-404A-AC54-87085916E223}">
      <dgm:prSet/>
      <dgm:spPr/>
      <dgm:t>
        <a:bodyPr/>
        <a:lstStyle/>
        <a:p>
          <a:endParaRPr lang="en-US"/>
        </a:p>
      </dgm:t>
    </dgm:pt>
    <dgm:pt modelId="{5E169ED6-A616-4B35-9E8C-9EA16008A5E3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800" baseline="0" dirty="0" smtClean="0">
              <a:solidFill>
                <a:schemeClr val="tx1"/>
              </a:solidFill>
            </a:rPr>
            <a:t>How many separate samples?</a:t>
          </a:r>
          <a:endParaRPr lang="en-US" sz="800" baseline="0" dirty="0">
            <a:solidFill>
              <a:schemeClr val="tx1"/>
            </a:solidFill>
          </a:endParaRPr>
        </a:p>
      </dgm:t>
    </dgm:pt>
    <dgm:pt modelId="{8160ED92-6398-4768-9AAC-8D802BBA5AB1}" type="parTrans" cxnId="{5FA973AB-C4FA-4B90-8C4B-807B1B4E1FD6}">
      <dgm:prSet/>
      <dgm:spPr/>
      <dgm:t>
        <a:bodyPr/>
        <a:lstStyle/>
        <a:p>
          <a:endParaRPr lang="en-US"/>
        </a:p>
      </dgm:t>
    </dgm:pt>
    <dgm:pt modelId="{6CEFA066-6E02-4260-B797-CFFEDB04C324}" type="sibTrans" cxnId="{5FA973AB-C4FA-4B90-8C4B-807B1B4E1FD6}">
      <dgm:prSet/>
      <dgm:spPr/>
      <dgm:t>
        <a:bodyPr/>
        <a:lstStyle/>
        <a:p>
          <a:endParaRPr lang="en-US"/>
        </a:p>
      </dgm:t>
    </dgm:pt>
    <dgm:pt modelId="{6199493D-685A-4FDA-B8A9-C0984A7ABE11}" type="pres">
      <dgm:prSet presAssocID="{685DE584-9AEC-4E18-8319-80D439536CB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BA56B-4B98-41B7-866C-C448DFB2B23E}" type="pres">
      <dgm:prSet presAssocID="{5E169ED6-A616-4B35-9E8C-9EA16008A5E3}" presName="root1" presStyleCnt="0"/>
      <dgm:spPr/>
    </dgm:pt>
    <dgm:pt modelId="{C5DDECD0-D43B-4AFD-8CD3-C77B1D603137}" type="pres">
      <dgm:prSet presAssocID="{5E169ED6-A616-4B35-9E8C-9EA16008A5E3}" presName="LevelOneTextNode" presStyleLbl="node0" presStyleIdx="0" presStyleCnt="1" custScaleX="51316" custScaleY="51316" custLinFactNeighborX="-38160" custLinFactNeighborY="106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073FA7-2611-4A94-A760-2DAC6EE32782}" type="pres">
      <dgm:prSet presAssocID="{5E169ED6-A616-4B35-9E8C-9EA16008A5E3}" presName="level2hierChild" presStyleCnt="0"/>
      <dgm:spPr/>
    </dgm:pt>
    <dgm:pt modelId="{A8029C7C-D082-450A-A012-21C96B9222CA}" type="pres">
      <dgm:prSet presAssocID="{182D43D3-8FAE-45B0-ABC7-E3C8167F2B34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EBAB58E1-2B04-4478-8B40-AFF99891DD24}" type="pres">
      <dgm:prSet presAssocID="{182D43D3-8FAE-45B0-ABC7-E3C8167F2B3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834AD2E1-D364-48E4-9FAB-DB62B120266F}" type="pres">
      <dgm:prSet presAssocID="{A9977683-D489-416A-9AD0-532F4D6EB8F6}" presName="root2" presStyleCnt="0"/>
      <dgm:spPr/>
    </dgm:pt>
    <dgm:pt modelId="{A7CBF19E-75A9-4C1F-8047-CC79A64A68D6}" type="pres">
      <dgm:prSet presAssocID="{A9977683-D489-416A-9AD0-532F4D6EB8F6}" presName="LevelTwoTextNode" presStyleLbl="node2" presStyleIdx="0" presStyleCnt="3" custScaleX="51316" custScaleY="51316" custLinFactNeighborX="-18271" custLinFactNeighborY="208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7B16D6-2425-4274-949F-34899A19193E}" type="pres">
      <dgm:prSet presAssocID="{A9977683-D489-416A-9AD0-532F4D6EB8F6}" presName="level3hierChild" presStyleCnt="0"/>
      <dgm:spPr/>
    </dgm:pt>
    <dgm:pt modelId="{A437572C-B9A5-45F0-BDD5-7E6B974E6AF5}" type="pres">
      <dgm:prSet presAssocID="{B29E4198-C3FE-468B-93D6-B0D454E0DD05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0A8CEFE4-96BE-44C7-A7EE-68CCCD9C7410}" type="pres">
      <dgm:prSet presAssocID="{B29E4198-C3FE-468B-93D6-B0D454E0DD05}" presName="connTx" presStyleLbl="parChTrans1D3" presStyleIdx="0" presStyleCnt="7"/>
      <dgm:spPr/>
      <dgm:t>
        <a:bodyPr/>
        <a:lstStyle/>
        <a:p>
          <a:endParaRPr lang="en-US"/>
        </a:p>
      </dgm:t>
    </dgm:pt>
    <dgm:pt modelId="{C0B508EC-F397-4D57-9DCB-AA50BF2C9EB8}" type="pres">
      <dgm:prSet presAssocID="{A58FE0AA-8C12-4262-B869-328BDC5F2802}" presName="root2" presStyleCnt="0"/>
      <dgm:spPr/>
    </dgm:pt>
    <dgm:pt modelId="{C0E249B5-58A1-46B4-94B9-3605120DF333}" type="pres">
      <dgm:prSet presAssocID="{A58FE0AA-8C12-4262-B869-328BDC5F2802}" presName="LevelTwoTextNode" presStyleLbl="node3" presStyleIdx="0" presStyleCnt="7" custScaleX="51316" custScaleY="51316" custLinFactNeighborX="1619" custLinFactNeighborY="37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B97F5-DD15-4DB6-BE91-16C542BA28AA}" type="pres">
      <dgm:prSet presAssocID="{A58FE0AA-8C12-4262-B869-328BDC5F2802}" presName="level3hierChild" presStyleCnt="0"/>
      <dgm:spPr/>
    </dgm:pt>
    <dgm:pt modelId="{B40E0F73-F133-4E9F-8277-C0ABB02A1656}" type="pres">
      <dgm:prSet presAssocID="{D32593EC-2A1E-48E3-B69E-DAED748EE311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993E1DA7-87C0-4E2D-BDE1-9902EC2AA217}" type="pres">
      <dgm:prSet presAssocID="{D32593EC-2A1E-48E3-B69E-DAED748EE311}" presName="connTx" presStyleLbl="parChTrans1D4" presStyleIdx="0" presStyleCnt="4"/>
      <dgm:spPr/>
      <dgm:t>
        <a:bodyPr/>
        <a:lstStyle/>
        <a:p>
          <a:endParaRPr lang="en-US"/>
        </a:p>
      </dgm:t>
    </dgm:pt>
    <dgm:pt modelId="{5C627659-F400-4E62-923B-4E194E5EF89E}" type="pres">
      <dgm:prSet presAssocID="{AFBB68B1-B38E-4CEA-AB94-480AA1990C25}" presName="root2" presStyleCnt="0"/>
      <dgm:spPr/>
    </dgm:pt>
    <dgm:pt modelId="{42A74063-439E-4B1E-8D5C-DA43FEE74A47}" type="pres">
      <dgm:prSet presAssocID="{AFBB68B1-B38E-4CEA-AB94-480AA1990C25}" presName="LevelTwoTextNode" presStyleLbl="node4" presStyleIdx="0" presStyleCnt="4" custScaleX="51316" custScaleY="51316" custLinFactNeighborX="21508" custLinFactNeighborY="90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9D7AD-7D3B-4674-8BAF-BE05DF305D05}" type="pres">
      <dgm:prSet presAssocID="{AFBB68B1-B38E-4CEA-AB94-480AA1990C25}" presName="level3hierChild" presStyleCnt="0"/>
      <dgm:spPr/>
    </dgm:pt>
    <dgm:pt modelId="{1C3DAD99-CC6F-47CA-8EB3-45AB3147816E}" type="pres">
      <dgm:prSet presAssocID="{E4DFC856-3007-4E06-AEF2-BB143FBE5741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341A7C11-F8A6-44F9-ABF0-66B845612F80}" type="pres">
      <dgm:prSet presAssocID="{E4DFC856-3007-4E06-AEF2-BB143FBE5741}" presName="connTx" presStyleLbl="parChTrans1D4" presStyleIdx="1" presStyleCnt="4"/>
      <dgm:spPr/>
      <dgm:t>
        <a:bodyPr/>
        <a:lstStyle/>
        <a:p>
          <a:endParaRPr lang="en-US"/>
        </a:p>
      </dgm:t>
    </dgm:pt>
    <dgm:pt modelId="{AE55196E-555F-4912-A665-2D80712E9D36}" type="pres">
      <dgm:prSet presAssocID="{EB15A77F-D43D-4846-88B6-9897374BFBD7}" presName="root2" presStyleCnt="0"/>
      <dgm:spPr/>
    </dgm:pt>
    <dgm:pt modelId="{CD5F2C52-EB53-4771-82E4-65B644F0DFCA}" type="pres">
      <dgm:prSet presAssocID="{EB15A77F-D43D-4846-88B6-9897374BFBD7}" presName="LevelTwoTextNode" presStyleLbl="node4" presStyleIdx="1" presStyleCnt="4" custScaleX="51316" custScaleY="51316" custLinFactNeighborX="21508" custLinFactNeighborY="-16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9E866-173C-4FB2-887C-A120B2CD0544}" type="pres">
      <dgm:prSet presAssocID="{EB15A77F-D43D-4846-88B6-9897374BFBD7}" presName="level3hierChild" presStyleCnt="0"/>
      <dgm:spPr/>
    </dgm:pt>
    <dgm:pt modelId="{1353B87B-CE62-4492-BE97-658E30F45945}" type="pres">
      <dgm:prSet presAssocID="{8CA94634-321D-47AE-9A1C-16C60E121C91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38117288-01CD-4128-8CE7-3D11739CCB60}" type="pres">
      <dgm:prSet presAssocID="{8CA94634-321D-47AE-9A1C-16C60E121C91}" presName="connTx" presStyleLbl="parChTrans1D3" presStyleIdx="1" presStyleCnt="7"/>
      <dgm:spPr/>
      <dgm:t>
        <a:bodyPr/>
        <a:lstStyle/>
        <a:p>
          <a:endParaRPr lang="en-US"/>
        </a:p>
      </dgm:t>
    </dgm:pt>
    <dgm:pt modelId="{54A37F5A-6626-4048-AD11-E7636FECCC26}" type="pres">
      <dgm:prSet presAssocID="{540F01BD-A604-4873-8468-E8F2EE1ACEBC}" presName="root2" presStyleCnt="0"/>
      <dgm:spPr/>
    </dgm:pt>
    <dgm:pt modelId="{2265C728-6CBD-4D63-B5C7-10342517C074}" type="pres">
      <dgm:prSet presAssocID="{540F01BD-A604-4873-8468-E8F2EE1ACEBC}" presName="LevelTwoTextNode" presStyleLbl="node3" presStyleIdx="1" presStyleCnt="7" custScaleX="51316" custScaleY="51316" custLinFactX="12824" custLinFactNeighborX="100000" custLinFactNeighborY="208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73F705-2775-436E-B1E4-91B7FA940DA9}" type="pres">
      <dgm:prSet presAssocID="{540F01BD-A604-4873-8468-E8F2EE1ACEBC}" presName="level3hierChild" presStyleCnt="0"/>
      <dgm:spPr/>
    </dgm:pt>
    <dgm:pt modelId="{938B3858-5188-4AE1-BF68-5BDB32428AA7}" type="pres">
      <dgm:prSet presAssocID="{BCECDE0D-CC56-477A-912D-124885D809F3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B532EE41-4036-4583-9183-8924877A411C}" type="pres">
      <dgm:prSet presAssocID="{BCECDE0D-CC56-477A-912D-124885D809F3}" presName="connTx" presStyleLbl="parChTrans1D3" presStyleIdx="2" presStyleCnt="7"/>
      <dgm:spPr/>
      <dgm:t>
        <a:bodyPr/>
        <a:lstStyle/>
        <a:p>
          <a:endParaRPr lang="en-US"/>
        </a:p>
      </dgm:t>
    </dgm:pt>
    <dgm:pt modelId="{0A208458-EF26-4B1A-AA9D-E0D842878ABE}" type="pres">
      <dgm:prSet presAssocID="{A6785695-E039-4DBF-B084-22209072B08A}" presName="root2" presStyleCnt="0"/>
      <dgm:spPr/>
    </dgm:pt>
    <dgm:pt modelId="{66D8D8F8-CFE1-4C89-AEBC-BDEB9B562C2A}" type="pres">
      <dgm:prSet presAssocID="{A6785695-E039-4DBF-B084-22209072B08A}" presName="LevelTwoTextNode" presStyleLbl="node3" presStyleIdx="2" presStyleCnt="7" custScaleX="51316" custScaleY="51316" custLinFactX="12824" custLinFactNeighborX="100000" custLinFactNeighborY="101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9186AF-C77E-4132-A269-09882194E6FD}" type="pres">
      <dgm:prSet presAssocID="{A6785695-E039-4DBF-B084-22209072B08A}" presName="level3hierChild" presStyleCnt="0"/>
      <dgm:spPr/>
    </dgm:pt>
    <dgm:pt modelId="{51116342-92FF-48C5-BB88-7C4C1BC574BE}" type="pres">
      <dgm:prSet presAssocID="{F5C0237F-7B4F-4468-8D4C-2E8AEEF93805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B8D87E51-703E-4567-BEC0-DE408FCB63FB}" type="pres">
      <dgm:prSet presAssocID="{F5C0237F-7B4F-4468-8D4C-2E8AEEF93805}" presName="connTx" presStyleLbl="parChTrans1D2" presStyleIdx="1" presStyleCnt="3"/>
      <dgm:spPr/>
      <dgm:t>
        <a:bodyPr/>
        <a:lstStyle/>
        <a:p>
          <a:endParaRPr lang="en-US"/>
        </a:p>
      </dgm:t>
    </dgm:pt>
    <dgm:pt modelId="{2D1785E0-9E75-460E-A63B-D88CBD27143A}" type="pres">
      <dgm:prSet presAssocID="{F7D45C4F-4AF3-4290-B1B5-6451BCA3542F}" presName="root2" presStyleCnt="0"/>
      <dgm:spPr/>
    </dgm:pt>
    <dgm:pt modelId="{B78F4D94-A327-40EE-B22D-B420FE24FCCF}" type="pres">
      <dgm:prSet presAssocID="{F7D45C4F-4AF3-4290-B1B5-6451BCA3542F}" presName="LevelTwoTextNode" presStyleLbl="node2" presStyleIdx="1" presStyleCnt="3" custScaleX="51316" custScaleY="51316" custLinFactNeighborX="-18271" custLinFactNeighborY="-59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AF735B-AC25-43F5-B54D-82870A0E61FE}" type="pres">
      <dgm:prSet presAssocID="{F7D45C4F-4AF3-4290-B1B5-6451BCA3542F}" presName="level3hierChild" presStyleCnt="0"/>
      <dgm:spPr/>
    </dgm:pt>
    <dgm:pt modelId="{A4FFA8B4-5DE2-4DBE-A5E6-F0F4241304ED}" type="pres">
      <dgm:prSet presAssocID="{FAAEB990-EA4D-44CA-A659-BA6606FF4CDD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E16C2935-9DE3-4202-AE47-52D75926B9BF}" type="pres">
      <dgm:prSet presAssocID="{FAAEB990-EA4D-44CA-A659-BA6606FF4CDD}" presName="connTx" presStyleLbl="parChTrans1D3" presStyleIdx="3" presStyleCnt="7"/>
      <dgm:spPr/>
      <dgm:t>
        <a:bodyPr/>
        <a:lstStyle/>
        <a:p>
          <a:endParaRPr lang="en-US"/>
        </a:p>
      </dgm:t>
    </dgm:pt>
    <dgm:pt modelId="{3732734C-DE29-40E7-9CB7-CD941B5E8128}" type="pres">
      <dgm:prSet presAssocID="{7BB05F46-A99D-4E2D-8D04-75AA94F2E481}" presName="root2" presStyleCnt="0"/>
      <dgm:spPr/>
    </dgm:pt>
    <dgm:pt modelId="{388BEEC9-099D-4123-A281-A1C8F1F4F9D8}" type="pres">
      <dgm:prSet presAssocID="{7BB05F46-A99D-4E2D-8D04-75AA94F2E481}" presName="LevelTwoTextNode" presStyleLbl="node3" presStyleIdx="3" presStyleCnt="7" custScaleX="51316" custScaleY="51316" custLinFactX="12824" custLinFactNeighborX="100000" custLinFactNeighborY="-5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3910A5-A346-49BF-8E6E-4DE162D6D6B9}" type="pres">
      <dgm:prSet presAssocID="{7BB05F46-A99D-4E2D-8D04-75AA94F2E481}" presName="level3hierChild" presStyleCnt="0"/>
      <dgm:spPr/>
    </dgm:pt>
    <dgm:pt modelId="{FBCDAE13-26B3-4F42-9C99-4166C73B0300}" type="pres">
      <dgm:prSet presAssocID="{FECAAF13-E3DC-4015-8E20-FDD7F6F543D5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FB63E1B5-AE43-4AD9-98A5-00F13633FDF2}" type="pres">
      <dgm:prSet presAssocID="{FECAAF13-E3DC-4015-8E20-FDD7F6F543D5}" presName="connTx" presStyleLbl="parChTrans1D3" presStyleIdx="4" presStyleCnt="7"/>
      <dgm:spPr/>
      <dgm:t>
        <a:bodyPr/>
        <a:lstStyle/>
        <a:p>
          <a:endParaRPr lang="en-US"/>
        </a:p>
      </dgm:t>
    </dgm:pt>
    <dgm:pt modelId="{146FB899-DF98-47A7-825A-95B28E47F9F2}" type="pres">
      <dgm:prSet presAssocID="{E106BB30-CD14-4034-89B0-406331F4AD4A}" presName="root2" presStyleCnt="0"/>
      <dgm:spPr/>
    </dgm:pt>
    <dgm:pt modelId="{A1655BEF-339A-4F91-AE5F-7D4F6AE68163}" type="pres">
      <dgm:prSet presAssocID="{E106BB30-CD14-4034-89B0-406331F4AD4A}" presName="LevelTwoTextNode" presStyleLbl="node3" presStyleIdx="4" presStyleCnt="7" custScaleX="51316" custScaleY="51316" custLinFactX="12824" custLinFactNeighborX="100000" custLinFactNeighborY="-113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5B8D86-C9CA-4487-9704-7D20F877EEA0}" type="pres">
      <dgm:prSet presAssocID="{E106BB30-CD14-4034-89B0-406331F4AD4A}" presName="level3hierChild" presStyleCnt="0"/>
      <dgm:spPr/>
    </dgm:pt>
    <dgm:pt modelId="{D2E0780A-392F-41EE-B577-C0D5343EEF7F}" type="pres">
      <dgm:prSet presAssocID="{3532E003-103D-451F-BCA9-21B0BBDCD38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6BDB43E-5967-4844-A4C1-4EE07B3962A5}" type="pres">
      <dgm:prSet presAssocID="{3532E003-103D-451F-BCA9-21B0BBDCD38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15A2FDB8-8AFD-42D9-AE05-6D4678BD3742}" type="pres">
      <dgm:prSet presAssocID="{8577605C-DB0B-470B-B0E7-926DFBE741D8}" presName="root2" presStyleCnt="0"/>
      <dgm:spPr/>
    </dgm:pt>
    <dgm:pt modelId="{A62F322D-9806-4078-A8B4-2765F5D2DD4F}" type="pres">
      <dgm:prSet presAssocID="{8577605C-DB0B-470B-B0E7-926DFBE741D8}" presName="LevelTwoTextNode" presStyleLbl="node2" presStyleIdx="2" presStyleCnt="3" custScaleX="51316" custScaleY="51316" custLinFactNeighborX="-18271" custLinFactNeighborY="-57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27651B-D089-458E-A8EC-0EB57B57C226}" type="pres">
      <dgm:prSet presAssocID="{8577605C-DB0B-470B-B0E7-926DFBE741D8}" presName="level3hierChild" presStyleCnt="0"/>
      <dgm:spPr/>
    </dgm:pt>
    <dgm:pt modelId="{299C8090-814C-4774-8F4D-2ACD4E943B4D}" type="pres">
      <dgm:prSet presAssocID="{8BB477D9-7F19-4288-B13A-B0616115EC1E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AFB4AF02-1AF6-42A3-BE37-162D9F3E5B97}" type="pres">
      <dgm:prSet presAssocID="{8BB477D9-7F19-4288-B13A-B0616115EC1E}" presName="connTx" presStyleLbl="parChTrans1D3" presStyleIdx="5" presStyleCnt="7"/>
      <dgm:spPr/>
      <dgm:t>
        <a:bodyPr/>
        <a:lstStyle/>
        <a:p>
          <a:endParaRPr lang="en-US"/>
        </a:p>
      </dgm:t>
    </dgm:pt>
    <dgm:pt modelId="{523B3685-D7E6-421F-810F-1BB0C8BE0B98}" type="pres">
      <dgm:prSet presAssocID="{15066252-8BBA-4FF0-9F10-82431B1F62AD}" presName="root2" presStyleCnt="0"/>
      <dgm:spPr/>
    </dgm:pt>
    <dgm:pt modelId="{F237CBAF-F694-480F-8D35-950D2DE487B3}" type="pres">
      <dgm:prSet presAssocID="{15066252-8BBA-4FF0-9F10-82431B1F62AD}" presName="LevelTwoTextNode" presStyleLbl="node3" presStyleIdx="5" presStyleCnt="7" custScaleX="51316" custScaleY="51316" custLinFactX="12824" custLinFactNeighborX="100000" custLinFactNeighborY="-220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F8D59-FC5B-481A-A4D2-BB812EB0E86E}" type="pres">
      <dgm:prSet presAssocID="{15066252-8BBA-4FF0-9F10-82431B1F62AD}" presName="level3hierChild" presStyleCnt="0"/>
      <dgm:spPr/>
    </dgm:pt>
    <dgm:pt modelId="{425CA39B-F320-4CB5-80FC-D81A4DACAAED}" type="pres">
      <dgm:prSet presAssocID="{043498DD-F535-40D7-A759-2CFBB827BE84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79970A53-6B63-4B01-A64B-80EA9B72ED7E}" type="pres">
      <dgm:prSet presAssocID="{043498DD-F535-40D7-A759-2CFBB827BE84}" presName="connTx" presStyleLbl="parChTrans1D3" presStyleIdx="6" presStyleCnt="7"/>
      <dgm:spPr/>
      <dgm:t>
        <a:bodyPr/>
        <a:lstStyle/>
        <a:p>
          <a:endParaRPr lang="en-US"/>
        </a:p>
      </dgm:t>
    </dgm:pt>
    <dgm:pt modelId="{89C45ACE-1C8E-4AAA-BD3C-7EE8D0218B75}" type="pres">
      <dgm:prSet presAssocID="{791D665A-AE9B-4E16-AE44-31FC24513A89}" presName="root2" presStyleCnt="0"/>
      <dgm:spPr/>
    </dgm:pt>
    <dgm:pt modelId="{2799AFDF-283A-4CDD-982F-74EC08ADD7F9}" type="pres">
      <dgm:prSet presAssocID="{791D665A-AE9B-4E16-AE44-31FC24513A89}" presName="LevelTwoTextNode" presStyleLbl="node3" presStyleIdx="6" presStyleCnt="7" custScaleX="51316" custScaleY="51316" custLinFactNeighborX="1619" custLinFactNeighborY="-49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3F4C69-E9B2-49BD-B938-C6505EAD31AA}" type="pres">
      <dgm:prSet presAssocID="{791D665A-AE9B-4E16-AE44-31FC24513A89}" presName="level3hierChild" presStyleCnt="0"/>
      <dgm:spPr/>
    </dgm:pt>
    <dgm:pt modelId="{AF886387-6163-4D0A-B7FA-C7B1FFFFAA51}" type="pres">
      <dgm:prSet presAssocID="{F8879DCF-1036-4126-BABA-BC94169D25A8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A67A7C82-3DA8-4BCE-B42F-024C94CF39FA}" type="pres">
      <dgm:prSet presAssocID="{F8879DCF-1036-4126-BABA-BC94169D25A8}" presName="connTx" presStyleLbl="parChTrans1D4" presStyleIdx="2" presStyleCnt="4"/>
      <dgm:spPr/>
      <dgm:t>
        <a:bodyPr/>
        <a:lstStyle/>
        <a:p>
          <a:endParaRPr lang="en-US"/>
        </a:p>
      </dgm:t>
    </dgm:pt>
    <dgm:pt modelId="{5CA3C65C-EE06-4185-8725-D33D7A0ACFB5}" type="pres">
      <dgm:prSet presAssocID="{C6399D10-9309-4AD9-BE3D-76034FE620F0}" presName="root2" presStyleCnt="0"/>
      <dgm:spPr/>
    </dgm:pt>
    <dgm:pt modelId="{16C3FB49-1427-4BF0-90BD-86514CF1ACD2}" type="pres">
      <dgm:prSet presAssocID="{C6399D10-9309-4AD9-BE3D-76034FE620F0}" presName="LevelTwoTextNode" presStyleLbl="node4" presStyleIdx="2" presStyleCnt="4" custScaleX="51316" custScaleY="51316" custLinFactNeighborX="21508" custLinFactNeighborY="4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F7A340-5F06-4894-B688-D5A9E41A7D83}" type="pres">
      <dgm:prSet presAssocID="{C6399D10-9309-4AD9-BE3D-76034FE620F0}" presName="level3hierChild" presStyleCnt="0"/>
      <dgm:spPr/>
    </dgm:pt>
    <dgm:pt modelId="{3F14C762-ACFF-45A8-8B16-E251D2420EB7}" type="pres">
      <dgm:prSet presAssocID="{0824FCE0-627F-48EA-8357-BFD9BF1F988E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5F9CA243-DF5B-47A7-99CA-B6A9CC65BFEB}" type="pres">
      <dgm:prSet presAssocID="{0824FCE0-627F-48EA-8357-BFD9BF1F988E}" presName="connTx" presStyleLbl="parChTrans1D4" presStyleIdx="3" presStyleCnt="4"/>
      <dgm:spPr/>
      <dgm:t>
        <a:bodyPr/>
        <a:lstStyle/>
        <a:p>
          <a:endParaRPr lang="en-US"/>
        </a:p>
      </dgm:t>
    </dgm:pt>
    <dgm:pt modelId="{FCC5C434-C23D-4A18-9254-AC5F76DCE946}" type="pres">
      <dgm:prSet presAssocID="{890D378F-F446-447B-B3AD-D097EB60BD5B}" presName="root2" presStyleCnt="0"/>
      <dgm:spPr/>
    </dgm:pt>
    <dgm:pt modelId="{1F4AE22E-6583-4C7B-A8DF-3154885FE326}" type="pres">
      <dgm:prSet presAssocID="{890D378F-F446-447B-B3AD-D097EB60BD5B}" presName="LevelTwoTextNode" presStyleLbl="node4" presStyleIdx="3" presStyleCnt="4" custScaleX="51316" custScaleY="51316" custLinFactNeighborX="21508" custLinFactNeighborY="-102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5B4D4F-40F6-4514-93FA-5D62D8458B5F}" type="pres">
      <dgm:prSet presAssocID="{890D378F-F446-447B-B3AD-D097EB60BD5B}" presName="level3hierChild" presStyleCnt="0"/>
      <dgm:spPr/>
    </dgm:pt>
  </dgm:ptLst>
  <dgm:cxnLst>
    <dgm:cxn modelId="{7C6A207F-BCD0-4DBF-B9D6-916F4856E77E}" type="presOf" srcId="{C6399D10-9309-4AD9-BE3D-76034FE620F0}" destId="{16C3FB49-1427-4BF0-90BD-86514CF1ACD2}" srcOrd="0" destOrd="0" presId="urn:microsoft.com/office/officeart/2005/8/layout/hierarchy2"/>
    <dgm:cxn modelId="{63349088-E84C-4987-8379-A5ADCDD07243}" type="presOf" srcId="{A6785695-E039-4DBF-B084-22209072B08A}" destId="{66D8D8F8-CFE1-4C89-AEBC-BDEB9B562C2A}" srcOrd="0" destOrd="0" presId="urn:microsoft.com/office/officeart/2005/8/layout/hierarchy2"/>
    <dgm:cxn modelId="{50598711-93DD-4D70-91B9-143A4FD68CE9}" srcId="{791D665A-AE9B-4E16-AE44-31FC24513A89}" destId="{C6399D10-9309-4AD9-BE3D-76034FE620F0}" srcOrd="0" destOrd="0" parTransId="{F8879DCF-1036-4126-BABA-BC94169D25A8}" sibTransId="{652FC374-547B-4EB8-85F1-10F899E02A5D}"/>
    <dgm:cxn modelId="{633405BD-3B94-4FF3-A616-C80E700AB000}" type="presOf" srcId="{D32593EC-2A1E-48E3-B69E-DAED748EE311}" destId="{B40E0F73-F133-4E9F-8277-C0ABB02A1656}" srcOrd="0" destOrd="0" presId="urn:microsoft.com/office/officeart/2005/8/layout/hierarchy2"/>
    <dgm:cxn modelId="{5FA973AB-C4FA-4B90-8C4B-807B1B4E1FD6}" srcId="{685DE584-9AEC-4E18-8319-80D439536CB6}" destId="{5E169ED6-A616-4B35-9E8C-9EA16008A5E3}" srcOrd="0" destOrd="0" parTransId="{8160ED92-6398-4768-9AAC-8D802BBA5AB1}" sibTransId="{6CEFA066-6E02-4260-B797-CFFEDB04C324}"/>
    <dgm:cxn modelId="{04DEDB6D-72DB-4ADC-9747-CF175C2E00BB}" type="presOf" srcId="{F5C0237F-7B4F-4468-8D4C-2E8AEEF93805}" destId="{B8D87E51-703E-4567-BEC0-DE408FCB63FB}" srcOrd="1" destOrd="0" presId="urn:microsoft.com/office/officeart/2005/8/layout/hierarchy2"/>
    <dgm:cxn modelId="{9962C617-2E4B-4FC8-A829-77010D632271}" srcId="{A9977683-D489-416A-9AD0-532F4D6EB8F6}" destId="{A58FE0AA-8C12-4262-B869-328BDC5F2802}" srcOrd="0" destOrd="0" parTransId="{B29E4198-C3FE-468B-93D6-B0D454E0DD05}" sibTransId="{1EF487C1-A8F9-450F-964B-AE0395B00907}"/>
    <dgm:cxn modelId="{0BAE17FE-B61B-413C-828F-F427518ACD42}" type="presOf" srcId="{8BB477D9-7F19-4288-B13A-B0616115EC1E}" destId="{299C8090-814C-4774-8F4D-2ACD4E943B4D}" srcOrd="0" destOrd="0" presId="urn:microsoft.com/office/officeart/2005/8/layout/hierarchy2"/>
    <dgm:cxn modelId="{B3CD1019-B148-4E6A-91FE-4EF33E68ABC2}" type="presOf" srcId="{F7D45C4F-4AF3-4290-B1B5-6451BCA3542F}" destId="{B78F4D94-A327-40EE-B22D-B420FE24FCCF}" srcOrd="0" destOrd="0" presId="urn:microsoft.com/office/officeart/2005/8/layout/hierarchy2"/>
    <dgm:cxn modelId="{93C772C1-F064-4232-BA35-F0354F3470A0}" type="presOf" srcId="{8CA94634-321D-47AE-9A1C-16C60E121C91}" destId="{1353B87B-CE62-4492-BE97-658E30F45945}" srcOrd="0" destOrd="0" presId="urn:microsoft.com/office/officeart/2005/8/layout/hierarchy2"/>
    <dgm:cxn modelId="{46DFB4E1-BB9D-44E0-B417-61437110E7B1}" type="presOf" srcId="{0824FCE0-627F-48EA-8357-BFD9BF1F988E}" destId="{5F9CA243-DF5B-47A7-99CA-B6A9CC65BFEB}" srcOrd="1" destOrd="0" presId="urn:microsoft.com/office/officeart/2005/8/layout/hierarchy2"/>
    <dgm:cxn modelId="{08976608-DCBD-4F1B-A80E-24E6E792D9B7}" type="presOf" srcId="{FECAAF13-E3DC-4015-8E20-FDD7F6F543D5}" destId="{FB63E1B5-AE43-4AD9-98A5-00F13633FDF2}" srcOrd="1" destOrd="0" presId="urn:microsoft.com/office/officeart/2005/8/layout/hierarchy2"/>
    <dgm:cxn modelId="{BA009FC6-C4EE-4539-ABB1-E884CC81B6F5}" type="presOf" srcId="{791D665A-AE9B-4E16-AE44-31FC24513A89}" destId="{2799AFDF-283A-4CDD-982F-74EC08ADD7F9}" srcOrd="0" destOrd="0" presId="urn:microsoft.com/office/officeart/2005/8/layout/hierarchy2"/>
    <dgm:cxn modelId="{7F5F7DE8-06AE-4FA0-957A-F50661E936C9}" srcId="{A9977683-D489-416A-9AD0-532F4D6EB8F6}" destId="{540F01BD-A604-4873-8468-E8F2EE1ACEBC}" srcOrd="1" destOrd="0" parTransId="{8CA94634-321D-47AE-9A1C-16C60E121C91}" sibTransId="{554A2A87-C67F-4690-B451-1E95124C3226}"/>
    <dgm:cxn modelId="{0A9D2E28-A674-4C96-8FC3-70F7AC6F3C7C}" type="presOf" srcId="{3532E003-103D-451F-BCA9-21B0BBDCD38B}" destId="{D2E0780A-392F-41EE-B577-C0D5343EEF7F}" srcOrd="0" destOrd="0" presId="urn:microsoft.com/office/officeart/2005/8/layout/hierarchy2"/>
    <dgm:cxn modelId="{12E04F75-7290-492A-81C9-96776DA5A84A}" srcId="{A9977683-D489-416A-9AD0-532F4D6EB8F6}" destId="{A6785695-E039-4DBF-B084-22209072B08A}" srcOrd="2" destOrd="0" parTransId="{BCECDE0D-CC56-477A-912D-124885D809F3}" sibTransId="{73CE6891-B93E-417C-8C01-0B915334EA69}"/>
    <dgm:cxn modelId="{5EB25A6A-65B7-4E58-87EC-3395208D6D43}" srcId="{5E169ED6-A616-4B35-9E8C-9EA16008A5E3}" destId="{A9977683-D489-416A-9AD0-532F4D6EB8F6}" srcOrd="0" destOrd="0" parTransId="{182D43D3-8FAE-45B0-ABC7-E3C8167F2B34}" sibTransId="{FCD22FF3-E6F9-43D9-839A-990655633FB5}"/>
    <dgm:cxn modelId="{6C17EDEA-E5F3-499A-9F61-B6F9610AE65B}" type="presOf" srcId="{A58FE0AA-8C12-4262-B869-328BDC5F2802}" destId="{C0E249B5-58A1-46B4-94B9-3605120DF333}" srcOrd="0" destOrd="0" presId="urn:microsoft.com/office/officeart/2005/8/layout/hierarchy2"/>
    <dgm:cxn modelId="{51E4A45B-EA4C-418C-972E-556A024521A2}" type="presOf" srcId="{F5C0237F-7B4F-4468-8D4C-2E8AEEF93805}" destId="{51116342-92FF-48C5-BB88-7C4C1BC574BE}" srcOrd="0" destOrd="0" presId="urn:microsoft.com/office/officeart/2005/8/layout/hierarchy2"/>
    <dgm:cxn modelId="{A8C7955C-67C0-425B-A428-F399CBDB5953}" type="presOf" srcId="{E4DFC856-3007-4E06-AEF2-BB143FBE5741}" destId="{341A7C11-F8A6-44F9-ABF0-66B845612F80}" srcOrd="1" destOrd="0" presId="urn:microsoft.com/office/officeart/2005/8/layout/hierarchy2"/>
    <dgm:cxn modelId="{4E46B102-8873-4923-A178-002E9AB7831B}" srcId="{A58FE0AA-8C12-4262-B869-328BDC5F2802}" destId="{AFBB68B1-B38E-4CEA-AB94-480AA1990C25}" srcOrd="0" destOrd="0" parTransId="{D32593EC-2A1E-48E3-B69E-DAED748EE311}" sibTransId="{553BCDDA-8BA2-459F-AD06-81D86823D33C}"/>
    <dgm:cxn modelId="{54893172-5696-4BBF-A069-18C43199C85E}" type="presOf" srcId="{15066252-8BBA-4FF0-9F10-82431B1F62AD}" destId="{F237CBAF-F694-480F-8D35-950D2DE487B3}" srcOrd="0" destOrd="0" presId="urn:microsoft.com/office/officeart/2005/8/layout/hierarchy2"/>
    <dgm:cxn modelId="{CAECFD03-7FFB-42E8-A895-190C2683E416}" type="presOf" srcId="{3532E003-103D-451F-BCA9-21B0BBDCD38B}" destId="{26BDB43E-5967-4844-A4C1-4EE07B3962A5}" srcOrd="1" destOrd="0" presId="urn:microsoft.com/office/officeart/2005/8/layout/hierarchy2"/>
    <dgm:cxn modelId="{D1F88957-0F54-4779-B717-901E364B1647}" srcId="{F7D45C4F-4AF3-4290-B1B5-6451BCA3542F}" destId="{E106BB30-CD14-4034-89B0-406331F4AD4A}" srcOrd="1" destOrd="0" parTransId="{FECAAF13-E3DC-4015-8E20-FDD7F6F543D5}" sibTransId="{917B5631-073F-4EC5-9E65-FE717FCAB98F}"/>
    <dgm:cxn modelId="{163CA133-7260-493B-BC8D-3CAC9FA8D311}" srcId="{F7D45C4F-4AF3-4290-B1B5-6451BCA3542F}" destId="{7BB05F46-A99D-4E2D-8D04-75AA94F2E481}" srcOrd="0" destOrd="0" parTransId="{FAAEB990-EA4D-44CA-A659-BA6606FF4CDD}" sibTransId="{DA40FB90-0764-4A37-837E-D59EF7C05CE6}"/>
    <dgm:cxn modelId="{B601959A-03E4-40F7-BEC6-57B5A61B5008}" type="presOf" srcId="{7BB05F46-A99D-4E2D-8D04-75AA94F2E481}" destId="{388BEEC9-099D-4123-A281-A1C8F1F4F9D8}" srcOrd="0" destOrd="0" presId="urn:microsoft.com/office/officeart/2005/8/layout/hierarchy2"/>
    <dgm:cxn modelId="{9403012A-F262-4724-89E1-6EF162F70979}" type="presOf" srcId="{BCECDE0D-CC56-477A-912D-124885D809F3}" destId="{938B3858-5188-4AE1-BF68-5BDB32428AA7}" srcOrd="0" destOrd="0" presId="urn:microsoft.com/office/officeart/2005/8/layout/hierarchy2"/>
    <dgm:cxn modelId="{52F620C9-E4E0-4891-9904-6B89DDDED06D}" type="presOf" srcId="{182D43D3-8FAE-45B0-ABC7-E3C8167F2B34}" destId="{A8029C7C-D082-450A-A012-21C96B9222CA}" srcOrd="0" destOrd="0" presId="urn:microsoft.com/office/officeart/2005/8/layout/hierarchy2"/>
    <dgm:cxn modelId="{0F3EF718-7844-4364-89D7-252339542D92}" type="presOf" srcId="{540F01BD-A604-4873-8468-E8F2EE1ACEBC}" destId="{2265C728-6CBD-4D63-B5C7-10342517C074}" srcOrd="0" destOrd="0" presId="urn:microsoft.com/office/officeart/2005/8/layout/hierarchy2"/>
    <dgm:cxn modelId="{051A28F8-37AC-45CC-85A5-FCFC6B7A2A38}" srcId="{A58FE0AA-8C12-4262-B869-328BDC5F2802}" destId="{EB15A77F-D43D-4846-88B6-9897374BFBD7}" srcOrd="1" destOrd="0" parTransId="{E4DFC856-3007-4E06-AEF2-BB143FBE5741}" sibTransId="{DC8C2BDD-4A98-465B-88B2-585396F89FA4}"/>
    <dgm:cxn modelId="{97314C5C-7FD1-4FAB-9FEF-A7CA8F3436C4}" type="presOf" srcId="{043498DD-F535-40D7-A759-2CFBB827BE84}" destId="{79970A53-6B63-4B01-A64B-80EA9B72ED7E}" srcOrd="1" destOrd="0" presId="urn:microsoft.com/office/officeart/2005/8/layout/hierarchy2"/>
    <dgm:cxn modelId="{38EF1EC5-FD8E-404A-AC54-87085916E223}" srcId="{791D665A-AE9B-4E16-AE44-31FC24513A89}" destId="{890D378F-F446-447B-B3AD-D097EB60BD5B}" srcOrd="1" destOrd="0" parTransId="{0824FCE0-627F-48EA-8357-BFD9BF1F988E}" sibTransId="{88A5E1A0-DAAD-444C-AF0F-2E8274859E97}"/>
    <dgm:cxn modelId="{0C3D2292-4FAB-47B0-A49B-CDC257FA391B}" type="presOf" srcId="{8577605C-DB0B-470B-B0E7-926DFBE741D8}" destId="{A62F322D-9806-4078-A8B4-2765F5D2DD4F}" srcOrd="0" destOrd="0" presId="urn:microsoft.com/office/officeart/2005/8/layout/hierarchy2"/>
    <dgm:cxn modelId="{27BEE6B7-4EAB-40B9-AB2B-BC66742A5C7A}" type="presOf" srcId="{182D43D3-8FAE-45B0-ABC7-E3C8167F2B34}" destId="{EBAB58E1-2B04-4478-8B40-AFF99891DD24}" srcOrd="1" destOrd="0" presId="urn:microsoft.com/office/officeart/2005/8/layout/hierarchy2"/>
    <dgm:cxn modelId="{22508762-092F-43A8-AB4E-9D8AF06F17C0}" type="presOf" srcId="{890D378F-F446-447B-B3AD-D097EB60BD5B}" destId="{1F4AE22E-6583-4C7B-A8DF-3154885FE326}" srcOrd="0" destOrd="0" presId="urn:microsoft.com/office/officeart/2005/8/layout/hierarchy2"/>
    <dgm:cxn modelId="{8EE23526-91D4-47FE-A0BC-3D000C3F5B9A}" type="presOf" srcId="{F8879DCF-1036-4126-BABA-BC94169D25A8}" destId="{A67A7C82-3DA8-4BCE-B42F-024C94CF39FA}" srcOrd="1" destOrd="0" presId="urn:microsoft.com/office/officeart/2005/8/layout/hierarchy2"/>
    <dgm:cxn modelId="{F6B11E03-0368-49FD-B3B4-3D33FEFD5F69}" srcId="{5E169ED6-A616-4B35-9E8C-9EA16008A5E3}" destId="{F7D45C4F-4AF3-4290-B1B5-6451BCA3542F}" srcOrd="1" destOrd="0" parTransId="{F5C0237F-7B4F-4468-8D4C-2E8AEEF93805}" sibTransId="{C5057D05-2F4F-4C92-A9E5-A5BFAC09EA90}"/>
    <dgm:cxn modelId="{A5A68B6A-CE15-4BEE-8DF3-B09BB3AAC50B}" type="presOf" srcId="{FAAEB990-EA4D-44CA-A659-BA6606FF4CDD}" destId="{A4FFA8B4-5DE2-4DBE-A5E6-F0F4241304ED}" srcOrd="0" destOrd="0" presId="urn:microsoft.com/office/officeart/2005/8/layout/hierarchy2"/>
    <dgm:cxn modelId="{F74019B6-FA9C-4CBA-8AB4-42BDF7272D07}" type="presOf" srcId="{D32593EC-2A1E-48E3-B69E-DAED748EE311}" destId="{993E1DA7-87C0-4E2D-BDE1-9902EC2AA217}" srcOrd="1" destOrd="0" presId="urn:microsoft.com/office/officeart/2005/8/layout/hierarchy2"/>
    <dgm:cxn modelId="{5E55B57F-C840-43F0-B9C1-2413E6E5D831}" srcId="{8577605C-DB0B-470B-B0E7-926DFBE741D8}" destId="{15066252-8BBA-4FF0-9F10-82431B1F62AD}" srcOrd="0" destOrd="0" parTransId="{8BB477D9-7F19-4288-B13A-B0616115EC1E}" sibTransId="{3C7555C4-A51C-4D2C-8647-D2FAC31C76A0}"/>
    <dgm:cxn modelId="{D7E8A7E3-B5FA-477C-B21C-C74BF394415D}" type="presOf" srcId="{E106BB30-CD14-4034-89B0-406331F4AD4A}" destId="{A1655BEF-339A-4F91-AE5F-7D4F6AE68163}" srcOrd="0" destOrd="0" presId="urn:microsoft.com/office/officeart/2005/8/layout/hierarchy2"/>
    <dgm:cxn modelId="{578AF270-5FDE-4179-A12E-9262C5B08599}" type="presOf" srcId="{AFBB68B1-B38E-4CEA-AB94-480AA1990C25}" destId="{42A74063-439E-4B1E-8D5C-DA43FEE74A47}" srcOrd="0" destOrd="0" presId="urn:microsoft.com/office/officeart/2005/8/layout/hierarchy2"/>
    <dgm:cxn modelId="{90D75A50-47CC-41E7-9989-F045B882CCD5}" type="presOf" srcId="{F8879DCF-1036-4126-BABA-BC94169D25A8}" destId="{AF886387-6163-4D0A-B7FA-C7B1FFFFAA51}" srcOrd="0" destOrd="0" presId="urn:microsoft.com/office/officeart/2005/8/layout/hierarchy2"/>
    <dgm:cxn modelId="{8180FC07-AC32-4013-A909-E0D5BDF2C0AE}" type="presOf" srcId="{B29E4198-C3FE-468B-93D6-B0D454E0DD05}" destId="{0A8CEFE4-96BE-44C7-A7EE-68CCCD9C7410}" srcOrd="1" destOrd="0" presId="urn:microsoft.com/office/officeart/2005/8/layout/hierarchy2"/>
    <dgm:cxn modelId="{A3FC77D9-A7B2-436A-A0A5-B16BB5D12011}" type="presOf" srcId="{5E169ED6-A616-4B35-9E8C-9EA16008A5E3}" destId="{C5DDECD0-D43B-4AFD-8CD3-C77B1D603137}" srcOrd="0" destOrd="0" presId="urn:microsoft.com/office/officeart/2005/8/layout/hierarchy2"/>
    <dgm:cxn modelId="{291672E1-7F3F-4C89-97F5-BD9BFB3B9684}" srcId="{5E169ED6-A616-4B35-9E8C-9EA16008A5E3}" destId="{8577605C-DB0B-470B-B0E7-926DFBE741D8}" srcOrd="2" destOrd="0" parTransId="{3532E003-103D-451F-BCA9-21B0BBDCD38B}" sibTransId="{96860248-4FBE-4992-BB1F-9380CD877CC0}"/>
    <dgm:cxn modelId="{B82FF99B-0BF6-420B-953A-867A1BF9954C}" type="presOf" srcId="{043498DD-F535-40D7-A759-2CFBB827BE84}" destId="{425CA39B-F320-4CB5-80FC-D81A4DACAAED}" srcOrd="0" destOrd="0" presId="urn:microsoft.com/office/officeart/2005/8/layout/hierarchy2"/>
    <dgm:cxn modelId="{944AAA83-F07A-481C-B525-D5881DA5B632}" type="presOf" srcId="{BCECDE0D-CC56-477A-912D-124885D809F3}" destId="{B532EE41-4036-4583-9183-8924877A411C}" srcOrd="1" destOrd="0" presId="urn:microsoft.com/office/officeart/2005/8/layout/hierarchy2"/>
    <dgm:cxn modelId="{20723974-0A28-488F-BE5F-FB6EB88A2F06}" type="presOf" srcId="{685DE584-9AEC-4E18-8319-80D439536CB6}" destId="{6199493D-685A-4FDA-B8A9-C0984A7ABE11}" srcOrd="0" destOrd="0" presId="urn:microsoft.com/office/officeart/2005/8/layout/hierarchy2"/>
    <dgm:cxn modelId="{65111EE5-355D-4B81-8DE8-9D1D6DD58CDA}" type="presOf" srcId="{E4DFC856-3007-4E06-AEF2-BB143FBE5741}" destId="{1C3DAD99-CC6F-47CA-8EB3-45AB3147816E}" srcOrd="0" destOrd="0" presId="urn:microsoft.com/office/officeart/2005/8/layout/hierarchy2"/>
    <dgm:cxn modelId="{83539531-C93C-412D-82D2-68E60FCAD9A9}" type="presOf" srcId="{8CA94634-321D-47AE-9A1C-16C60E121C91}" destId="{38117288-01CD-4128-8CE7-3D11739CCB60}" srcOrd="1" destOrd="0" presId="urn:microsoft.com/office/officeart/2005/8/layout/hierarchy2"/>
    <dgm:cxn modelId="{617032A3-DCF1-4830-B84A-94ADC36C5680}" type="presOf" srcId="{FECAAF13-E3DC-4015-8E20-FDD7F6F543D5}" destId="{FBCDAE13-26B3-4F42-9C99-4166C73B0300}" srcOrd="0" destOrd="0" presId="urn:microsoft.com/office/officeart/2005/8/layout/hierarchy2"/>
    <dgm:cxn modelId="{74826171-9189-4ABF-87BC-1DA1265A9B46}" type="presOf" srcId="{0824FCE0-627F-48EA-8357-BFD9BF1F988E}" destId="{3F14C762-ACFF-45A8-8B16-E251D2420EB7}" srcOrd="0" destOrd="0" presId="urn:microsoft.com/office/officeart/2005/8/layout/hierarchy2"/>
    <dgm:cxn modelId="{9BCFCE2E-78C2-4C4D-8666-5BD4241DC0C8}" srcId="{8577605C-DB0B-470B-B0E7-926DFBE741D8}" destId="{791D665A-AE9B-4E16-AE44-31FC24513A89}" srcOrd="1" destOrd="0" parTransId="{043498DD-F535-40D7-A759-2CFBB827BE84}" sibTransId="{ED5B6D9C-67AF-4A15-9B9B-CEB83C84FA55}"/>
    <dgm:cxn modelId="{1AF11E67-216A-4C04-82AE-4023E588DE16}" type="presOf" srcId="{B29E4198-C3FE-468B-93D6-B0D454E0DD05}" destId="{A437572C-B9A5-45F0-BDD5-7E6B974E6AF5}" srcOrd="0" destOrd="0" presId="urn:microsoft.com/office/officeart/2005/8/layout/hierarchy2"/>
    <dgm:cxn modelId="{0689411E-95BE-4D6D-9A70-3167149A3BE9}" type="presOf" srcId="{EB15A77F-D43D-4846-88B6-9897374BFBD7}" destId="{CD5F2C52-EB53-4771-82E4-65B644F0DFCA}" srcOrd="0" destOrd="0" presId="urn:microsoft.com/office/officeart/2005/8/layout/hierarchy2"/>
    <dgm:cxn modelId="{8499EF09-5911-4631-9B4D-A019FE8633D5}" type="presOf" srcId="{FAAEB990-EA4D-44CA-A659-BA6606FF4CDD}" destId="{E16C2935-9DE3-4202-AE47-52D75926B9BF}" srcOrd="1" destOrd="0" presId="urn:microsoft.com/office/officeart/2005/8/layout/hierarchy2"/>
    <dgm:cxn modelId="{CE6155BC-4995-499E-B209-BF8B6445A1FD}" type="presOf" srcId="{8BB477D9-7F19-4288-B13A-B0616115EC1E}" destId="{AFB4AF02-1AF6-42A3-BE37-162D9F3E5B97}" srcOrd="1" destOrd="0" presId="urn:microsoft.com/office/officeart/2005/8/layout/hierarchy2"/>
    <dgm:cxn modelId="{EDC9DFC1-72CA-4726-AB33-842D85367422}" type="presOf" srcId="{A9977683-D489-416A-9AD0-532F4D6EB8F6}" destId="{A7CBF19E-75A9-4C1F-8047-CC79A64A68D6}" srcOrd="0" destOrd="0" presId="urn:microsoft.com/office/officeart/2005/8/layout/hierarchy2"/>
    <dgm:cxn modelId="{5948CD2B-E436-48A7-93C3-FD8D8A2DDF7A}" type="presParOf" srcId="{6199493D-685A-4FDA-B8A9-C0984A7ABE11}" destId="{83CBA56B-4B98-41B7-866C-C448DFB2B23E}" srcOrd="0" destOrd="0" presId="urn:microsoft.com/office/officeart/2005/8/layout/hierarchy2"/>
    <dgm:cxn modelId="{F8ADB730-B53F-4E1B-A752-14C4E10494D4}" type="presParOf" srcId="{83CBA56B-4B98-41B7-866C-C448DFB2B23E}" destId="{C5DDECD0-D43B-4AFD-8CD3-C77B1D603137}" srcOrd="0" destOrd="0" presId="urn:microsoft.com/office/officeart/2005/8/layout/hierarchy2"/>
    <dgm:cxn modelId="{CAE8F1D9-DDA3-4799-A939-4160D03ACB44}" type="presParOf" srcId="{83CBA56B-4B98-41B7-866C-C448DFB2B23E}" destId="{B9073FA7-2611-4A94-A760-2DAC6EE32782}" srcOrd="1" destOrd="0" presId="urn:microsoft.com/office/officeart/2005/8/layout/hierarchy2"/>
    <dgm:cxn modelId="{B347C554-B052-4C0B-A2D8-DFB75A366558}" type="presParOf" srcId="{B9073FA7-2611-4A94-A760-2DAC6EE32782}" destId="{A8029C7C-D082-450A-A012-21C96B9222CA}" srcOrd="0" destOrd="0" presId="urn:microsoft.com/office/officeart/2005/8/layout/hierarchy2"/>
    <dgm:cxn modelId="{8B8FE108-3C38-4958-AFE6-5A81F3347A7D}" type="presParOf" srcId="{A8029C7C-D082-450A-A012-21C96B9222CA}" destId="{EBAB58E1-2B04-4478-8B40-AFF99891DD24}" srcOrd="0" destOrd="0" presId="urn:microsoft.com/office/officeart/2005/8/layout/hierarchy2"/>
    <dgm:cxn modelId="{E94ACAD6-9530-4FE0-BA60-000D2C800FC1}" type="presParOf" srcId="{B9073FA7-2611-4A94-A760-2DAC6EE32782}" destId="{834AD2E1-D364-48E4-9FAB-DB62B120266F}" srcOrd="1" destOrd="0" presId="urn:microsoft.com/office/officeart/2005/8/layout/hierarchy2"/>
    <dgm:cxn modelId="{B315458C-BBDF-42C1-946B-02BC1EEC2917}" type="presParOf" srcId="{834AD2E1-D364-48E4-9FAB-DB62B120266F}" destId="{A7CBF19E-75A9-4C1F-8047-CC79A64A68D6}" srcOrd="0" destOrd="0" presId="urn:microsoft.com/office/officeart/2005/8/layout/hierarchy2"/>
    <dgm:cxn modelId="{722C00E5-E197-41DF-AA77-D222FB40FA78}" type="presParOf" srcId="{834AD2E1-D364-48E4-9FAB-DB62B120266F}" destId="{E07B16D6-2425-4274-949F-34899A19193E}" srcOrd="1" destOrd="0" presId="urn:microsoft.com/office/officeart/2005/8/layout/hierarchy2"/>
    <dgm:cxn modelId="{0C7A057B-4CC5-49DE-A38C-1030DB40D63A}" type="presParOf" srcId="{E07B16D6-2425-4274-949F-34899A19193E}" destId="{A437572C-B9A5-45F0-BDD5-7E6B974E6AF5}" srcOrd="0" destOrd="0" presId="urn:microsoft.com/office/officeart/2005/8/layout/hierarchy2"/>
    <dgm:cxn modelId="{6571AE9F-4BF3-4463-9503-71B7F0F5F4E6}" type="presParOf" srcId="{A437572C-B9A5-45F0-BDD5-7E6B974E6AF5}" destId="{0A8CEFE4-96BE-44C7-A7EE-68CCCD9C7410}" srcOrd="0" destOrd="0" presId="urn:microsoft.com/office/officeart/2005/8/layout/hierarchy2"/>
    <dgm:cxn modelId="{CAFF6FFC-6141-4F57-A51F-AE0FA1025D4B}" type="presParOf" srcId="{E07B16D6-2425-4274-949F-34899A19193E}" destId="{C0B508EC-F397-4D57-9DCB-AA50BF2C9EB8}" srcOrd="1" destOrd="0" presId="urn:microsoft.com/office/officeart/2005/8/layout/hierarchy2"/>
    <dgm:cxn modelId="{66AC3C69-E674-4F96-B9C1-E83C6603950D}" type="presParOf" srcId="{C0B508EC-F397-4D57-9DCB-AA50BF2C9EB8}" destId="{C0E249B5-58A1-46B4-94B9-3605120DF333}" srcOrd="0" destOrd="0" presId="urn:microsoft.com/office/officeart/2005/8/layout/hierarchy2"/>
    <dgm:cxn modelId="{B4589517-DD01-43B6-9B34-CA81081D3405}" type="presParOf" srcId="{C0B508EC-F397-4D57-9DCB-AA50BF2C9EB8}" destId="{DECB97F5-DD15-4DB6-BE91-16C542BA28AA}" srcOrd="1" destOrd="0" presId="urn:microsoft.com/office/officeart/2005/8/layout/hierarchy2"/>
    <dgm:cxn modelId="{2CFED706-CACC-425D-983F-425D45738590}" type="presParOf" srcId="{DECB97F5-DD15-4DB6-BE91-16C542BA28AA}" destId="{B40E0F73-F133-4E9F-8277-C0ABB02A1656}" srcOrd="0" destOrd="0" presId="urn:microsoft.com/office/officeart/2005/8/layout/hierarchy2"/>
    <dgm:cxn modelId="{E74D4B7A-4ACD-4CCF-8DDB-837BE905335A}" type="presParOf" srcId="{B40E0F73-F133-4E9F-8277-C0ABB02A1656}" destId="{993E1DA7-87C0-4E2D-BDE1-9902EC2AA217}" srcOrd="0" destOrd="0" presId="urn:microsoft.com/office/officeart/2005/8/layout/hierarchy2"/>
    <dgm:cxn modelId="{CEAECEAE-52DF-4F7E-9378-44D9E6597E52}" type="presParOf" srcId="{DECB97F5-DD15-4DB6-BE91-16C542BA28AA}" destId="{5C627659-F400-4E62-923B-4E194E5EF89E}" srcOrd="1" destOrd="0" presId="urn:microsoft.com/office/officeart/2005/8/layout/hierarchy2"/>
    <dgm:cxn modelId="{5EE4EF0C-BA0E-47D6-83C8-184965273DD9}" type="presParOf" srcId="{5C627659-F400-4E62-923B-4E194E5EF89E}" destId="{42A74063-439E-4B1E-8D5C-DA43FEE74A47}" srcOrd="0" destOrd="0" presId="urn:microsoft.com/office/officeart/2005/8/layout/hierarchy2"/>
    <dgm:cxn modelId="{5283D7AF-7C8E-4EE6-B83B-E609D682A214}" type="presParOf" srcId="{5C627659-F400-4E62-923B-4E194E5EF89E}" destId="{94D9D7AD-7D3B-4674-8BAF-BE05DF305D05}" srcOrd="1" destOrd="0" presId="urn:microsoft.com/office/officeart/2005/8/layout/hierarchy2"/>
    <dgm:cxn modelId="{7B234DD1-D50B-44DA-93EB-FAEFEA722782}" type="presParOf" srcId="{DECB97F5-DD15-4DB6-BE91-16C542BA28AA}" destId="{1C3DAD99-CC6F-47CA-8EB3-45AB3147816E}" srcOrd="2" destOrd="0" presId="urn:microsoft.com/office/officeart/2005/8/layout/hierarchy2"/>
    <dgm:cxn modelId="{187A6B81-7984-47A8-AC8C-7FAD1EAE9917}" type="presParOf" srcId="{1C3DAD99-CC6F-47CA-8EB3-45AB3147816E}" destId="{341A7C11-F8A6-44F9-ABF0-66B845612F80}" srcOrd="0" destOrd="0" presId="urn:microsoft.com/office/officeart/2005/8/layout/hierarchy2"/>
    <dgm:cxn modelId="{E0DA43F3-F780-4218-94B9-8A00FBE6C674}" type="presParOf" srcId="{DECB97F5-DD15-4DB6-BE91-16C542BA28AA}" destId="{AE55196E-555F-4912-A665-2D80712E9D36}" srcOrd="3" destOrd="0" presId="urn:microsoft.com/office/officeart/2005/8/layout/hierarchy2"/>
    <dgm:cxn modelId="{B900A1A1-B907-4535-8A23-CCF817A5CA6B}" type="presParOf" srcId="{AE55196E-555F-4912-A665-2D80712E9D36}" destId="{CD5F2C52-EB53-4771-82E4-65B644F0DFCA}" srcOrd="0" destOrd="0" presId="urn:microsoft.com/office/officeart/2005/8/layout/hierarchy2"/>
    <dgm:cxn modelId="{EC6F0F30-A9FD-480D-BA5D-092EF7984B6A}" type="presParOf" srcId="{AE55196E-555F-4912-A665-2D80712E9D36}" destId="{8879E866-173C-4FB2-887C-A120B2CD0544}" srcOrd="1" destOrd="0" presId="urn:microsoft.com/office/officeart/2005/8/layout/hierarchy2"/>
    <dgm:cxn modelId="{554CE36E-6A99-4F07-8DAB-BFD6CC45B6BB}" type="presParOf" srcId="{E07B16D6-2425-4274-949F-34899A19193E}" destId="{1353B87B-CE62-4492-BE97-658E30F45945}" srcOrd="2" destOrd="0" presId="urn:microsoft.com/office/officeart/2005/8/layout/hierarchy2"/>
    <dgm:cxn modelId="{ED2406DC-CD8A-4C57-9F91-D03FF3F8C20D}" type="presParOf" srcId="{1353B87B-CE62-4492-BE97-658E30F45945}" destId="{38117288-01CD-4128-8CE7-3D11739CCB60}" srcOrd="0" destOrd="0" presId="urn:microsoft.com/office/officeart/2005/8/layout/hierarchy2"/>
    <dgm:cxn modelId="{F296ECDE-AC18-4AC9-8E34-639069E87D30}" type="presParOf" srcId="{E07B16D6-2425-4274-949F-34899A19193E}" destId="{54A37F5A-6626-4048-AD11-E7636FECCC26}" srcOrd="3" destOrd="0" presId="urn:microsoft.com/office/officeart/2005/8/layout/hierarchy2"/>
    <dgm:cxn modelId="{FFC0B43A-0814-482C-B613-5929329C6779}" type="presParOf" srcId="{54A37F5A-6626-4048-AD11-E7636FECCC26}" destId="{2265C728-6CBD-4D63-B5C7-10342517C074}" srcOrd="0" destOrd="0" presId="urn:microsoft.com/office/officeart/2005/8/layout/hierarchy2"/>
    <dgm:cxn modelId="{2F2BBD81-1B5A-4603-9E2F-42CFC91C4F61}" type="presParOf" srcId="{54A37F5A-6626-4048-AD11-E7636FECCC26}" destId="{4573F705-2775-436E-B1E4-91B7FA940DA9}" srcOrd="1" destOrd="0" presId="urn:microsoft.com/office/officeart/2005/8/layout/hierarchy2"/>
    <dgm:cxn modelId="{71698AA2-3E1A-497E-8B05-678F73B0CF7E}" type="presParOf" srcId="{E07B16D6-2425-4274-949F-34899A19193E}" destId="{938B3858-5188-4AE1-BF68-5BDB32428AA7}" srcOrd="4" destOrd="0" presId="urn:microsoft.com/office/officeart/2005/8/layout/hierarchy2"/>
    <dgm:cxn modelId="{47FE1B71-A188-4A6C-99B7-DB1970117790}" type="presParOf" srcId="{938B3858-5188-4AE1-BF68-5BDB32428AA7}" destId="{B532EE41-4036-4583-9183-8924877A411C}" srcOrd="0" destOrd="0" presId="urn:microsoft.com/office/officeart/2005/8/layout/hierarchy2"/>
    <dgm:cxn modelId="{3204CC31-0E50-4DD9-AEC2-B5CCA8EFE213}" type="presParOf" srcId="{E07B16D6-2425-4274-949F-34899A19193E}" destId="{0A208458-EF26-4B1A-AA9D-E0D842878ABE}" srcOrd="5" destOrd="0" presId="urn:microsoft.com/office/officeart/2005/8/layout/hierarchy2"/>
    <dgm:cxn modelId="{B85518D8-D961-4333-AAD0-E2A3A0A474EA}" type="presParOf" srcId="{0A208458-EF26-4B1A-AA9D-E0D842878ABE}" destId="{66D8D8F8-CFE1-4C89-AEBC-BDEB9B562C2A}" srcOrd="0" destOrd="0" presId="urn:microsoft.com/office/officeart/2005/8/layout/hierarchy2"/>
    <dgm:cxn modelId="{6C96BC49-6395-42A1-BC5C-F6774B022D2A}" type="presParOf" srcId="{0A208458-EF26-4B1A-AA9D-E0D842878ABE}" destId="{2A9186AF-C77E-4132-A269-09882194E6FD}" srcOrd="1" destOrd="0" presId="urn:microsoft.com/office/officeart/2005/8/layout/hierarchy2"/>
    <dgm:cxn modelId="{1960750A-E07B-4A43-979C-1A9A640728B8}" type="presParOf" srcId="{B9073FA7-2611-4A94-A760-2DAC6EE32782}" destId="{51116342-92FF-48C5-BB88-7C4C1BC574BE}" srcOrd="2" destOrd="0" presId="urn:microsoft.com/office/officeart/2005/8/layout/hierarchy2"/>
    <dgm:cxn modelId="{8684F409-C57B-4557-BCA3-6D6C09659E27}" type="presParOf" srcId="{51116342-92FF-48C5-BB88-7C4C1BC574BE}" destId="{B8D87E51-703E-4567-BEC0-DE408FCB63FB}" srcOrd="0" destOrd="0" presId="urn:microsoft.com/office/officeart/2005/8/layout/hierarchy2"/>
    <dgm:cxn modelId="{A9640D17-6F27-46E6-AA8B-1D5BFED49DA3}" type="presParOf" srcId="{B9073FA7-2611-4A94-A760-2DAC6EE32782}" destId="{2D1785E0-9E75-460E-A63B-D88CBD27143A}" srcOrd="3" destOrd="0" presId="urn:microsoft.com/office/officeart/2005/8/layout/hierarchy2"/>
    <dgm:cxn modelId="{9A27E8B0-4FE6-4535-9530-7B9A05942C6D}" type="presParOf" srcId="{2D1785E0-9E75-460E-A63B-D88CBD27143A}" destId="{B78F4D94-A327-40EE-B22D-B420FE24FCCF}" srcOrd="0" destOrd="0" presId="urn:microsoft.com/office/officeart/2005/8/layout/hierarchy2"/>
    <dgm:cxn modelId="{1D0FBA1A-B794-43CE-B725-DF87D3636D5D}" type="presParOf" srcId="{2D1785E0-9E75-460E-A63B-D88CBD27143A}" destId="{88AF735B-AC25-43F5-B54D-82870A0E61FE}" srcOrd="1" destOrd="0" presId="urn:microsoft.com/office/officeart/2005/8/layout/hierarchy2"/>
    <dgm:cxn modelId="{9A4D73BD-8899-428A-A4B2-15B01FF494FD}" type="presParOf" srcId="{88AF735B-AC25-43F5-B54D-82870A0E61FE}" destId="{A4FFA8B4-5DE2-4DBE-A5E6-F0F4241304ED}" srcOrd="0" destOrd="0" presId="urn:microsoft.com/office/officeart/2005/8/layout/hierarchy2"/>
    <dgm:cxn modelId="{333E7A05-C4D2-4716-ABCA-623CA34081C3}" type="presParOf" srcId="{A4FFA8B4-5DE2-4DBE-A5E6-F0F4241304ED}" destId="{E16C2935-9DE3-4202-AE47-52D75926B9BF}" srcOrd="0" destOrd="0" presId="urn:microsoft.com/office/officeart/2005/8/layout/hierarchy2"/>
    <dgm:cxn modelId="{67B55210-794E-47E3-ACE2-FB50FACA531C}" type="presParOf" srcId="{88AF735B-AC25-43F5-B54D-82870A0E61FE}" destId="{3732734C-DE29-40E7-9CB7-CD941B5E8128}" srcOrd="1" destOrd="0" presId="urn:microsoft.com/office/officeart/2005/8/layout/hierarchy2"/>
    <dgm:cxn modelId="{6420CBCF-F981-4014-81BD-7F03CB09C1D7}" type="presParOf" srcId="{3732734C-DE29-40E7-9CB7-CD941B5E8128}" destId="{388BEEC9-099D-4123-A281-A1C8F1F4F9D8}" srcOrd="0" destOrd="0" presId="urn:microsoft.com/office/officeart/2005/8/layout/hierarchy2"/>
    <dgm:cxn modelId="{41CD437C-0292-4F40-AF2A-57991B2C7E61}" type="presParOf" srcId="{3732734C-DE29-40E7-9CB7-CD941B5E8128}" destId="{133910A5-A346-49BF-8E6E-4DE162D6D6B9}" srcOrd="1" destOrd="0" presId="urn:microsoft.com/office/officeart/2005/8/layout/hierarchy2"/>
    <dgm:cxn modelId="{134E2C58-7FD1-417D-8F01-BCD35B8658F3}" type="presParOf" srcId="{88AF735B-AC25-43F5-B54D-82870A0E61FE}" destId="{FBCDAE13-26B3-4F42-9C99-4166C73B0300}" srcOrd="2" destOrd="0" presId="urn:microsoft.com/office/officeart/2005/8/layout/hierarchy2"/>
    <dgm:cxn modelId="{4E34386D-8582-457A-93E0-121BCD1E282C}" type="presParOf" srcId="{FBCDAE13-26B3-4F42-9C99-4166C73B0300}" destId="{FB63E1B5-AE43-4AD9-98A5-00F13633FDF2}" srcOrd="0" destOrd="0" presId="urn:microsoft.com/office/officeart/2005/8/layout/hierarchy2"/>
    <dgm:cxn modelId="{BB49E6C3-08C5-4428-8D57-C3EFFB227ABB}" type="presParOf" srcId="{88AF735B-AC25-43F5-B54D-82870A0E61FE}" destId="{146FB899-DF98-47A7-825A-95B28E47F9F2}" srcOrd="3" destOrd="0" presId="urn:microsoft.com/office/officeart/2005/8/layout/hierarchy2"/>
    <dgm:cxn modelId="{C21F3A61-9692-44B6-9CC7-23A11D9084E3}" type="presParOf" srcId="{146FB899-DF98-47A7-825A-95B28E47F9F2}" destId="{A1655BEF-339A-4F91-AE5F-7D4F6AE68163}" srcOrd="0" destOrd="0" presId="urn:microsoft.com/office/officeart/2005/8/layout/hierarchy2"/>
    <dgm:cxn modelId="{756F823D-C699-46E8-99EE-DFC3E3091CA0}" type="presParOf" srcId="{146FB899-DF98-47A7-825A-95B28E47F9F2}" destId="{175B8D86-C9CA-4487-9704-7D20F877EEA0}" srcOrd="1" destOrd="0" presId="urn:microsoft.com/office/officeart/2005/8/layout/hierarchy2"/>
    <dgm:cxn modelId="{FD76B516-6F04-4274-A1C4-C20A4CE0D265}" type="presParOf" srcId="{B9073FA7-2611-4A94-A760-2DAC6EE32782}" destId="{D2E0780A-392F-41EE-B577-C0D5343EEF7F}" srcOrd="4" destOrd="0" presId="urn:microsoft.com/office/officeart/2005/8/layout/hierarchy2"/>
    <dgm:cxn modelId="{E710F14E-E366-4C33-88A4-7223421764A9}" type="presParOf" srcId="{D2E0780A-392F-41EE-B577-C0D5343EEF7F}" destId="{26BDB43E-5967-4844-A4C1-4EE07B3962A5}" srcOrd="0" destOrd="0" presId="urn:microsoft.com/office/officeart/2005/8/layout/hierarchy2"/>
    <dgm:cxn modelId="{13F29D38-FA1F-4711-9DAE-C48A54E76141}" type="presParOf" srcId="{B9073FA7-2611-4A94-A760-2DAC6EE32782}" destId="{15A2FDB8-8AFD-42D9-AE05-6D4678BD3742}" srcOrd="5" destOrd="0" presId="urn:microsoft.com/office/officeart/2005/8/layout/hierarchy2"/>
    <dgm:cxn modelId="{EDF376DD-6AAC-4F17-95D4-B88551FFFA07}" type="presParOf" srcId="{15A2FDB8-8AFD-42D9-AE05-6D4678BD3742}" destId="{A62F322D-9806-4078-A8B4-2765F5D2DD4F}" srcOrd="0" destOrd="0" presId="urn:microsoft.com/office/officeart/2005/8/layout/hierarchy2"/>
    <dgm:cxn modelId="{8B27D938-AA09-4A1F-BB16-57A0AB8C31E4}" type="presParOf" srcId="{15A2FDB8-8AFD-42D9-AE05-6D4678BD3742}" destId="{9627651B-D089-458E-A8EC-0EB57B57C226}" srcOrd="1" destOrd="0" presId="urn:microsoft.com/office/officeart/2005/8/layout/hierarchy2"/>
    <dgm:cxn modelId="{591DB788-C176-4652-BD77-9EF14633504D}" type="presParOf" srcId="{9627651B-D089-458E-A8EC-0EB57B57C226}" destId="{299C8090-814C-4774-8F4D-2ACD4E943B4D}" srcOrd="0" destOrd="0" presId="urn:microsoft.com/office/officeart/2005/8/layout/hierarchy2"/>
    <dgm:cxn modelId="{95875823-FAC7-41B8-BF49-CF3548906A5B}" type="presParOf" srcId="{299C8090-814C-4774-8F4D-2ACD4E943B4D}" destId="{AFB4AF02-1AF6-42A3-BE37-162D9F3E5B97}" srcOrd="0" destOrd="0" presId="urn:microsoft.com/office/officeart/2005/8/layout/hierarchy2"/>
    <dgm:cxn modelId="{45AE04FC-3332-42D7-A277-68D961FCEF68}" type="presParOf" srcId="{9627651B-D089-458E-A8EC-0EB57B57C226}" destId="{523B3685-D7E6-421F-810F-1BB0C8BE0B98}" srcOrd="1" destOrd="0" presId="urn:microsoft.com/office/officeart/2005/8/layout/hierarchy2"/>
    <dgm:cxn modelId="{6A18DD3E-D82B-4BFD-A6E4-CB08A6D7AF20}" type="presParOf" srcId="{523B3685-D7E6-421F-810F-1BB0C8BE0B98}" destId="{F237CBAF-F694-480F-8D35-950D2DE487B3}" srcOrd="0" destOrd="0" presId="urn:microsoft.com/office/officeart/2005/8/layout/hierarchy2"/>
    <dgm:cxn modelId="{8F3397E4-401C-48C0-A30B-19D77A839C13}" type="presParOf" srcId="{523B3685-D7E6-421F-810F-1BB0C8BE0B98}" destId="{A90F8D59-FC5B-481A-A4D2-BB812EB0E86E}" srcOrd="1" destOrd="0" presId="urn:microsoft.com/office/officeart/2005/8/layout/hierarchy2"/>
    <dgm:cxn modelId="{C89F5931-BF56-4F57-9F88-2AA3155097DC}" type="presParOf" srcId="{9627651B-D089-458E-A8EC-0EB57B57C226}" destId="{425CA39B-F320-4CB5-80FC-D81A4DACAAED}" srcOrd="2" destOrd="0" presId="urn:microsoft.com/office/officeart/2005/8/layout/hierarchy2"/>
    <dgm:cxn modelId="{DA6700AE-436A-46E7-8654-2CEDF8AEDBDF}" type="presParOf" srcId="{425CA39B-F320-4CB5-80FC-D81A4DACAAED}" destId="{79970A53-6B63-4B01-A64B-80EA9B72ED7E}" srcOrd="0" destOrd="0" presId="urn:microsoft.com/office/officeart/2005/8/layout/hierarchy2"/>
    <dgm:cxn modelId="{57A5758A-0C6F-4B15-9DFA-25685E58E66C}" type="presParOf" srcId="{9627651B-D089-458E-A8EC-0EB57B57C226}" destId="{89C45ACE-1C8E-4AAA-BD3C-7EE8D0218B75}" srcOrd="3" destOrd="0" presId="urn:microsoft.com/office/officeart/2005/8/layout/hierarchy2"/>
    <dgm:cxn modelId="{8FB38E94-9909-4196-81DA-F4068134F8EE}" type="presParOf" srcId="{89C45ACE-1C8E-4AAA-BD3C-7EE8D0218B75}" destId="{2799AFDF-283A-4CDD-982F-74EC08ADD7F9}" srcOrd="0" destOrd="0" presId="urn:microsoft.com/office/officeart/2005/8/layout/hierarchy2"/>
    <dgm:cxn modelId="{9C59AF93-6903-4996-9962-6DAEFAF53282}" type="presParOf" srcId="{89C45ACE-1C8E-4AAA-BD3C-7EE8D0218B75}" destId="{E53F4C69-E9B2-49BD-B938-C6505EAD31AA}" srcOrd="1" destOrd="0" presId="urn:microsoft.com/office/officeart/2005/8/layout/hierarchy2"/>
    <dgm:cxn modelId="{5BD8E2B4-5F59-407D-B392-CEF06B679614}" type="presParOf" srcId="{E53F4C69-E9B2-49BD-B938-C6505EAD31AA}" destId="{AF886387-6163-4D0A-B7FA-C7B1FFFFAA51}" srcOrd="0" destOrd="0" presId="urn:microsoft.com/office/officeart/2005/8/layout/hierarchy2"/>
    <dgm:cxn modelId="{FE41290F-BF9D-40BE-A62B-1A5A1C6F7B88}" type="presParOf" srcId="{AF886387-6163-4D0A-B7FA-C7B1FFFFAA51}" destId="{A67A7C82-3DA8-4BCE-B42F-024C94CF39FA}" srcOrd="0" destOrd="0" presId="urn:microsoft.com/office/officeart/2005/8/layout/hierarchy2"/>
    <dgm:cxn modelId="{D71A0EFF-62AD-4DDB-8E2D-D4763A0D4ACA}" type="presParOf" srcId="{E53F4C69-E9B2-49BD-B938-C6505EAD31AA}" destId="{5CA3C65C-EE06-4185-8725-D33D7A0ACFB5}" srcOrd="1" destOrd="0" presId="urn:microsoft.com/office/officeart/2005/8/layout/hierarchy2"/>
    <dgm:cxn modelId="{0BBF54B7-1D1D-4703-ADF2-A7A378FA6A19}" type="presParOf" srcId="{5CA3C65C-EE06-4185-8725-D33D7A0ACFB5}" destId="{16C3FB49-1427-4BF0-90BD-86514CF1ACD2}" srcOrd="0" destOrd="0" presId="urn:microsoft.com/office/officeart/2005/8/layout/hierarchy2"/>
    <dgm:cxn modelId="{BEE5962E-934E-404A-966B-6DB8890224EE}" type="presParOf" srcId="{5CA3C65C-EE06-4185-8725-D33D7A0ACFB5}" destId="{8EF7A340-5F06-4894-B688-D5A9E41A7D83}" srcOrd="1" destOrd="0" presId="urn:microsoft.com/office/officeart/2005/8/layout/hierarchy2"/>
    <dgm:cxn modelId="{16D7BDD8-06D5-4CD1-A204-EE856494D318}" type="presParOf" srcId="{E53F4C69-E9B2-49BD-B938-C6505EAD31AA}" destId="{3F14C762-ACFF-45A8-8B16-E251D2420EB7}" srcOrd="2" destOrd="0" presId="urn:microsoft.com/office/officeart/2005/8/layout/hierarchy2"/>
    <dgm:cxn modelId="{6422F2E5-538E-425C-A151-80777CB8C114}" type="presParOf" srcId="{3F14C762-ACFF-45A8-8B16-E251D2420EB7}" destId="{5F9CA243-DF5B-47A7-99CA-B6A9CC65BFEB}" srcOrd="0" destOrd="0" presId="urn:microsoft.com/office/officeart/2005/8/layout/hierarchy2"/>
    <dgm:cxn modelId="{644F06DD-17D2-4426-ACCB-852EA82FAC1C}" type="presParOf" srcId="{E53F4C69-E9B2-49BD-B938-C6505EAD31AA}" destId="{FCC5C434-C23D-4A18-9254-AC5F76DCE946}" srcOrd="3" destOrd="0" presId="urn:microsoft.com/office/officeart/2005/8/layout/hierarchy2"/>
    <dgm:cxn modelId="{B2FD2A55-128D-4B95-8BC8-86C6E1A2E817}" type="presParOf" srcId="{FCC5C434-C23D-4A18-9254-AC5F76DCE946}" destId="{1F4AE22E-6583-4C7B-A8DF-3154885FE326}" srcOrd="0" destOrd="0" presId="urn:microsoft.com/office/officeart/2005/8/layout/hierarchy2"/>
    <dgm:cxn modelId="{0A9FFBFB-CFFB-4503-B1B4-B28CD95A38BA}" type="presParOf" srcId="{FCC5C434-C23D-4A18-9254-AC5F76DCE946}" destId="{2C5B4D4F-40F6-4514-93FA-5D62D8458B5F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5DE584-9AEC-4E18-8319-80D439536CB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58D3E9-493B-4D2C-80FE-F969D488ACCE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How many separate samples?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C11FBB65-987E-4B7B-A028-BC2224BEC420}" type="parTrans" cxnId="{5B4EC50E-F220-4D3B-8AA8-4158B29A6F92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5C7E4634-26C0-4CA1-B8BC-82E3A1CAA46F}" type="sibTrans" cxnId="{5B4EC50E-F220-4D3B-8AA8-4158B29A6F92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05956F6E-3A32-4F64-A2F1-7307C6C279C5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How many scores for each subject?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2F10E328-412B-4F17-912D-70576B4A9414}" type="parTrans" cxnId="{89AAF268-1C75-4011-A7A3-26CB2DDACEA1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379FB249-F7C5-4E7D-9E7B-4B921531B8E1}" type="sibTrans" cxnId="{89AAF268-1C75-4011-A7A3-26CB2DDACEA1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7D9AE180-4517-4090-BB56-C10D61F832EA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Chi-Square</a:t>
          </a:r>
        </a:p>
        <a:p>
          <a:r>
            <a:rPr lang="en-US" sz="800" dirty="0" smtClean="0">
              <a:solidFill>
                <a:schemeClr val="tx1"/>
              </a:solidFill>
              <a:latin typeface="+mn-lt"/>
            </a:rPr>
            <a:t>Goodness of Fit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8981710A-0BB1-4DC5-ACF1-4990CFCB842C}" type="parTrans" cxnId="{CCF4076D-D6E0-4ED1-83C7-9E853F8C4852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B3F7EA27-4E34-40A3-B4EE-09B2F8332BDD}" type="sibTrans" cxnId="{CCF4076D-D6E0-4ED1-83C7-9E853F8C4852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E43AAA68-B1A3-4AD7-A5C1-46129F28D697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Binomial Test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EEBB2E68-B2E5-46A9-86BA-420A9365FA6E}" type="parTrans" cxnId="{1687DC89-860C-4791-A2D4-57A5CA338FC2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29C76847-F918-4ABB-877B-4DAD45E16E6E}" type="sibTrans" cxnId="{1687DC89-860C-4791-A2D4-57A5CA338FC2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714A940D-6CEE-43DA-AE6A-22A07BC598D7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Can difference scores be ranked?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B59F9C42-86AC-4599-820E-EC26F7CF8BF1}" type="parTrans" cxnId="{F1EB562F-BA53-48E0-BF42-C52AC0FC0595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94A6D2D8-BCF5-4EDA-A0D1-4D3AF3249814}" type="sibTrans" cxnId="{F1EB562F-BA53-48E0-BF42-C52AC0FC0595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C8E147D9-B407-48D5-9367-DB6D7D9257C0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How many categories of measurement?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41AF09DC-F9C9-4A87-9452-AAE0FF1FBB8A}" type="parTrans" cxnId="{D79002B3-9D64-44F2-96AD-1AC513DBD03C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CE3D086C-9A4F-4902-86F7-ABBD3C1FDE91}" type="sibTrans" cxnId="{D79002B3-9D64-44F2-96AD-1AC513DBD03C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00B5F957-7B9C-48B1-A61E-E65538670601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Matched or independent samples?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70FE92BB-0C11-4707-ADE6-89BD3050D94C}" type="parTrans" cxnId="{A1412AF0-117D-44AE-A29F-7CC95F395DE2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324876DE-F035-4634-9BA6-BACD07A8A6A8}" type="sibTrans" cxnId="{A1412AF0-117D-44AE-A29F-7CC95F395DE2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AE465128-3654-464E-99FE-6BED2ED79E2F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Sign Test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CC9CBE4D-784C-4CC8-AA95-43994921B071}" type="parTrans" cxnId="{3E75F2DC-B281-42F4-B793-00B97E577386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17AD0AF0-2CFE-46DB-974E-7EE7131D370F}" type="sibTrans" cxnId="{3E75F2DC-B281-42F4-B793-00B97E577386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1CDDB9A9-B2CA-40BE-ADEF-182AC8CC7503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err="1" smtClean="0">
              <a:solidFill>
                <a:schemeClr val="tx1"/>
              </a:solidFill>
              <a:latin typeface="+mn-lt"/>
            </a:rPr>
            <a:t>Wilcoxon</a:t>
          </a:r>
          <a:r>
            <a:rPr lang="en-US" sz="800" dirty="0" smtClean="0">
              <a:solidFill>
                <a:schemeClr val="tx1"/>
              </a:solidFill>
              <a:latin typeface="+mn-lt"/>
            </a:rPr>
            <a:t> Test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43F827A0-C0CC-4165-8F67-A54C5BCDBFDD}" type="parTrans" cxnId="{9BF756FA-BF93-4DD8-830A-6796B8E25E72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74285499-F3A5-41F8-BFD2-B4300631EEE4}" type="sibTrans" cxnId="{9BF756FA-BF93-4DD8-830A-6796B8E25E72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03965B42-C9BA-440E-B1C2-41B7DF8BF4FE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Can difference scores be ranked?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F228D979-D176-421B-A0E0-E3DE195F1118}" type="parTrans" cxnId="{18CB582B-0746-4A82-85DF-10B5C402F16C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114190C6-5653-467D-A20B-255A1BC48D5D}" type="sibTrans" cxnId="{18CB582B-0746-4A82-85DF-10B5C402F16C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5A90852C-D934-4863-BD40-C906FE719A9B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Can scores be ranked with few tied values?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410DF766-AAC9-4489-8E4E-B7C1AFA91616}" type="parTrans" cxnId="{EF566E8C-F1F6-4F0A-8DF3-67F1787ADBD8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7DC32E8D-39C0-437F-AAF3-866DD0ABE0F0}" type="sibTrans" cxnId="{EF566E8C-F1F6-4F0A-8DF3-67F1787ADBD8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A8CC286C-3F25-4090-8587-B8B4C7322FFA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Mann-Whitney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C86B9B21-5621-4F01-AC3A-EDDBA1033FAB}" type="parTrans" cxnId="{73E217DB-7E14-4705-B4E4-90B10E610E9D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EC056CC9-0260-46A8-A073-556E584F2A74}" type="sibTrans" cxnId="{73E217DB-7E14-4705-B4E4-90B10E610E9D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BD94DE1E-70C9-4F9B-BD24-5DAE3CC84D6C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Chi-Square Test for Independence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287C9B8D-CD9F-47DD-ABBF-5A366CF1F8D2}" type="parTrans" cxnId="{5E1E1C8B-9279-478F-A683-E2B0FA022697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ABBDF8B1-DAB0-4A23-B8FC-8377F1403F34}" type="sibTrans" cxnId="{5E1E1C8B-9279-478F-A683-E2B0FA022697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F80FEC39-E77F-44E7-ACF9-946B3105ECAF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Median Test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6DD16A29-AD65-489C-B500-8E44CD32F0F4}" type="parTrans" cxnId="{74357FB1-CAB6-43EB-ADF0-C6FFAECC372B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5EE16BEB-FC99-49E7-B52B-E16582AC4FF3}" type="sibTrans" cxnId="{74357FB1-CAB6-43EB-ADF0-C6FFAECC372B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B7C0F79A-0F48-4137-9BD8-B098AB607811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Independent samples only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CF391607-712D-48C8-B15E-ECA8B537A550}" type="parTrans" cxnId="{069EECB4-63E9-458D-B866-B3382659FAB3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22868B99-86DC-40CB-AFD9-1B0A0415CB18}" type="sibTrans" cxnId="{069EECB4-63E9-458D-B866-B3382659FAB3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4FE71705-9CAD-4D8E-8104-CFDCFA42BE91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smtClean="0">
              <a:solidFill>
                <a:schemeClr val="tx1"/>
              </a:solidFill>
              <a:latin typeface="+mn-lt"/>
            </a:rPr>
            <a:t>Median Test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1623C836-B04A-44C4-9078-6D3FF0DC50F3}" type="parTrans" cxnId="{16CADCA3-C847-40CB-A5E2-815FF9FA2855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ABAEE5F3-2455-4F7B-91C7-D2D635731103}" type="sibTrans" cxnId="{16CADCA3-C847-40CB-A5E2-815FF9FA2855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89BDDEC1-32BC-41F8-9772-6FF8F70AA60D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Chi-Square Test for Independence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EC531523-ECE3-470F-867B-9DDB71123454}" type="parTrans" cxnId="{DB0AB815-17F5-4C41-9176-6813DD817989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>
            <a:latin typeface="+mn-lt"/>
          </a:endParaRPr>
        </a:p>
      </dgm:t>
    </dgm:pt>
    <dgm:pt modelId="{69DE680E-FC45-4C0F-94DA-B210442C02B1}" type="sibTrans" cxnId="{DB0AB815-17F5-4C41-9176-6813DD817989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D11861E4-CBAF-449B-84FC-46A69A41EA39}">
      <dgm:prSet phldrT="[Text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+mn-lt"/>
            </a:rPr>
            <a:t>Are scores discrete or continuous?</a:t>
          </a:r>
          <a:endParaRPr lang="en-US" sz="800" dirty="0">
            <a:solidFill>
              <a:schemeClr val="tx1"/>
            </a:solidFill>
            <a:latin typeface="+mn-lt"/>
          </a:endParaRPr>
        </a:p>
      </dgm:t>
    </dgm:pt>
    <dgm:pt modelId="{CB8226E9-C6A7-4C44-B494-DDADA3D751E5}" type="parTrans" cxnId="{DC65539E-260D-400B-9511-2DE62FD687A9}">
      <dgm:prSet custT="1"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en-US" sz="800"/>
        </a:p>
      </dgm:t>
    </dgm:pt>
    <dgm:pt modelId="{B60897FA-7DED-4BF1-8B22-1723D0A61A18}" type="sibTrans" cxnId="{DC65539E-260D-400B-9511-2DE62FD687A9}">
      <dgm:prSet/>
      <dgm:spPr/>
      <dgm:t>
        <a:bodyPr/>
        <a:lstStyle/>
        <a:p>
          <a:endParaRPr lang="en-US"/>
        </a:p>
      </dgm:t>
    </dgm:pt>
    <dgm:pt modelId="{6199493D-685A-4FDA-B8A9-C0984A7ABE11}" type="pres">
      <dgm:prSet presAssocID="{685DE584-9AEC-4E18-8319-80D439536CB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A88C59-050C-4E5B-80A5-474CF9B77749}" type="pres">
      <dgm:prSet presAssocID="{5258D3E9-493B-4D2C-80FE-F969D488ACCE}" presName="root1" presStyleCnt="0"/>
      <dgm:spPr/>
    </dgm:pt>
    <dgm:pt modelId="{F34BF7A9-5859-4532-9202-8EADA2C669A0}" type="pres">
      <dgm:prSet presAssocID="{5258D3E9-493B-4D2C-80FE-F969D488ACCE}" presName="LevelOneTextNode" presStyleLbl="node0" presStyleIdx="0" presStyleCnt="1" custScaleX="90909" custScaleY="90909" custLinFactX="-30184" custLinFactNeighborX="-100000" custLinFactNeighborY="-537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F4113-4F90-4B39-8E32-6C9FC479F797}" type="pres">
      <dgm:prSet presAssocID="{5258D3E9-493B-4D2C-80FE-F969D488ACCE}" presName="level2hierChild" presStyleCnt="0"/>
      <dgm:spPr/>
    </dgm:pt>
    <dgm:pt modelId="{5F1B0695-2379-4FE1-AD65-1956B2AB4AEB}" type="pres">
      <dgm:prSet presAssocID="{2F10E328-412B-4F17-912D-70576B4A9414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E081FB46-FB5D-4F84-A859-E750774E1ABB}" type="pres">
      <dgm:prSet presAssocID="{2F10E328-412B-4F17-912D-70576B4A941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CEDF211E-E9CC-4D63-B999-B74C113A3BFA}" type="pres">
      <dgm:prSet presAssocID="{05956F6E-3A32-4F64-A2F1-7307C6C279C5}" presName="root2" presStyleCnt="0"/>
      <dgm:spPr/>
    </dgm:pt>
    <dgm:pt modelId="{67DD5EBE-076C-4D54-A92A-93DBC443F384}" type="pres">
      <dgm:prSet presAssocID="{05956F6E-3A32-4F64-A2F1-7307C6C279C5}" presName="LevelTwoTextNode" presStyleLbl="node2" presStyleIdx="0" presStyleCnt="3" custLinFactNeighborX="-39850" custLinFactNeighborY="-5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D4D47-20C8-426F-9444-63555330BCDD}" type="pres">
      <dgm:prSet presAssocID="{05956F6E-3A32-4F64-A2F1-7307C6C279C5}" presName="level3hierChild" presStyleCnt="0"/>
      <dgm:spPr/>
    </dgm:pt>
    <dgm:pt modelId="{C68ABA6D-B888-4E5C-91FA-569BA61EDCE8}" type="pres">
      <dgm:prSet presAssocID="{41AF09DC-F9C9-4A87-9452-AAE0FF1FBB8A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85A6CDAD-A2C8-40AF-9C98-3A53C095CE79}" type="pres">
      <dgm:prSet presAssocID="{41AF09DC-F9C9-4A87-9452-AAE0FF1FBB8A}" presName="connTx" presStyleLbl="parChTrans1D3" presStyleIdx="0" presStyleCnt="5"/>
      <dgm:spPr/>
      <dgm:t>
        <a:bodyPr/>
        <a:lstStyle/>
        <a:p>
          <a:endParaRPr lang="en-US"/>
        </a:p>
      </dgm:t>
    </dgm:pt>
    <dgm:pt modelId="{9FFBF714-4FC1-43EA-B554-7AE90035AF31}" type="pres">
      <dgm:prSet presAssocID="{C8E147D9-B407-48D5-9367-DB6D7D9257C0}" presName="root2" presStyleCnt="0"/>
      <dgm:spPr/>
    </dgm:pt>
    <dgm:pt modelId="{841397D2-2757-4649-A230-7EE369E20EC5}" type="pres">
      <dgm:prSet presAssocID="{C8E147D9-B407-48D5-9367-DB6D7D9257C0}" presName="LevelTwoTextNode" presStyleLbl="node3" presStyleIdx="0" presStyleCnt="5" custLinFactNeighborX="41393" custLinFactNeighborY="161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0CD22-A73E-4EAB-9E68-A9405B89508F}" type="pres">
      <dgm:prSet presAssocID="{C8E147D9-B407-48D5-9367-DB6D7D9257C0}" presName="level3hierChild" presStyleCnt="0"/>
      <dgm:spPr/>
    </dgm:pt>
    <dgm:pt modelId="{CBFBFD3F-20FD-4EB9-B45A-EE68B7B0FA2A}" type="pres">
      <dgm:prSet presAssocID="{8981710A-0BB1-4DC5-ACF1-4990CFCB842C}" presName="conn2-1" presStyleLbl="parChTrans1D4" presStyleIdx="0" presStyleCnt="9"/>
      <dgm:spPr/>
      <dgm:t>
        <a:bodyPr/>
        <a:lstStyle/>
        <a:p>
          <a:endParaRPr lang="en-US"/>
        </a:p>
      </dgm:t>
    </dgm:pt>
    <dgm:pt modelId="{63107F4C-DDCF-4EA3-8B6A-DF1F7A2B2AAB}" type="pres">
      <dgm:prSet presAssocID="{8981710A-0BB1-4DC5-ACF1-4990CFCB842C}" presName="connTx" presStyleLbl="parChTrans1D4" presStyleIdx="0" presStyleCnt="9"/>
      <dgm:spPr/>
      <dgm:t>
        <a:bodyPr/>
        <a:lstStyle/>
        <a:p>
          <a:endParaRPr lang="en-US"/>
        </a:p>
      </dgm:t>
    </dgm:pt>
    <dgm:pt modelId="{8558AA48-4B25-405F-80E9-E98F5108E931}" type="pres">
      <dgm:prSet presAssocID="{7D9AE180-4517-4090-BB56-C10D61F832EA}" presName="root2" presStyleCnt="0"/>
      <dgm:spPr/>
    </dgm:pt>
    <dgm:pt modelId="{FFFE705A-34EB-4BFE-8249-BFC6C26FC5B4}" type="pres">
      <dgm:prSet presAssocID="{7D9AE180-4517-4090-BB56-C10D61F832EA}" presName="LevelTwoTextNode" presStyleLbl="node4" presStyleIdx="0" presStyleCnt="9" custLinFactX="22635" custLinFactNeighborX="100000" custLinFactNeighborY="183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CA2BF1-30F6-41C2-A63E-66A02BD0A3B6}" type="pres">
      <dgm:prSet presAssocID="{7D9AE180-4517-4090-BB56-C10D61F832EA}" presName="level3hierChild" presStyleCnt="0"/>
      <dgm:spPr/>
    </dgm:pt>
    <dgm:pt modelId="{33C006ED-27C4-44DE-8ED5-736834389EE3}" type="pres">
      <dgm:prSet presAssocID="{EEBB2E68-B2E5-46A9-86BA-420A9365FA6E}" presName="conn2-1" presStyleLbl="parChTrans1D4" presStyleIdx="1" presStyleCnt="9"/>
      <dgm:spPr/>
      <dgm:t>
        <a:bodyPr/>
        <a:lstStyle/>
        <a:p>
          <a:endParaRPr lang="en-US"/>
        </a:p>
      </dgm:t>
    </dgm:pt>
    <dgm:pt modelId="{AF0F409B-89E6-492D-9382-A2E284F65315}" type="pres">
      <dgm:prSet presAssocID="{EEBB2E68-B2E5-46A9-86BA-420A9365FA6E}" presName="connTx" presStyleLbl="parChTrans1D4" presStyleIdx="1" presStyleCnt="9"/>
      <dgm:spPr/>
      <dgm:t>
        <a:bodyPr/>
        <a:lstStyle/>
        <a:p>
          <a:endParaRPr lang="en-US"/>
        </a:p>
      </dgm:t>
    </dgm:pt>
    <dgm:pt modelId="{9A8CE4A7-82C7-46F8-B32A-376F648CE8D7}" type="pres">
      <dgm:prSet presAssocID="{E43AAA68-B1A3-4AD7-A5C1-46129F28D697}" presName="root2" presStyleCnt="0"/>
      <dgm:spPr/>
    </dgm:pt>
    <dgm:pt modelId="{BB0A3970-588C-45C7-92D0-CC0F6D93ECFD}" type="pres">
      <dgm:prSet presAssocID="{E43AAA68-B1A3-4AD7-A5C1-46129F28D697}" presName="LevelTwoTextNode" presStyleLbl="node4" presStyleIdx="1" presStyleCnt="9" custLinFactX="22635" custLinFactNeighborX="100000" custLinFactNeighborY="139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12D398-F4A7-4D7B-89C4-9116DE2CC2E8}" type="pres">
      <dgm:prSet presAssocID="{E43AAA68-B1A3-4AD7-A5C1-46129F28D697}" presName="level3hierChild" presStyleCnt="0"/>
      <dgm:spPr/>
    </dgm:pt>
    <dgm:pt modelId="{6A87C3BC-0C05-4854-9998-DF9DEF656054}" type="pres">
      <dgm:prSet presAssocID="{B59F9C42-86AC-4599-820E-EC26F7CF8BF1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6BB9597B-40B6-478E-B471-7F26668B3B9B}" type="pres">
      <dgm:prSet presAssocID="{B59F9C42-86AC-4599-820E-EC26F7CF8BF1}" presName="connTx" presStyleLbl="parChTrans1D3" presStyleIdx="1" presStyleCnt="5"/>
      <dgm:spPr/>
      <dgm:t>
        <a:bodyPr/>
        <a:lstStyle/>
        <a:p>
          <a:endParaRPr lang="en-US"/>
        </a:p>
      </dgm:t>
    </dgm:pt>
    <dgm:pt modelId="{3C703CA8-3322-433C-BF56-FABE7C63DC87}" type="pres">
      <dgm:prSet presAssocID="{714A940D-6CEE-43DA-AE6A-22A07BC598D7}" presName="root2" presStyleCnt="0"/>
      <dgm:spPr/>
    </dgm:pt>
    <dgm:pt modelId="{DCD1D1D4-84A5-4B67-A2E1-22CF353CFC01}" type="pres">
      <dgm:prSet presAssocID="{714A940D-6CEE-43DA-AE6A-22A07BC598D7}" presName="LevelTwoTextNode" presStyleLbl="node3" presStyleIdx="1" presStyleCnt="5" custLinFactNeighborX="41393" custLinFactNeighborY="565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E99D48-F320-4CF3-AC3F-8FC99D7E7146}" type="pres">
      <dgm:prSet presAssocID="{714A940D-6CEE-43DA-AE6A-22A07BC598D7}" presName="level3hierChild" presStyleCnt="0"/>
      <dgm:spPr/>
    </dgm:pt>
    <dgm:pt modelId="{9319CE53-EDBA-4190-B328-8C653463644C}" type="pres">
      <dgm:prSet presAssocID="{CC9CBE4D-784C-4CC8-AA95-43994921B071}" presName="conn2-1" presStyleLbl="parChTrans1D4" presStyleIdx="2" presStyleCnt="9"/>
      <dgm:spPr/>
      <dgm:t>
        <a:bodyPr/>
        <a:lstStyle/>
        <a:p>
          <a:endParaRPr lang="en-US"/>
        </a:p>
      </dgm:t>
    </dgm:pt>
    <dgm:pt modelId="{293CE54D-25F8-4FA5-A595-5D222CC0542A}" type="pres">
      <dgm:prSet presAssocID="{CC9CBE4D-784C-4CC8-AA95-43994921B071}" presName="connTx" presStyleLbl="parChTrans1D4" presStyleIdx="2" presStyleCnt="9"/>
      <dgm:spPr/>
      <dgm:t>
        <a:bodyPr/>
        <a:lstStyle/>
        <a:p>
          <a:endParaRPr lang="en-US"/>
        </a:p>
      </dgm:t>
    </dgm:pt>
    <dgm:pt modelId="{0439C3BE-4D19-428D-8D96-33FD208705AF}" type="pres">
      <dgm:prSet presAssocID="{AE465128-3654-464E-99FE-6BED2ED79E2F}" presName="root2" presStyleCnt="0"/>
      <dgm:spPr/>
    </dgm:pt>
    <dgm:pt modelId="{11FDF2E9-17C3-4A10-ADD2-F0D9CE641474}" type="pres">
      <dgm:prSet presAssocID="{AE465128-3654-464E-99FE-6BED2ED79E2F}" presName="LevelTwoTextNode" presStyleLbl="node4" presStyleIdx="2" presStyleCnt="9" custLinFactX="22635" custLinFactNeighborX="100000" custLinFactNeighborY="95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51ACB0-C7D1-4B2F-A1FD-5623E9BBBB89}" type="pres">
      <dgm:prSet presAssocID="{AE465128-3654-464E-99FE-6BED2ED79E2F}" presName="level3hierChild" presStyleCnt="0"/>
      <dgm:spPr/>
    </dgm:pt>
    <dgm:pt modelId="{B33FA65D-7B07-4332-BE36-DCA7BBE17C9F}" type="pres">
      <dgm:prSet presAssocID="{43F827A0-C0CC-4165-8F67-A54C5BCDBFDD}" presName="conn2-1" presStyleLbl="parChTrans1D4" presStyleIdx="3" presStyleCnt="9"/>
      <dgm:spPr/>
      <dgm:t>
        <a:bodyPr/>
        <a:lstStyle/>
        <a:p>
          <a:endParaRPr lang="en-US"/>
        </a:p>
      </dgm:t>
    </dgm:pt>
    <dgm:pt modelId="{91A86873-3FE4-47B8-BF27-0A6C17C4C886}" type="pres">
      <dgm:prSet presAssocID="{43F827A0-C0CC-4165-8F67-A54C5BCDBFDD}" presName="connTx" presStyleLbl="parChTrans1D4" presStyleIdx="3" presStyleCnt="9"/>
      <dgm:spPr/>
      <dgm:t>
        <a:bodyPr/>
        <a:lstStyle/>
        <a:p>
          <a:endParaRPr lang="en-US"/>
        </a:p>
      </dgm:t>
    </dgm:pt>
    <dgm:pt modelId="{862D4D1F-677B-4860-9EC0-D6788658CDD4}" type="pres">
      <dgm:prSet presAssocID="{1CDDB9A9-B2CA-40BE-ADEF-182AC8CC7503}" presName="root2" presStyleCnt="0"/>
      <dgm:spPr/>
    </dgm:pt>
    <dgm:pt modelId="{41E975C0-0848-4AF0-B43A-71CB9DA19AC8}" type="pres">
      <dgm:prSet presAssocID="{1CDDB9A9-B2CA-40BE-ADEF-182AC8CC7503}" presName="LevelTwoTextNode" presStyleLbl="node4" presStyleIdx="3" presStyleCnt="9" custLinFactX="22635" custLinFactNeighborX="100000" custLinFactNeighborY="5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C1BE3-C142-450F-814D-40F9637DFBD7}" type="pres">
      <dgm:prSet presAssocID="{1CDDB9A9-B2CA-40BE-ADEF-182AC8CC7503}" presName="level3hierChild" presStyleCnt="0"/>
      <dgm:spPr/>
    </dgm:pt>
    <dgm:pt modelId="{8B0617F7-F2E9-42D5-A796-EBB11801C73F}" type="pres">
      <dgm:prSet presAssocID="{70FE92BB-0C11-4707-ADE6-89BD3050D94C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C40C17EE-877C-43BB-8D91-B531665CD7EA}" type="pres">
      <dgm:prSet presAssocID="{70FE92BB-0C11-4707-ADE6-89BD3050D94C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0246975-63D8-4F56-85FE-B607FE83B3F2}" type="pres">
      <dgm:prSet presAssocID="{00B5F957-7B9C-48B1-A61E-E65538670601}" presName="root2" presStyleCnt="0"/>
      <dgm:spPr/>
    </dgm:pt>
    <dgm:pt modelId="{B32963EF-1C33-496E-9980-BA110EAA5FA6}" type="pres">
      <dgm:prSet presAssocID="{00B5F957-7B9C-48B1-A61E-E65538670601}" presName="LevelTwoTextNode" presStyleLbl="node2" presStyleIdx="1" presStyleCnt="3" custLinFactNeighborX="-39850" custLinFactNeighborY="-521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AFE77-58AE-4ECE-A95D-0F09084360F1}" type="pres">
      <dgm:prSet presAssocID="{00B5F957-7B9C-48B1-A61E-E65538670601}" presName="level3hierChild" presStyleCnt="0"/>
      <dgm:spPr/>
    </dgm:pt>
    <dgm:pt modelId="{7178923A-737F-4AC6-A778-781E136583B2}" type="pres">
      <dgm:prSet presAssocID="{F228D979-D176-421B-A0E0-E3DE195F1118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2F57F801-CDC8-42FB-B042-1E489179267F}" type="pres">
      <dgm:prSet presAssocID="{F228D979-D176-421B-A0E0-E3DE195F1118}" presName="connTx" presStyleLbl="parChTrans1D3" presStyleIdx="2" presStyleCnt="5"/>
      <dgm:spPr/>
      <dgm:t>
        <a:bodyPr/>
        <a:lstStyle/>
        <a:p>
          <a:endParaRPr lang="en-US"/>
        </a:p>
      </dgm:t>
    </dgm:pt>
    <dgm:pt modelId="{349687FA-D6BD-4C6B-9618-334970393F15}" type="pres">
      <dgm:prSet presAssocID="{03965B42-C9BA-440E-B1C2-41B7DF8BF4FE}" presName="root2" presStyleCnt="0"/>
      <dgm:spPr/>
    </dgm:pt>
    <dgm:pt modelId="{C97EBE76-F207-4279-A749-DECD21AE2382}" type="pres">
      <dgm:prSet presAssocID="{03965B42-C9BA-440E-B1C2-41B7DF8BF4FE}" presName="LevelTwoTextNode" presStyleLbl="node3" presStyleIdx="2" presStyleCnt="5" custLinFactY="-15932" custLinFactNeighborX="4139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D7528-F759-4ED8-B5FE-4567961C686B}" type="pres">
      <dgm:prSet presAssocID="{03965B42-C9BA-440E-B1C2-41B7DF8BF4FE}" presName="level3hierChild" presStyleCnt="0"/>
      <dgm:spPr/>
    </dgm:pt>
    <dgm:pt modelId="{5BD67961-166F-43CF-8BA8-2D3CA24D64EB}" type="pres">
      <dgm:prSet presAssocID="{410DF766-AAC9-4489-8E4E-B7C1AFA91616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84E027F-A610-425D-AEC2-20B169F29BEA}" type="pres">
      <dgm:prSet presAssocID="{410DF766-AAC9-4489-8E4E-B7C1AFA91616}" presName="connTx" presStyleLbl="parChTrans1D3" presStyleIdx="3" presStyleCnt="5"/>
      <dgm:spPr/>
      <dgm:t>
        <a:bodyPr/>
        <a:lstStyle/>
        <a:p>
          <a:endParaRPr lang="en-US"/>
        </a:p>
      </dgm:t>
    </dgm:pt>
    <dgm:pt modelId="{20444B78-1C14-4B4A-949E-08BFBB5326E7}" type="pres">
      <dgm:prSet presAssocID="{5A90852C-D934-4863-BD40-C906FE719A9B}" presName="root2" presStyleCnt="0"/>
      <dgm:spPr/>
    </dgm:pt>
    <dgm:pt modelId="{67E9B51A-CDDF-4605-A730-04629EBF1AD1}" type="pres">
      <dgm:prSet presAssocID="{5A90852C-D934-4863-BD40-C906FE719A9B}" presName="LevelTwoTextNode" presStyleLbl="node3" presStyleIdx="3" presStyleCnt="5" custLinFactNeighborX="41393" custLinFactNeighborY="-3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98D6BD-1C72-4839-86A6-382F219E5430}" type="pres">
      <dgm:prSet presAssocID="{5A90852C-D934-4863-BD40-C906FE719A9B}" presName="level3hierChild" presStyleCnt="0"/>
      <dgm:spPr/>
    </dgm:pt>
    <dgm:pt modelId="{DFE76B71-5031-44E0-B479-024F248A3CD3}" type="pres">
      <dgm:prSet presAssocID="{C86B9B21-5621-4F01-AC3A-EDDBA1033FAB}" presName="conn2-1" presStyleLbl="parChTrans1D4" presStyleIdx="4" presStyleCnt="9"/>
      <dgm:spPr/>
      <dgm:t>
        <a:bodyPr/>
        <a:lstStyle/>
        <a:p>
          <a:endParaRPr lang="en-US"/>
        </a:p>
      </dgm:t>
    </dgm:pt>
    <dgm:pt modelId="{D0512C83-94E3-4811-A291-96D187802E50}" type="pres">
      <dgm:prSet presAssocID="{C86B9B21-5621-4F01-AC3A-EDDBA1033FAB}" presName="connTx" presStyleLbl="parChTrans1D4" presStyleIdx="4" presStyleCnt="9"/>
      <dgm:spPr/>
      <dgm:t>
        <a:bodyPr/>
        <a:lstStyle/>
        <a:p>
          <a:endParaRPr lang="en-US"/>
        </a:p>
      </dgm:t>
    </dgm:pt>
    <dgm:pt modelId="{D9F610FE-DA1E-420B-B29D-BCE54F5B0ED8}" type="pres">
      <dgm:prSet presAssocID="{A8CC286C-3F25-4090-8587-B8B4C7322FFA}" presName="root2" presStyleCnt="0"/>
      <dgm:spPr/>
    </dgm:pt>
    <dgm:pt modelId="{08A95D02-5A8F-48B5-8577-E2E5B9619CE1}" type="pres">
      <dgm:prSet presAssocID="{A8CC286C-3F25-4090-8587-B8B4C7322FFA}" presName="LevelTwoTextNode" presStyleLbl="node4" presStyleIdx="4" presStyleCnt="9" custLinFactX="22635" custLinFactNeighborX="100000" custLinFactNeighborY="8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5C7186-8C68-4C7F-A70D-F91176D7F97D}" type="pres">
      <dgm:prSet presAssocID="{A8CC286C-3F25-4090-8587-B8B4C7322FFA}" presName="level3hierChild" presStyleCnt="0"/>
      <dgm:spPr/>
    </dgm:pt>
    <dgm:pt modelId="{8F20C795-BFB3-4377-9AF6-0F137CD7CE41}" type="pres">
      <dgm:prSet presAssocID="{287C9B8D-CD9F-47DD-ABBF-5A366CF1F8D2}" presName="conn2-1" presStyleLbl="parChTrans1D4" presStyleIdx="5" presStyleCnt="9"/>
      <dgm:spPr/>
      <dgm:t>
        <a:bodyPr/>
        <a:lstStyle/>
        <a:p>
          <a:endParaRPr lang="en-US"/>
        </a:p>
      </dgm:t>
    </dgm:pt>
    <dgm:pt modelId="{8E714750-B197-4B55-94A2-7428665AE2DF}" type="pres">
      <dgm:prSet presAssocID="{287C9B8D-CD9F-47DD-ABBF-5A366CF1F8D2}" presName="connTx" presStyleLbl="parChTrans1D4" presStyleIdx="5" presStyleCnt="9"/>
      <dgm:spPr/>
      <dgm:t>
        <a:bodyPr/>
        <a:lstStyle/>
        <a:p>
          <a:endParaRPr lang="en-US"/>
        </a:p>
      </dgm:t>
    </dgm:pt>
    <dgm:pt modelId="{B17DAFF6-9AB6-4309-BC79-D5B7CE94C3A8}" type="pres">
      <dgm:prSet presAssocID="{BD94DE1E-70C9-4F9B-BD24-5DAE3CC84D6C}" presName="root2" presStyleCnt="0"/>
      <dgm:spPr/>
    </dgm:pt>
    <dgm:pt modelId="{40DBC34F-763A-4549-8DE9-7CB64D578226}" type="pres">
      <dgm:prSet presAssocID="{BD94DE1E-70C9-4F9B-BD24-5DAE3CC84D6C}" presName="LevelTwoTextNode" presStyleLbl="node4" presStyleIdx="5" presStyleCnt="9" custLinFactX="22635" custLinFactNeighborX="100000" custLinFactNeighborY="-3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F186AA-EC0D-4D84-A108-93990CC74CC8}" type="pres">
      <dgm:prSet presAssocID="{BD94DE1E-70C9-4F9B-BD24-5DAE3CC84D6C}" presName="level3hierChild" presStyleCnt="0"/>
      <dgm:spPr/>
    </dgm:pt>
    <dgm:pt modelId="{4D066790-832C-4FCF-A88D-F42C84402AAE}" type="pres">
      <dgm:prSet presAssocID="{6DD16A29-AD65-489C-B500-8E44CD32F0F4}" presName="conn2-1" presStyleLbl="parChTrans1D4" presStyleIdx="6" presStyleCnt="9"/>
      <dgm:spPr/>
      <dgm:t>
        <a:bodyPr/>
        <a:lstStyle/>
        <a:p>
          <a:endParaRPr lang="en-US"/>
        </a:p>
      </dgm:t>
    </dgm:pt>
    <dgm:pt modelId="{2755F4C6-0EDC-4E67-A8EC-4745B5005C50}" type="pres">
      <dgm:prSet presAssocID="{6DD16A29-AD65-489C-B500-8E44CD32F0F4}" presName="connTx" presStyleLbl="parChTrans1D4" presStyleIdx="6" presStyleCnt="9"/>
      <dgm:spPr/>
      <dgm:t>
        <a:bodyPr/>
        <a:lstStyle/>
        <a:p>
          <a:endParaRPr lang="en-US"/>
        </a:p>
      </dgm:t>
    </dgm:pt>
    <dgm:pt modelId="{83FD0A02-C6E9-4879-A72D-C55FE03630A4}" type="pres">
      <dgm:prSet presAssocID="{F80FEC39-E77F-44E7-ACF9-946B3105ECAF}" presName="root2" presStyleCnt="0"/>
      <dgm:spPr/>
    </dgm:pt>
    <dgm:pt modelId="{C67C304F-5582-43B0-8703-4FDF4209A8D1}" type="pres">
      <dgm:prSet presAssocID="{F80FEC39-E77F-44E7-ACF9-946B3105ECAF}" presName="LevelTwoTextNode" presStyleLbl="node4" presStyleIdx="6" presStyleCnt="9" custLinFactX="22635" custLinFactNeighborX="100000" custLinFactNeighborY="-79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FEE7F5-CC46-4E3A-ABA1-651D776E4668}" type="pres">
      <dgm:prSet presAssocID="{F80FEC39-E77F-44E7-ACF9-946B3105ECAF}" presName="level3hierChild" presStyleCnt="0"/>
      <dgm:spPr/>
    </dgm:pt>
    <dgm:pt modelId="{03F5F5BF-39BC-4510-A15D-5B813B9D165A}" type="pres">
      <dgm:prSet presAssocID="{CF391607-712D-48C8-B15E-ECA8B537A550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DAFCC16C-C7E1-4493-9DAF-1500DE0D652C}" type="pres">
      <dgm:prSet presAssocID="{CF391607-712D-48C8-B15E-ECA8B537A550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24CF04D-9FE0-48C5-9B4C-ED3343C36486}" type="pres">
      <dgm:prSet presAssocID="{B7C0F79A-0F48-4137-9BD8-B098AB607811}" presName="root2" presStyleCnt="0"/>
      <dgm:spPr/>
    </dgm:pt>
    <dgm:pt modelId="{B045F447-647B-43F5-A1E3-D6717D595D70}" type="pres">
      <dgm:prSet presAssocID="{B7C0F79A-0F48-4137-9BD8-B098AB607811}" presName="LevelTwoTextNode" presStyleLbl="node2" presStyleIdx="2" presStyleCnt="3" custLinFactNeighborX="-39850" custLinFactNeighborY="3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71BD9-D82C-4535-9A13-A9E00D5648C3}" type="pres">
      <dgm:prSet presAssocID="{B7C0F79A-0F48-4137-9BD8-B098AB607811}" presName="level3hierChild" presStyleCnt="0"/>
      <dgm:spPr/>
    </dgm:pt>
    <dgm:pt modelId="{534DDD81-2DFC-4C05-B658-9A303D144049}" type="pres">
      <dgm:prSet presAssocID="{CB8226E9-C6A7-4C44-B494-DDADA3D751E5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1212B2F4-3F76-44A2-B3EF-B68A620F1BEF}" type="pres">
      <dgm:prSet presAssocID="{CB8226E9-C6A7-4C44-B494-DDADA3D751E5}" presName="connTx" presStyleLbl="parChTrans1D3" presStyleIdx="4" presStyleCnt="5"/>
      <dgm:spPr/>
      <dgm:t>
        <a:bodyPr/>
        <a:lstStyle/>
        <a:p>
          <a:endParaRPr lang="en-US"/>
        </a:p>
      </dgm:t>
    </dgm:pt>
    <dgm:pt modelId="{56888620-26C1-41F6-8B07-FCFFA5E7855B}" type="pres">
      <dgm:prSet presAssocID="{D11861E4-CBAF-449B-84FC-46A69A41EA39}" presName="root2" presStyleCnt="0"/>
      <dgm:spPr/>
    </dgm:pt>
    <dgm:pt modelId="{8369DF19-65CA-4D03-B9C3-641ABF6F5A17}" type="pres">
      <dgm:prSet presAssocID="{D11861E4-CBAF-449B-84FC-46A69A41EA39}" presName="LevelTwoTextNode" presStyleLbl="node3" presStyleIdx="4" presStyleCnt="5" custLinFactNeighborX="41393" custLinFactNeighborY="39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9D2250-335C-40B1-A37F-E27E745ED94C}" type="pres">
      <dgm:prSet presAssocID="{D11861E4-CBAF-449B-84FC-46A69A41EA39}" presName="level3hierChild" presStyleCnt="0"/>
      <dgm:spPr/>
    </dgm:pt>
    <dgm:pt modelId="{670AE49B-7231-4CB4-ADD9-79CEC1D735DC}" type="pres">
      <dgm:prSet presAssocID="{1623C836-B04A-44C4-9078-6D3FF0DC50F3}" presName="conn2-1" presStyleLbl="parChTrans1D4" presStyleIdx="7" presStyleCnt="9"/>
      <dgm:spPr/>
      <dgm:t>
        <a:bodyPr/>
        <a:lstStyle/>
        <a:p>
          <a:endParaRPr lang="en-US"/>
        </a:p>
      </dgm:t>
    </dgm:pt>
    <dgm:pt modelId="{277162D5-4811-41C1-84CA-585EC76D81B9}" type="pres">
      <dgm:prSet presAssocID="{1623C836-B04A-44C4-9078-6D3FF0DC50F3}" presName="connTx" presStyleLbl="parChTrans1D4" presStyleIdx="7" presStyleCnt="9"/>
      <dgm:spPr/>
      <dgm:t>
        <a:bodyPr/>
        <a:lstStyle/>
        <a:p>
          <a:endParaRPr lang="en-US"/>
        </a:p>
      </dgm:t>
    </dgm:pt>
    <dgm:pt modelId="{58A2A792-D065-4536-9E6F-109ABED8C482}" type="pres">
      <dgm:prSet presAssocID="{4FE71705-9CAD-4D8E-8104-CFDCFA42BE91}" presName="root2" presStyleCnt="0"/>
      <dgm:spPr/>
    </dgm:pt>
    <dgm:pt modelId="{8C3A8281-BEBC-4D0F-9A97-D79C3ED5025E}" type="pres">
      <dgm:prSet presAssocID="{4FE71705-9CAD-4D8E-8104-CFDCFA42BE91}" presName="LevelTwoTextNode" presStyleLbl="node4" presStyleIdx="7" presStyleCnt="9" custLinFactX="22635" custLinFactNeighborX="100000" custLinFactNeighborY="983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16A34-C78F-46AD-B06F-CAF5A72AD3F3}" type="pres">
      <dgm:prSet presAssocID="{4FE71705-9CAD-4D8E-8104-CFDCFA42BE91}" presName="level3hierChild" presStyleCnt="0"/>
      <dgm:spPr/>
    </dgm:pt>
    <dgm:pt modelId="{6E80509C-A74C-4F4D-BE4B-1CE9E695AA14}" type="pres">
      <dgm:prSet presAssocID="{EC531523-ECE3-470F-867B-9DDB71123454}" presName="conn2-1" presStyleLbl="parChTrans1D4" presStyleIdx="8" presStyleCnt="9"/>
      <dgm:spPr/>
      <dgm:t>
        <a:bodyPr/>
        <a:lstStyle/>
        <a:p>
          <a:endParaRPr lang="en-US"/>
        </a:p>
      </dgm:t>
    </dgm:pt>
    <dgm:pt modelId="{7A65EEE7-5E31-4EB0-A323-38AA9802391A}" type="pres">
      <dgm:prSet presAssocID="{EC531523-ECE3-470F-867B-9DDB71123454}" presName="connTx" presStyleLbl="parChTrans1D4" presStyleIdx="8" presStyleCnt="9"/>
      <dgm:spPr/>
      <dgm:t>
        <a:bodyPr/>
        <a:lstStyle/>
        <a:p>
          <a:endParaRPr lang="en-US"/>
        </a:p>
      </dgm:t>
    </dgm:pt>
    <dgm:pt modelId="{D55FE8B5-CC8A-42C8-8934-12FB73C6A2BA}" type="pres">
      <dgm:prSet presAssocID="{89BDDEC1-32BC-41F8-9772-6FF8F70AA60D}" presName="root2" presStyleCnt="0"/>
      <dgm:spPr/>
    </dgm:pt>
    <dgm:pt modelId="{DF3C9F9A-6349-4220-9E53-E8FECE7878A9}" type="pres">
      <dgm:prSet presAssocID="{89BDDEC1-32BC-41F8-9772-6FF8F70AA60D}" presName="LevelTwoTextNode" presStyleLbl="node4" presStyleIdx="8" presStyleCnt="9" custLinFactX="22635" custLinFactY="-27301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4A863-B594-4163-8578-68AB2C8E4766}" type="pres">
      <dgm:prSet presAssocID="{89BDDEC1-32BC-41F8-9772-6FF8F70AA60D}" presName="level3hierChild" presStyleCnt="0"/>
      <dgm:spPr/>
    </dgm:pt>
  </dgm:ptLst>
  <dgm:cxnLst>
    <dgm:cxn modelId="{28EFBCD3-00E0-451A-BD57-7508E537332A}" type="presOf" srcId="{89BDDEC1-32BC-41F8-9772-6FF8F70AA60D}" destId="{DF3C9F9A-6349-4220-9E53-E8FECE7878A9}" srcOrd="0" destOrd="0" presId="urn:microsoft.com/office/officeart/2005/8/layout/hierarchy2"/>
    <dgm:cxn modelId="{BB28270C-AF28-448E-BF47-79093F146FCA}" type="presOf" srcId="{41AF09DC-F9C9-4A87-9452-AAE0FF1FBB8A}" destId="{C68ABA6D-B888-4E5C-91FA-569BA61EDCE8}" srcOrd="0" destOrd="0" presId="urn:microsoft.com/office/officeart/2005/8/layout/hierarchy2"/>
    <dgm:cxn modelId="{8CBAF93E-2D1F-4B72-895F-CFD5BC3EEB7E}" type="presOf" srcId="{A8CC286C-3F25-4090-8587-B8B4C7322FFA}" destId="{08A95D02-5A8F-48B5-8577-E2E5B9619CE1}" srcOrd="0" destOrd="0" presId="urn:microsoft.com/office/officeart/2005/8/layout/hierarchy2"/>
    <dgm:cxn modelId="{84525C6D-8A22-48D9-8BB6-A273563799B2}" type="presOf" srcId="{5258D3E9-493B-4D2C-80FE-F969D488ACCE}" destId="{F34BF7A9-5859-4532-9202-8EADA2C669A0}" srcOrd="0" destOrd="0" presId="urn:microsoft.com/office/officeart/2005/8/layout/hierarchy2"/>
    <dgm:cxn modelId="{7E4A0B30-79AC-41B2-9057-81C0494E9A7F}" type="presOf" srcId="{05956F6E-3A32-4F64-A2F1-7307C6C279C5}" destId="{67DD5EBE-076C-4D54-A92A-93DBC443F384}" srcOrd="0" destOrd="0" presId="urn:microsoft.com/office/officeart/2005/8/layout/hierarchy2"/>
    <dgm:cxn modelId="{BC93CFA1-AD47-43F6-9E4A-6578374A53FE}" type="presOf" srcId="{BD94DE1E-70C9-4F9B-BD24-5DAE3CC84D6C}" destId="{40DBC34F-763A-4549-8DE9-7CB64D578226}" srcOrd="0" destOrd="0" presId="urn:microsoft.com/office/officeart/2005/8/layout/hierarchy2"/>
    <dgm:cxn modelId="{A26F2354-1C92-4A5C-A19E-AD4D641E8AEF}" type="presOf" srcId="{6DD16A29-AD65-489C-B500-8E44CD32F0F4}" destId="{4D066790-832C-4FCF-A88D-F42C84402AAE}" srcOrd="0" destOrd="0" presId="urn:microsoft.com/office/officeart/2005/8/layout/hierarchy2"/>
    <dgm:cxn modelId="{993B31BD-CD5D-4306-9D9E-AEE0938B0516}" type="presOf" srcId="{70FE92BB-0C11-4707-ADE6-89BD3050D94C}" destId="{C40C17EE-877C-43BB-8D91-B531665CD7EA}" srcOrd="1" destOrd="0" presId="urn:microsoft.com/office/officeart/2005/8/layout/hierarchy2"/>
    <dgm:cxn modelId="{87D94F67-F698-4957-9DB3-09226C607B68}" type="presOf" srcId="{CB8226E9-C6A7-4C44-B494-DDADA3D751E5}" destId="{1212B2F4-3F76-44A2-B3EF-B68A620F1BEF}" srcOrd="1" destOrd="0" presId="urn:microsoft.com/office/officeart/2005/8/layout/hierarchy2"/>
    <dgm:cxn modelId="{9BF756FA-BF93-4DD8-830A-6796B8E25E72}" srcId="{714A940D-6CEE-43DA-AE6A-22A07BC598D7}" destId="{1CDDB9A9-B2CA-40BE-ADEF-182AC8CC7503}" srcOrd="1" destOrd="0" parTransId="{43F827A0-C0CC-4165-8F67-A54C5BCDBFDD}" sibTransId="{74285499-F3A5-41F8-BFD2-B4300631EEE4}"/>
    <dgm:cxn modelId="{DB0AB815-17F5-4C41-9176-6813DD817989}" srcId="{D11861E4-CBAF-449B-84FC-46A69A41EA39}" destId="{89BDDEC1-32BC-41F8-9772-6FF8F70AA60D}" srcOrd="1" destOrd="0" parTransId="{EC531523-ECE3-470F-867B-9DDB71123454}" sibTransId="{69DE680E-FC45-4C0F-94DA-B210442C02B1}"/>
    <dgm:cxn modelId="{D79002B3-9D64-44F2-96AD-1AC513DBD03C}" srcId="{05956F6E-3A32-4F64-A2F1-7307C6C279C5}" destId="{C8E147D9-B407-48D5-9367-DB6D7D9257C0}" srcOrd="0" destOrd="0" parTransId="{41AF09DC-F9C9-4A87-9452-AAE0FF1FBB8A}" sibTransId="{CE3D086C-9A4F-4902-86F7-ABBD3C1FDE91}"/>
    <dgm:cxn modelId="{445E81D7-805F-4EEF-9622-6F211DBA849A}" type="presOf" srcId="{C86B9B21-5621-4F01-AC3A-EDDBA1033FAB}" destId="{DFE76B71-5031-44E0-B479-024F248A3CD3}" srcOrd="0" destOrd="0" presId="urn:microsoft.com/office/officeart/2005/8/layout/hierarchy2"/>
    <dgm:cxn modelId="{A1412AF0-117D-44AE-A29F-7CC95F395DE2}" srcId="{5258D3E9-493B-4D2C-80FE-F969D488ACCE}" destId="{00B5F957-7B9C-48B1-A61E-E65538670601}" srcOrd="1" destOrd="0" parTransId="{70FE92BB-0C11-4707-ADE6-89BD3050D94C}" sibTransId="{324876DE-F035-4634-9BA6-BACD07A8A6A8}"/>
    <dgm:cxn modelId="{AF77E861-9CC9-4821-921C-ECE89FC40306}" type="presOf" srcId="{CF391607-712D-48C8-B15E-ECA8B537A550}" destId="{03F5F5BF-39BC-4510-A15D-5B813B9D165A}" srcOrd="0" destOrd="0" presId="urn:microsoft.com/office/officeart/2005/8/layout/hierarchy2"/>
    <dgm:cxn modelId="{5B4EC50E-F220-4D3B-8AA8-4158B29A6F92}" srcId="{685DE584-9AEC-4E18-8319-80D439536CB6}" destId="{5258D3E9-493B-4D2C-80FE-F969D488ACCE}" srcOrd="0" destOrd="0" parTransId="{C11FBB65-987E-4B7B-A028-BC2224BEC420}" sibTransId="{5C7E4634-26C0-4CA1-B8BC-82E3A1CAA46F}"/>
    <dgm:cxn modelId="{AB32F472-230F-4D0A-A1E7-88348CC6A3F5}" type="presOf" srcId="{EC531523-ECE3-470F-867B-9DDB71123454}" destId="{6E80509C-A74C-4F4D-BE4B-1CE9E695AA14}" srcOrd="0" destOrd="0" presId="urn:microsoft.com/office/officeart/2005/8/layout/hierarchy2"/>
    <dgm:cxn modelId="{1687DC89-860C-4791-A2D4-57A5CA338FC2}" srcId="{C8E147D9-B407-48D5-9367-DB6D7D9257C0}" destId="{E43AAA68-B1A3-4AD7-A5C1-46129F28D697}" srcOrd="1" destOrd="0" parTransId="{EEBB2E68-B2E5-46A9-86BA-420A9365FA6E}" sibTransId="{29C76847-F918-4ABB-877B-4DAD45E16E6E}"/>
    <dgm:cxn modelId="{CCF4076D-D6E0-4ED1-83C7-9E853F8C4852}" srcId="{C8E147D9-B407-48D5-9367-DB6D7D9257C0}" destId="{7D9AE180-4517-4090-BB56-C10D61F832EA}" srcOrd="0" destOrd="0" parTransId="{8981710A-0BB1-4DC5-ACF1-4990CFCB842C}" sibTransId="{B3F7EA27-4E34-40A3-B4EE-09B2F8332BDD}"/>
    <dgm:cxn modelId="{361C0EFB-4502-474D-954A-3D3F50649398}" type="presOf" srcId="{EC531523-ECE3-470F-867B-9DDB71123454}" destId="{7A65EEE7-5E31-4EB0-A323-38AA9802391A}" srcOrd="1" destOrd="0" presId="urn:microsoft.com/office/officeart/2005/8/layout/hierarchy2"/>
    <dgm:cxn modelId="{069EECB4-63E9-458D-B866-B3382659FAB3}" srcId="{5258D3E9-493B-4D2C-80FE-F969D488ACCE}" destId="{B7C0F79A-0F48-4137-9BD8-B098AB607811}" srcOrd="2" destOrd="0" parTransId="{CF391607-712D-48C8-B15E-ECA8B537A550}" sibTransId="{22868B99-86DC-40CB-AFD9-1B0A0415CB18}"/>
    <dgm:cxn modelId="{360D658C-48B4-42A3-8EA7-034361A0AF42}" type="presOf" srcId="{2F10E328-412B-4F17-912D-70576B4A9414}" destId="{5F1B0695-2379-4FE1-AD65-1956B2AB4AEB}" srcOrd="0" destOrd="0" presId="urn:microsoft.com/office/officeart/2005/8/layout/hierarchy2"/>
    <dgm:cxn modelId="{06AB3FBD-22BE-4AEE-B6EA-364EACF70728}" type="presOf" srcId="{2F10E328-412B-4F17-912D-70576B4A9414}" destId="{E081FB46-FB5D-4F84-A859-E750774E1ABB}" srcOrd="1" destOrd="0" presId="urn:microsoft.com/office/officeart/2005/8/layout/hierarchy2"/>
    <dgm:cxn modelId="{C8AF1E47-B981-4219-8CF0-28973A4D9FF7}" type="presOf" srcId="{70FE92BB-0C11-4707-ADE6-89BD3050D94C}" destId="{8B0617F7-F2E9-42D5-A796-EBB11801C73F}" srcOrd="0" destOrd="0" presId="urn:microsoft.com/office/officeart/2005/8/layout/hierarchy2"/>
    <dgm:cxn modelId="{10031EEC-AFBB-4647-9C9B-E28E1B152B0F}" type="presOf" srcId="{43F827A0-C0CC-4165-8F67-A54C5BCDBFDD}" destId="{B33FA65D-7B07-4332-BE36-DCA7BBE17C9F}" srcOrd="0" destOrd="0" presId="urn:microsoft.com/office/officeart/2005/8/layout/hierarchy2"/>
    <dgm:cxn modelId="{9F347F6F-B760-441C-B6A2-C767A7EBF2FD}" type="presOf" srcId="{CC9CBE4D-784C-4CC8-AA95-43994921B071}" destId="{9319CE53-EDBA-4190-B328-8C653463644C}" srcOrd="0" destOrd="0" presId="urn:microsoft.com/office/officeart/2005/8/layout/hierarchy2"/>
    <dgm:cxn modelId="{54FD1F50-8BED-4199-9382-2624CF6BB3B7}" type="presOf" srcId="{7D9AE180-4517-4090-BB56-C10D61F832EA}" destId="{FFFE705A-34EB-4BFE-8249-BFC6C26FC5B4}" srcOrd="0" destOrd="0" presId="urn:microsoft.com/office/officeart/2005/8/layout/hierarchy2"/>
    <dgm:cxn modelId="{6EC54475-55EC-4424-A45E-9DC3370BC190}" type="presOf" srcId="{287C9B8D-CD9F-47DD-ABBF-5A366CF1F8D2}" destId="{8F20C795-BFB3-4377-9AF6-0F137CD7CE41}" srcOrd="0" destOrd="0" presId="urn:microsoft.com/office/officeart/2005/8/layout/hierarchy2"/>
    <dgm:cxn modelId="{987CFC34-70EE-461E-A2D6-7F24DB185B3F}" type="presOf" srcId="{00B5F957-7B9C-48B1-A61E-E65538670601}" destId="{B32963EF-1C33-496E-9980-BA110EAA5FA6}" srcOrd="0" destOrd="0" presId="urn:microsoft.com/office/officeart/2005/8/layout/hierarchy2"/>
    <dgm:cxn modelId="{F965A1C0-C39A-432E-AB6C-5C1F60B6C2DA}" type="presOf" srcId="{AE465128-3654-464E-99FE-6BED2ED79E2F}" destId="{11FDF2E9-17C3-4A10-ADD2-F0D9CE641474}" srcOrd="0" destOrd="0" presId="urn:microsoft.com/office/officeart/2005/8/layout/hierarchy2"/>
    <dgm:cxn modelId="{E8F22221-1DA0-4446-B2E3-13561786655E}" type="presOf" srcId="{41AF09DC-F9C9-4A87-9452-AAE0FF1FBB8A}" destId="{85A6CDAD-A2C8-40AF-9C98-3A53C095CE79}" srcOrd="1" destOrd="0" presId="urn:microsoft.com/office/officeart/2005/8/layout/hierarchy2"/>
    <dgm:cxn modelId="{5C80DE28-5F39-43B7-99A2-45F85D9574BF}" type="presOf" srcId="{1623C836-B04A-44C4-9078-6D3FF0DC50F3}" destId="{277162D5-4811-41C1-84CA-585EC76D81B9}" srcOrd="1" destOrd="0" presId="urn:microsoft.com/office/officeart/2005/8/layout/hierarchy2"/>
    <dgm:cxn modelId="{DC65539E-260D-400B-9511-2DE62FD687A9}" srcId="{B7C0F79A-0F48-4137-9BD8-B098AB607811}" destId="{D11861E4-CBAF-449B-84FC-46A69A41EA39}" srcOrd="0" destOrd="0" parTransId="{CB8226E9-C6A7-4C44-B494-DDADA3D751E5}" sibTransId="{B60897FA-7DED-4BF1-8B22-1723D0A61A18}"/>
    <dgm:cxn modelId="{25BAEFD3-4C8F-47B8-95B8-23E7AB9A2EE3}" type="presOf" srcId="{8981710A-0BB1-4DC5-ACF1-4990CFCB842C}" destId="{CBFBFD3F-20FD-4EB9-B45A-EE68B7B0FA2A}" srcOrd="0" destOrd="0" presId="urn:microsoft.com/office/officeart/2005/8/layout/hierarchy2"/>
    <dgm:cxn modelId="{A0660A47-2144-4BF9-ACD1-D7D4A7A41DDE}" type="presOf" srcId="{43F827A0-C0CC-4165-8F67-A54C5BCDBFDD}" destId="{91A86873-3FE4-47B8-BF27-0A6C17C4C886}" srcOrd="1" destOrd="0" presId="urn:microsoft.com/office/officeart/2005/8/layout/hierarchy2"/>
    <dgm:cxn modelId="{562F2BDC-DE9E-43E0-9FD0-CDA9793E2A67}" type="presOf" srcId="{E43AAA68-B1A3-4AD7-A5C1-46129F28D697}" destId="{BB0A3970-588C-45C7-92D0-CC0F6D93ECFD}" srcOrd="0" destOrd="0" presId="urn:microsoft.com/office/officeart/2005/8/layout/hierarchy2"/>
    <dgm:cxn modelId="{20E1BC8F-E792-4043-AD2A-C6439A0485ED}" type="presOf" srcId="{03965B42-C9BA-440E-B1C2-41B7DF8BF4FE}" destId="{C97EBE76-F207-4279-A749-DECD21AE2382}" srcOrd="0" destOrd="0" presId="urn:microsoft.com/office/officeart/2005/8/layout/hierarchy2"/>
    <dgm:cxn modelId="{6BE66E77-170C-42E1-8ABD-82AC4B97EEB9}" type="presOf" srcId="{B59F9C42-86AC-4599-820E-EC26F7CF8BF1}" destId="{6A87C3BC-0C05-4854-9998-DF9DEF656054}" srcOrd="0" destOrd="0" presId="urn:microsoft.com/office/officeart/2005/8/layout/hierarchy2"/>
    <dgm:cxn modelId="{6FEFDDE2-8854-4F87-A32F-5EB9BA9FB96A}" type="presOf" srcId="{8981710A-0BB1-4DC5-ACF1-4990CFCB842C}" destId="{63107F4C-DDCF-4EA3-8B6A-DF1F7A2B2AAB}" srcOrd="1" destOrd="0" presId="urn:microsoft.com/office/officeart/2005/8/layout/hierarchy2"/>
    <dgm:cxn modelId="{B9FA6DAD-E2A7-418B-AD1F-65FA2316A8F4}" type="presOf" srcId="{287C9B8D-CD9F-47DD-ABBF-5A366CF1F8D2}" destId="{8E714750-B197-4B55-94A2-7428665AE2DF}" srcOrd="1" destOrd="0" presId="urn:microsoft.com/office/officeart/2005/8/layout/hierarchy2"/>
    <dgm:cxn modelId="{CBD7798F-6D91-4BEE-8A74-99576646B46D}" type="presOf" srcId="{4FE71705-9CAD-4D8E-8104-CFDCFA42BE91}" destId="{8C3A8281-BEBC-4D0F-9A97-D79C3ED5025E}" srcOrd="0" destOrd="0" presId="urn:microsoft.com/office/officeart/2005/8/layout/hierarchy2"/>
    <dgm:cxn modelId="{89AAF268-1C75-4011-A7A3-26CB2DDACEA1}" srcId="{5258D3E9-493B-4D2C-80FE-F969D488ACCE}" destId="{05956F6E-3A32-4F64-A2F1-7307C6C279C5}" srcOrd="0" destOrd="0" parTransId="{2F10E328-412B-4F17-912D-70576B4A9414}" sibTransId="{379FB249-F7C5-4E7D-9E7B-4B921531B8E1}"/>
    <dgm:cxn modelId="{73E217DB-7E14-4705-B4E4-90B10E610E9D}" srcId="{5A90852C-D934-4863-BD40-C906FE719A9B}" destId="{A8CC286C-3F25-4090-8587-B8B4C7322FFA}" srcOrd="0" destOrd="0" parTransId="{C86B9B21-5621-4F01-AC3A-EDDBA1033FAB}" sibTransId="{EC056CC9-0260-46A8-A073-556E584F2A74}"/>
    <dgm:cxn modelId="{5E139511-110F-4E9E-807E-671CCF11E92C}" type="presOf" srcId="{1623C836-B04A-44C4-9078-6D3FF0DC50F3}" destId="{670AE49B-7231-4CB4-ADD9-79CEC1D735DC}" srcOrd="0" destOrd="0" presId="urn:microsoft.com/office/officeart/2005/8/layout/hierarchy2"/>
    <dgm:cxn modelId="{0D4FB55F-AB84-4C7F-9A4A-B5199D7CF61D}" type="presOf" srcId="{B7C0F79A-0F48-4137-9BD8-B098AB607811}" destId="{B045F447-647B-43F5-A1E3-D6717D595D70}" srcOrd="0" destOrd="0" presId="urn:microsoft.com/office/officeart/2005/8/layout/hierarchy2"/>
    <dgm:cxn modelId="{CA86B47A-B6F7-4686-9868-6FF86DDBE8DA}" type="presOf" srcId="{F228D979-D176-421B-A0E0-E3DE195F1118}" destId="{7178923A-737F-4AC6-A778-781E136583B2}" srcOrd="0" destOrd="0" presId="urn:microsoft.com/office/officeart/2005/8/layout/hierarchy2"/>
    <dgm:cxn modelId="{B21E9519-8B6F-44E3-9152-C1E6256FDB9F}" type="presOf" srcId="{EEBB2E68-B2E5-46A9-86BA-420A9365FA6E}" destId="{AF0F409B-89E6-492D-9382-A2E284F65315}" srcOrd="1" destOrd="0" presId="urn:microsoft.com/office/officeart/2005/8/layout/hierarchy2"/>
    <dgm:cxn modelId="{F4A54248-3254-4379-A5ED-608B1A15DACA}" type="presOf" srcId="{5A90852C-D934-4863-BD40-C906FE719A9B}" destId="{67E9B51A-CDDF-4605-A730-04629EBF1AD1}" srcOrd="0" destOrd="0" presId="urn:microsoft.com/office/officeart/2005/8/layout/hierarchy2"/>
    <dgm:cxn modelId="{BE7E5840-1558-470D-A578-A7328E90B3D1}" type="presOf" srcId="{EEBB2E68-B2E5-46A9-86BA-420A9365FA6E}" destId="{33C006ED-27C4-44DE-8ED5-736834389EE3}" srcOrd="0" destOrd="0" presId="urn:microsoft.com/office/officeart/2005/8/layout/hierarchy2"/>
    <dgm:cxn modelId="{16CADCA3-C847-40CB-A5E2-815FF9FA2855}" srcId="{D11861E4-CBAF-449B-84FC-46A69A41EA39}" destId="{4FE71705-9CAD-4D8E-8104-CFDCFA42BE91}" srcOrd="0" destOrd="0" parTransId="{1623C836-B04A-44C4-9078-6D3FF0DC50F3}" sibTransId="{ABAEE5F3-2455-4F7B-91C7-D2D635731103}"/>
    <dgm:cxn modelId="{18CB582B-0746-4A82-85DF-10B5C402F16C}" srcId="{00B5F957-7B9C-48B1-A61E-E65538670601}" destId="{03965B42-C9BA-440E-B1C2-41B7DF8BF4FE}" srcOrd="0" destOrd="0" parTransId="{F228D979-D176-421B-A0E0-E3DE195F1118}" sibTransId="{114190C6-5653-467D-A20B-255A1BC48D5D}"/>
    <dgm:cxn modelId="{87CC9EFE-37E3-4952-9DAE-EAF2534B3BC4}" type="presOf" srcId="{F228D979-D176-421B-A0E0-E3DE195F1118}" destId="{2F57F801-CDC8-42FB-B042-1E489179267F}" srcOrd="1" destOrd="0" presId="urn:microsoft.com/office/officeart/2005/8/layout/hierarchy2"/>
    <dgm:cxn modelId="{E1A24117-3E58-4169-B924-DE2793B9ED15}" type="presOf" srcId="{6DD16A29-AD65-489C-B500-8E44CD32F0F4}" destId="{2755F4C6-0EDC-4E67-A8EC-4745B5005C50}" srcOrd="1" destOrd="0" presId="urn:microsoft.com/office/officeart/2005/8/layout/hierarchy2"/>
    <dgm:cxn modelId="{DE8C07C2-A837-468A-960B-CF12E9C3E0D9}" type="presOf" srcId="{410DF766-AAC9-4489-8E4E-B7C1AFA91616}" destId="{5BD67961-166F-43CF-8BA8-2D3CA24D64EB}" srcOrd="0" destOrd="0" presId="urn:microsoft.com/office/officeart/2005/8/layout/hierarchy2"/>
    <dgm:cxn modelId="{06423673-5EB1-43CD-9C78-54F1D222591D}" type="presOf" srcId="{B59F9C42-86AC-4599-820E-EC26F7CF8BF1}" destId="{6BB9597B-40B6-478E-B471-7F26668B3B9B}" srcOrd="1" destOrd="0" presId="urn:microsoft.com/office/officeart/2005/8/layout/hierarchy2"/>
    <dgm:cxn modelId="{45E690D6-5379-44B0-9389-4910157B8907}" type="presOf" srcId="{CC9CBE4D-784C-4CC8-AA95-43994921B071}" destId="{293CE54D-25F8-4FA5-A595-5D222CC0542A}" srcOrd="1" destOrd="0" presId="urn:microsoft.com/office/officeart/2005/8/layout/hierarchy2"/>
    <dgm:cxn modelId="{5E8EA3ED-DF77-4DA7-AC87-A51B750B4047}" type="presOf" srcId="{714A940D-6CEE-43DA-AE6A-22A07BC598D7}" destId="{DCD1D1D4-84A5-4B67-A2E1-22CF353CFC01}" srcOrd="0" destOrd="0" presId="urn:microsoft.com/office/officeart/2005/8/layout/hierarchy2"/>
    <dgm:cxn modelId="{5ED73D9D-2440-48F9-8EE5-A4A32E31A82D}" type="presOf" srcId="{C86B9B21-5621-4F01-AC3A-EDDBA1033FAB}" destId="{D0512C83-94E3-4811-A291-96D187802E50}" srcOrd="1" destOrd="0" presId="urn:microsoft.com/office/officeart/2005/8/layout/hierarchy2"/>
    <dgm:cxn modelId="{1C7B7056-8CEB-473A-BD52-34B0DDB86074}" type="presOf" srcId="{C8E147D9-B407-48D5-9367-DB6D7D9257C0}" destId="{841397D2-2757-4649-A230-7EE369E20EC5}" srcOrd="0" destOrd="0" presId="urn:microsoft.com/office/officeart/2005/8/layout/hierarchy2"/>
    <dgm:cxn modelId="{6DBC6F70-26F9-44E0-B911-8186FFA92895}" type="presOf" srcId="{CB8226E9-C6A7-4C44-B494-DDADA3D751E5}" destId="{534DDD81-2DFC-4C05-B658-9A303D144049}" srcOrd="0" destOrd="0" presId="urn:microsoft.com/office/officeart/2005/8/layout/hierarchy2"/>
    <dgm:cxn modelId="{6FF8D1F5-1BFF-4B38-B746-9E20EE47A6E8}" type="presOf" srcId="{F80FEC39-E77F-44E7-ACF9-946B3105ECAF}" destId="{C67C304F-5582-43B0-8703-4FDF4209A8D1}" srcOrd="0" destOrd="0" presId="urn:microsoft.com/office/officeart/2005/8/layout/hierarchy2"/>
    <dgm:cxn modelId="{F1EB562F-BA53-48E0-BF42-C52AC0FC0595}" srcId="{05956F6E-3A32-4F64-A2F1-7307C6C279C5}" destId="{714A940D-6CEE-43DA-AE6A-22A07BC598D7}" srcOrd="1" destOrd="0" parTransId="{B59F9C42-86AC-4599-820E-EC26F7CF8BF1}" sibTransId="{94A6D2D8-BCF5-4EDA-A0D1-4D3AF3249814}"/>
    <dgm:cxn modelId="{EF566E8C-F1F6-4F0A-8DF3-67F1787ADBD8}" srcId="{00B5F957-7B9C-48B1-A61E-E65538670601}" destId="{5A90852C-D934-4863-BD40-C906FE719A9B}" srcOrd="1" destOrd="0" parTransId="{410DF766-AAC9-4489-8E4E-B7C1AFA91616}" sibTransId="{7DC32E8D-39C0-437F-AAF3-866DD0ABE0F0}"/>
    <dgm:cxn modelId="{3C6A5F1F-D30B-4664-8980-9EAE98FDDEEC}" type="presOf" srcId="{685DE584-9AEC-4E18-8319-80D439536CB6}" destId="{6199493D-685A-4FDA-B8A9-C0984A7ABE11}" srcOrd="0" destOrd="0" presId="urn:microsoft.com/office/officeart/2005/8/layout/hierarchy2"/>
    <dgm:cxn modelId="{5E1E1C8B-9279-478F-A683-E2B0FA022697}" srcId="{5A90852C-D934-4863-BD40-C906FE719A9B}" destId="{BD94DE1E-70C9-4F9B-BD24-5DAE3CC84D6C}" srcOrd="1" destOrd="0" parTransId="{287C9B8D-CD9F-47DD-ABBF-5A366CF1F8D2}" sibTransId="{ABBDF8B1-DAB0-4A23-B8FC-8377F1403F34}"/>
    <dgm:cxn modelId="{74357FB1-CAB6-43EB-ADF0-C6FFAECC372B}" srcId="{5A90852C-D934-4863-BD40-C906FE719A9B}" destId="{F80FEC39-E77F-44E7-ACF9-946B3105ECAF}" srcOrd="2" destOrd="0" parTransId="{6DD16A29-AD65-489C-B500-8E44CD32F0F4}" sibTransId="{5EE16BEB-FC99-49E7-B52B-E16582AC4FF3}"/>
    <dgm:cxn modelId="{1D2390D0-285C-4BC7-B6CD-7D80AEA852DF}" type="presOf" srcId="{410DF766-AAC9-4489-8E4E-B7C1AFA91616}" destId="{F84E027F-A610-425D-AEC2-20B169F29BEA}" srcOrd="1" destOrd="0" presId="urn:microsoft.com/office/officeart/2005/8/layout/hierarchy2"/>
    <dgm:cxn modelId="{B60B1FE2-07F2-4154-966C-199F2305C663}" type="presOf" srcId="{D11861E4-CBAF-449B-84FC-46A69A41EA39}" destId="{8369DF19-65CA-4D03-B9C3-641ABF6F5A17}" srcOrd="0" destOrd="0" presId="urn:microsoft.com/office/officeart/2005/8/layout/hierarchy2"/>
    <dgm:cxn modelId="{F55D9261-EB93-48B3-85DB-CA178EF861AA}" type="presOf" srcId="{CF391607-712D-48C8-B15E-ECA8B537A550}" destId="{DAFCC16C-C7E1-4493-9DAF-1500DE0D652C}" srcOrd="1" destOrd="0" presId="urn:microsoft.com/office/officeart/2005/8/layout/hierarchy2"/>
    <dgm:cxn modelId="{3E75F2DC-B281-42F4-B793-00B97E577386}" srcId="{714A940D-6CEE-43DA-AE6A-22A07BC598D7}" destId="{AE465128-3654-464E-99FE-6BED2ED79E2F}" srcOrd="0" destOrd="0" parTransId="{CC9CBE4D-784C-4CC8-AA95-43994921B071}" sibTransId="{17AD0AF0-2CFE-46DB-974E-7EE7131D370F}"/>
    <dgm:cxn modelId="{CD8FB373-8503-457D-9EEC-19A2DBCF78AB}" type="presOf" srcId="{1CDDB9A9-B2CA-40BE-ADEF-182AC8CC7503}" destId="{41E975C0-0848-4AF0-B43A-71CB9DA19AC8}" srcOrd="0" destOrd="0" presId="urn:microsoft.com/office/officeart/2005/8/layout/hierarchy2"/>
    <dgm:cxn modelId="{A527E300-436E-4F4A-8A6A-795F06C835F0}" type="presParOf" srcId="{6199493D-685A-4FDA-B8A9-C0984A7ABE11}" destId="{4DA88C59-050C-4E5B-80A5-474CF9B77749}" srcOrd="0" destOrd="0" presId="urn:microsoft.com/office/officeart/2005/8/layout/hierarchy2"/>
    <dgm:cxn modelId="{7ED81728-06F4-4BF8-A751-139A55A89636}" type="presParOf" srcId="{4DA88C59-050C-4E5B-80A5-474CF9B77749}" destId="{F34BF7A9-5859-4532-9202-8EADA2C669A0}" srcOrd="0" destOrd="0" presId="urn:microsoft.com/office/officeart/2005/8/layout/hierarchy2"/>
    <dgm:cxn modelId="{5F7574C4-C006-483C-A05D-A2737631B24C}" type="presParOf" srcId="{4DA88C59-050C-4E5B-80A5-474CF9B77749}" destId="{499F4113-4F90-4B39-8E32-6C9FC479F797}" srcOrd="1" destOrd="0" presId="urn:microsoft.com/office/officeart/2005/8/layout/hierarchy2"/>
    <dgm:cxn modelId="{2027D085-D5E9-45F1-BCE8-5FCB217D1DE7}" type="presParOf" srcId="{499F4113-4F90-4B39-8E32-6C9FC479F797}" destId="{5F1B0695-2379-4FE1-AD65-1956B2AB4AEB}" srcOrd="0" destOrd="0" presId="urn:microsoft.com/office/officeart/2005/8/layout/hierarchy2"/>
    <dgm:cxn modelId="{1D92D4C4-CAA2-4928-899C-F63CF4B94911}" type="presParOf" srcId="{5F1B0695-2379-4FE1-AD65-1956B2AB4AEB}" destId="{E081FB46-FB5D-4F84-A859-E750774E1ABB}" srcOrd="0" destOrd="0" presId="urn:microsoft.com/office/officeart/2005/8/layout/hierarchy2"/>
    <dgm:cxn modelId="{5AFC8A17-F3C0-409F-A195-5DD5C7ABFB72}" type="presParOf" srcId="{499F4113-4F90-4B39-8E32-6C9FC479F797}" destId="{CEDF211E-E9CC-4D63-B999-B74C113A3BFA}" srcOrd="1" destOrd="0" presId="urn:microsoft.com/office/officeart/2005/8/layout/hierarchy2"/>
    <dgm:cxn modelId="{9F45808A-7E67-468D-BF8E-38E4EB64487F}" type="presParOf" srcId="{CEDF211E-E9CC-4D63-B999-B74C113A3BFA}" destId="{67DD5EBE-076C-4D54-A92A-93DBC443F384}" srcOrd="0" destOrd="0" presId="urn:microsoft.com/office/officeart/2005/8/layout/hierarchy2"/>
    <dgm:cxn modelId="{5B67643A-CCD6-46C9-A57D-CB1021A0A123}" type="presParOf" srcId="{CEDF211E-E9CC-4D63-B999-B74C113A3BFA}" destId="{061D4D47-20C8-426F-9444-63555330BCDD}" srcOrd="1" destOrd="0" presId="urn:microsoft.com/office/officeart/2005/8/layout/hierarchy2"/>
    <dgm:cxn modelId="{9E46F12A-723B-425F-85A5-14CF19123875}" type="presParOf" srcId="{061D4D47-20C8-426F-9444-63555330BCDD}" destId="{C68ABA6D-B888-4E5C-91FA-569BA61EDCE8}" srcOrd="0" destOrd="0" presId="urn:microsoft.com/office/officeart/2005/8/layout/hierarchy2"/>
    <dgm:cxn modelId="{E12DCD68-92A7-42C6-A0F7-D5530C471420}" type="presParOf" srcId="{C68ABA6D-B888-4E5C-91FA-569BA61EDCE8}" destId="{85A6CDAD-A2C8-40AF-9C98-3A53C095CE79}" srcOrd="0" destOrd="0" presId="urn:microsoft.com/office/officeart/2005/8/layout/hierarchy2"/>
    <dgm:cxn modelId="{9F57130F-2656-436C-9274-D17C94D6F07F}" type="presParOf" srcId="{061D4D47-20C8-426F-9444-63555330BCDD}" destId="{9FFBF714-4FC1-43EA-B554-7AE90035AF31}" srcOrd="1" destOrd="0" presId="urn:microsoft.com/office/officeart/2005/8/layout/hierarchy2"/>
    <dgm:cxn modelId="{8B97F146-77E1-42FE-9AC6-01BAFD2ADBD3}" type="presParOf" srcId="{9FFBF714-4FC1-43EA-B554-7AE90035AF31}" destId="{841397D2-2757-4649-A230-7EE369E20EC5}" srcOrd="0" destOrd="0" presId="urn:microsoft.com/office/officeart/2005/8/layout/hierarchy2"/>
    <dgm:cxn modelId="{26EDFD52-B8A8-4E17-89F3-E9AFF161C055}" type="presParOf" srcId="{9FFBF714-4FC1-43EA-B554-7AE90035AF31}" destId="{81B0CD22-A73E-4EAB-9E68-A9405B89508F}" srcOrd="1" destOrd="0" presId="urn:microsoft.com/office/officeart/2005/8/layout/hierarchy2"/>
    <dgm:cxn modelId="{4670D5CC-B964-4AD2-9DC2-434E5C8F96E6}" type="presParOf" srcId="{81B0CD22-A73E-4EAB-9E68-A9405B89508F}" destId="{CBFBFD3F-20FD-4EB9-B45A-EE68B7B0FA2A}" srcOrd="0" destOrd="0" presId="urn:microsoft.com/office/officeart/2005/8/layout/hierarchy2"/>
    <dgm:cxn modelId="{F4719A6C-F876-4919-AB73-D46CAE34489C}" type="presParOf" srcId="{CBFBFD3F-20FD-4EB9-B45A-EE68B7B0FA2A}" destId="{63107F4C-DDCF-4EA3-8B6A-DF1F7A2B2AAB}" srcOrd="0" destOrd="0" presId="urn:microsoft.com/office/officeart/2005/8/layout/hierarchy2"/>
    <dgm:cxn modelId="{D92D4E4B-B17A-491C-AFE6-3D0E76A7E7E3}" type="presParOf" srcId="{81B0CD22-A73E-4EAB-9E68-A9405B89508F}" destId="{8558AA48-4B25-405F-80E9-E98F5108E931}" srcOrd="1" destOrd="0" presId="urn:microsoft.com/office/officeart/2005/8/layout/hierarchy2"/>
    <dgm:cxn modelId="{348D77CD-6242-493E-BC81-59F3FAA3EAD2}" type="presParOf" srcId="{8558AA48-4B25-405F-80E9-E98F5108E931}" destId="{FFFE705A-34EB-4BFE-8249-BFC6C26FC5B4}" srcOrd="0" destOrd="0" presId="urn:microsoft.com/office/officeart/2005/8/layout/hierarchy2"/>
    <dgm:cxn modelId="{DF7E9D0A-D0DB-480E-AE94-118AFBC7C929}" type="presParOf" srcId="{8558AA48-4B25-405F-80E9-E98F5108E931}" destId="{B0CA2BF1-30F6-41C2-A63E-66A02BD0A3B6}" srcOrd="1" destOrd="0" presId="urn:microsoft.com/office/officeart/2005/8/layout/hierarchy2"/>
    <dgm:cxn modelId="{111188E5-6EC5-49A1-AB6C-FD8FED3BF172}" type="presParOf" srcId="{81B0CD22-A73E-4EAB-9E68-A9405B89508F}" destId="{33C006ED-27C4-44DE-8ED5-736834389EE3}" srcOrd="2" destOrd="0" presId="urn:microsoft.com/office/officeart/2005/8/layout/hierarchy2"/>
    <dgm:cxn modelId="{7D5D9C0C-B639-4DA7-948C-325CDDD32903}" type="presParOf" srcId="{33C006ED-27C4-44DE-8ED5-736834389EE3}" destId="{AF0F409B-89E6-492D-9382-A2E284F65315}" srcOrd="0" destOrd="0" presId="urn:microsoft.com/office/officeart/2005/8/layout/hierarchy2"/>
    <dgm:cxn modelId="{530A5300-4734-410B-ABCE-4ED6F2E972A1}" type="presParOf" srcId="{81B0CD22-A73E-4EAB-9E68-A9405B89508F}" destId="{9A8CE4A7-82C7-46F8-B32A-376F648CE8D7}" srcOrd="3" destOrd="0" presId="urn:microsoft.com/office/officeart/2005/8/layout/hierarchy2"/>
    <dgm:cxn modelId="{B7FCC89D-163C-44E1-88FB-E62F919798A6}" type="presParOf" srcId="{9A8CE4A7-82C7-46F8-B32A-376F648CE8D7}" destId="{BB0A3970-588C-45C7-92D0-CC0F6D93ECFD}" srcOrd="0" destOrd="0" presId="urn:microsoft.com/office/officeart/2005/8/layout/hierarchy2"/>
    <dgm:cxn modelId="{BD91F313-D8C8-4944-BCA6-D4F0573AC9F7}" type="presParOf" srcId="{9A8CE4A7-82C7-46F8-B32A-376F648CE8D7}" destId="{2812D398-F4A7-4D7B-89C4-9116DE2CC2E8}" srcOrd="1" destOrd="0" presId="urn:microsoft.com/office/officeart/2005/8/layout/hierarchy2"/>
    <dgm:cxn modelId="{64B39C07-8995-415B-9863-6DD860234DC0}" type="presParOf" srcId="{061D4D47-20C8-426F-9444-63555330BCDD}" destId="{6A87C3BC-0C05-4854-9998-DF9DEF656054}" srcOrd="2" destOrd="0" presId="urn:microsoft.com/office/officeart/2005/8/layout/hierarchy2"/>
    <dgm:cxn modelId="{DD7265AF-BF62-4604-BCD6-9F27BEB1ED5F}" type="presParOf" srcId="{6A87C3BC-0C05-4854-9998-DF9DEF656054}" destId="{6BB9597B-40B6-478E-B471-7F26668B3B9B}" srcOrd="0" destOrd="0" presId="urn:microsoft.com/office/officeart/2005/8/layout/hierarchy2"/>
    <dgm:cxn modelId="{804062FE-8C8E-49AF-9187-1F7B901BAEF1}" type="presParOf" srcId="{061D4D47-20C8-426F-9444-63555330BCDD}" destId="{3C703CA8-3322-433C-BF56-FABE7C63DC87}" srcOrd="3" destOrd="0" presId="urn:microsoft.com/office/officeart/2005/8/layout/hierarchy2"/>
    <dgm:cxn modelId="{156CDB06-3D03-4159-92EB-E5FAE078C481}" type="presParOf" srcId="{3C703CA8-3322-433C-BF56-FABE7C63DC87}" destId="{DCD1D1D4-84A5-4B67-A2E1-22CF353CFC01}" srcOrd="0" destOrd="0" presId="urn:microsoft.com/office/officeart/2005/8/layout/hierarchy2"/>
    <dgm:cxn modelId="{A12BA84F-C894-495D-99A9-CE6FF12169E1}" type="presParOf" srcId="{3C703CA8-3322-433C-BF56-FABE7C63DC87}" destId="{92E99D48-F320-4CF3-AC3F-8FC99D7E7146}" srcOrd="1" destOrd="0" presId="urn:microsoft.com/office/officeart/2005/8/layout/hierarchy2"/>
    <dgm:cxn modelId="{6897E9DA-D1F3-484C-9998-0406512F40AB}" type="presParOf" srcId="{92E99D48-F320-4CF3-AC3F-8FC99D7E7146}" destId="{9319CE53-EDBA-4190-B328-8C653463644C}" srcOrd="0" destOrd="0" presId="urn:microsoft.com/office/officeart/2005/8/layout/hierarchy2"/>
    <dgm:cxn modelId="{143EECAB-203A-42E0-92EA-871D32F7012F}" type="presParOf" srcId="{9319CE53-EDBA-4190-B328-8C653463644C}" destId="{293CE54D-25F8-4FA5-A595-5D222CC0542A}" srcOrd="0" destOrd="0" presId="urn:microsoft.com/office/officeart/2005/8/layout/hierarchy2"/>
    <dgm:cxn modelId="{4E07A21D-710F-4C2A-B36B-AE397382094B}" type="presParOf" srcId="{92E99D48-F320-4CF3-AC3F-8FC99D7E7146}" destId="{0439C3BE-4D19-428D-8D96-33FD208705AF}" srcOrd="1" destOrd="0" presId="urn:microsoft.com/office/officeart/2005/8/layout/hierarchy2"/>
    <dgm:cxn modelId="{430355A7-7576-4DC9-AE79-DEAABF2F9194}" type="presParOf" srcId="{0439C3BE-4D19-428D-8D96-33FD208705AF}" destId="{11FDF2E9-17C3-4A10-ADD2-F0D9CE641474}" srcOrd="0" destOrd="0" presId="urn:microsoft.com/office/officeart/2005/8/layout/hierarchy2"/>
    <dgm:cxn modelId="{A7C6E3ED-BBE1-423F-98D4-A44BD7D117DF}" type="presParOf" srcId="{0439C3BE-4D19-428D-8D96-33FD208705AF}" destId="{9651ACB0-C7D1-4B2F-A1FD-5623E9BBBB89}" srcOrd="1" destOrd="0" presId="urn:microsoft.com/office/officeart/2005/8/layout/hierarchy2"/>
    <dgm:cxn modelId="{2CC000CC-BEA6-4BED-BDC4-60CC6172F8C9}" type="presParOf" srcId="{92E99D48-F320-4CF3-AC3F-8FC99D7E7146}" destId="{B33FA65D-7B07-4332-BE36-DCA7BBE17C9F}" srcOrd="2" destOrd="0" presId="urn:microsoft.com/office/officeart/2005/8/layout/hierarchy2"/>
    <dgm:cxn modelId="{18DEFB83-2C30-4DB5-9ED9-60FFB368B5D5}" type="presParOf" srcId="{B33FA65D-7B07-4332-BE36-DCA7BBE17C9F}" destId="{91A86873-3FE4-47B8-BF27-0A6C17C4C886}" srcOrd="0" destOrd="0" presId="urn:microsoft.com/office/officeart/2005/8/layout/hierarchy2"/>
    <dgm:cxn modelId="{AC65BAAA-BDF0-4A36-B6C9-3EEBDEF3506A}" type="presParOf" srcId="{92E99D48-F320-4CF3-AC3F-8FC99D7E7146}" destId="{862D4D1F-677B-4860-9EC0-D6788658CDD4}" srcOrd="3" destOrd="0" presId="urn:microsoft.com/office/officeart/2005/8/layout/hierarchy2"/>
    <dgm:cxn modelId="{9C527A69-C733-4655-BD0F-0707E38824F0}" type="presParOf" srcId="{862D4D1F-677B-4860-9EC0-D6788658CDD4}" destId="{41E975C0-0848-4AF0-B43A-71CB9DA19AC8}" srcOrd="0" destOrd="0" presId="urn:microsoft.com/office/officeart/2005/8/layout/hierarchy2"/>
    <dgm:cxn modelId="{FF9EE6AE-430A-48CF-A87F-00F4F7ED62A7}" type="presParOf" srcId="{862D4D1F-677B-4860-9EC0-D6788658CDD4}" destId="{07CC1BE3-C142-450F-814D-40F9637DFBD7}" srcOrd="1" destOrd="0" presId="urn:microsoft.com/office/officeart/2005/8/layout/hierarchy2"/>
    <dgm:cxn modelId="{4F7D8E04-1BEC-404A-85A4-8C4196C00766}" type="presParOf" srcId="{499F4113-4F90-4B39-8E32-6C9FC479F797}" destId="{8B0617F7-F2E9-42D5-A796-EBB11801C73F}" srcOrd="2" destOrd="0" presId="urn:microsoft.com/office/officeart/2005/8/layout/hierarchy2"/>
    <dgm:cxn modelId="{BB0B4621-5D68-41F0-B709-D42E4BB12492}" type="presParOf" srcId="{8B0617F7-F2E9-42D5-A796-EBB11801C73F}" destId="{C40C17EE-877C-43BB-8D91-B531665CD7EA}" srcOrd="0" destOrd="0" presId="urn:microsoft.com/office/officeart/2005/8/layout/hierarchy2"/>
    <dgm:cxn modelId="{DFCAC435-987E-45B0-BABF-CF0EAE40D146}" type="presParOf" srcId="{499F4113-4F90-4B39-8E32-6C9FC479F797}" destId="{B0246975-63D8-4F56-85FE-B607FE83B3F2}" srcOrd="3" destOrd="0" presId="urn:microsoft.com/office/officeart/2005/8/layout/hierarchy2"/>
    <dgm:cxn modelId="{BAF49E24-23C6-470D-AFB5-FC59D2783B64}" type="presParOf" srcId="{B0246975-63D8-4F56-85FE-B607FE83B3F2}" destId="{B32963EF-1C33-496E-9980-BA110EAA5FA6}" srcOrd="0" destOrd="0" presId="urn:microsoft.com/office/officeart/2005/8/layout/hierarchy2"/>
    <dgm:cxn modelId="{1AF65A39-8BF8-4195-966B-E3CDA83502CC}" type="presParOf" srcId="{B0246975-63D8-4F56-85FE-B607FE83B3F2}" destId="{154AFE77-58AE-4ECE-A95D-0F09084360F1}" srcOrd="1" destOrd="0" presId="urn:microsoft.com/office/officeart/2005/8/layout/hierarchy2"/>
    <dgm:cxn modelId="{61BF724E-8E69-452E-B8A6-DA33D71D27A0}" type="presParOf" srcId="{154AFE77-58AE-4ECE-A95D-0F09084360F1}" destId="{7178923A-737F-4AC6-A778-781E136583B2}" srcOrd="0" destOrd="0" presId="urn:microsoft.com/office/officeart/2005/8/layout/hierarchy2"/>
    <dgm:cxn modelId="{91429CE9-E84D-44DE-AB2F-542DDF611C54}" type="presParOf" srcId="{7178923A-737F-4AC6-A778-781E136583B2}" destId="{2F57F801-CDC8-42FB-B042-1E489179267F}" srcOrd="0" destOrd="0" presId="urn:microsoft.com/office/officeart/2005/8/layout/hierarchy2"/>
    <dgm:cxn modelId="{D4EEF917-4FC1-4FB1-9684-0073BFAD874A}" type="presParOf" srcId="{154AFE77-58AE-4ECE-A95D-0F09084360F1}" destId="{349687FA-D6BD-4C6B-9618-334970393F15}" srcOrd="1" destOrd="0" presId="urn:microsoft.com/office/officeart/2005/8/layout/hierarchy2"/>
    <dgm:cxn modelId="{C0DFF36E-3A29-4F7B-8328-A34DFFEB2399}" type="presParOf" srcId="{349687FA-D6BD-4C6B-9618-334970393F15}" destId="{C97EBE76-F207-4279-A749-DECD21AE2382}" srcOrd="0" destOrd="0" presId="urn:microsoft.com/office/officeart/2005/8/layout/hierarchy2"/>
    <dgm:cxn modelId="{B48AF741-4CE3-4BAB-8882-F99D9B618A1B}" type="presParOf" srcId="{349687FA-D6BD-4C6B-9618-334970393F15}" destId="{D35D7528-F759-4ED8-B5FE-4567961C686B}" srcOrd="1" destOrd="0" presId="urn:microsoft.com/office/officeart/2005/8/layout/hierarchy2"/>
    <dgm:cxn modelId="{0C32FCB1-E3A5-4610-8703-384C97EB339E}" type="presParOf" srcId="{154AFE77-58AE-4ECE-A95D-0F09084360F1}" destId="{5BD67961-166F-43CF-8BA8-2D3CA24D64EB}" srcOrd="2" destOrd="0" presId="urn:microsoft.com/office/officeart/2005/8/layout/hierarchy2"/>
    <dgm:cxn modelId="{A5830133-3A76-491F-B181-1329D0A22845}" type="presParOf" srcId="{5BD67961-166F-43CF-8BA8-2D3CA24D64EB}" destId="{F84E027F-A610-425D-AEC2-20B169F29BEA}" srcOrd="0" destOrd="0" presId="urn:microsoft.com/office/officeart/2005/8/layout/hierarchy2"/>
    <dgm:cxn modelId="{DD10635A-CB30-43FA-B3D1-1A30097584ED}" type="presParOf" srcId="{154AFE77-58AE-4ECE-A95D-0F09084360F1}" destId="{20444B78-1C14-4B4A-949E-08BFBB5326E7}" srcOrd="3" destOrd="0" presId="urn:microsoft.com/office/officeart/2005/8/layout/hierarchy2"/>
    <dgm:cxn modelId="{16699606-7CAA-4363-93CD-B4A0C3D2B787}" type="presParOf" srcId="{20444B78-1C14-4B4A-949E-08BFBB5326E7}" destId="{67E9B51A-CDDF-4605-A730-04629EBF1AD1}" srcOrd="0" destOrd="0" presId="urn:microsoft.com/office/officeart/2005/8/layout/hierarchy2"/>
    <dgm:cxn modelId="{5AEF45EB-3134-4B61-8A02-EBF91B3C3DB6}" type="presParOf" srcId="{20444B78-1C14-4B4A-949E-08BFBB5326E7}" destId="{A198D6BD-1C72-4839-86A6-382F219E5430}" srcOrd="1" destOrd="0" presId="urn:microsoft.com/office/officeart/2005/8/layout/hierarchy2"/>
    <dgm:cxn modelId="{6F303441-B672-413D-B9D0-D96643366298}" type="presParOf" srcId="{A198D6BD-1C72-4839-86A6-382F219E5430}" destId="{DFE76B71-5031-44E0-B479-024F248A3CD3}" srcOrd="0" destOrd="0" presId="urn:microsoft.com/office/officeart/2005/8/layout/hierarchy2"/>
    <dgm:cxn modelId="{37F61248-F6BB-4D2C-A7A2-20E5B2D1ADBF}" type="presParOf" srcId="{DFE76B71-5031-44E0-B479-024F248A3CD3}" destId="{D0512C83-94E3-4811-A291-96D187802E50}" srcOrd="0" destOrd="0" presId="urn:microsoft.com/office/officeart/2005/8/layout/hierarchy2"/>
    <dgm:cxn modelId="{742E365F-ACA3-4B56-842B-801BCADD02AB}" type="presParOf" srcId="{A198D6BD-1C72-4839-86A6-382F219E5430}" destId="{D9F610FE-DA1E-420B-B29D-BCE54F5B0ED8}" srcOrd="1" destOrd="0" presId="urn:microsoft.com/office/officeart/2005/8/layout/hierarchy2"/>
    <dgm:cxn modelId="{E16514E2-6CC6-4AF2-92BF-F1C759AEEB1E}" type="presParOf" srcId="{D9F610FE-DA1E-420B-B29D-BCE54F5B0ED8}" destId="{08A95D02-5A8F-48B5-8577-E2E5B9619CE1}" srcOrd="0" destOrd="0" presId="urn:microsoft.com/office/officeart/2005/8/layout/hierarchy2"/>
    <dgm:cxn modelId="{7DF9FF29-76D1-4B98-A22F-3BF2FC3725DF}" type="presParOf" srcId="{D9F610FE-DA1E-420B-B29D-BCE54F5B0ED8}" destId="{765C7186-8C68-4C7F-A70D-F91176D7F97D}" srcOrd="1" destOrd="0" presId="urn:microsoft.com/office/officeart/2005/8/layout/hierarchy2"/>
    <dgm:cxn modelId="{E5D8F14B-CD91-40D0-99AD-D82A56DE95D7}" type="presParOf" srcId="{A198D6BD-1C72-4839-86A6-382F219E5430}" destId="{8F20C795-BFB3-4377-9AF6-0F137CD7CE41}" srcOrd="2" destOrd="0" presId="urn:microsoft.com/office/officeart/2005/8/layout/hierarchy2"/>
    <dgm:cxn modelId="{B170E4A5-43A6-4AC0-8F15-3E0197EC6573}" type="presParOf" srcId="{8F20C795-BFB3-4377-9AF6-0F137CD7CE41}" destId="{8E714750-B197-4B55-94A2-7428665AE2DF}" srcOrd="0" destOrd="0" presId="urn:microsoft.com/office/officeart/2005/8/layout/hierarchy2"/>
    <dgm:cxn modelId="{248DB48D-CEC0-4B02-9C54-796310196727}" type="presParOf" srcId="{A198D6BD-1C72-4839-86A6-382F219E5430}" destId="{B17DAFF6-9AB6-4309-BC79-D5B7CE94C3A8}" srcOrd="3" destOrd="0" presId="urn:microsoft.com/office/officeart/2005/8/layout/hierarchy2"/>
    <dgm:cxn modelId="{A6450D91-BC33-4F18-A822-1023CEEC7EDD}" type="presParOf" srcId="{B17DAFF6-9AB6-4309-BC79-D5B7CE94C3A8}" destId="{40DBC34F-763A-4549-8DE9-7CB64D578226}" srcOrd="0" destOrd="0" presId="urn:microsoft.com/office/officeart/2005/8/layout/hierarchy2"/>
    <dgm:cxn modelId="{2242E502-D80C-4A56-8E8D-DCAC849AF426}" type="presParOf" srcId="{B17DAFF6-9AB6-4309-BC79-D5B7CE94C3A8}" destId="{5AF186AA-EC0D-4D84-A108-93990CC74CC8}" srcOrd="1" destOrd="0" presId="urn:microsoft.com/office/officeart/2005/8/layout/hierarchy2"/>
    <dgm:cxn modelId="{CC6C8900-3B77-4BBF-BEF2-DFC970EE4C66}" type="presParOf" srcId="{A198D6BD-1C72-4839-86A6-382F219E5430}" destId="{4D066790-832C-4FCF-A88D-F42C84402AAE}" srcOrd="4" destOrd="0" presId="urn:microsoft.com/office/officeart/2005/8/layout/hierarchy2"/>
    <dgm:cxn modelId="{838123F4-2857-4902-9211-D7BBF6AFA741}" type="presParOf" srcId="{4D066790-832C-4FCF-A88D-F42C84402AAE}" destId="{2755F4C6-0EDC-4E67-A8EC-4745B5005C50}" srcOrd="0" destOrd="0" presId="urn:microsoft.com/office/officeart/2005/8/layout/hierarchy2"/>
    <dgm:cxn modelId="{995DCF77-6713-41F5-8620-10E07659F779}" type="presParOf" srcId="{A198D6BD-1C72-4839-86A6-382F219E5430}" destId="{83FD0A02-C6E9-4879-A72D-C55FE03630A4}" srcOrd="5" destOrd="0" presId="urn:microsoft.com/office/officeart/2005/8/layout/hierarchy2"/>
    <dgm:cxn modelId="{76E0C2D7-AA7B-4625-A829-09F4049B28AA}" type="presParOf" srcId="{83FD0A02-C6E9-4879-A72D-C55FE03630A4}" destId="{C67C304F-5582-43B0-8703-4FDF4209A8D1}" srcOrd="0" destOrd="0" presId="urn:microsoft.com/office/officeart/2005/8/layout/hierarchy2"/>
    <dgm:cxn modelId="{A7E2585E-2AC9-400E-AFEE-861612F092F5}" type="presParOf" srcId="{83FD0A02-C6E9-4879-A72D-C55FE03630A4}" destId="{9FFEE7F5-CC46-4E3A-ABA1-651D776E4668}" srcOrd="1" destOrd="0" presId="urn:microsoft.com/office/officeart/2005/8/layout/hierarchy2"/>
    <dgm:cxn modelId="{9924B48B-40BB-4924-AD16-10E7F1E1216E}" type="presParOf" srcId="{499F4113-4F90-4B39-8E32-6C9FC479F797}" destId="{03F5F5BF-39BC-4510-A15D-5B813B9D165A}" srcOrd="4" destOrd="0" presId="urn:microsoft.com/office/officeart/2005/8/layout/hierarchy2"/>
    <dgm:cxn modelId="{B00247C3-8E3A-49D7-840A-E35CE31DA30B}" type="presParOf" srcId="{03F5F5BF-39BC-4510-A15D-5B813B9D165A}" destId="{DAFCC16C-C7E1-4493-9DAF-1500DE0D652C}" srcOrd="0" destOrd="0" presId="urn:microsoft.com/office/officeart/2005/8/layout/hierarchy2"/>
    <dgm:cxn modelId="{CCCD58EA-9227-4CBE-8876-E1EFF1C5956A}" type="presParOf" srcId="{499F4113-4F90-4B39-8E32-6C9FC479F797}" destId="{724CF04D-9FE0-48C5-9B4C-ED3343C36486}" srcOrd="5" destOrd="0" presId="urn:microsoft.com/office/officeart/2005/8/layout/hierarchy2"/>
    <dgm:cxn modelId="{54DFD5B2-3D70-45B4-9F83-CA1F58DC25EC}" type="presParOf" srcId="{724CF04D-9FE0-48C5-9B4C-ED3343C36486}" destId="{B045F447-647B-43F5-A1E3-D6717D595D70}" srcOrd="0" destOrd="0" presId="urn:microsoft.com/office/officeart/2005/8/layout/hierarchy2"/>
    <dgm:cxn modelId="{89D28C8D-6589-4E0D-93C5-2B2524DCB065}" type="presParOf" srcId="{724CF04D-9FE0-48C5-9B4C-ED3343C36486}" destId="{9C771BD9-D82C-4535-9A13-A9E00D5648C3}" srcOrd="1" destOrd="0" presId="urn:microsoft.com/office/officeart/2005/8/layout/hierarchy2"/>
    <dgm:cxn modelId="{C4DF72F7-6333-4002-9884-97005C237F16}" type="presParOf" srcId="{9C771BD9-D82C-4535-9A13-A9E00D5648C3}" destId="{534DDD81-2DFC-4C05-B658-9A303D144049}" srcOrd="0" destOrd="0" presId="urn:microsoft.com/office/officeart/2005/8/layout/hierarchy2"/>
    <dgm:cxn modelId="{449ED4BE-F511-4F1F-B8BD-B899D2966D6B}" type="presParOf" srcId="{534DDD81-2DFC-4C05-B658-9A303D144049}" destId="{1212B2F4-3F76-44A2-B3EF-B68A620F1BEF}" srcOrd="0" destOrd="0" presId="urn:microsoft.com/office/officeart/2005/8/layout/hierarchy2"/>
    <dgm:cxn modelId="{BFF9CF3F-98E0-4A57-95E3-846B3D484A49}" type="presParOf" srcId="{9C771BD9-D82C-4535-9A13-A9E00D5648C3}" destId="{56888620-26C1-41F6-8B07-FCFFA5E7855B}" srcOrd="1" destOrd="0" presId="urn:microsoft.com/office/officeart/2005/8/layout/hierarchy2"/>
    <dgm:cxn modelId="{6791C467-BA5F-46BF-8DA2-9DD1E3090D5A}" type="presParOf" srcId="{56888620-26C1-41F6-8B07-FCFFA5E7855B}" destId="{8369DF19-65CA-4D03-B9C3-641ABF6F5A17}" srcOrd="0" destOrd="0" presId="urn:microsoft.com/office/officeart/2005/8/layout/hierarchy2"/>
    <dgm:cxn modelId="{1404773F-DE8A-41C7-B807-435CBFCD1760}" type="presParOf" srcId="{56888620-26C1-41F6-8B07-FCFFA5E7855B}" destId="{9F9D2250-335C-40B1-A37F-E27E745ED94C}" srcOrd="1" destOrd="0" presId="urn:microsoft.com/office/officeart/2005/8/layout/hierarchy2"/>
    <dgm:cxn modelId="{CFDDB2EC-442F-4AF1-8F4B-E1A0CAA38AD6}" type="presParOf" srcId="{9F9D2250-335C-40B1-A37F-E27E745ED94C}" destId="{670AE49B-7231-4CB4-ADD9-79CEC1D735DC}" srcOrd="0" destOrd="0" presId="urn:microsoft.com/office/officeart/2005/8/layout/hierarchy2"/>
    <dgm:cxn modelId="{9D95AFD5-8F50-4FF7-9309-1A3A4955FC8B}" type="presParOf" srcId="{670AE49B-7231-4CB4-ADD9-79CEC1D735DC}" destId="{277162D5-4811-41C1-84CA-585EC76D81B9}" srcOrd="0" destOrd="0" presId="urn:microsoft.com/office/officeart/2005/8/layout/hierarchy2"/>
    <dgm:cxn modelId="{8E23E3DA-9094-48CA-B134-A0F97ADB01F4}" type="presParOf" srcId="{9F9D2250-335C-40B1-A37F-E27E745ED94C}" destId="{58A2A792-D065-4536-9E6F-109ABED8C482}" srcOrd="1" destOrd="0" presId="urn:microsoft.com/office/officeart/2005/8/layout/hierarchy2"/>
    <dgm:cxn modelId="{98B49501-B03F-4223-BBE5-62FAB4AB842B}" type="presParOf" srcId="{58A2A792-D065-4536-9E6F-109ABED8C482}" destId="{8C3A8281-BEBC-4D0F-9A97-D79C3ED5025E}" srcOrd="0" destOrd="0" presId="urn:microsoft.com/office/officeart/2005/8/layout/hierarchy2"/>
    <dgm:cxn modelId="{96903C73-9717-4CE6-B929-E75FEC66A2B1}" type="presParOf" srcId="{58A2A792-D065-4536-9E6F-109ABED8C482}" destId="{93716A34-C78F-46AD-B06F-CAF5A72AD3F3}" srcOrd="1" destOrd="0" presId="urn:microsoft.com/office/officeart/2005/8/layout/hierarchy2"/>
    <dgm:cxn modelId="{49871990-83FD-4DF4-BB29-03DDDB5D2670}" type="presParOf" srcId="{9F9D2250-335C-40B1-A37F-E27E745ED94C}" destId="{6E80509C-A74C-4F4D-BE4B-1CE9E695AA14}" srcOrd="2" destOrd="0" presId="urn:microsoft.com/office/officeart/2005/8/layout/hierarchy2"/>
    <dgm:cxn modelId="{BE353068-0DD9-455E-86A4-5CD95B6836A2}" type="presParOf" srcId="{6E80509C-A74C-4F4D-BE4B-1CE9E695AA14}" destId="{7A65EEE7-5E31-4EB0-A323-38AA9802391A}" srcOrd="0" destOrd="0" presId="urn:microsoft.com/office/officeart/2005/8/layout/hierarchy2"/>
    <dgm:cxn modelId="{D2319396-827D-40DB-85BB-18985119CC8B}" type="presParOf" srcId="{9F9D2250-335C-40B1-A37F-E27E745ED94C}" destId="{D55FE8B5-CC8A-42C8-8934-12FB73C6A2BA}" srcOrd="3" destOrd="0" presId="urn:microsoft.com/office/officeart/2005/8/layout/hierarchy2"/>
    <dgm:cxn modelId="{846C1B31-8EB4-4C43-8C13-BE7FC07332A3}" type="presParOf" srcId="{D55FE8B5-CC8A-42C8-8934-12FB73C6A2BA}" destId="{DF3C9F9A-6349-4220-9E53-E8FECE7878A9}" srcOrd="0" destOrd="0" presId="urn:microsoft.com/office/officeart/2005/8/layout/hierarchy2"/>
    <dgm:cxn modelId="{AA3DBA58-0DC3-4DBD-90F4-20BEC889D1E0}" type="presParOf" srcId="{D55FE8B5-CC8A-42C8-8934-12FB73C6A2BA}" destId="{B014A863-B594-4163-8578-68AB2C8E47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BF7A9-5859-4532-9202-8EADA2C669A0}">
      <dsp:nvSpPr>
        <dsp:cNvPr id="0" name=""/>
        <dsp:cNvSpPr/>
      </dsp:nvSpPr>
      <dsp:spPr>
        <a:xfrm>
          <a:off x="144464" y="494099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Present entire distribution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57461" y="507096"/>
        <a:ext cx="861506" cy="417756"/>
      </dsp:txXfrm>
    </dsp:sp>
    <dsp:sp modelId="{4ACA018C-9D16-4C49-B383-9911A5FFAC3E}">
      <dsp:nvSpPr>
        <dsp:cNvPr id="0" name=""/>
        <dsp:cNvSpPr/>
      </dsp:nvSpPr>
      <dsp:spPr>
        <a:xfrm>
          <a:off x="1031964" y="707370"/>
          <a:ext cx="802400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802400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13104" y="695914"/>
        <a:ext cx="40120" cy="40120"/>
      </dsp:txXfrm>
    </dsp:sp>
    <dsp:sp modelId="{29B7EFD7-A416-4A6F-A992-545D452B23EF}">
      <dsp:nvSpPr>
        <dsp:cNvPr id="0" name=""/>
        <dsp:cNvSpPr/>
      </dsp:nvSpPr>
      <dsp:spPr>
        <a:xfrm>
          <a:off x="1834364" y="494099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Table or graph?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847361" y="507096"/>
        <a:ext cx="861506" cy="417756"/>
      </dsp:txXfrm>
    </dsp:sp>
    <dsp:sp modelId="{A4D6499F-59EE-4A1D-B58F-FD891EC168B3}">
      <dsp:nvSpPr>
        <dsp:cNvPr id="0" name=""/>
        <dsp:cNvSpPr/>
      </dsp:nvSpPr>
      <dsp:spPr>
        <a:xfrm rot="21230753">
          <a:off x="2709477" y="476929"/>
          <a:ext cx="4299134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4299134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751566" y="378056"/>
        <a:ext cx="214956" cy="214956"/>
      </dsp:txXfrm>
    </dsp:sp>
    <dsp:sp modelId="{C750847F-C67B-4377-A609-55871693D7BD}">
      <dsp:nvSpPr>
        <dsp:cNvPr id="0" name=""/>
        <dsp:cNvSpPr/>
      </dsp:nvSpPr>
      <dsp:spPr>
        <a:xfrm>
          <a:off x="6996224" y="33216"/>
          <a:ext cx="887509" cy="443754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Frequency Distribution Table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7009221" y="46213"/>
        <a:ext cx="861515" cy="417760"/>
      </dsp:txXfrm>
    </dsp:sp>
    <dsp:sp modelId="{6470FEDD-C8F4-4AC3-8847-F1D70EF338BF}">
      <dsp:nvSpPr>
        <dsp:cNvPr id="0" name=""/>
        <dsp:cNvSpPr/>
      </dsp:nvSpPr>
      <dsp:spPr>
        <a:xfrm rot="1101162">
          <a:off x="2702011" y="830270"/>
          <a:ext cx="780652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780652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072821" y="819358"/>
        <a:ext cx="39032" cy="39032"/>
      </dsp:txXfrm>
    </dsp:sp>
    <dsp:sp modelId="{8C8BD48C-5C60-495B-8E2B-070CEC5518AB}">
      <dsp:nvSpPr>
        <dsp:cNvPr id="0" name=""/>
        <dsp:cNvSpPr/>
      </dsp:nvSpPr>
      <dsp:spPr>
        <a:xfrm>
          <a:off x="3462810" y="739900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Scale of measurement?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475807" y="752897"/>
        <a:ext cx="861506" cy="417756"/>
      </dsp:txXfrm>
    </dsp:sp>
    <dsp:sp modelId="{FCE40AE0-B449-458F-88D9-78408C7689BF}">
      <dsp:nvSpPr>
        <dsp:cNvPr id="0" name=""/>
        <dsp:cNvSpPr/>
      </dsp:nvSpPr>
      <dsp:spPr>
        <a:xfrm rot="21281551">
          <a:off x="4344613" y="830269"/>
          <a:ext cx="2657306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2657306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06834" y="772441"/>
        <a:ext cx="132865" cy="132865"/>
      </dsp:txXfrm>
    </dsp:sp>
    <dsp:sp modelId="{ACB7AE21-466F-4208-8840-DCC4B1909A0D}">
      <dsp:nvSpPr>
        <dsp:cNvPr id="0" name=""/>
        <dsp:cNvSpPr/>
      </dsp:nvSpPr>
      <dsp:spPr>
        <a:xfrm>
          <a:off x="6996224" y="494097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Bar Graph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7009221" y="507094"/>
        <a:ext cx="861506" cy="417756"/>
      </dsp:txXfrm>
    </dsp:sp>
    <dsp:sp modelId="{1D44779A-A419-478B-ADA2-0EECD7890B34}">
      <dsp:nvSpPr>
        <dsp:cNvPr id="0" name=""/>
        <dsp:cNvSpPr/>
      </dsp:nvSpPr>
      <dsp:spPr>
        <a:xfrm rot="278834">
          <a:off x="4345946" y="1060710"/>
          <a:ext cx="2654641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2654641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06901" y="1002949"/>
        <a:ext cx="132732" cy="132732"/>
      </dsp:txXfrm>
    </dsp:sp>
    <dsp:sp modelId="{D1CDEAC9-1E92-4AFC-B7AA-CA280DFD85B5}">
      <dsp:nvSpPr>
        <dsp:cNvPr id="0" name=""/>
        <dsp:cNvSpPr/>
      </dsp:nvSpPr>
      <dsp:spPr>
        <a:xfrm>
          <a:off x="6996224" y="954980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Histogram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or Polygon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7009221" y="967977"/>
        <a:ext cx="861506" cy="417756"/>
      </dsp:txXfrm>
    </dsp:sp>
    <dsp:sp modelId="{5C455094-8000-4B60-8696-D8BEDFFE22E7}">
      <dsp:nvSpPr>
        <dsp:cNvPr id="0" name=""/>
        <dsp:cNvSpPr/>
      </dsp:nvSpPr>
      <dsp:spPr>
        <a:xfrm>
          <a:off x="144464" y="2491249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Summarize entire distribution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57461" y="2504246"/>
        <a:ext cx="861506" cy="417756"/>
      </dsp:txXfrm>
    </dsp:sp>
    <dsp:sp modelId="{0DBAC5ED-BFBB-4B86-A72F-467B7B4EDA78}">
      <dsp:nvSpPr>
        <dsp:cNvPr id="0" name=""/>
        <dsp:cNvSpPr/>
      </dsp:nvSpPr>
      <dsp:spPr>
        <a:xfrm rot="19353221">
          <a:off x="927825" y="2397265"/>
          <a:ext cx="1010677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1010677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07897" y="2380603"/>
        <a:ext cx="50533" cy="50533"/>
      </dsp:txXfrm>
    </dsp:sp>
    <dsp:sp modelId="{D7C902AB-6602-4159-8DEB-6872496D5FAD}">
      <dsp:nvSpPr>
        <dsp:cNvPr id="0" name=""/>
        <dsp:cNvSpPr/>
      </dsp:nvSpPr>
      <dsp:spPr>
        <a:xfrm>
          <a:off x="1834364" y="1876740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Central tendency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847361" y="1889737"/>
        <a:ext cx="861506" cy="417756"/>
      </dsp:txXfrm>
    </dsp:sp>
    <dsp:sp modelId="{2EB8D6E5-2993-4EEE-8C0C-6F93C9E0B027}">
      <dsp:nvSpPr>
        <dsp:cNvPr id="0" name=""/>
        <dsp:cNvSpPr/>
      </dsp:nvSpPr>
      <dsp:spPr>
        <a:xfrm>
          <a:off x="2721864" y="2090010"/>
          <a:ext cx="740945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740945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073813" y="2080091"/>
        <a:ext cx="37047" cy="37047"/>
      </dsp:txXfrm>
    </dsp:sp>
    <dsp:sp modelId="{EB82D9C5-74F0-4D45-84E2-92FD31E30940}">
      <dsp:nvSpPr>
        <dsp:cNvPr id="0" name=""/>
        <dsp:cNvSpPr/>
      </dsp:nvSpPr>
      <dsp:spPr>
        <a:xfrm>
          <a:off x="3462810" y="1876740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Scale of measurement?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475807" y="1889737"/>
        <a:ext cx="861506" cy="417756"/>
      </dsp:txXfrm>
    </dsp:sp>
    <dsp:sp modelId="{68F12FA7-8F4A-45B4-8122-0AE53619CB38}">
      <dsp:nvSpPr>
        <dsp:cNvPr id="0" name=""/>
        <dsp:cNvSpPr/>
      </dsp:nvSpPr>
      <dsp:spPr>
        <a:xfrm rot="20012159">
          <a:off x="4303350" y="1890296"/>
          <a:ext cx="896311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896311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729097" y="1876493"/>
        <a:ext cx="44815" cy="44815"/>
      </dsp:txXfrm>
    </dsp:sp>
    <dsp:sp modelId="{242E91DB-52F9-4638-9389-48426E24C8D9}">
      <dsp:nvSpPr>
        <dsp:cNvPr id="0" name=""/>
        <dsp:cNvSpPr/>
      </dsp:nvSpPr>
      <dsp:spPr>
        <a:xfrm>
          <a:off x="5152700" y="1477311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Skewed, open-ended, or undetermined scores?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5165697" y="1490308"/>
        <a:ext cx="861506" cy="417756"/>
      </dsp:txXfrm>
    </dsp:sp>
    <dsp:sp modelId="{BAAB60BC-AAF4-47EC-948F-A8F582712781}">
      <dsp:nvSpPr>
        <dsp:cNvPr id="0" name=""/>
        <dsp:cNvSpPr/>
      </dsp:nvSpPr>
      <dsp:spPr>
        <a:xfrm rot="21379327">
          <a:off x="6039214" y="1659855"/>
          <a:ext cx="957996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957996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494262" y="1644510"/>
        <a:ext cx="47899" cy="47899"/>
      </dsp:txXfrm>
    </dsp:sp>
    <dsp:sp modelId="{590DC4CF-9999-4913-9068-5DCDA30E2661}">
      <dsp:nvSpPr>
        <dsp:cNvPr id="0" name=""/>
        <dsp:cNvSpPr/>
      </dsp:nvSpPr>
      <dsp:spPr>
        <a:xfrm>
          <a:off x="6996224" y="1415859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Mean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7009221" y="1428856"/>
        <a:ext cx="861506" cy="417756"/>
      </dsp:txXfrm>
    </dsp:sp>
    <dsp:sp modelId="{3ED50098-4DA4-41AA-83CB-79A1B474C6B4}">
      <dsp:nvSpPr>
        <dsp:cNvPr id="0" name=""/>
        <dsp:cNvSpPr/>
      </dsp:nvSpPr>
      <dsp:spPr>
        <a:xfrm rot="1360523">
          <a:off x="6000157" y="1890297"/>
          <a:ext cx="1036110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1036110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492309" y="1872999"/>
        <a:ext cx="51805" cy="51805"/>
      </dsp:txXfrm>
    </dsp:sp>
    <dsp:sp modelId="{FF1241FA-AD77-474E-81CC-C589829B726B}">
      <dsp:nvSpPr>
        <dsp:cNvPr id="0" name=""/>
        <dsp:cNvSpPr/>
      </dsp:nvSpPr>
      <dsp:spPr>
        <a:xfrm>
          <a:off x="6996224" y="1876742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Median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7009221" y="1889739"/>
        <a:ext cx="861506" cy="417756"/>
      </dsp:txXfrm>
    </dsp:sp>
    <dsp:sp modelId="{8490F48B-FFB8-4E46-BFFE-423613BFF57D}">
      <dsp:nvSpPr>
        <dsp:cNvPr id="0" name=""/>
        <dsp:cNvSpPr/>
      </dsp:nvSpPr>
      <dsp:spPr>
        <a:xfrm>
          <a:off x="4350310" y="2090010"/>
          <a:ext cx="2645914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2645914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07119" y="2032467"/>
        <a:ext cx="132295" cy="132295"/>
      </dsp:txXfrm>
    </dsp:sp>
    <dsp:sp modelId="{02BB5D80-E7C2-4D40-A697-38BACD95FB1C}">
      <dsp:nvSpPr>
        <dsp:cNvPr id="0" name=""/>
        <dsp:cNvSpPr/>
      </dsp:nvSpPr>
      <dsp:spPr>
        <a:xfrm>
          <a:off x="6996224" y="1876740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Median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7009221" y="1889737"/>
        <a:ext cx="861506" cy="417756"/>
      </dsp:txXfrm>
    </dsp:sp>
    <dsp:sp modelId="{15A05744-6978-4926-8338-80FD48D0F122}">
      <dsp:nvSpPr>
        <dsp:cNvPr id="0" name=""/>
        <dsp:cNvSpPr/>
      </dsp:nvSpPr>
      <dsp:spPr>
        <a:xfrm rot="592862">
          <a:off x="4330390" y="2320451"/>
          <a:ext cx="2685753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2685753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06123" y="2261912"/>
        <a:ext cx="134287" cy="134287"/>
      </dsp:txXfrm>
    </dsp:sp>
    <dsp:sp modelId="{270A87EC-82D3-4ECE-B800-2A8761C00761}">
      <dsp:nvSpPr>
        <dsp:cNvPr id="0" name=""/>
        <dsp:cNvSpPr/>
      </dsp:nvSpPr>
      <dsp:spPr>
        <a:xfrm>
          <a:off x="6996224" y="2337623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Mode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7009221" y="2350620"/>
        <a:ext cx="861506" cy="417756"/>
      </dsp:txXfrm>
    </dsp:sp>
    <dsp:sp modelId="{4AC4B98E-3985-4F3B-8ECB-17964CE6C5E6}">
      <dsp:nvSpPr>
        <dsp:cNvPr id="0" name=""/>
        <dsp:cNvSpPr/>
      </dsp:nvSpPr>
      <dsp:spPr>
        <a:xfrm rot="2625009">
          <a:off x="877764" y="3088587"/>
          <a:ext cx="1110800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1110800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05394" y="3069422"/>
        <a:ext cx="55540" cy="55540"/>
      </dsp:txXfrm>
    </dsp:sp>
    <dsp:sp modelId="{0C98E437-6D32-4E66-BB75-C8094CE65BE3}">
      <dsp:nvSpPr>
        <dsp:cNvPr id="0" name=""/>
        <dsp:cNvSpPr/>
      </dsp:nvSpPr>
      <dsp:spPr>
        <a:xfrm>
          <a:off x="1834364" y="3259382"/>
          <a:ext cx="887509" cy="443754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Variability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847361" y="3272379"/>
        <a:ext cx="861515" cy="417760"/>
      </dsp:txXfrm>
    </dsp:sp>
    <dsp:sp modelId="{FF43E826-08B2-4C67-A03B-FB1D9D0BBCC7}">
      <dsp:nvSpPr>
        <dsp:cNvPr id="0" name=""/>
        <dsp:cNvSpPr/>
      </dsp:nvSpPr>
      <dsp:spPr>
        <a:xfrm>
          <a:off x="2721874" y="3472655"/>
          <a:ext cx="740935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740935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073818" y="3462736"/>
        <a:ext cx="37046" cy="37046"/>
      </dsp:txXfrm>
    </dsp:sp>
    <dsp:sp modelId="{549DC8F9-3267-427D-9CCB-CCDF7AD1B960}">
      <dsp:nvSpPr>
        <dsp:cNvPr id="0" name=""/>
        <dsp:cNvSpPr/>
      </dsp:nvSpPr>
      <dsp:spPr>
        <a:xfrm>
          <a:off x="3462810" y="3259385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What measure of central tendency?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475807" y="3272382"/>
        <a:ext cx="861506" cy="417756"/>
      </dsp:txXfrm>
    </dsp:sp>
    <dsp:sp modelId="{3EFE676F-EFE3-406E-8E13-71A64FA6B735}">
      <dsp:nvSpPr>
        <dsp:cNvPr id="0" name=""/>
        <dsp:cNvSpPr/>
      </dsp:nvSpPr>
      <dsp:spPr>
        <a:xfrm rot="21007138">
          <a:off x="4330390" y="3242213"/>
          <a:ext cx="2685753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2685753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06123" y="3183674"/>
        <a:ext cx="134287" cy="134287"/>
      </dsp:txXfrm>
    </dsp:sp>
    <dsp:sp modelId="{8BA736C7-51DD-4A97-9FDC-335EA6905236}">
      <dsp:nvSpPr>
        <dsp:cNvPr id="0" name=""/>
        <dsp:cNvSpPr/>
      </dsp:nvSpPr>
      <dsp:spPr>
        <a:xfrm>
          <a:off x="6996224" y="2798501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Standard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 Deviation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7009221" y="2811498"/>
        <a:ext cx="861506" cy="417756"/>
      </dsp:txXfrm>
    </dsp:sp>
    <dsp:sp modelId="{B1D0F3CD-D2EE-4311-ABB4-2162911C890B}">
      <dsp:nvSpPr>
        <dsp:cNvPr id="0" name=""/>
        <dsp:cNvSpPr/>
      </dsp:nvSpPr>
      <dsp:spPr>
        <a:xfrm>
          <a:off x="4350310" y="3472655"/>
          <a:ext cx="2645914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2645914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07119" y="3415112"/>
        <a:ext cx="132295" cy="132295"/>
      </dsp:txXfrm>
    </dsp:sp>
    <dsp:sp modelId="{8A5469C9-4AFF-4D10-A8ED-2749D76C6E32}">
      <dsp:nvSpPr>
        <dsp:cNvPr id="0" name=""/>
        <dsp:cNvSpPr/>
      </dsp:nvSpPr>
      <dsp:spPr>
        <a:xfrm>
          <a:off x="6996224" y="3259385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Semi-</a:t>
          </a:r>
          <a:r>
            <a:rPr lang="en-US" sz="800" kern="1200" dirty="0" err="1" smtClean="0"/>
            <a:t>interquartile</a:t>
          </a:r>
          <a:r>
            <a:rPr lang="en-US" sz="800" kern="1200" dirty="0" smtClean="0"/>
            <a:t> range or Range</a:t>
          </a:r>
          <a:endParaRPr lang="en-US" sz="800" kern="1200" dirty="0"/>
        </a:p>
      </dsp:txBody>
      <dsp:txXfrm>
        <a:off x="7009221" y="3272382"/>
        <a:ext cx="861506" cy="417756"/>
      </dsp:txXfrm>
    </dsp:sp>
    <dsp:sp modelId="{A088E0DD-949A-4CB2-8AFC-7BA3A8E3774C}">
      <dsp:nvSpPr>
        <dsp:cNvPr id="0" name=""/>
        <dsp:cNvSpPr/>
      </dsp:nvSpPr>
      <dsp:spPr>
        <a:xfrm rot="1370490">
          <a:off x="4316172" y="3641644"/>
          <a:ext cx="870666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870666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729738" y="3628482"/>
        <a:ext cx="43533" cy="43533"/>
      </dsp:txXfrm>
    </dsp:sp>
    <dsp:sp modelId="{B2EC65E2-9181-4B80-843E-93653EFE0FA5}">
      <dsp:nvSpPr>
        <dsp:cNvPr id="0" name=""/>
        <dsp:cNvSpPr/>
      </dsp:nvSpPr>
      <dsp:spPr>
        <a:xfrm>
          <a:off x="5152700" y="3597363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Nominal scale?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5165697" y="3610360"/>
        <a:ext cx="861506" cy="417756"/>
      </dsp:txXfrm>
    </dsp:sp>
    <dsp:sp modelId="{2CEF75D0-FC9E-4D06-984B-BB729A164633}">
      <dsp:nvSpPr>
        <dsp:cNvPr id="0" name=""/>
        <dsp:cNvSpPr/>
      </dsp:nvSpPr>
      <dsp:spPr>
        <a:xfrm rot="20431806">
          <a:off x="6011208" y="3641643"/>
          <a:ext cx="1014007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1014007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492862" y="3624897"/>
        <a:ext cx="50700" cy="50700"/>
      </dsp:txXfrm>
    </dsp:sp>
    <dsp:sp modelId="{FE340085-7C6B-4738-A739-E1A9E2C39137}">
      <dsp:nvSpPr>
        <dsp:cNvPr id="0" name=""/>
        <dsp:cNvSpPr/>
      </dsp:nvSpPr>
      <dsp:spPr>
        <a:xfrm>
          <a:off x="6996224" y="3259382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Range or Semi-</a:t>
          </a:r>
          <a:r>
            <a:rPr lang="en-US" sz="800" kern="1200" dirty="0" err="1" smtClean="0">
              <a:solidFill>
                <a:schemeClr val="tx1"/>
              </a:solidFill>
            </a:rPr>
            <a:t>Interquartile</a:t>
          </a:r>
          <a:r>
            <a:rPr lang="en-US" sz="800" kern="1200" dirty="0" smtClean="0">
              <a:solidFill>
                <a:schemeClr val="tx1"/>
              </a:solidFill>
            </a:rPr>
            <a:t> Range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7009221" y="3272379"/>
        <a:ext cx="861506" cy="417756"/>
      </dsp:txXfrm>
    </dsp:sp>
    <dsp:sp modelId="{97B8F19A-27A3-444F-AB02-F830349B2C20}">
      <dsp:nvSpPr>
        <dsp:cNvPr id="0" name=""/>
        <dsp:cNvSpPr/>
      </dsp:nvSpPr>
      <dsp:spPr>
        <a:xfrm rot="439533">
          <a:off x="6036267" y="3872084"/>
          <a:ext cx="963890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963890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494115" y="3856592"/>
        <a:ext cx="48194" cy="48194"/>
      </dsp:txXfrm>
    </dsp:sp>
    <dsp:sp modelId="{02D47416-D62E-4C57-B6D6-0EBC2F87ACCF}">
      <dsp:nvSpPr>
        <dsp:cNvPr id="0" name=""/>
        <dsp:cNvSpPr/>
      </dsp:nvSpPr>
      <dsp:spPr>
        <a:xfrm>
          <a:off x="6996224" y="3720265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None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7009221" y="3733262"/>
        <a:ext cx="861506" cy="417756"/>
      </dsp:txXfrm>
    </dsp:sp>
    <dsp:sp modelId="{584966FC-64E1-466C-8001-A967D61E15A3}">
      <dsp:nvSpPr>
        <dsp:cNvPr id="0" name=""/>
        <dsp:cNvSpPr/>
      </dsp:nvSpPr>
      <dsp:spPr>
        <a:xfrm>
          <a:off x="144464" y="4426947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Describe individual score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57461" y="4439944"/>
        <a:ext cx="861506" cy="417756"/>
      </dsp:txXfrm>
    </dsp:sp>
    <dsp:sp modelId="{76BB6DEB-C992-4582-960B-71EBB22C9328}">
      <dsp:nvSpPr>
        <dsp:cNvPr id="0" name=""/>
        <dsp:cNvSpPr/>
      </dsp:nvSpPr>
      <dsp:spPr>
        <a:xfrm rot="21458401">
          <a:off x="1029432" y="4517315"/>
          <a:ext cx="5969323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5969323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64861" y="4376687"/>
        <a:ext cx="298466" cy="298466"/>
      </dsp:txXfrm>
    </dsp:sp>
    <dsp:sp modelId="{CDD19AF9-E175-4A9E-AB8F-ED7ED911C0B5}">
      <dsp:nvSpPr>
        <dsp:cNvPr id="0" name=""/>
        <dsp:cNvSpPr/>
      </dsp:nvSpPr>
      <dsp:spPr>
        <a:xfrm>
          <a:off x="6996224" y="4181144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z-Score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7009221" y="4194141"/>
        <a:ext cx="861506" cy="417756"/>
      </dsp:txXfrm>
    </dsp:sp>
    <dsp:sp modelId="{D8D120AF-2E9C-4F0E-99BE-9200EDA5B823}">
      <dsp:nvSpPr>
        <dsp:cNvPr id="0" name=""/>
        <dsp:cNvSpPr/>
      </dsp:nvSpPr>
      <dsp:spPr>
        <a:xfrm rot="123917">
          <a:off x="1030025" y="4747757"/>
          <a:ext cx="5968136" cy="17209"/>
        </a:xfrm>
        <a:custGeom>
          <a:avLst/>
          <a:gdLst/>
          <a:ahLst/>
          <a:cxnLst/>
          <a:rect l="0" t="0" r="0" b="0"/>
          <a:pathLst>
            <a:path>
              <a:moveTo>
                <a:pt x="0" y="8604"/>
              </a:moveTo>
              <a:lnTo>
                <a:pt x="5968136" y="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64890" y="4607159"/>
        <a:ext cx="298406" cy="298406"/>
      </dsp:txXfrm>
    </dsp:sp>
    <dsp:sp modelId="{AABAFCF4-01E2-4D2D-8370-E04A60259C3D}">
      <dsp:nvSpPr>
        <dsp:cNvPr id="0" name=""/>
        <dsp:cNvSpPr/>
      </dsp:nvSpPr>
      <dsp:spPr>
        <a:xfrm>
          <a:off x="6996224" y="4642027"/>
          <a:ext cx="887500" cy="4437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Percentile Ranks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7009221" y="4655024"/>
        <a:ext cx="861506" cy="41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BF7A9-5859-4532-9202-8EADA2C669A0}">
      <dsp:nvSpPr>
        <dsp:cNvPr id="0" name=""/>
        <dsp:cNvSpPr/>
      </dsp:nvSpPr>
      <dsp:spPr>
        <a:xfrm>
          <a:off x="373191" y="1890983"/>
          <a:ext cx="819143" cy="40957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Data consist of 2 scores for each individual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385187" y="1902979"/>
        <a:ext cx="795151" cy="385579"/>
      </dsp:txXfrm>
    </dsp:sp>
    <dsp:sp modelId="{4ACA018C-9D16-4C49-B383-9911A5FFAC3E}">
      <dsp:nvSpPr>
        <dsp:cNvPr id="0" name=""/>
        <dsp:cNvSpPr/>
      </dsp:nvSpPr>
      <dsp:spPr>
        <a:xfrm>
          <a:off x="1192334" y="2073862"/>
          <a:ext cx="737111" cy="43814"/>
        </a:xfrm>
        <a:custGeom>
          <a:avLst/>
          <a:gdLst/>
          <a:ahLst/>
          <a:cxnLst/>
          <a:rect l="0" t="0" r="0" b="0"/>
          <a:pathLst>
            <a:path>
              <a:moveTo>
                <a:pt x="0" y="21907"/>
              </a:moveTo>
              <a:lnTo>
                <a:pt x="737111" y="219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1542463" y="2077341"/>
        <a:ext cx="36855" cy="36855"/>
      </dsp:txXfrm>
    </dsp:sp>
    <dsp:sp modelId="{29B7EFD7-A416-4A6F-A992-545D452B23EF}">
      <dsp:nvSpPr>
        <dsp:cNvPr id="0" name=""/>
        <dsp:cNvSpPr/>
      </dsp:nvSpPr>
      <dsp:spPr>
        <a:xfrm>
          <a:off x="1929446" y="1890983"/>
          <a:ext cx="819143" cy="40957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How many dichotomous variables?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1941442" y="1902979"/>
        <a:ext cx="795151" cy="385579"/>
      </dsp:txXfrm>
    </dsp:sp>
    <dsp:sp modelId="{7A799F04-4FC6-4B2B-BD5D-EFA130CF1720}">
      <dsp:nvSpPr>
        <dsp:cNvPr id="0" name=""/>
        <dsp:cNvSpPr/>
      </dsp:nvSpPr>
      <dsp:spPr>
        <a:xfrm rot="18580195">
          <a:off x="2555827" y="1663571"/>
          <a:ext cx="1066056" cy="43814"/>
        </a:xfrm>
        <a:custGeom>
          <a:avLst/>
          <a:gdLst/>
          <a:ahLst/>
          <a:cxnLst/>
          <a:rect l="0" t="0" r="0" b="0"/>
          <a:pathLst>
            <a:path>
              <a:moveTo>
                <a:pt x="0" y="21907"/>
              </a:moveTo>
              <a:lnTo>
                <a:pt x="1066056" y="219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3062204" y="1658827"/>
        <a:ext cx="53302" cy="53302"/>
      </dsp:txXfrm>
    </dsp:sp>
    <dsp:sp modelId="{CD6946C9-4042-47A3-A96B-CA3EA17B9C6B}">
      <dsp:nvSpPr>
        <dsp:cNvPr id="0" name=""/>
        <dsp:cNvSpPr/>
      </dsp:nvSpPr>
      <dsp:spPr>
        <a:xfrm>
          <a:off x="3429121" y="1070403"/>
          <a:ext cx="819143" cy="40957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50" kern="1200" dirty="0" smtClean="0">
              <a:solidFill>
                <a:schemeClr val="tx1"/>
              </a:solidFill>
              <a:latin typeface="+mn-lt"/>
            </a:rPr>
            <a:t>Both variables measured on interval or ratio scale?</a:t>
          </a:r>
          <a:endParaRPr lang="en-US" sz="750" kern="1200" dirty="0">
            <a:solidFill>
              <a:schemeClr val="tx1"/>
            </a:solidFill>
            <a:latin typeface="+mn-lt"/>
          </a:endParaRPr>
        </a:p>
      </dsp:txBody>
      <dsp:txXfrm>
        <a:off x="3441117" y="1082399"/>
        <a:ext cx="795151" cy="385579"/>
      </dsp:txXfrm>
    </dsp:sp>
    <dsp:sp modelId="{EBCBABA6-5F17-4CCB-B0B8-FA49F5C06B10}">
      <dsp:nvSpPr>
        <dsp:cNvPr id="0" name=""/>
        <dsp:cNvSpPr/>
      </dsp:nvSpPr>
      <dsp:spPr>
        <a:xfrm rot="20226453">
          <a:off x="4216754" y="1097654"/>
          <a:ext cx="800133" cy="43814"/>
        </a:xfrm>
        <a:custGeom>
          <a:avLst/>
          <a:gdLst/>
          <a:ahLst/>
          <a:cxnLst/>
          <a:rect l="0" t="0" r="0" b="0"/>
          <a:pathLst>
            <a:path>
              <a:moveTo>
                <a:pt x="0" y="21907"/>
              </a:moveTo>
              <a:lnTo>
                <a:pt x="800133" y="219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4596817" y="1099558"/>
        <a:ext cx="40006" cy="40006"/>
      </dsp:txXfrm>
    </dsp:sp>
    <dsp:sp modelId="{7DA769B5-D074-4D9B-AF99-6729ABA54F31}">
      <dsp:nvSpPr>
        <dsp:cNvPr id="0" name=""/>
        <dsp:cNvSpPr/>
      </dsp:nvSpPr>
      <dsp:spPr>
        <a:xfrm>
          <a:off x="4985376" y="759149"/>
          <a:ext cx="819143" cy="40957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Measure linear or monotonic relationship?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4997372" y="771145"/>
        <a:ext cx="795151" cy="385579"/>
      </dsp:txXfrm>
    </dsp:sp>
    <dsp:sp modelId="{29BE4A60-7BA1-4557-8576-4BB9A3726C4A}">
      <dsp:nvSpPr>
        <dsp:cNvPr id="0" name=""/>
        <dsp:cNvSpPr/>
      </dsp:nvSpPr>
      <dsp:spPr>
        <a:xfrm rot="20332235">
          <a:off x="5772856" y="772257"/>
          <a:ext cx="941925" cy="43814"/>
        </a:xfrm>
        <a:custGeom>
          <a:avLst/>
          <a:gdLst/>
          <a:ahLst/>
          <a:cxnLst/>
          <a:rect l="0" t="0" r="0" b="0"/>
          <a:pathLst>
            <a:path>
              <a:moveTo>
                <a:pt x="0" y="21907"/>
              </a:moveTo>
              <a:lnTo>
                <a:pt x="941925" y="219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6220270" y="770616"/>
        <a:ext cx="47096" cy="47096"/>
      </dsp:txXfrm>
    </dsp:sp>
    <dsp:sp modelId="{DF428441-ABA5-456C-8786-69B38C493B53}">
      <dsp:nvSpPr>
        <dsp:cNvPr id="0" name=""/>
        <dsp:cNvSpPr/>
      </dsp:nvSpPr>
      <dsp:spPr>
        <a:xfrm>
          <a:off x="6683118" y="419608"/>
          <a:ext cx="819143" cy="40957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Pearson Correlation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695114" y="431604"/>
        <a:ext cx="795151" cy="385579"/>
      </dsp:txXfrm>
    </dsp:sp>
    <dsp:sp modelId="{65193B4D-CA06-4855-BE71-1DA31624618A}">
      <dsp:nvSpPr>
        <dsp:cNvPr id="0" name=""/>
        <dsp:cNvSpPr/>
      </dsp:nvSpPr>
      <dsp:spPr>
        <a:xfrm rot="1170428">
          <a:off x="5777768" y="1097653"/>
          <a:ext cx="932100" cy="43814"/>
        </a:xfrm>
        <a:custGeom>
          <a:avLst/>
          <a:gdLst/>
          <a:ahLst/>
          <a:cxnLst/>
          <a:rect l="0" t="0" r="0" b="0"/>
          <a:pathLst>
            <a:path>
              <a:moveTo>
                <a:pt x="0" y="21907"/>
              </a:moveTo>
              <a:lnTo>
                <a:pt x="932100" y="219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6220516" y="1096258"/>
        <a:ext cx="46605" cy="46605"/>
      </dsp:txXfrm>
    </dsp:sp>
    <dsp:sp modelId="{5BEE8575-DE99-40E6-AF5D-AB45BE985313}">
      <dsp:nvSpPr>
        <dsp:cNvPr id="0" name=""/>
        <dsp:cNvSpPr/>
      </dsp:nvSpPr>
      <dsp:spPr>
        <a:xfrm>
          <a:off x="6683118" y="1070400"/>
          <a:ext cx="819143" cy="40957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Spearman Correlation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695114" y="1082396"/>
        <a:ext cx="795151" cy="385579"/>
      </dsp:txXfrm>
    </dsp:sp>
    <dsp:sp modelId="{DD79A326-DE72-4B60-8726-DABDE21AB87E}">
      <dsp:nvSpPr>
        <dsp:cNvPr id="0" name=""/>
        <dsp:cNvSpPr/>
      </dsp:nvSpPr>
      <dsp:spPr>
        <a:xfrm rot="1987679">
          <a:off x="4176728" y="1493796"/>
          <a:ext cx="880184" cy="43814"/>
        </a:xfrm>
        <a:custGeom>
          <a:avLst/>
          <a:gdLst/>
          <a:ahLst/>
          <a:cxnLst/>
          <a:rect l="0" t="0" r="0" b="0"/>
          <a:pathLst>
            <a:path>
              <a:moveTo>
                <a:pt x="0" y="21907"/>
              </a:moveTo>
              <a:lnTo>
                <a:pt x="880184" y="219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4594816" y="1493699"/>
        <a:ext cx="44009" cy="44009"/>
      </dsp:txXfrm>
    </dsp:sp>
    <dsp:sp modelId="{304A94FC-EA19-4F1B-99CA-5B24203E1342}">
      <dsp:nvSpPr>
        <dsp:cNvPr id="0" name=""/>
        <dsp:cNvSpPr/>
      </dsp:nvSpPr>
      <dsp:spPr>
        <a:xfrm>
          <a:off x="4985376" y="1551433"/>
          <a:ext cx="819143" cy="40957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Both variables measured on ordinal scales?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4997372" y="1563429"/>
        <a:ext cx="795151" cy="385579"/>
      </dsp:txXfrm>
    </dsp:sp>
    <dsp:sp modelId="{62EA1CE3-AC6E-4521-9547-C49798372FD6}">
      <dsp:nvSpPr>
        <dsp:cNvPr id="0" name=""/>
        <dsp:cNvSpPr/>
      </dsp:nvSpPr>
      <dsp:spPr>
        <a:xfrm rot="19964309">
          <a:off x="5749627" y="1507946"/>
          <a:ext cx="988382" cy="43814"/>
        </a:xfrm>
        <a:custGeom>
          <a:avLst/>
          <a:gdLst/>
          <a:ahLst/>
          <a:cxnLst/>
          <a:rect l="0" t="0" r="0" b="0"/>
          <a:pathLst>
            <a:path>
              <a:moveTo>
                <a:pt x="0" y="21907"/>
              </a:moveTo>
              <a:lnTo>
                <a:pt x="988382" y="219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6219109" y="1505144"/>
        <a:ext cx="49419" cy="49419"/>
      </dsp:txXfrm>
    </dsp:sp>
    <dsp:sp modelId="{C893855E-6FDE-4425-BB65-3619D81AB60E}">
      <dsp:nvSpPr>
        <dsp:cNvPr id="0" name=""/>
        <dsp:cNvSpPr/>
      </dsp:nvSpPr>
      <dsp:spPr>
        <a:xfrm>
          <a:off x="6683118" y="1098702"/>
          <a:ext cx="819143" cy="409571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695114" y="1110698"/>
        <a:ext cx="795151" cy="385579"/>
      </dsp:txXfrm>
    </dsp:sp>
    <dsp:sp modelId="{9333B650-02D4-4E43-A846-FD026CA22C07}">
      <dsp:nvSpPr>
        <dsp:cNvPr id="0" name=""/>
        <dsp:cNvSpPr/>
      </dsp:nvSpPr>
      <dsp:spPr>
        <a:xfrm rot="1209229">
          <a:off x="5775867" y="1895540"/>
          <a:ext cx="935902" cy="43814"/>
        </a:xfrm>
        <a:custGeom>
          <a:avLst/>
          <a:gdLst/>
          <a:ahLst/>
          <a:cxnLst/>
          <a:rect l="0" t="0" r="0" b="0"/>
          <a:pathLst>
            <a:path>
              <a:moveTo>
                <a:pt x="0" y="21907"/>
              </a:moveTo>
              <a:lnTo>
                <a:pt x="935902" y="219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6220421" y="1894050"/>
        <a:ext cx="46795" cy="46795"/>
      </dsp:txXfrm>
    </dsp:sp>
    <dsp:sp modelId="{E1C1E1E1-36C4-4216-B989-F0598D4593F3}">
      <dsp:nvSpPr>
        <dsp:cNvPr id="0" name=""/>
        <dsp:cNvSpPr/>
      </dsp:nvSpPr>
      <dsp:spPr>
        <a:xfrm>
          <a:off x="6683118" y="1721204"/>
          <a:ext cx="819143" cy="71494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2889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" kern="1200" dirty="0" smtClean="0">
              <a:solidFill>
                <a:schemeClr val="tx1"/>
              </a:solidFill>
              <a:latin typeface="+mn-lt"/>
            </a:rPr>
            <a:t>If possible, rank order both variables and use Spearman.  Otherwise, convert to frequency data and use chi-square test for independence.</a:t>
          </a:r>
          <a:endParaRPr lang="en-US" sz="650" kern="1200" dirty="0">
            <a:solidFill>
              <a:schemeClr val="tx1"/>
            </a:solidFill>
            <a:latin typeface="+mn-lt"/>
          </a:endParaRPr>
        </a:p>
      </dsp:txBody>
      <dsp:txXfrm>
        <a:off x="6704058" y="1742144"/>
        <a:ext cx="777263" cy="673064"/>
      </dsp:txXfrm>
    </dsp:sp>
    <dsp:sp modelId="{E43DAE68-9B5A-41C1-BDBF-CA99794D48E0}">
      <dsp:nvSpPr>
        <dsp:cNvPr id="0" name=""/>
        <dsp:cNvSpPr/>
      </dsp:nvSpPr>
      <dsp:spPr>
        <a:xfrm rot="683109">
          <a:off x="2709101" y="2470001"/>
          <a:ext cx="4013504" cy="43814"/>
        </a:xfrm>
        <a:custGeom>
          <a:avLst/>
          <a:gdLst/>
          <a:ahLst/>
          <a:cxnLst/>
          <a:rect l="0" t="0" r="0" b="0"/>
          <a:pathLst>
            <a:path>
              <a:moveTo>
                <a:pt x="0" y="21907"/>
              </a:moveTo>
              <a:lnTo>
                <a:pt x="4013504" y="219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4615516" y="2391571"/>
        <a:ext cx="200675" cy="200675"/>
      </dsp:txXfrm>
    </dsp:sp>
    <dsp:sp modelId="{612862BA-4508-49AB-B548-DC6448D81628}">
      <dsp:nvSpPr>
        <dsp:cNvPr id="0" name=""/>
        <dsp:cNvSpPr/>
      </dsp:nvSpPr>
      <dsp:spPr>
        <a:xfrm>
          <a:off x="6683118" y="2683262"/>
          <a:ext cx="819143" cy="40957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Point-</a:t>
          </a:r>
          <a:r>
            <a:rPr lang="en-US" sz="800" kern="1200" dirty="0" err="1" smtClean="0">
              <a:solidFill>
                <a:schemeClr val="tx1"/>
              </a:solidFill>
              <a:latin typeface="+mn-lt"/>
            </a:rPr>
            <a:t>Biserial</a:t>
          </a:r>
          <a:r>
            <a:rPr lang="en-US" sz="800" kern="1200" dirty="0" smtClean="0">
              <a:solidFill>
                <a:schemeClr val="tx1"/>
              </a:solidFill>
              <a:latin typeface="+mn-lt"/>
            </a:rPr>
            <a:t> Correlation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695114" y="2695258"/>
        <a:ext cx="795151" cy="385579"/>
      </dsp:txXfrm>
    </dsp:sp>
    <dsp:sp modelId="{5ACE6DD3-2180-4E63-B38D-A3A8AE035485}">
      <dsp:nvSpPr>
        <dsp:cNvPr id="0" name=""/>
        <dsp:cNvSpPr/>
      </dsp:nvSpPr>
      <dsp:spPr>
        <a:xfrm rot="1208494">
          <a:off x="2620444" y="2795397"/>
          <a:ext cx="4190819" cy="43814"/>
        </a:xfrm>
        <a:custGeom>
          <a:avLst/>
          <a:gdLst/>
          <a:ahLst/>
          <a:cxnLst/>
          <a:rect l="0" t="0" r="0" b="0"/>
          <a:pathLst>
            <a:path>
              <a:moveTo>
                <a:pt x="0" y="21907"/>
              </a:moveTo>
              <a:lnTo>
                <a:pt x="4190819" y="219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4611083" y="2712534"/>
        <a:ext cx="209540" cy="209540"/>
      </dsp:txXfrm>
    </dsp:sp>
    <dsp:sp modelId="{9603FB59-86E1-4472-81A0-A83AD1D81F20}">
      <dsp:nvSpPr>
        <dsp:cNvPr id="0" name=""/>
        <dsp:cNvSpPr/>
      </dsp:nvSpPr>
      <dsp:spPr>
        <a:xfrm>
          <a:off x="6683118" y="3334054"/>
          <a:ext cx="819143" cy="40957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Phi-Coefficient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695114" y="3346050"/>
        <a:ext cx="795151" cy="385579"/>
      </dsp:txXfrm>
    </dsp:sp>
    <dsp:sp modelId="{5C455094-8000-4B60-8696-D8BEDFFE22E7}">
      <dsp:nvSpPr>
        <dsp:cNvPr id="0" name=""/>
        <dsp:cNvSpPr/>
      </dsp:nvSpPr>
      <dsp:spPr>
        <a:xfrm>
          <a:off x="373191" y="3984858"/>
          <a:ext cx="819143" cy="40957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Data consist of frequency values for each category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385187" y="3996854"/>
        <a:ext cx="795151" cy="385579"/>
      </dsp:txXfrm>
    </dsp:sp>
    <dsp:sp modelId="{0DBAC5ED-BFBB-4B86-A72F-467B7B4EDA78}">
      <dsp:nvSpPr>
        <dsp:cNvPr id="0" name=""/>
        <dsp:cNvSpPr/>
      </dsp:nvSpPr>
      <dsp:spPr>
        <a:xfrm>
          <a:off x="1192334" y="4167737"/>
          <a:ext cx="5490783" cy="43814"/>
        </a:xfrm>
        <a:custGeom>
          <a:avLst/>
          <a:gdLst/>
          <a:ahLst/>
          <a:cxnLst/>
          <a:rect l="0" t="0" r="0" b="0"/>
          <a:pathLst>
            <a:path>
              <a:moveTo>
                <a:pt x="0" y="21907"/>
              </a:moveTo>
              <a:lnTo>
                <a:pt x="5490783" y="219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3800456" y="4052374"/>
        <a:ext cx="274539" cy="274539"/>
      </dsp:txXfrm>
    </dsp:sp>
    <dsp:sp modelId="{D7C902AB-6602-4159-8DEB-6872496D5FAD}">
      <dsp:nvSpPr>
        <dsp:cNvPr id="0" name=""/>
        <dsp:cNvSpPr/>
      </dsp:nvSpPr>
      <dsp:spPr>
        <a:xfrm>
          <a:off x="6683118" y="3984858"/>
          <a:ext cx="819143" cy="40957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Chi-Square Test for Independence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695114" y="3996854"/>
        <a:ext cx="795151" cy="385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DECD0-D43B-4AFD-8CD3-C77B1D603137}">
      <dsp:nvSpPr>
        <dsp:cNvPr id="0" name=""/>
        <dsp:cNvSpPr/>
      </dsp:nvSpPr>
      <dsp:spPr>
        <a:xfrm>
          <a:off x="318034" y="2428624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How many separate samples?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332101" y="2442691"/>
        <a:ext cx="932460" cy="452163"/>
      </dsp:txXfrm>
    </dsp:sp>
    <dsp:sp modelId="{A8029C7C-D082-450A-A012-21C96B9222CA}">
      <dsp:nvSpPr>
        <dsp:cNvPr id="0" name=""/>
        <dsp:cNvSpPr/>
      </dsp:nvSpPr>
      <dsp:spPr>
        <a:xfrm rot="18645027">
          <a:off x="980454" y="2000801"/>
          <a:ext cx="1717422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1717422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96230" y="1975312"/>
        <a:ext cx="85871" cy="85871"/>
      </dsp:txXfrm>
    </dsp:sp>
    <dsp:sp modelId="{A7CBF19E-75A9-4C1F-8047-CC79A64A68D6}">
      <dsp:nvSpPr>
        <dsp:cNvPr id="0" name=""/>
        <dsp:cNvSpPr/>
      </dsp:nvSpPr>
      <dsp:spPr>
        <a:xfrm>
          <a:off x="2399702" y="1127574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How many scores for each subject? 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2413769" y="1141641"/>
        <a:ext cx="932460" cy="452163"/>
      </dsp:txXfrm>
    </dsp:sp>
    <dsp:sp modelId="{A437572C-B9A5-45F0-BDD5-7E6B974E6AF5}">
      <dsp:nvSpPr>
        <dsp:cNvPr id="0" name=""/>
        <dsp:cNvSpPr/>
      </dsp:nvSpPr>
      <dsp:spPr>
        <a:xfrm rot="19509007">
          <a:off x="3237793" y="959962"/>
          <a:ext cx="1366100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1366100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86691" y="943256"/>
        <a:ext cx="68305" cy="68305"/>
      </dsp:txXfrm>
    </dsp:sp>
    <dsp:sp modelId="{C0E249B5-58A1-46B4-94B9-3605120DF333}">
      <dsp:nvSpPr>
        <dsp:cNvPr id="0" name=""/>
        <dsp:cNvSpPr/>
      </dsp:nvSpPr>
      <dsp:spPr>
        <a:xfrm>
          <a:off x="4481390" y="346946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Is </a:t>
          </a:r>
          <a:r>
            <a:rPr lang="el-GR" sz="800" kern="1200" baseline="0" dirty="0" smtClean="0">
              <a:solidFill>
                <a:schemeClr val="tx1"/>
              </a:solidFill>
            </a:rPr>
            <a:t>σ</a:t>
          </a:r>
          <a:r>
            <a:rPr lang="en-US" sz="800" kern="1200" baseline="0" dirty="0" smtClean="0">
              <a:solidFill>
                <a:schemeClr val="tx1"/>
              </a:solidFill>
            </a:rPr>
            <a:t> known?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4495457" y="361013"/>
        <a:ext cx="932460" cy="452163"/>
      </dsp:txXfrm>
    </dsp:sp>
    <dsp:sp modelId="{B40E0F73-F133-4E9F-8277-C0ABB02A1656}">
      <dsp:nvSpPr>
        <dsp:cNvPr id="0" name=""/>
        <dsp:cNvSpPr/>
      </dsp:nvSpPr>
      <dsp:spPr>
        <a:xfrm rot="20815966">
          <a:off x="5427084" y="439545"/>
          <a:ext cx="1150875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1150875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973750" y="428220"/>
        <a:ext cx="57543" cy="57543"/>
      </dsp:txXfrm>
    </dsp:sp>
    <dsp:sp modelId="{42A74063-439E-4B1E-8D5C-DA43FEE74A47}">
      <dsp:nvSpPr>
        <dsp:cNvPr id="0" name=""/>
        <dsp:cNvSpPr/>
      </dsp:nvSpPr>
      <dsp:spPr>
        <a:xfrm>
          <a:off x="6563059" y="86740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z-score Test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6577126" y="100807"/>
        <a:ext cx="932460" cy="452163"/>
      </dsp:txXfrm>
    </dsp:sp>
    <dsp:sp modelId="{1C3DAD99-CC6F-47CA-8EB3-45AB3147816E}">
      <dsp:nvSpPr>
        <dsp:cNvPr id="0" name=""/>
        <dsp:cNvSpPr/>
      </dsp:nvSpPr>
      <dsp:spPr>
        <a:xfrm rot="784034">
          <a:off x="5427084" y="699751"/>
          <a:ext cx="1150875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1150875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973750" y="688426"/>
        <a:ext cx="57543" cy="57543"/>
      </dsp:txXfrm>
    </dsp:sp>
    <dsp:sp modelId="{CD5F2C52-EB53-4771-82E4-65B644F0DFCA}">
      <dsp:nvSpPr>
        <dsp:cNvPr id="0" name=""/>
        <dsp:cNvSpPr/>
      </dsp:nvSpPr>
      <dsp:spPr>
        <a:xfrm>
          <a:off x="6563059" y="607152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Single-Sample t-Test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6577126" y="621219"/>
        <a:ext cx="932460" cy="452163"/>
      </dsp:txXfrm>
    </dsp:sp>
    <dsp:sp modelId="{1353B87B-CE62-4492-BE97-658E30F45945}">
      <dsp:nvSpPr>
        <dsp:cNvPr id="0" name=""/>
        <dsp:cNvSpPr/>
      </dsp:nvSpPr>
      <dsp:spPr>
        <a:xfrm>
          <a:off x="3360297" y="1350276"/>
          <a:ext cx="3202761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3202761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881609" y="1287654"/>
        <a:ext cx="160138" cy="160138"/>
      </dsp:txXfrm>
    </dsp:sp>
    <dsp:sp modelId="{2265C728-6CBD-4D63-B5C7-10342517C074}">
      <dsp:nvSpPr>
        <dsp:cNvPr id="0" name=""/>
        <dsp:cNvSpPr/>
      </dsp:nvSpPr>
      <dsp:spPr>
        <a:xfrm>
          <a:off x="6563059" y="1127574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Related-Samples  t-Test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6577126" y="1141641"/>
        <a:ext cx="932460" cy="452163"/>
      </dsp:txXfrm>
    </dsp:sp>
    <dsp:sp modelId="{938B3858-5188-4AE1-BF68-5BDB32428AA7}">
      <dsp:nvSpPr>
        <dsp:cNvPr id="0" name=""/>
        <dsp:cNvSpPr/>
      </dsp:nvSpPr>
      <dsp:spPr>
        <a:xfrm rot="553765">
          <a:off x="3339294" y="1610487"/>
          <a:ext cx="3244768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3244768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880559" y="1546814"/>
        <a:ext cx="162238" cy="162238"/>
      </dsp:txXfrm>
    </dsp:sp>
    <dsp:sp modelId="{66D8D8F8-CFE1-4C89-AEBC-BDEB9B562C2A}">
      <dsp:nvSpPr>
        <dsp:cNvPr id="0" name=""/>
        <dsp:cNvSpPr/>
      </dsp:nvSpPr>
      <dsp:spPr>
        <a:xfrm>
          <a:off x="6563059" y="1647996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Repeated-Measures ANOVA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6577126" y="1662063"/>
        <a:ext cx="932460" cy="452163"/>
      </dsp:txXfrm>
    </dsp:sp>
    <dsp:sp modelId="{51116342-92FF-48C5-BB88-7C4C1BC574BE}">
      <dsp:nvSpPr>
        <dsp:cNvPr id="0" name=""/>
        <dsp:cNvSpPr/>
      </dsp:nvSpPr>
      <dsp:spPr>
        <a:xfrm>
          <a:off x="1278628" y="2651326"/>
          <a:ext cx="1121074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1121074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11138" y="2640746"/>
        <a:ext cx="56053" cy="56053"/>
      </dsp:txXfrm>
    </dsp:sp>
    <dsp:sp modelId="{B78F4D94-A327-40EE-B22D-B420FE24FCCF}">
      <dsp:nvSpPr>
        <dsp:cNvPr id="0" name=""/>
        <dsp:cNvSpPr/>
      </dsp:nvSpPr>
      <dsp:spPr>
        <a:xfrm>
          <a:off x="2399702" y="2428624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Matched or independent samples? 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2413769" y="2442691"/>
        <a:ext cx="932460" cy="452163"/>
      </dsp:txXfrm>
    </dsp:sp>
    <dsp:sp modelId="{A4FFA8B4-5DE2-4DBE-A5E6-F0F4241304ED}">
      <dsp:nvSpPr>
        <dsp:cNvPr id="0" name=""/>
        <dsp:cNvSpPr/>
      </dsp:nvSpPr>
      <dsp:spPr>
        <a:xfrm rot="21321305">
          <a:off x="3355020" y="2521219"/>
          <a:ext cx="3213315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3213315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881345" y="2458332"/>
        <a:ext cx="160665" cy="160665"/>
      </dsp:txXfrm>
    </dsp:sp>
    <dsp:sp modelId="{388BEEC9-099D-4123-A281-A1C8F1F4F9D8}">
      <dsp:nvSpPr>
        <dsp:cNvPr id="0" name=""/>
        <dsp:cNvSpPr/>
      </dsp:nvSpPr>
      <dsp:spPr>
        <a:xfrm>
          <a:off x="6563059" y="2168408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Related-Samples t-Test 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6577126" y="2182475"/>
        <a:ext cx="932460" cy="452163"/>
      </dsp:txXfrm>
    </dsp:sp>
    <dsp:sp modelId="{FBCDAE13-26B3-4F42-9C99-4166C73B0300}">
      <dsp:nvSpPr>
        <dsp:cNvPr id="0" name=""/>
        <dsp:cNvSpPr/>
      </dsp:nvSpPr>
      <dsp:spPr>
        <a:xfrm rot="278685">
          <a:off x="3355021" y="2781430"/>
          <a:ext cx="3213314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3213314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881345" y="2718543"/>
        <a:ext cx="160665" cy="160665"/>
      </dsp:txXfrm>
    </dsp:sp>
    <dsp:sp modelId="{A1655BEF-339A-4F91-AE5F-7D4F6AE68163}">
      <dsp:nvSpPr>
        <dsp:cNvPr id="0" name=""/>
        <dsp:cNvSpPr/>
      </dsp:nvSpPr>
      <dsp:spPr>
        <a:xfrm>
          <a:off x="6563059" y="2688830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Independent-Measures t-Test 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6577126" y="2702897"/>
        <a:ext cx="932460" cy="452163"/>
      </dsp:txXfrm>
    </dsp:sp>
    <dsp:sp modelId="{D2E0780A-392F-41EE-B577-C0D5343EEF7F}">
      <dsp:nvSpPr>
        <dsp:cNvPr id="0" name=""/>
        <dsp:cNvSpPr/>
      </dsp:nvSpPr>
      <dsp:spPr>
        <a:xfrm rot="2877441">
          <a:off x="1002147" y="3272935"/>
          <a:ext cx="1674035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1674035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97314" y="3248530"/>
        <a:ext cx="83701" cy="83701"/>
      </dsp:txXfrm>
    </dsp:sp>
    <dsp:sp modelId="{A62F322D-9806-4078-A8B4-2765F5D2DD4F}">
      <dsp:nvSpPr>
        <dsp:cNvPr id="0" name=""/>
        <dsp:cNvSpPr/>
      </dsp:nvSpPr>
      <dsp:spPr>
        <a:xfrm>
          <a:off x="2399702" y="3671841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Matched or independent samples? 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2413769" y="3685908"/>
        <a:ext cx="932460" cy="452163"/>
      </dsp:txXfrm>
    </dsp:sp>
    <dsp:sp modelId="{299C8090-814C-4774-8F4D-2ACD4E943B4D}">
      <dsp:nvSpPr>
        <dsp:cNvPr id="0" name=""/>
        <dsp:cNvSpPr/>
      </dsp:nvSpPr>
      <dsp:spPr>
        <a:xfrm rot="21106881">
          <a:off x="3343680" y="3663249"/>
          <a:ext cx="3235996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3235996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880778" y="3599795"/>
        <a:ext cx="161799" cy="161799"/>
      </dsp:txXfrm>
    </dsp:sp>
    <dsp:sp modelId="{F237CBAF-F694-480F-8D35-950D2DE487B3}">
      <dsp:nvSpPr>
        <dsp:cNvPr id="0" name=""/>
        <dsp:cNvSpPr/>
      </dsp:nvSpPr>
      <dsp:spPr>
        <a:xfrm>
          <a:off x="6563059" y="3209252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Repeated-Measures ANOVA 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6577126" y="3223319"/>
        <a:ext cx="932460" cy="452163"/>
      </dsp:txXfrm>
    </dsp:sp>
    <dsp:sp modelId="{425CA39B-F320-4CB5-80FC-D81A4DACAAED}">
      <dsp:nvSpPr>
        <dsp:cNvPr id="0" name=""/>
        <dsp:cNvSpPr/>
      </dsp:nvSpPr>
      <dsp:spPr>
        <a:xfrm rot="950250">
          <a:off x="3338179" y="4053558"/>
          <a:ext cx="1165329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1165329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91710" y="4041871"/>
        <a:ext cx="58266" cy="58266"/>
      </dsp:txXfrm>
    </dsp:sp>
    <dsp:sp modelId="{2799AFDF-283A-4CDD-982F-74EC08ADD7F9}">
      <dsp:nvSpPr>
        <dsp:cNvPr id="0" name=""/>
        <dsp:cNvSpPr/>
      </dsp:nvSpPr>
      <dsp:spPr>
        <a:xfrm>
          <a:off x="4481390" y="3989871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How many independent variables? 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4495457" y="4003938"/>
        <a:ext cx="932460" cy="452163"/>
      </dsp:txXfrm>
    </dsp:sp>
    <dsp:sp modelId="{AF886387-6163-4D0A-B7FA-C7B1FFFFAA51}">
      <dsp:nvSpPr>
        <dsp:cNvPr id="0" name=""/>
        <dsp:cNvSpPr/>
      </dsp:nvSpPr>
      <dsp:spPr>
        <a:xfrm rot="20815966">
          <a:off x="5427084" y="4082470"/>
          <a:ext cx="1150875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1150875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973750" y="4071145"/>
        <a:ext cx="57543" cy="57543"/>
      </dsp:txXfrm>
    </dsp:sp>
    <dsp:sp modelId="{16C3FB49-1427-4BF0-90BD-86514CF1ACD2}">
      <dsp:nvSpPr>
        <dsp:cNvPr id="0" name=""/>
        <dsp:cNvSpPr/>
      </dsp:nvSpPr>
      <dsp:spPr>
        <a:xfrm>
          <a:off x="6563059" y="3729665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Single-Factor ANOVA 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6577126" y="3743732"/>
        <a:ext cx="932460" cy="452163"/>
      </dsp:txXfrm>
    </dsp:sp>
    <dsp:sp modelId="{3F14C762-ACFF-45A8-8B16-E251D2420EB7}">
      <dsp:nvSpPr>
        <dsp:cNvPr id="0" name=""/>
        <dsp:cNvSpPr/>
      </dsp:nvSpPr>
      <dsp:spPr>
        <a:xfrm rot="784061">
          <a:off x="5427083" y="4342681"/>
          <a:ext cx="1150877" cy="34892"/>
        </a:xfrm>
        <a:custGeom>
          <a:avLst/>
          <a:gdLst/>
          <a:ahLst/>
          <a:cxnLst/>
          <a:rect l="0" t="0" r="0" b="0"/>
          <a:pathLst>
            <a:path>
              <a:moveTo>
                <a:pt x="0" y="17446"/>
              </a:moveTo>
              <a:lnTo>
                <a:pt x="1150877" y="174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973750" y="4331355"/>
        <a:ext cx="57543" cy="57543"/>
      </dsp:txXfrm>
    </dsp:sp>
    <dsp:sp modelId="{1F4AE22E-6583-4C7B-A8DF-3154885FE326}">
      <dsp:nvSpPr>
        <dsp:cNvPr id="0" name=""/>
        <dsp:cNvSpPr/>
      </dsp:nvSpPr>
      <dsp:spPr>
        <a:xfrm>
          <a:off x="6563059" y="4250087"/>
          <a:ext cx="960594" cy="4802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>
              <a:solidFill>
                <a:schemeClr val="tx1"/>
              </a:solidFill>
            </a:rPr>
            <a:t>Two-Factor ANOVA </a:t>
          </a:r>
          <a:endParaRPr lang="en-US" sz="800" kern="1200" baseline="0" dirty="0">
            <a:solidFill>
              <a:schemeClr val="tx1"/>
            </a:solidFill>
          </a:endParaRPr>
        </a:p>
      </dsp:txBody>
      <dsp:txXfrm>
        <a:off x="6577126" y="4264154"/>
        <a:ext cx="932460" cy="452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BF7A9-5859-4532-9202-8EADA2C669A0}">
      <dsp:nvSpPr>
        <dsp:cNvPr id="0" name=""/>
        <dsp:cNvSpPr/>
      </dsp:nvSpPr>
      <dsp:spPr>
        <a:xfrm>
          <a:off x="389718" y="2238851"/>
          <a:ext cx="869155" cy="43457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How many separate samples?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402446" y="2251579"/>
        <a:ext cx="843699" cy="409121"/>
      </dsp:txXfrm>
    </dsp:sp>
    <dsp:sp modelId="{5F1B0695-2379-4FE1-AD65-1956B2AB4AEB}">
      <dsp:nvSpPr>
        <dsp:cNvPr id="0" name=""/>
        <dsp:cNvSpPr/>
      </dsp:nvSpPr>
      <dsp:spPr>
        <a:xfrm rot="18706947">
          <a:off x="946844" y="1750052"/>
          <a:ext cx="187014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870146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1835163" y="1712120"/>
        <a:ext cx="93507" cy="93507"/>
      </dsp:txXfrm>
    </dsp:sp>
    <dsp:sp modelId="{67DD5EBE-076C-4D54-A92A-93DBC443F384}">
      <dsp:nvSpPr>
        <dsp:cNvPr id="0" name=""/>
        <dsp:cNvSpPr/>
      </dsp:nvSpPr>
      <dsp:spPr>
        <a:xfrm>
          <a:off x="2504960" y="822590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How many scores for each subject?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2518961" y="836591"/>
        <a:ext cx="928069" cy="450033"/>
      </dsp:txXfrm>
    </dsp:sp>
    <dsp:sp modelId="{C68ABA6D-B888-4E5C-91FA-569BA61EDCE8}">
      <dsp:nvSpPr>
        <dsp:cNvPr id="0" name=""/>
        <dsp:cNvSpPr/>
      </dsp:nvSpPr>
      <dsp:spPr>
        <a:xfrm rot="20275623">
          <a:off x="3415192" y="817760"/>
          <a:ext cx="125084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50849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4009346" y="795311"/>
        <a:ext cx="62542" cy="62542"/>
      </dsp:txXfrm>
    </dsp:sp>
    <dsp:sp modelId="{841397D2-2757-4649-A230-7EE369E20EC5}">
      <dsp:nvSpPr>
        <dsp:cNvPr id="0" name=""/>
        <dsp:cNvSpPr/>
      </dsp:nvSpPr>
      <dsp:spPr>
        <a:xfrm>
          <a:off x="4620202" y="352537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How many categories of measurement?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4634203" y="366538"/>
        <a:ext cx="928069" cy="450033"/>
      </dsp:txXfrm>
    </dsp:sp>
    <dsp:sp modelId="{CBFBFD3F-20FD-4EB9-B45A-EE68B7B0FA2A}">
      <dsp:nvSpPr>
        <dsp:cNvPr id="0" name=""/>
        <dsp:cNvSpPr/>
      </dsp:nvSpPr>
      <dsp:spPr>
        <a:xfrm rot="20829048">
          <a:off x="5561388" y="450533"/>
          <a:ext cx="11889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88933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6126131" y="429631"/>
        <a:ext cx="59446" cy="59446"/>
      </dsp:txXfrm>
    </dsp:sp>
    <dsp:sp modelId="{FFFE705A-34EB-4BFE-8249-BFC6C26FC5B4}">
      <dsp:nvSpPr>
        <dsp:cNvPr id="0" name=""/>
        <dsp:cNvSpPr/>
      </dsp:nvSpPr>
      <dsp:spPr>
        <a:xfrm>
          <a:off x="6735435" y="88136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Chi-Square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Goodness of Fit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749436" y="102137"/>
        <a:ext cx="928069" cy="450033"/>
      </dsp:txXfrm>
    </dsp:sp>
    <dsp:sp modelId="{33C006ED-27C4-44DE-8ED5-736834389EE3}">
      <dsp:nvSpPr>
        <dsp:cNvPr id="0" name=""/>
        <dsp:cNvSpPr/>
      </dsp:nvSpPr>
      <dsp:spPr>
        <a:xfrm rot="770965">
          <a:off x="5561388" y="714937"/>
          <a:ext cx="118893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88934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6126131" y="694035"/>
        <a:ext cx="59446" cy="59446"/>
      </dsp:txXfrm>
    </dsp:sp>
    <dsp:sp modelId="{BB0A3970-588C-45C7-92D0-CC0F6D93ECFD}">
      <dsp:nvSpPr>
        <dsp:cNvPr id="0" name=""/>
        <dsp:cNvSpPr/>
      </dsp:nvSpPr>
      <dsp:spPr>
        <a:xfrm>
          <a:off x="6735435" y="616944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Binomial Test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749436" y="630945"/>
        <a:ext cx="928069" cy="450033"/>
      </dsp:txXfrm>
    </dsp:sp>
    <dsp:sp modelId="{6A87C3BC-0C05-4854-9998-DF9DEF656054}">
      <dsp:nvSpPr>
        <dsp:cNvPr id="0" name=""/>
        <dsp:cNvSpPr/>
      </dsp:nvSpPr>
      <dsp:spPr>
        <a:xfrm rot="2121664">
          <a:off x="3329924" y="1464084"/>
          <a:ext cx="142138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21385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4005083" y="1437371"/>
        <a:ext cx="71069" cy="71069"/>
      </dsp:txXfrm>
    </dsp:sp>
    <dsp:sp modelId="{DCD1D1D4-84A5-4B67-A2E1-22CF353CFC01}">
      <dsp:nvSpPr>
        <dsp:cNvPr id="0" name=""/>
        <dsp:cNvSpPr/>
      </dsp:nvSpPr>
      <dsp:spPr>
        <a:xfrm>
          <a:off x="4620202" y="1645185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Can difference scores be ranked?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4634203" y="1659186"/>
        <a:ext cx="928069" cy="450033"/>
      </dsp:txXfrm>
    </dsp:sp>
    <dsp:sp modelId="{9319CE53-EDBA-4190-B328-8C653463644C}">
      <dsp:nvSpPr>
        <dsp:cNvPr id="0" name=""/>
        <dsp:cNvSpPr/>
      </dsp:nvSpPr>
      <dsp:spPr>
        <a:xfrm rot="20201451">
          <a:off x="5524767" y="1625664"/>
          <a:ext cx="126217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62175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6124300" y="1602932"/>
        <a:ext cx="63108" cy="63108"/>
      </dsp:txXfrm>
    </dsp:sp>
    <dsp:sp modelId="{11FDF2E9-17C3-4A10-ADD2-F0D9CE641474}">
      <dsp:nvSpPr>
        <dsp:cNvPr id="0" name=""/>
        <dsp:cNvSpPr/>
      </dsp:nvSpPr>
      <dsp:spPr>
        <a:xfrm>
          <a:off x="6735435" y="1145752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Sign Test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749436" y="1159753"/>
        <a:ext cx="928069" cy="450033"/>
      </dsp:txXfrm>
    </dsp:sp>
    <dsp:sp modelId="{B33FA65D-7B07-4332-BE36-DCA7BBE17C9F}">
      <dsp:nvSpPr>
        <dsp:cNvPr id="0" name=""/>
        <dsp:cNvSpPr/>
      </dsp:nvSpPr>
      <dsp:spPr>
        <a:xfrm rot="87114">
          <a:off x="5576088" y="1890071"/>
          <a:ext cx="115953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59532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6126866" y="1869905"/>
        <a:ext cx="57976" cy="57976"/>
      </dsp:txXfrm>
    </dsp:sp>
    <dsp:sp modelId="{41E975C0-0848-4AF0-B43A-71CB9DA19AC8}">
      <dsp:nvSpPr>
        <dsp:cNvPr id="0" name=""/>
        <dsp:cNvSpPr/>
      </dsp:nvSpPr>
      <dsp:spPr>
        <a:xfrm>
          <a:off x="6735435" y="1674565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>
              <a:solidFill>
                <a:schemeClr val="tx1"/>
              </a:solidFill>
              <a:latin typeface="+mn-lt"/>
            </a:rPr>
            <a:t>Wilcoxon</a:t>
          </a:r>
          <a:r>
            <a:rPr lang="en-US" sz="800" kern="1200" dirty="0" smtClean="0">
              <a:solidFill>
                <a:schemeClr val="tx1"/>
              </a:solidFill>
              <a:latin typeface="+mn-lt"/>
            </a:rPr>
            <a:t> Test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749436" y="1688566"/>
        <a:ext cx="928069" cy="450033"/>
      </dsp:txXfrm>
    </dsp:sp>
    <dsp:sp modelId="{8B0617F7-F2E9-42D5-A796-EBB11801C73F}">
      <dsp:nvSpPr>
        <dsp:cNvPr id="0" name=""/>
        <dsp:cNvSpPr/>
      </dsp:nvSpPr>
      <dsp:spPr>
        <a:xfrm rot="21101">
          <a:off x="1258862" y="2451142"/>
          <a:ext cx="124611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46110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1850764" y="2428811"/>
        <a:ext cx="62305" cy="62305"/>
      </dsp:txXfrm>
    </dsp:sp>
    <dsp:sp modelId="{B32963EF-1C33-496E-9980-BA110EAA5FA6}">
      <dsp:nvSpPr>
        <dsp:cNvPr id="0" name=""/>
        <dsp:cNvSpPr/>
      </dsp:nvSpPr>
      <dsp:spPr>
        <a:xfrm>
          <a:off x="2504960" y="2224770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Matched or independent samples?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2518961" y="2238771"/>
        <a:ext cx="928069" cy="450033"/>
      </dsp:txXfrm>
    </dsp:sp>
    <dsp:sp modelId="{7178923A-737F-4AC6-A778-781E136583B2}">
      <dsp:nvSpPr>
        <dsp:cNvPr id="0" name=""/>
        <dsp:cNvSpPr/>
      </dsp:nvSpPr>
      <dsp:spPr>
        <a:xfrm rot="20006097">
          <a:off x="3392621" y="2165173"/>
          <a:ext cx="129599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95991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4008218" y="2141596"/>
        <a:ext cx="64799" cy="64799"/>
      </dsp:txXfrm>
    </dsp:sp>
    <dsp:sp modelId="{C97EBE76-F207-4279-A749-DECD21AE2382}">
      <dsp:nvSpPr>
        <dsp:cNvPr id="0" name=""/>
        <dsp:cNvSpPr/>
      </dsp:nvSpPr>
      <dsp:spPr>
        <a:xfrm>
          <a:off x="4620202" y="1645185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Can difference scores be ranked?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4634203" y="1659186"/>
        <a:ext cx="928069" cy="450033"/>
      </dsp:txXfrm>
    </dsp:sp>
    <dsp:sp modelId="{5BD67961-166F-43CF-8BA8-2D3CA24D64EB}">
      <dsp:nvSpPr>
        <dsp:cNvPr id="0" name=""/>
        <dsp:cNvSpPr/>
      </dsp:nvSpPr>
      <dsp:spPr>
        <a:xfrm rot="1418445">
          <a:off x="3407936" y="2708672"/>
          <a:ext cx="126536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65362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4008983" y="2685860"/>
        <a:ext cx="63268" cy="63268"/>
      </dsp:txXfrm>
    </dsp:sp>
    <dsp:sp modelId="{67E9B51A-CDDF-4605-A730-04629EBF1AD1}">
      <dsp:nvSpPr>
        <dsp:cNvPr id="0" name=""/>
        <dsp:cNvSpPr/>
      </dsp:nvSpPr>
      <dsp:spPr>
        <a:xfrm>
          <a:off x="4620202" y="2732181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Can scores be ranked with few tied values?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4634203" y="2746182"/>
        <a:ext cx="928069" cy="450033"/>
      </dsp:txXfrm>
    </dsp:sp>
    <dsp:sp modelId="{DFE76B71-5031-44E0-B479-024F248A3CD3}">
      <dsp:nvSpPr>
        <dsp:cNvPr id="0" name=""/>
        <dsp:cNvSpPr/>
      </dsp:nvSpPr>
      <dsp:spPr>
        <a:xfrm rot="20128654">
          <a:off x="5518812" y="2697973"/>
          <a:ext cx="127408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74084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6124003" y="2674943"/>
        <a:ext cx="63704" cy="63704"/>
      </dsp:txXfrm>
    </dsp:sp>
    <dsp:sp modelId="{08A95D02-5A8F-48B5-8577-E2E5B9619CE1}">
      <dsp:nvSpPr>
        <dsp:cNvPr id="0" name=""/>
        <dsp:cNvSpPr/>
      </dsp:nvSpPr>
      <dsp:spPr>
        <a:xfrm>
          <a:off x="6735435" y="2203373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Mann-Whitney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749436" y="2217374"/>
        <a:ext cx="928069" cy="450033"/>
      </dsp:txXfrm>
    </dsp:sp>
    <dsp:sp modelId="{8F20C795-BFB3-4377-9AF6-0F137CD7CE41}">
      <dsp:nvSpPr>
        <dsp:cNvPr id="0" name=""/>
        <dsp:cNvSpPr/>
      </dsp:nvSpPr>
      <dsp:spPr>
        <a:xfrm>
          <a:off x="5576274" y="2962377"/>
          <a:ext cx="115916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59160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6126876" y="2942220"/>
        <a:ext cx="57958" cy="57958"/>
      </dsp:txXfrm>
    </dsp:sp>
    <dsp:sp modelId="{40DBC34F-763A-4549-8DE9-7CB64D578226}">
      <dsp:nvSpPr>
        <dsp:cNvPr id="0" name=""/>
        <dsp:cNvSpPr/>
      </dsp:nvSpPr>
      <dsp:spPr>
        <a:xfrm>
          <a:off x="6735435" y="2732181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Chi-Square Test for Independence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749436" y="2746182"/>
        <a:ext cx="928069" cy="450033"/>
      </dsp:txXfrm>
    </dsp:sp>
    <dsp:sp modelId="{4D066790-832C-4FCF-A88D-F42C84402AAE}">
      <dsp:nvSpPr>
        <dsp:cNvPr id="0" name=""/>
        <dsp:cNvSpPr/>
      </dsp:nvSpPr>
      <dsp:spPr>
        <a:xfrm rot="1471358">
          <a:off x="5518811" y="3226784"/>
          <a:ext cx="127408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74086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6124003" y="3203754"/>
        <a:ext cx="63704" cy="63704"/>
      </dsp:txXfrm>
    </dsp:sp>
    <dsp:sp modelId="{C67C304F-5582-43B0-8703-4FDF4209A8D1}">
      <dsp:nvSpPr>
        <dsp:cNvPr id="0" name=""/>
        <dsp:cNvSpPr/>
      </dsp:nvSpPr>
      <dsp:spPr>
        <a:xfrm>
          <a:off x="6735435" y="3260994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Median Test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749436" y="3274995"/>
        <a:ext cx="928069" cy="450033"/>
      </dsp:txXfrm>
    </dsp:sp>
    <dsp:sp modelId="{03F5F5BF-39BC-4510-A15D-5B813B9D165A}">
      <dsp:nvSpPr>
        <dsp:cNvPr id="0" name=""/>
        <dsp:cNvSpPr/>
      </dsp:nvSpPr>
      <dsp:spPr>
        <a:xfrm rot="3425236">
          <a:off x="735270" y="3409926"/>
          <a:ext cx="229329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293293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1824585" y="3361416"/>
        <a:ext cx="114664" cy="114664"/>
      </dsp:txXfrm>
    </dsp:sp>
    <dsp:sp modelId="{B045F447-647B-43F5-A1E3-D6717D595D70}">
      <dsp:nvSpPr>
        <dsp:cNvPr id="0" name=""/>
        <dsp:cNvSpPr/>
      </dsp:nvSpPr>
      <dsp:spPr>
        <a:xfrm>
          <a:off x="2504960" y="4142339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Independent samples only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2518961" y="4156340"/>
        <a:ext cx="928069" cy="450033"/>
      </dsp:txXfrm>
    </dsp:sp>
    <dsp:sp modelId="{534DDD81-2DFC-4C05-B658-9A303D144049}">
      <dsp:nvSpPr>
        <dsp:cNvPr id="0" name=""/>
        <dsp:cNvSpPr/>
      </dsp:nvSpPr>
      <dsp:spPr>
        <a:xfrm rot="14">
          <a:off x="3461032" y="4372538"/>
          <a:ext cx="115917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59170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011638" y="4352381"/>
        <a:ext cx="57958" cy="57958"/>
      </dsp:txXfrm>
    </dsp:sp>
    <dsp:sp modelId="{8369DF19-65CA-4D03-B9C3-641ABF6F5A17}">
      <dsp:nvSpPr>
        <dsp:cNvPr id="0" name=""/>
        <dsp:cNvSpPr/>
      </dsp:nvSpPr>
      <dsp:spPr>
        <a:xfrm>
          <a:off x="4620202" y="4142344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Are scores discrete or continuous?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4634203" y="4156345"/>
        <a:ext cx="928069" cy="450033"/>
      </dsp:txXfrm>
    </dsp:sp>
    <dsp:sp modelId="{670AE49B-7231-4CB4-ADD9-79CEC1D735DC}">
      <dsp:nvSpPr>
        <dsp:cNvPr id="0" name=""/>
        <dsp:cNvSpPr/>
      </dsp:nvSpPr>
      <dsp:spPr>
        <a:xfrm rot="518782">
          <a:off x="5569612" y="4460673"/>
          <a:ext cx="117248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72485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6126543" y="4440183"/>
        <a:ext cx="58624" cy="58624"/>
      </dsp:txXfrm>
    </dsp:sp>
    <dsp:sp modelId="{8C3A8281-BEBC-4D0F-9A97-D79C3ED5025E}">
      <dsp:nvSpPr>
        <dsp:cNvPr id="0" name=""/>
        <dsp:cNvSpPr/>
      </dsp:nvSpPr>
      <dsp:spPr>
        <a:xfrm>
          <a:off x="6735435" y="4318610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>
              <a:solidFill>
                <a:schemeClr val="tx1"/>
              </a:solidFill>
              <a:latin typeface="+mn-lt"/>
            </a:rPr>
            <a:t>Median Test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749436" y="4332611"/>
        <a:ext cx="928069" cy="450033"/>
      </dsp:txXfrm>
    </dsp:sp>
    <dsp:sp modelId="{6E80509C-A74C-4F4D-BE4B-1CE9E695AA14}">
      <dsp:nvSpPr>
        <dsp:cNvPr id="0" name=""/>
        <dsp:cNvSpPr/>
      </dsp:nvSpPr>
      <dsp:spPr>
        <a:xfrm rot="20585017">
          <a:off x="5550062" y="4196269"/>
          <a:ext cx="121158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11585" y="88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+mn-lt"/>
          </a:endParaRPr>
        </a:p>
      </dsp:txBody>
      <dsp:txXfrm>
        <a:off x="6125565" y="4174802"/>
        <a:ext cx="60579" cy="60579"/>
      </dsp:txXfrm>
    </dsp:sp>
    <dsp:sp modelId="{DF3C9F9A-6349-4220-9E53-E8FECE7878A9}">
      <dsp:nvSpPr>
        <dsp:cNvPr id="0" name=""/>
        <dsp:cNvSpPr/>
      </dsp:nvSpPr>
      <dsp:spPr>
        <a:xfrm>
          <a:off x="6735435" y="3789802"/>
          <a:ext cx="956071" cy="478035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+mn-lt"/>
            </a:rPr>
            <a:t>Chi-Square Test for Independence</a:t>
          </a:r>
          <a:endParaRPr lang="en-US" sz="800" kern="1200" dirty="0">
            <a:solidFill>
              <a:schemeClr val="tx1"/>
            </a:solidFill>
            <a:latin typeface="+mn-lt"/>
          </a:endParaRPr>
        </a:p>
      </dsp:txBody>
      <dsp:txXfrm>
        <a:off x="6749436" y="3803803"/>
        <a:ext cx="928069" cy="450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1083-A3A9-4714-9825-5DBC20960320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657D-48F6-41EA-BE79-3138E6403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1083-A3A9-4714-9825-5DBC20960320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657D-48F6-41EA-BE79-3138E6403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1083-A3A9-4714-9825-5DBC20960320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657D-48F6-41EA-BE79-3138E6403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1083-A3A9-4714-9825-5DBC20960320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657D-48F6-41EA-BE79-3138E6403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1083-A3A9-4714-9825-5DBC20960320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657D-48F6-41EA-BE79-3138E6403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1083-A3A9-4714-9825-5DBC20960320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657D-48F6-41EA-BE79-3138E6403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1083-A3A9-4714-9825-5DBC20960320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657D-48F6-41EA-BE79-3138E6403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1083-A3A9-4714-9825-5DBC20960320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657D-48F6-41EA-BE79-3138E6403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1083-A3A9-4714-9825-5DBC20960320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657D-48F6-41EA-BE79-3138E6403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1083-A3A9-4714-9825-5DBC20960320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657D-48F6-41EA-BE79-3138E6403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1083-A3A9-4714-9825-5DBC20960320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657D-48F6-41EA-BE79-3138E6403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1083-A3A9-4714-9825-5DBC20960320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657D-48F6-41EA-BE79-3138E6403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0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</a:rPr>
              <a:t>To Select a 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</a:rPr>
              <a:t>D</a:t>
            </a:r>
            <a:r>
              <a:rPr lang="en-US" b="1" spc="0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</a:rPr>
              <a:t>escriptive Statistic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50535022"/>
              </p:ext>
            </p:extLst>
          </p:nvPr>
        </p:nvGraphicFramePr>
        <p:xfrm>
          <a:off x="609600" y="1371600"/>
          <a:ext cx="8001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 rot="21245076">
            <a:off x="3516641" y="1776081"/>
            <a:ext cx="4683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cap="none" spc="0" dirty="0" smtClean="0">
                <a:ln w="10541" cmpd="sng">
                  <a:noFill/>
                  <a:prstDash val="solid"/>
                </a:ln>
                <a:effectLst/>
              </a:rPr>
              <a:t>Table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 rot="1080000">
            <a:off x="3378478" y="2205643"/>
            <a:ext cx="50526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cap="none" spc="0" dirty="0" smtClean="0">
                <a:ln w="10541" cmpd="sng">
                  <a:noFill/>
                  <a:prstDash val="solid"/>
                </a:ln>
                <a:effectLst/>
              </a:rPr>
              <a:t>Graph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 rot="21300000">
            <a:off x="5494891" y="1955819"/>
            <a:ext cx="117692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cap="none" spc="0" dirty="0" smtClean="0">
                <a:ln w="10541" cmpd="sng">
                  <a:noFill/>
                  <a:prstDash val="solid"/>
                </a:ln>
                <a:effectLst/>
              </a:rPr>
              <a:t>Nominal or Ordinal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 rot="300000">
            <a:off x="5495183" y="2406312"/>
            <a:ext cx="102303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cap="none" spc="0" dirty="0" smtClean="0">
                <a:ln w="10541" cmpd="sng">
                  <a:noFill/>
                  <a:prstDash val="solid"/>
                </a:ln>
                <a:effectLst/>
              </a:rPr>
              <a:t>Interval or Ratio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 rot="21480000">
            <a:off x="2746974" y="5668688"/>
            <a:ext cx="171713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Location relative to the mean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 rot="120000">
            <a:off x="2746925" y="6128657"/>
            <a:ext cx="187583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Standing relative to other scores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 rot="20460000">
            <a:off x="6736545" y="4848483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No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1440000">
            <a:off x="7044868" y="3110773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Yes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0040000">
            <a:off x="5010588" y="2853376"/>
            <a:ext cx="5950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Interval</a:t>
            </a:r>
          </a:p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o</a:t>
            </a:r>
            <a:r>
              <a:rPr lang="en-US" sz="1000" cap="none" spc="0" dirty="0" smtClean="0">
                <a:ln w="10541" cmpd="sng">
                  <a:noFill/>
                  <a:prstDash val="solid"/>
                </a:ln>
                <a:effectLst/>
              </a:rPr>
              <a:t>r Ratio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 rot="600000">
            <a:off x="5198238" y="3557499"/>
            <a:ext cx="62388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Nominal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57800" y="3258979"/>
            <a:ext cx="56778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Ordinal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 rot="21360000">
            <a:off x="6866180" y="2754596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No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 rot="420000">
            <a:off x="6795458" y="5219099"/>
            <a:ext cx="3609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Yes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72200" y="4648200"/>
            <a:ext cx="58221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cap="none" spc="0" dirty="0" smtClean="0">
                <a:ln w="10541" cmpd="sng">
                  <a:noFill/>
                  <a:prstDash val="solid"/>
                </a:ln>
                <a:effectLst/>
              </a:rPr>
              <a:t>Median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 rot="21000000">
            <a:off x="5504086" y="4459929"/>
            <a:ext cx="48603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cap="none" spc="0" dirty="0" smtClean="0">
                <a:ln w="10541" cmpd="sng">
                  <a:noFill/>
                  <a:prstDash val="solid"/>
                </a:ln>
                <a:effectLst/>
              </a:rPr>
              <a:t>Mean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 rot="1440000">
            <a:off x="5134186" y="5042504"/>
            <a:ext cx="49244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cap="none" spc="0" dirty="0" smtClean="0">
                <a:ln w="10541" cmpd="sng">
                  <a:noFill/>
                  <a:prstDash val="solid"/>
                </a:ln>
                <a:effectLst/>
              </a:rPr>
              <a:t>Mode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accent4">
                    <a:lumMod val="50000"/>
                  </a:schemeClr>
                </a:solidFill>
              </a:rPr>
              <a:t>To Select a Statistic to Measure the</a:t>
            </a:r>
            <a:br>
              <a:rPr lang="en-US" b="1" dirty="0" smtClean="0">
                <a:ln w="0"/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 smtClean="0">
                <a:ln w="0"/>
                <a:solidFill>
                  <a:schemeClr val="accent4">
                    <a:lumMod val="50000"/>
                  </a:schemeClr>
                </a:solidFill>
              </a:rPr>
              <a:t>Relationship Between Two Variables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0535022"/>
              </p:ext>
            </p:extLst>
          </p:nvPr>
        </p:nvGraphicFramePr>
        <p:xfrm>
          <a:off x="685800" y="1600200"/>
          <a:ext cx="7848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 rot="18524815">
            <a:off x="3437698" y="3107772"/>
            <a:ext cx="46679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None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 rot="1238499">
            <a:off x="3687971" y="3873638"/>
            <a:ext cx="40588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Two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 rot="671435">
            <a:off x="3675303" y="3566044"/>
            <a:ext cx="6511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Only one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 rot="1238499">
            <a:off x="6695036" y="3492637"/>
            <a:ext cx="33534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No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 rot="2004790">
            <a:off x="5069281" y="3119987"/>
            <a:ext cx="33534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No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 rot="19992752">
            <a:off x="6589313" y="2963736"/>
            <a:ext cx="3609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Yes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 rot="20275756">
            <a:off x="5082014" y="2502038"/>
            <a:ext cx="3609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Yes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 rot="1200787">
            <a:off x="6496278" y="2712892"/>
            <a:ext cx="75693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Monotonic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 rot="20303728">
            <a:off x="6686278" y="2121038"/>
            <a:ext cx="50526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Linear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accent2">
                    <a:lumMod val="50000"/>
                  </a:schemeClr>
                </a:solidFill>
              </a:rPr>
              <a:t>To Select a Parametric Statistic</a:t>
            </a:r>
            <a:br>
              <a:rPr lang="en-US" b="1" dirty="0" smtClean="0">
                <a:ln w="0"/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 smtClean="0">
                <a:ln w="0"/>
                <a:solidFill>
                  <a:schemeClr val="accent2">
                    <a:lumMod val="50000"/>
                  </a:schemeClr>
                </a:solidFill>
              </a:rPr>
              <a:t>to Evaluate Group Differences </a:t>
            </a:r>
            <a:endParaRPr lang="en-US" dirty="0"/>
          </a:p>
        </p:txBody>
      </p:sp>
      <p:graphicFrame>
        <p:nvGraphicFramePr>
          <p:cNvPr id="4" name="Diagram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535022"/>
              </p:ext>
            </p:extLst>
          </p:nvPr>
        </p:nvGraphicFramePr>
        <p:xfrm>
          <a:off x="533401" y="1600201"/>
          <a:ext cx="8153400" cy="4828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 rot="18524815">
            <a:off x="2022758" y="3488773"/>
            <a:ext cx="40107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One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4058" y="4038600"/>
            <a:ext cx="40588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Two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 rot="2900961">
            <a:off x="1758360" y="4816357"/>
            <a:ext cx="96853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More than two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 rot="764397">
            <a:off x="6347620" y="2319945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No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 rot="20766080">
            <a:off x="6386197" y="1812373"/>
            <a:ext cx="3609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Yes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 rot="19508676">
            <a:off x="4149183" y="2378522"/>
            <a:ext cx="40107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One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400" y="2743200"/>
            <a:ext cx="40588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Two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 rot="652612">
            <a:off x="4130188" y="3083751"/>
            <a:ext cx="96853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More than two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322102">
            <a:off x="4329065" y="4359157"/>
            <a:ext cx="85632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Independent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1227386">
            <a:off x="4436370" y="3937864"/>
            <a:ext cx="6511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Matched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 rot="944559">
            <a:off x="3972040" y="5678319"/>
            <a:ext cx="85632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Independent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 rot="21128781">
            <a:off x="4128569" y="5148731"/>
            <a:ext cx="6511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Matched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 rot="20728058">
            <a:off x="6272876" y="5456581"/>
            <a:ext cx="40107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One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 rot="740078">
            <a:off x="6248400" y="5943600"/>
            <a:ext cx="40588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Two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accent3">
                    <a:lumMod val="50000"/>
                  </a:schemeClr>
                </a:solidFill>
              </a:rPr>
              <a:t>To Select a Nonparametric Statistic</a:t>
            </a:r>
            <a:br>
              <a:rPr lang="en-US" b="1" dirty="0" smtClean="0">
                <a:ln w="0"/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ln w="0"/>
                <a:solidFill>
                  <a:schemeClr val="accent3">
                    <a:lumMod val="50000"/>
                  </a:schemeClr>
                </a:solidFill>
              </a:rPr>
              <a:t>to Evaluate Group Differences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0535022"/>
              </p:ext>
            </p:extLst>
          </p:nvPr>
        </p:nvGraphicFramePr>
        <p:xfrm>
          <a:off x="533400" y="1524000"/>
          <a:ext cx="8153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 rot="3386650">
            <a:off x="1758360" y="4816357"/>
            <a:ext cx="96853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More than two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 rot="18692894">
            <a:off x="2042089" y="3139956"/>
            <a:ext cx="40107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One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2527" y="3733800"/>
            <a:ext cx="40588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Two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 rot="1458535">
            <a:off x="4102449" y="4227037"/>
            <a:ext cx="85632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Independent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 rot="19996535">
            <a:off x="4127281" y="3471649"/>
            <a:ext cx="6511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Matched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 rot="2184553">
            <a:off x="4298125" y="2961147"/>
            <a:ext cx="40588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Two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 rot="20362150">
            <a:off x="4410850" y="2067734"/>
            <a:ext cx="40107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One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 rot="741322">
            <a:off x="6291500" y="2253502"/>
            <a:ext cx="65434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Only two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 rot="20840526">
            <a:off x="6244316" y="1703325"/>
            <a:ext cx="85472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Two or more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5966" y="3429000"/>
            <a:ext cx="3609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Yes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0209127">
            <a:off x="6374797" y="2939303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No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 rot="20051729">
            <a:off x="6512592" y="3952496"/>
            <a:ext cx="3609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Yes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 rot="1528068">
            <a:off x="6513645" y="4784537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No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05600" y="4267200"/>
            <a:ext cx="3353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No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 rot="20575895">
            <a:off x="6347242" y="5494691"/>
            <a:ext cx="61266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Discrete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 rot="532120">
            <a:off x="6338921" y="6002207"/>
            <a:ext cx="77938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0541" cmpd="sng">
                  <a:noFill/>
                  <a:prstDash val="solid"/>
                </a:ln>
              </a:rPr>
              <a:t>Continuous</a:t>
            </a:r>
            <a:endParaRPr lang="en-US" sz="1000" cap="none" spc="0" dirty="0">
              <a:ln w="10541" cmpd="sng">
                <a:noFill/>
                <a:prstDash val="solid"/>
              </a:ln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387</Words>
  <Application>Microsoft Office PowerPoint</Application>
  <PresentationFormat>On-screen Show (4:3)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To Select a Descriptive Statistic</vt:lpstr>
      <vt:lpstr>To Select a Statistic to Measure the Relationship Between Two Variables </vt:lpstr>
      <vt:lpstr>To Select a Parametric Statistic to Evaluate Group Differences </vt:lpstr>
      <vt:lpstr>To Select a Nonparametric Statistic to Evaluate Group Differences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Select a Descriptive Statistic</dc:title>
  <dc:creator>Kim Gentry</dc:creator>
  <cp:lastModifiedBy>Robert J. Agnew</cp:lastModifiedBy>
  <cp:revision>28</cp:revision>
  <dcterms:created xsi:type="dcterms:W3CDTF">2013-02-18T17:35:36Z</dcterms:created>
  <dcterms:modified xsi:type="dcterms:W3CDTF">2021-09-16T23:44:29Z</dcterms:modified>
</cp:coreProperties>
</file>