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 id="2147483939" r:id="rId2"/>
    <p:sldMasterId id="2147484203" r:id="rId3"/>
    <p:sldMasterId id="2147484215" r:id="rId4"/>
    <p:sldMasterId id="2147484316" r:id="rId5"/>
    <p:sldMasterId id="2147484328" r:id="rId6"/>
  </p:sldMasterIdLst>
  <p:notesMasterIdLst>
    <p:notesMasterId r:id="rId35"/>
  </p:notesMasterIdLst>
  <p:handoutMasterIdLst>
    <p:handoutMasterId r:id="rId36"/>
  </p:handoutMasterIdLst>
  <p:sldIdLst>
    <p:sldId id="574" r:id="rId7"/>
    <p:sldId id="519" r:id="rId8"/>
    <p:sldId id="630" r:id="rId9"/>
    <p:sldId id="631" r:id="rId10"/>
    <p:sldId id="632" r:id="rId11"/>
    <p:sldId id="633" r:id="rId12"/>
    <p:sldId id="634" r:id="rId13"/>
    <p:sldId id="635" r:id="rId14"/>
    <p:sldId id="637" r:id="rId15"/>
    <p:sldId id="636" r:id="rId16"/>
    <p:sldId id="638" r:id="rId17"/>
    <p:sldId id="639" r:id="rId18"/>
    <p:sldId id="640" r:id="rId19"/>
    <p:sldId id="641" r:id="rId20"/>
    <p:sldId id="642" r:id="rId21"/>
    <p:sldId id="643" r:id="rId22"/>
    <p:sldId id="644" r:id="rId23"/>
    <p:sldId id="645" r:id="rId24"/>
    <p:sldId id="646" r:id="rId25"/>
    <p:sldId id="647" r:id="rId26"/>
    <p:sldId id="648" r:id="rId27"/>
    <p:sldId id="649" r:id="rId28"/>
    <p:sldId id="650" r:id="rId29"/>
    <p:sldId id="651" r:id="rId30"/>
    <p:sldId id="652" r:id="rId31"/>
    <p:sldId id="653" r:id="rId32"/>
    <p:sldId id="654" r:id="rId33"/>
    <p:sldId id="655" r:id="rId34"/>
  </p:sldIdLst>
  <p:sldSz cx="9144000" cy="6858000" type="letter"/>
  <p:notesSz cx="6845300" cy="9396413"/>
  <p:kinsoku lang="ja-JP" invalStChars="、。，．・：；？！゛゜ヽヾゝゞ々ー’”）〕］｝〉》」』】°‰′″℃￠％ぁぃぅぇぉっゃゅょゎァィゥェォッャュョヮヵヶ!%),.:;?]}｡｣､･ｧｨｩｪｫｬｭｮｯｰﾞﾟ" invalEndChars="‘“（〔［｛〈《「『【￥＄$([\{｢￡"/>
  <p:defaultTextStyle>
    <a:defPPr>
      <a:defRPr lang="en-US"/>
    </a:defPPr>
    <a:lvl1pPr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5pPr>
    <a:lvl6pPr marL="2286000" algn="l" defTabSz="457200" rtl="0" eaLnBrk="1" latinLnBrk="0" hangingPunct="1">
      <a:defRPr b="1" kern="1200">
        <a:solidFill>
          <a:schemeClr val="tx1"/>
        </a:solidFill>
        <a:latin typeface="Helvetica" charset="0"/>
        <a:ea typeface="ＭＳ Ｐゴシック" charset="0"/>
        <a:cs typeface="ＭＳ Ｐゴシック" charset="0"/>
      </a:defRPr>
    </a:lvl6pPr>
    <a:lvl7pPr marL="2743200" algn="l" defTabSz="457200" rtl="0" eaLnBrk="1" latinLnBrk="0" hangingPunct="1">
      <a:defRPr b="1" kern="1200">
        <a:solidFill>
          <a:schemeClr val="tx1"/>
        </a:solidFill>
        <a:latin typeface="Helvetica" charset="0"/>
        <a:ea typeface="ＭＳ Ｐゴシック" charset="0"/>
        <a:cs typeface="ＭＳ Ｐゴシック" charset="0"/>
      </a:defRPr>
    </a:lvl7pPr>
    <a:lvl8pPr marL="3200400" algn="l" defTabSz="457200" rtl="0" eaLnBrk="1" latinLnBrk="0" hangingPunct="1">
      <a:defRPr b="1" kern="1200">
        <a:solidFill>
          <a:schemeClr val="tx1"/>
        </a:solidFill>
        <a:latin typeface="Helvetica" charset="0"/>
        <a:ea typeface="ＭＳ Ｐゴシック" charset="0"/>
        <a:cs typeface="ＭＳ Ｐゴシック" charset="0"/>
      </a:defRPr>
    </a:lvl8pPr>
    <a:lvl9pPr marL="3657600" algn="l" defTabSz="457200" rtl="0" eaLnBrk="1" latinLnBrk="0" hangingPunct="1">
      <a:defRPr b="1" kern="1200">
        <a:solidFill>
          <a:schemeClr val="tx1"/>
        </a:solidFill>
        <a:latin typeface="Helvetica"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FFCC"/>
    <a:srgbClr val="66FFFF"/>
    <a:srgbClr val="FF5050"/>
    <a:srgbClr val="FF99FF"/>
    <a:srgbClr val="FF99CC"/>
    <a:srgbClr val="000000"/>
    <a:srgbClr val="C70424"/>
    <a:srgbClr val="241C8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128" y="-80"/>
      </p:cViewPr>
      <p:guideLst>
        <p:guide orient="horz" pos="96"/>
        <p:guide pos="5568"/>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66" d="100"/>
        <a:sy n="66" d="100"/>
      </p:scale>
      <p:origin x="0" y="1974"/>
    </p:cViewPr>
  </p:sorterViewPr>
  <p:notesViewPr>
    <p:cSldViewPr>
      <p:cViewPr varScale="1">
        <p:scale>
          <a:sx n="77" d="100"/>
          <a:sy n="77" d="100"/>
        </p:scale>
        <p:origin x="-1584" y="-104"/>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14.xml"/><Relationship Id="rId4" Type="http://schemas.openxmlformats.org/officeDocument/2006/relationships/slide" Target="slides/slide23.xml"/><Relationship Id="rId5" Type="http://schemas.openxmlformats.org/officeDocument/2006/relationships/slide" Target="slides/slide25.xml"/><Relationship Id="rId6" Type="http://schemas.openxmlformats.org/officeDocument/2006/relationships/slide" Target="slides/slide26.xml"/><Relationship Id="rId7" Type="http://schemas.openxmlformats.org/officeDocument/2006/relationships/slide" Target="slides/slide27.xml"/><Relationship Id="rId8" Type="http://schemas.openxmlformats.org/officeDocument/2006/relationships/slide" Target="slides/slide28.xml"/><Relationship Id="rId1" Type="http://schemas.openxmlformats.org/officeDocument/2006/relationships/slide" Target="slides/slide12.xml"/><Relationship Id="rId2"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044825" y="8950325"/>
            <a:ext cx="7572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312" tIns="44450" rIns="87312" bIns="44450">
            <a:spAutoFit/>
          </a:bodyPr>
          <a:lstStyle/>
          <a:p>
            <a:pPr defTabSz="868363"/>
            <a:r>
              <a:rPr lang="en-US" sz="1200" b="0"/>
              <a:t>Page </a:t>
            </a:r>
            <a:fld id="{A4F4D265-24F0-1342-B157-C38E789F3BE4}" type="slidenum">
              <a:rPr lang="en-US" sz="1200" b="0"/>
              <a:pPr defTabSz="868363"/>
              <a:t>‹#›</a:t>
            </a:fld>
            <a:endParaRPr lang="en-US" sz="1200" b="0"/>
          </a:p>
        </p:txBody>
      </p:sp>
    </p:spTree>
    <p:extLst>
      <p:ext uri="{BB962C8B-B14F-4D97-AF65-F5344CB8AC3E}">
        <p14:creationId xmlns:p14="http://schemas.microsoft.com/office/powerpoint/2010/main" val="2509669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2813" y="4464050"/>
            <a:ext cx="5019675" cy="4227513"/>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339" name="Rectangle 3"/>
          <p:cNvSpPr>
            <a:spLocks noChangeArrowheads="1"/>
          </p:cNvSpPr>
          <p:nvPr/>
        </p:nvSpPr>
        <p:spPr bwMode="auto">
          <a:xfrm>
            <a:off x="3022600" y="8950325"/>
            <a:ext cx="80010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312" tIns="44450" rIns="87312" bIns="44450">
            <a:spAutoFit/>
          </a:bodyPr>
          <a:lstStyle/>
          <a:p>
            <a:pPr defTabSz="868363"/>
            <a:r>
              <a:rPr lang="en-US" sz="1200" b="0">
                <a:latin typeface="Century Gothic" charset="0"/>
              </a:rPr>
              <a:t>Page </a:t>
            </a:r>
            <a:fld id="{9C82BBC9-7271-804E-8BFD-95C431A3255C}" type="slidenum">
              <a:rPr lang="en-US" sz="1200" b="0">
                <a:latin typeface="Century Gothic" charset="0"/>
              </a:rPr>
              <a:pPr defTabSz="868363"/>
              <a:t>‹#›</a:t>
            </a:fld>
            <a:endParaRPr lang="en-US" sz="1200" b="0">
              <a:latin typeface="Century Gothic" charset="0"/>
            </a:endParaRPr>
          </a:p>
        </p:txBody>
      </p:sp>
      <p:sp>
        <p:nvSpPr>
          <p:cNvPr id="14340" name="Rectangle 4"/>
          <p:cNvSpPr>
            <a:spLocks noGrp="1" noRot="1" noChangeAspect="1" noChangeArrowheads="1" noTextEdit="1"/>
          </p:cNvSpPr>
          <p:nvPr>
            <p:ph type="sldImg" idx="2"/>
          </p:nvPr>
        </p:nvSpPr>
        <p:spPr bwMode="auto">
          <a:xfrm>
            <a:off x="1082675" y="711200"/>
            <a:ext cx="4679950" cy="35099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3121043128"/>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entury Gothic" pitchFamily="-111" charset="0"/>
        <a:ea typeface="ＭＳ Ｐゴシック" pitchFamily="-111" charset="-128"/>
        <a:cs typeface="ＭＳ Ｐゴシック" pitchFamily="-111" charset="-128"/>
      </a:defRPr>
    </a:lvl1pPr>
    <a:lvl2pPr marL="457200" algn="l" rtl="0" eaLnBrk="0" fontAlgn="base" hangingPunct="0">
      <a:lnSpc>
        <a:spcPct val="90000"/>
      </a:lnSpc>
      <a:spcBef>
        <a:spcPct val="40000"/>
      </a:spcBef>
      <a:spcAft>
        <a:spcPct val="0"/>
      </a:spcAft>
      <a:defRPr sz="1200" kern="1200">
        <a:solidFill>
          <a:schemeClr val="tx1"/>
        </a:solidFill>
        <a:latin typeface="Century Gothic" pitchFamily="-111" charset="0"/>
        <a:ea typeface="ＭＳ Ｐゴシック" pitchFamily="-111" charset="-128"/>
        <a:cs typeface="+mn-cs"/>
      </a:defRPr>
    </a:lvl2pPr>
    <a:lvl3pPr marL="914400" algn="l" rtl="0" eaLnBrk="0" fontAlgn="base" hangingPunct="0">
      <a:lnSpc>
        <a:spcPct val="90000"/>
      </a:lnSpc>
      <a:spcBef>
        <a:spcPct val="40000"/>
      </a:spcBef>
      <a:spcAft>
        <a:spcPct val="0"/>
      </a:spcAft>
      <a:defRPr sz="1200" kern="1200">
        <a:solidFill>
          <a:schemeClr val="tx1"/>
        </a:solidFill>
        <a:latin typeface="Century Gothic" pitchFamily="-111" charset="0"/>
        <a:ea typeface="ＭＳ Ｐゴシック" pitchFamily="-111" charset="-128"/>
        <a:cs typeface="+mn-cs"/>
      </a:defRPr>
    </a:lvl3pPr>
    <a:lvl4pPr marL="1371600" algn="l" rtl="0" eaLnBrk="0" fontAlgn="base" hangingPunct="0">
      <a:lnSpc>
        <a:spcPct val="90000"/>
      </a:lnSpc>
      <a:spcBef>
        <a:spcPct val="40000"/>
      </a:spcBef>
      <a:spcAft>
        <a:spcPct val="0"/>
      </a:spcAft>
      <a:defRPr sz="1200" kern="1200">
        <a:solidFill>
          <a:schemeClr val="tx1"/>
        </a:solidFill>
        <a:latin typeface="Century Gothic" pitchFamily="-111" charset="0"/>
        <a:ea typeface="ＭＳ Ｐゴシック" pitchFamily="-111" charset="-128"/>
        <a:cs typeface="+mn-cs"/>
      </a:defRPr>
    </a:lvl4pPr>
    <a:lvl5pPr marL="1828800" algn="l" rtl="0" eaLnBrk="0" fontAlgn="base" hangingPunct="0">
      <a:lnSpc>
        <a:spcPct val="90000"/>
      </a:lnSpc>
      <a:spcBef>
        <a:spcPct val="40000"/>
      </a:spcBef>
      <a:spcAft>
        <a:spcPct val="0"/>
      </a:spcAft>
      <a:defRPr sz="1200" kern="1200">
        <a:solidFill>
          <a:schemeClr val="tx1"/>
        </a:solidFill>
        <a:latin typeface="Century Gothic" pitchFamily="-111" charset="0"/>
        <a:ea typeface="ＭＳ Ｐゴシック" pitchFamily="-11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a:ln/>
        </p:spPr>
      </p:sp>
      <p:sp>
        <p:nvSpPr>
          <p:cNvPr id="47106"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Century Gothic"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a:ln/>
        </p:spPr>
      </p:sp>
      <p:sp>
        <p:nvSpPr>
          <p:cNvPr id="6861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atin typeface="Century Gothic" charset="0"/>
                <a:ea typeface="ＭＳ Ｐゴシック" charset="0"/>
                <a:cs typeface="ＭＳ Ｐゴシック" charset="0"/>
              </a:rPr>
              <a:t>For the child to get the ID of the parent, the child should call getppid().  For the child to get its own process ID, the child should call getpid().  Same for the parent.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5474"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105475"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2565199819"/>
      </p:ext>
    </p:extLst>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34575747"/>
      </p:ext>
    </p:extLst>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66322119"/>
      </p:ext>
    </p:extLst>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4813" y="247650"/>
            <a:ext cx="8716962" cy="78105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90513" y="1220788"/>
            <a:ext cx="8307387" cy="5224462"/>
          </a:xfrm>
        </p:spPr>
        <p:txBody>
          <a:bodyPr/>
          <a:lstStyle/>
          <a:p>
            <a:pPr lvl="0"/>
            <a:endParaRPr lang="en-US" noProof="0" smtClean="0"/>
          </a:p>
        </p:txBody>
      </p:sp>
    </p:spTree>
    <p:extLst>
      <p:ext uri="{BB962C8B-B14F-4D97-AF65-F5344CB8AC3E}">
        <p14:creationId xmlns:p14="http://schemas.microsoft.com/office/powerpoint/2010/main" val="828878882"/>
      </p:ext>
    </p:extLst>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5474"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105475" name="Rectangle 3"/>
          <p:cNvSpPr>
            <a:spLocks noGrp="1" noChangeArrowheads="1"/>
          </p:cNvSpPr>
          <p:nvPr>
            <p:ph type="ctrTitle" sz="quarter"/>
          </p:nvPr>
        </p:nvSpPr>
        <p:spPr>
          <a:xfrm>
            <a:off x="685801" y="365125"/>
            <a:ext cx="7772400" cy="1143000"/>
          </a:xfrm>
          <a:effectLst>
            <a:outerShdw blurRad="63500" dist="71842" dir="2700000" algn="ctr" rotWithShape="0">
              <a:schemeClr val="bg2">
                <a:alpha val="74998"/>
              </a:schemeClr>
            </a:outerShdw>
          </a:effectLst>
        </p:spPr>
        <p:txBody>
          <a:bodyPr lIns="91814" tIns="45901" rIns="91814" bIns="45901"/>
          <a:lstStyle>
            <a:lvl1pPr>
              <a:defRPr/>
            </a:lvl1pPr>
          </a:lstStyle>
          <a:p>
            <a:r>
              <a:rPr lang="en-US"/>
              <a:t>Click to edit Master title style</a:t>
            </a:r>
          </a:p>
        </p:txBody>
      </p:sp>
    </p:spTree>
    <p:extLst>
      <p:ext uri="{BB962C8B-B14F-4D97-AF65-F5344CB8AC3E}">
        <p14:creationId xmlns:p14="http://schemas.microsoft.com/office/powerpoint/2010/main" val="3003083272"/>
      </p:ext>
    </p:extLst>
  </p:cSld>
  <p:clrMapOvr>
    <a:masterClrMapping/>
  </p:clrMapOvr>
  <p:transition xmlns:p14="http://schemas.microsoft.com/office/powerpoint/2010/mai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90767888"/>
      </p:ext>
    </p:extLst>
  </p:cSld>
  <p:clrMapOvr>
    <a:masterClrMapping/>
  </p:clrMapOvr>
  <p:transition xmlns:p14="http://schemas.microsoft.com/office/powerpoint/2010/mai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41" y="4406928"/>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41" y="2906741"/>
            <a:ext cx="7772400" cy="1500187"/>
          </a:xfrm>
        </p:spPr>
        <p:txBody>
          <a:bodyPr anchor="b"/>
          <a:lstStyle>
            <a:lvl1pPr marL="0" indent="0">
              <a:buNone/>
              <a:defRPr sz="2000"/>
            </a:lvl1pPr>
            <a:lvl2pPr marL="455891" indent="0">
              <a:buNone/>
              <a:defRPr sz="1800"/>
            </a:lvl2pPr>
            <a:lvl3pPr marL="911782" indent="0">
              <a:buNone/>
              <a:defRPr sz="1600"/>
            </a:lvl3pPr>
            <a:lvl4pPr marL="1367672" indent="0">
              <a:buNone/>
              <a:defRPr sz="1400"/>
            </a:lvl4pPr>
            <a:lvl5pPr marL="1823565" indent="0">
              <a:buNone/>
              <a:defRPr sz="1400"/>
            </a:lvl5pPr>
            <a:lvl6pPr marL="2279455" indent="0">
              <a:buNone/>
              <a:defRPr sz="1400"/>
            </a:lvl6pPr>
            <a:lvl7pPr marL="2735346" indent="0">
              <a:buNone/>
              <a:defRPr sz="1400"/>
            </a:lvl7pPr>
            <a:lvl8pPr marL="3191237" indent="0">
              <a:buNone/>
              <a:defRPr sz="1400"/>
            </a:lvl8pPr>
            <a:lvl9pPr marL="3647127" indent="0">
              <a:buNone/>
              <a:defRPr sz="1400"/>
            </a:lvl9pPr>
          </a:lstStyle>
          <a:p>
            <a:pPr lvl="0"/>
            <a:r>
              <a:rPr lang="en-US" smtClean="0"/>
              <a:t>Click to edit Master text styles</a:t>
            </a:r>
          </a:p>
        </p:txBody>
      </p:sp>
    </p:spTree>
    <p:extLst>
      <p:ext uri="{BB962C8B-B14F-4D97-AF65-F5344CB8AC3E}">
        <p14:creationId xmlns:p14="http://schemas.microsoft.com/office/powerpoint/2010/main" val="778128193"/>
      </p:ext>
    </p:extLst>
  </p:cSld>
  <p:clrMapOvr>
    <a:masterClrMapping/>
  </p:clrMapOvr>
  <p:transition xmlns:p14="http://schemas.microsoft.com/office/powerpoint/2010/mai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41"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03346473"/>
      </p:ext>
    </p:extLst>
  </p:cSld>
  <p:clrMapOvr>
    <a:masterClrMapping/>
  </p:clrMapOvr>
  <p:transition xmlns:p14="http://schemas.microsoft.com/office/powerpoint/2010/mai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66"/>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28" y="1535113"/>
            <a:ext cx="4040188" cy="639762"/>
          </a:xfrm>
        </p:spPr>
        <p:txBody>
          <a:bodyPr anchor="b"/>
          <a:lstStyle>
            <a:lvl1pPr marL="0" indent="0">
              <a:buNone/>
              <a:defRPr sz="2400" b="1"/>
            </a:lvl1pPr>
            <a:lvl2pPr marL="455891" indent="0">
              <a:buNone/>
              <a:defRPr sz="2000" b="1"/>
            </a:lvl2pPr>
            <a:lvl3pPr marL="911782" indent="0">
              <a:buNone/>
              <a:defRPr sz="1800" b="1"/>
            </a:lvl3pPr>
            <a:lvl4pPr marL="1367672" indent="0">
              <a:buNone/>
              <a:defRPr sz="1600" b="1"/>
            </a:lvl4pPr>
            <a:lvl5pPr marL="1823565" indent="0">
              <a:buNone/>
              <a:defRPr sz="1600" b="1"/>
            </a:lvl5pPr>
            <a:lvl6pPr marL="2279455" indent="0">
              <a:buNone/>
              <a:defRPr sz="1600" b="1"/>
            </a:lvl6pPr>
            <a:lvl7pPr marL="2735346" indent="0">
              <a:buNone/>
              <a:defRPr sz="1600" b="1"/>
            </a:lvl7pPr>
            <a:lvl8pPr marL="3191237" indent="0">
              <a:buNone/>
              <a:defRPr sz="1600" b="1"/>
            </a:lvl8pPr>
            <a:lvl9pPr marL="364712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28"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53" y="1535113"/>
            <a:ext cx="4041775" cy="639762"/>
          </a:xfrm>
        </p:spPr>
        <p:txBody>
          <a:bodyPr anchor="b"/>
          <a:lstStyle>
            <a:lvl1pPr marL="0" indent="0">
              <a:buNone/>
              <a:defRPr sz="2400" b="1"/>
            </a:lvl1pPr>
            <a:lvl2pPr marL="455891" indent="0">
              <a:buNone/>
              <a:defRPr sz="2000" b="1"/>
            </a:lvl2pPr>
            <a:lvl3pPr marL="911782" indent="0">
              <a:buNone/>
              <a:defRPr sz="1800" b="1"/>
            </a:lvl3pPr>
            <a:lvl4pPr marL="1367672" indent="0">
              <a:buNone/>
              <a:defRPr sz="1600" b="1"/>
            </a:lvl4pPr>
            <a:lvl5pPr marL="1823565" indent="0">
              <a:buNone/>
              <a:defRPr sz="1600" b="1"/>
            </a:lvl5pPr>
            <a:lvl6pPr marL="2279455" indent="0">
              <a:buNone/>
              <a:defRPr sz="1600" b="1"/>
            </a:lvl6pPr>
            <a:lvl7pPr marL="2735346" indent="0">
              <a:buNone/>
              <a:defRPr sz="1600" b="1"/>
            </a:lvl7pPr>
            <a:lvl8pPr marL="3191237" indent="0">
              <a:buNone/>
              <a:defRPr sz="1600" b="1"/>
            </a:lvl8pPr>
            <a:lvl9pPr marL="364712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5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38081261"/>
      </p:ext>
    </p:extLst>
  </p:cSld>
  <p:clrMapOvr>
    <a:masterClrMapping/>
  </p:clrMapOvr>
  <p:transition xmlns:p14="http://schemas.microsoft.com/office/powerpoint/2010/mai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37421737"/>
      </p:ext>
    </p:extLst>
  </p:cSld>
  <p:clrMapOvr>
    <a:masterClrMapping/>
  </p:clrMapOvr>
  <p:transition xmlns:p14="http://schemas.microsoft.com/office/powerpoint/2010/mai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9390911"/>
      </p:ext>
    </p:extLst>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80776179"/>
      </p:ext>
    </p:extLst>
  </p:cSld>
  <p:clrMapOvr>
    <a:masterClrMapping/>
  </p:clrMapOvr>
  <p:transition xmlns:p14="http://schemas.microsoft.com/office/powerpoint/2010/mai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28"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7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28" y="1435128"/>
            <a:ext cx="3008313" cy="4691063"/>
          </a:xfrm>
        </p:spPr>
        <p:txBody>
          <a:bodyPr/>
          <a:lstStyle>
            <a:lvl1pPr marL="0" indent="0">
              <a:buNone/>
              <a:defRPr sz="1400"/>
            </a:lvl1pPr>
            <a:lvl2pPr marL="455891" indent="0">
              <a:buNone/>
              <a:defRPr sz="1200"/>
            </a:lvl2pPr>
            <a:lvl3pPr marL="911782" indent="0">
              <a:buNone/>
              <a:defRPr sz="1000"/>
            </a:lvl3pPr>
            <a:lvl4pPr marL="1367672" indent="0">
              <a:buNone/>
              <a:defRPr sz="900"/>
            </a:lvl4pPr>
            <a:lvl5pPr marL="1823565" indent="0">
              <a:buNone/>
              <a:defRPr sz="900"/>
            </a:lvl5pPr>
            <a:lvl6pPr marL="2279455" indent="0">
              <a:buNone/>
              <a:defRPr sz="900"/>
            </a:lvl6pPr>
            <a:lvl7pPr marL="2735346" indent="0">
              <a:buNone/>
              <a:defRPr sz="900"/>
            </a:lvl7pPr>
            <a:lvl8pPr marL="3191237" indent="0">
              <a:buNone/>
              <a:defRPr sz="900"/>
            </a:lvl8pPr>
            <a:lvl9pPr marL="3647127" indent="0">
              <a:buNone/>
              <a:defRPr sz="900"/>
            </a:lvl9pPr>
          </a:lstStyle>
          <a:p>
            <a:pPr lvl="0"/>
            <a:r>
              <a:rPr lang="en-US" smtClean="0"/>
              <a:t>Click to edit Master text styles</a:t>
            </a:r>
          </a:p>
        </p:txBody>
      </p:sp>
    </p:spTree>
    <p:extLst>
      <p:ext uri="{BB962C8B-B14F-4D97-AF65-F5344CB8AC3E}">
        <p14:creationId xmlns:p14="http://schemas.microsoft.com/office/powerpoint/2010/main" val="1591570202"/>
      </p:ext>
    </p:extLst>
  </p:cSld>
  <p:clrMapOvr>
    <a:masterClrMapping/>
  </p:clrMapOvr>
  <p:transition xmlns:p14="http://schemas.microsoft.com/office/powerpoint/2010/mai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5891" indent="0">
              <a:buNone/>
              <a:defRPr sz="2800"/>
            </a:lvl2pPr>
            <a:lvl3pPr marL="911782" indent="0">
              <a:buNone/>
              <a:defRPr sz="2400"/>
            </a:lvl3pPr>
            <a:lvl4pPr marL="1367672" indent="0">
              <a:buNone/>
              <a:defRPr sz="2000"/>
            </a:lvl4pPr>
            <a:lvl5pPr marL="1823565" indent="0">
              <a:buNone/>
              <a:defRPr sz="2000"/>
            </a:lvl5pPr>
            <a:lvl6pPr marL="2279455" indent="0">
              <a:buNone/>
              <a:defRPr sz="2000"/>
            </a:lvl6pPr>
            <a:lvl7pPr marL="2735346" indent="0">
              <a:buNone/>
              <a:defRPr sz="2000"/>
            </a:lvl7pPr>
            <a:lvl8pPr marL="3191237" indent="0">
              <a:buNone/>
              <a:defRPr sz="2000"/>
            </a:lvl8pPr>
            <a:lvl9pPr marL="3647127"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5891" indent="0">
              <a:buNone/>
              <a:defRPr sz="1200"/>
            </a:lvl2pPr>
            <a:lvl3pPr marL="911782" indent="0">
              <a:buNone/>
              <a:defRPr sz="1000"/>
            </a:lvl3pPr>
            <a:lvl4pPr marL="1367672" indent="0">
              <a:buNone/>
              <a:defRPr sz="900"/>
            </a:lvl4pPr>
            <a:lvl5pPr marL="1823565" indent="0">
              <a:buNone/>
              <a:defRPr sz="900"/>
            </a:lvl5pPr>
            <a:lvl6pPr marL="2279455" indent="0">
              <a:buNone/>
              <a:defRPr sz="900"/>
            </a:lvl6pPr>
            <a:lvl7pPr marL="2735346" indent="0">
              <a:buNone/>
              <a:defRPr sz="900"/>
            </a:lvl7pPr>
            <a:lvl8pPr marL="3191237" indent="0">
              <a:buNone/>
              <a:defRPr sz="900"/>
            </a:lvl8pPr>
            <a:lvl9pPr marL="3647127" indent="0">
              <a:buNone/>
              <a:defRPr sz="900"/>
            </a:lvl9pPr>
          </a:lstStyle>
          <a:p>
            <a:pPr lvl="0"/>
            <a:r>
              <a:rPr lang="en-US" smtClean="0"/>
              <a:t>Click to edit Master text styles</a:t>
            </a:r>
          </a:p>
        </p:txBody>
      </p:sp>
    </p:spTree>
    <p:extLst>
      <p:ext uri="{BB962C8B-B14F-4D97-AF65-F5344CB8AC3E}">
        <p14:creationId xmlns:p14="http://schemas.microsoft.com/office/powerpoint/2010/main" val="2825150757"/>
      </p:ext>
    </p:extLst>
  </p:cSld>
  <p:clrMapOvr>
    <a:masterClrMapping/>
  </p:clrMapOvr>
  <p:transition xmlns:p14="http://schemas.microsoft.com/office/powerpoint/2010/mai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42051412"/>
      </p:ext>
    </p:extLst>
  </p:cSld>
  <p:clrMapOvr>
    <a:masterClrMapping/>
  </p:clrMapOvr>
  <p:transition xmlns:p14="http://schemas.microsoft.com/office/powerpoint/2010/mai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41"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27588307"/>
      </p:ext>
    </p:extLst>
  </p:cSld>
  <p:clrMapOvr>
    <a:masterClrMapping/>
  </p:clrMapOvr>
  <p:transition xmlns:p14="http://schemas.microsoft.com/office/powerpoint/2010/mai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5474"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105475"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3525321779"/>
      </p:ext>
    </p:extLst>
  </p:cSld>
  <p:clrMapOvr>
    <a:masterClrMapping/>
  </p:clrMapOvr>
  <p:transition xmlns:p14="http://schemas.microsoft.com/office/powerpoint/2010/mai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71222699"/>
      </p:ext>
    </p:extLst>
  </p:cSld>
  <p:clrMapOvr>
    <a:masterClrMapping/>
  </p:clrMapOvr>
  <p:transition xmlns:p14="http://schemas.microsoft.com/office/powerpoint/2010/mai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31173683"/>
      </p:ext>
    </p:extLst>
  </p:cSld>
  <p:clrMapOvr>
    <a:masterClrMapping/>
  </p:clrMapOvr>
  <p:transition xmlns:p14="http://schemas.microsoft.com/office/powerpoint/2010/mai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23501289"/>
      </p:ext>
    </p:extLst>
  </p:cSld>
  <p:clrMapOvr>
    <a:masterClrMapping/>
  </p:clrMapOvr>
  <p:transition xmlns:p14="http://schemas.microsoft.com/office/powerpoint/2010/mai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85489315"/>
      </p:ext>
    </p:extLst>
  </p:cSld>
  <p:clrMapOvr>
    <a:masterClrMapping/>
  </p:clrMapOvr>
  <p:transition xmlns:p14="http://schemas.microsoft.com/office/powerpoint/2010/mai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84991247"/>
      </p:ext>
    </p:extLst>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43905376"/>
      </p:ext>
    </p:extLst>
  </p:cSld>
  <p:clrMapOvr>
    <a:masterClrMapping/>
  </p:clrMapOvr>
  <p:transition xmlns:p14="http://schemas.microsoft.com/office/powerpoint/2010/mai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855611"/>
      </p:ext>
    </p:extLst>
  </p:cSld>
  <p:clrMapOvr>
    <a:masterClrMapping/>
  </p:clrMapOvr>
  <p:transition xmlns:p14="http://schemas.microsoft.com/office/powerpoint/2010/mai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71911282"/>
      </p:ext>
    </p:extLst>
  </p:cSld>
  <p:clrMapOvr>
    <a:masterClrMapping/>
  </p:clrMapOvr>
  <p:transition xmlns:p14="http://schemas.microsoft.com/office/powerpoint/2010/mai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51565944"/>
      </p:ext>
    </p:extLst>
  </p:cSld>
  <p:clrMapOvr>
    <a:masterClrMapping/>
  </p:clrMapOvr>
  <p:transition xmlns:p14="http://schemas.microsoft.com/office/powerpoint/2010/mai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91084141"/>
      </p:ext>
    </p:extLst>
  </p:cSld>
  <p:clrMapOvr>
    <a:masterClrMapping/>
  </p:clrMapOvr>
  <p:transition xmlns:p14="http://schemas.microsoft.com/office/powerpoint/2010/mai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07195222"/>
      </p:ext>
    </p:extLst>
  </p:cSld>
  <p:clrMapOvr>
    <a:masterClrMapping/>
  </p:clrMapOvr>
  <p:transition xmlns:p14="http://schemas.microsoft.com/office/powerpoint/2010/mai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0178"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50179"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3856899794"/>
      </p:ext>
    </p:extLst>
  </p:cSld>
  <p:clrMapOvr>
    <a:masterClrMapping/>
  </p:clrMapOvr>
  <p:transition xmlns:p14="http://schemas.microsoft.com/office/powerpoint/2010/mai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57490931"/>
      </p:ext>
    </p:extLst>
  </p:cSld>
  <p:clrMapOvr>
    <a:masterClrMapping/>
  </p:clrMapOvr>
  <p:transition xmlns:p14="http://schemas.microsoft.com/office/powerpoint/2010/mai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28825793"/>
      </p:ext>
    </p:extLst>
  </p:cSld>
  <p:clrMapOvr>
    <a:masterClrMapping/>
  </p:clrMapOvr>
  <p:transition xmlns:p14="http://schemas.microsoft.com/office/powerpoint/2010/mai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52500728"/>
      </p:ext>
    </p:extLst>
  </p:cSld>
  <p:clrMapOvr>
    <a:masterClrMapping/>
  </p:clrMapOvr>
  <p:transition xmlns:p14="http://schemas.microsoft.com/office/powerpoint/2010/mai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40200979"/>
      </p:ext>
    </p:extLst>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42132200"/>
      </p:ext>
    </p:extLst>
  </p:cSld>
  <p:clrMapOvr>
    <a:masterClrMapping/>
  </p:clrMapOvr>
  <p:transition xmlns:p14="http://schemas.microsoft.com/office/powerpoint/2010/mai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79762154"/>
      </p:ext>
    </p:extLst>
  </p:cSld>
  <p:clrMapOvr>
    <a:masterClrMapping/>
  </p:clrMapOvr>
  <p:transition xmlns:p14="http://schemas.microsoft.com/office/powerpoint/2010/mai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3133616"/>
      </p:ext>
    </p:extLst>
  </p:cSld>
  <p:clrMapOvr>
    <a:masterClrMapping/>
  </p:clrMapOvr>
  <p:transition xmlns:p14="http://schemas.microsoft.com/office/powerpoint/2010/mai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25980243"/>
      </p:ext>
    </p:extLst>
  </p:cSld>
  <p:clrMapOvr>
    <a:masterClrMapping/>
  </p:clrMapOvr>
  <p:transition xmlns:p14="http://schemas.microsoft.com/office/powerpoint/2010/mai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84231116"/>
      </p:ext>
    </p:extLst>
  </p:cSld>
  <p:clrMapOvr>
    <a:masterClrMapping/>
  </p:clrMapOvr>
  <p:transition xmlns:p14="http://schemas.microsoft.com/office/powerpoint/2010/mai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55259569"/>
      </p:ext>
    </p:extLst>
  </p:cSld>
  <p:clrMapOvr>
    <a:masterClrMapping/>
  </p:clrMapOvr>
  <p:transition xmlns:p14="http://schemas.microsoft.com/office/powerpoint/2010/mai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66439049"/>
      </p:ext>
    </p:extLst>
  </p:cSld>
  <p:clrMapOvr>
    <a:masterClrMapping/>
  </p:clrMapOvr>
  <p:transition xmlns:p14="http://schemas.microsoft.com/office/powerpoint/2010/main" spd="med"/>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5474"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105475"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543739099"/>
      </p:ext>
    </p:extLst>
  </p:cSld>
  <p:clrMapOvr>
    <a:masterClrMapping/>
  </p:clrMapOvr>
  <p:transition xmlns:p14="http://schemas.microsoft.com/office/powerpoint/2010/mai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33406277"/>
      </p:ext>
    </p:extLst>
  </p:cSld>
  <p:clrMapOvr>
    <a:masterClrMapping/>
  </p:clrMapOvr>
  <p:transition xmlns:p14="http://schemas.microsoft.com/office/powerpoint/2010/mai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63792289"/>
      </p:ext>
    </p:extLst>
  </p:cSld>
  <p:clrMapOvr>
    <a:masterClrMapping/>
  </p:clrMapOvr>
  <p:transition xmlns:p14="http://schemas.microsoft.com/office/powerpoint/2010/mai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29905547"/>
      </p:ext>
    </p:extLst>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08981735"/>
      </p:ext>
    </p:extLst>
  </p:cSld>
  <p:clrMapOvr>
    <a:masterClrMapping/>
  </p:clrMapOvr>
  <p:transition xmlns:p14="http://schemas.microsoft.com/office/powerpoint/2010/mai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65466778"/>
      </p:ext>
    </p:extLst>
  </p:cSld>
  <p:clrMapOvr>
    <a:masterClrMapping/>
  </p:clrMapOvr>
  <p:transition xmlns:p14="http://schemas.microsoft.com/office/powerpoint/2010/main" spd="med"/>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5222095"/>
      </p:ext>
    </p:extLst>
  </p:cSld>
  <p:clrMapOvr>
    <a:masterClrMapping/>
  </p:clrMapOvr>
  <p:transition xmlns:p14="http://schemas.microsoft.com/office/powerpoint/2010/main" spd="med"/>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0429115"/>
      </p:ext>
    </p:extLst>
  </p:cSld>
  <p:clrMapOvr>
    <a:masterClrMapping/>
  </p:clrMapOvr>
  <p:transition xmlns:p14="http://schemas.microsoft.com/office/powerpoint/2010/main" spd="med"/>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85740421"/>
      </p:ext>
    </p:extLst>
  </p:cSld>
  <p:clrMapOvr>
    <a:masterClrMapping/>
  </p:clrMapOvr>
  <p:transition xmlns:p14="http://schemas.microsoft.com/office/powerpoint/2010/main" spd="med"/>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75641944"/>
      </p:ext>
    </p:extLst>
  </p:cSld>
  <p:clrMapOvr>
    <a:masterClrMapping/>
  </p:clrMapOvr>
  <p:transition xmlns:p14="http://schemas.microsoft.com/office/powerpoint/2010/main" spd="med"/>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77302349"/>
      </p:ext>
    </p:extLst>
  </p:cSld>
  <p:clrMapOvr>
    <a:masterClrMapping/>
  </p:clrMapOvr>
  <p:transition xmlns:p14="http://schemas.microsoft.com/office/powerpoint/2010/main" spd="med"/>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14438557"/>
      </p:ext>
    </p:extLst>
  </p:cSld>
  <p:clrMapOvr>
    <a:masterClrMapping/>
  </p:clrMapOvr>
  <p:transition xmlns:p14="http://schemas.microsoft.com/office/powerpoint/2010/main" spd="med"/>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5474"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105475"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3760866792"/>
      </p:ext>
    </p:extLst>
  </p:cSld>
  <p:clrMapOvr>
    <a:masterClrMapping/>
  </p:clrMapOvr>
  <p:transition xmlns:p14="http://schemas.microsoft.com/office/powerpoint/2010/main" spd="med"/>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37757765"/>
      </p:ext>
    </p:extLst>
  </p:cSld>
  <p:clrMapOvr>
    <a:masterClrMapping/>
  </p:clrMapOvr>
  <p:transition xmlns:p14="http://schemas.microsoft.com/office/powerpoint/2010/main" spd="med"/>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88191342"/>
      </p:ext>
    </p:extLst>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11956814"/>
      </p:ext>
    </p:extLst>
  </p:cSld>
  <p:clrMapOvr>
    <a:masterClrMapping/>
  </p:clrMapOvr>
  <p:transition xmlns:p14="http://schemas.microsoft.com/office/powerpoint/2010/main" spd="med"/>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47584228"/>
      </p:ext>
    </p:extLst>
  </p:cSld>
  <p:clrMapOvr>
    <a:masterClrMapping/>
  </p:clrMapOvr>
  <p:transition xmlns:p14="http://schemas.microsoft.com/office/powerpoint/2010/main" spd="med"/>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2079520"/>
      </p:ext>
    </p:extLst>
  </p:cSld>
  <p:clrMapOvr>
    <a:masterClrMapping/>
  </p:clrMapOvr>
  <p:transition xmlns:p14="http://schemas.microsoft.com/office/powerpoint/2010/main" spd="med"/>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55085072"/>
      </p:ext>
    </p:extLst>
  </p:cSld>
  <p:clrMapOvr>
    <a:masterClrMapping/>
  </p:clrMapOvr>
  <p:transition xmlns:p14="http://schemas.microsoft.com/office/powerpoint/2010/main" spd="med"/>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6461201"/>
      </p:ext>
    </p:extLst>
  </p:cSld>
  <p:clrMapOvr>
    <a:masterClrMapping/>
  </p:clrMapOvr>
  <p:transition xmlns:p14="http://schemas.microsoft.com/office/powerpoint/2010/main" spd="med"/>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88821473"/>
      </p:ext>
    </p:extLst>
  </p:cSld>
  <p:clrMapOvr>
    <a:masterClrMapping/>
  </p:clrMapOvr>
  <p:transition xmlns:p14="http://schemas.microsoft.com/office/powerpoint/2010/main" spd="med"/>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4431001"/>
      </p:ext>
    </p:extLst>
  </p:cSld>
  <p:clrMapOvr>
    <a:masterClrMapping/>
  </p:clrMapOvr>
  <p:transition xmlns:p14="http://schemas.microsoft.com/office/powerpoint/2010/main" spd="med"/>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19308029"/>
      </p:ext>
    </p:extLst>
  </p:cSld>
  <p:clrMapOvr>
    <a:masterClrMapping/>
  </p:clrMapOvr>
  <p:transition xmlns:p14="http://schemas.microsoft.com/office/powerpoint/2010/main" spd="med"/>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93052065"/>
      </p:ext>
    </p:extLst>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6172000"/>
      </p:ext>
    </p:extLst>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76149399"/>
      </p:ext>
    </p:extLst>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28929173"/>
      </p:ext>
    </p:extLst>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2" Type="http://schemas.openxmlformats.org/officeDocument/2006/relationships/theme" Target="../theme/theme3.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5.xml"/><Relationship Id="rId12" Type="http://schemas.openxmlformats.org/officeDocument/2006/relationships/theme" Target="../theme/theme4.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6.xml"/><Relationship Id="rId12" Type="http://schemas.openxmlformats.org/officeDocument/2006/relationships/theme" Target="../theme/theme5.xml"/><Relationship Id="rId1" Type="http://schemas.openxmlformats.org/officeDocument/2006/relationships/slideLayout" Target="../slideLayouts/slideLayout46.xml"/><Relationship Id="rId2" Type="http://schemas.openxmlformats.org/officeDocument/2006/relationships/slideLayout" Target="../slideLayouts/slideLayout47.xml"/><Relationship Id="rId3" Type="http://schemas.openxmlformats.org/officeDocument/2006/relationships/slideLayout" Target="../slideLayouts/slideLayout48.xml"/><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7.xml"/><Relationship Id="rId12" Type="http://schemas.openxmlformats.org/officeDocument/2006/relationships/theme" Target="../theme/theme6.xml"/><Relationship Id="rId1" Type="http://schemas.openxmlformats.org/officeDocument/2006/relationships/slideLayout" Target="../slideLayouts/slideLayout57.xml"/><Relationship Id="rId2" Type="http://schemas.openxmlformats.org/officeDocument/2006/relationships/slideLayout" Target="../slideLayouts/slideLayout58.xml"/><Relationship Id="rId3" Type="http://schemas.openxmlformats.org/officeDocument/2006/relationships/slideLayout" Target="../slideLayouts/slideLayout59.xml"/><Relationship Id="rId4" Type="http://schemas.openxmlformats.org/officeDocument/2006/relationships/slideLayout" Target="../slideLayouts/slideLayout60.xml"/><Relationship Id="rId5" Type="http://schemas.openxmlformats.org/officeDocument/2006/relationships/slideLayout" Target="../slideLayouts/slideLayout61.xml"/><Relationship Id="rId6" Type="http://schemas.openxmlformats.org/officeDocument/2006/relationships/slideLayout" Target="../slideLayouts/slideLayout62.xml"/><Relationship Id="rId7" Type="http://schemas.openxmlformats.org/officeDocument/2006/relationships/slideLayout" Target="../slideLayouts/slideLayout63.xml"/><Relationship Id="rId8" Type="http://schemas.openxmlformats.org/officeDocument/2006/relationships/slideLayout" Target="../slideLayouts/slideLayout64.xml"/><Relationship Id="rId9" Type="http://schemas.openxmlformats.org/officeDocument/2006/relationships/slideLayout" Target="../slideLayouts/slideLayout65.xml"/><Relationship Id="rId10"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04451"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9075" y="6400800"/>
            <a:ext cx="604838" cy="285750"/>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smtClean="0">
                <a:solidFill>
                  <a:schemeClr val="hlink"/>
                </a:solidFill>
              </a:rPr>
              <a:t>– </a:t>
            </a:r>
            <a:fld id="{6E0F0D96-7DBC-9943-8F65-6A0593F14D24}" type="slidenum">
              <a:rPr lang="en-US" sz="1400" b="0" smtClean="0">
                <a:solidFill>
                  <a:schemeClr val="hlink"/>
                </a:solidFill>
              </a:rPr>
              <a:pPr>
                <a:defRPr/>
              </a:pPr>
              <a:t>‹#›</a:t>
            </a:fld>
            <a:r>
              <a:rPr lang="en-US" sz="1400" b="0" smtClean="0">
                <a:solidFill>
                  <a:schemeClr val="hlink"/>
                </a:solidFill>
              </a:rPr>
              <a:t> –</a:t>
            </a:r>
            <a:endParaRPr lang="en-US" sz="1400" b="0" smtClean="0"/>
          </a:p>
        </p:txBody>
      </p:sp>
    </p:spTree>
  </p:cSld>
  <p:clrMap bg1="lt1" tx1="dk1" bg2="lt2" tx2="dk2" accent1="accent1" accent2="accent2" accent3="accent3" accent4="accent4" accent5="accent5" accent6="accent6" hlink="hlink" folHlink="folHlink"/>
  <p:sldLayoutIdLst>
    <p:sldLayoutId id="2147484717" r:id="rId1"/>
    <p:sldLayoutId id="2147484612" r:id="rId2"/>
    <p:sldLayoutId id="2147484613" r:id="rId3"/>
    <p:sldLayoutId id="2147484614" r:id="rId4"/>
    <p:sldLayoutId id="2147484615" r:id="rId5"/>
    <p:sldLayoutId id="2147484616" r:id="rId6"/>
    <p:sldLayoutId id="2147484617" r:id="rId7"/>
    <p:sldLayoutId id="2147484618" r:id="rId8"/>
    <p:sldLayoutId id="2147484619" r:id="rId9"/>
    <p:sldLayoutId id="2147484620" r:id="rId10"/>
    <p:sldLayoutId id="2147484621" r:id="rId11"/>
    <p:sldLayoutId id="2147484622" r:id="rId12"/>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pitchFamily="-111" charset="-128"/>
          <a:cs typeface="ＭＳ Ｐゴシック" pitchFamily="-111" charset="-128"/>
        </a:defRPr>
      </a:lvl1pPr>
      <a:lvl2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11" charset="-128"/>
          <a:cs typeface="ＭＳ Ｐゴシック" pitchFamily="-111" charset="-128"/>
        </a:defRPr>
      </a:lvl2pPr>
      <a:lvl3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11" charset="-128"/>
          <a:cs typeface="ＭＳ Ｐゴシック" pitchFamily="-111" charset="-128"/>
        </a:defRPr>
      </a:lvl3pPr>
      <a:lvl4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11" charset="-128"/>
          <a:cs typeface="ＭＳ Ｐゴシック" pitchFamily="-111" charset="-128"/>
        </a:defRPr>
      </a:lvl4pPr>
      <a:lvl5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11" charset="-128"/>
          <a:cs typeface="ＭＳ Ｐゴシック" pitchFamily="-111" charset="-128"/>
        </a:defRPr>
      </a:lvl5pPr>
      <a:lvl6pPr marL="457200" algn="l" rtl="0" fontAlgn="base">
        <a:lnSpc>
          <a:spcPct val="87000"/>
        </a:lnSpc>
        <a:spcBef>
          <a:spcPct val="0"/>
        </a:spcBef>
        <a:spcAft>
          <a:spcPct val="0"/>
        </a:spcAft>
        <a:defRPr sz="3800" b="1">
          <a:solidFill>
            <a:schemeClr val="hlink"/>
          </a:solidFill>
          <a:latin typeface="Helvetica" pitchFamily="-111" charset="0"/>
        </a:defRPr>
      </a:lvl6pPr>
      <a:lvl7pPr marL="914400" algn="l" rtl="0" fontAlgn="base">
        <a:lnSpc>
          <a:spcPct val="87000"/>
        </a:lnSpc>
        <a:spcBef>
          <a:spcPct val="0"/>
        </a:spcBef>
        <a:spcAft>
          <a:spcPct val="0"/>
        </a:spcAft>
        <a:defRPr sz="3800" b="1">
          <a:solidFill>
            <a:schemeClr val="hlink"/>
          </a:solidFill>
          <a:latin typeface="Helvetica" pitchFamily="-111" charset="0"/>
        </a:defRPr>
      </a:lvl7pPr>
      <a:lvl8pPr marL="1371600" algn="l" rtl="0" fontAlgn="base">
        <a:lnSpc>
          <a:spcPct val="87000"/>
        </a:lnSpc>
        <a:spcBef>
          <a:spcPct val="0"/>
        </a:spcBef>
        <a:spcAft>
          <a:spcPct val="0"/>
        </a:spcAft>
        <a:defRPr sz="3800" b="1">
          <a:solidFill>
            <a:schemeClr val="hlink"/>
          </a:solidFill>
          <a:latin typeface="Helvetica" pitchFamily="-111" charset="0"/>
        </a:defRPr>
      </a:lvl8pPr>
      <a:lvl9pPr marL="1828800" algn="l" rtl="0" fontAlgn="base">
        <a:lnSpc>
          <a:spcPct val="87000"/>
        </a:lnSpc>
        <a:spcBef>
          <a:spcPct val="0"/>
        </a:spcBef>
        <a:spcAft>
          <a:spcPct val="0"/>
        </a:spcAft>
        <a:defRPr sz="3800" b="1">
          <a:solidFill>
            <a:schemeClr val="hlink"/>
          </a:solidFill>
          <a:latin typeface="Helvetica" pitchFamily="-111"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1" charset="-128"/>
          <a:cs typeface="ＭＳ Ｐゴシック" pitchFamily="-111"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1"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pitchFamily="-111"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pitchFamily="-111"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1" charset="0"/>
          <a:ea typeface="ＭＳ Ｐゴシック" pitchFamily="-111" charset="-128"/>
        </a:defRPr>
      </a:lvl5pPr>
      <a:lvl6pPr marL="29083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6pPr>
      <a:lvl7pPr marL="33655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7pPr>
      <a:lvl8pPr marL="38227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8pPr>
      <a:lvl9pPr marL="42799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211" tIns="44317" rIns="90211" bIns="4431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451"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1138" y="6397625"/>
            <a:ext cx="620712" cy="292100"/>
          </a:xfrm>
          <a:prstGeom prst="rect">
            <a:avLst/>
          </a:prstGeom>
          <a:noFill/>
          <a:ln w="19050">
            <a:noFill/>
            <a:miter lim="800000"/>
            <a:headEnd/>
            <a:tailEnd type="none" w="sm" len="sm"/>
          </a:ln>
          <a:effectLst/>
        </p:spPr>
        <p:txBody>
          <a:bodyPr wrap="none" lIns="45575" tIns="45575" rIns="45575" bIns="4557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smtClean="0">
                <a:solidFill>
                  <a:srgbClr val="660033"/>
                </a:solidFill>
              </a:rPr>
              <a:t>– </a:t>
            </a:r>
            <a:fld id="{3A5340EA-B7B4-5C43-AD9A-9E2A2DC4F94D}" type="slidenum">
              <a:rPr lang="en-US" sz="1400" b="0" smtClean="0">
                <a:solidFill>
                  <a:srgbClr val="660033"/>
                </a:solidFill>
              </a:rPr>
              <a:pPr>
                <a:defRPr/>
              </a:pPr>
              <a:t>‹#›</a:t>
            </a:fld>
            <a:r>
              <a:rPr lang="en-US" sz="1400" b="0" smtClean="0">
                <a:solidFill>
                  <a:srgbClr val="660033"/>
                </a:solidFill>
              </a:rPr>
              <a:t> –</a:t>
            </a:r>
            <a:endParaRPr lang="en-US" sz="1400" b="0" smtClean="0">
              <a:solidFill>
                <a:srgbClr val="000066"/>
              </a:solidFill>
            </a:endParaRPr>
          </a:p>
        </p:txBody>
      </p:sp>
    </p:spTree>
  </p:cSld>
  <p:clrMap bg1="lt1" tx1="dk1" bg2="lt2" tx2="dk2" accent1="accent1" accent2="accent2" accent3="accent3" accent4="accent4" accent5="accent5" accent6="accent6" hlink="hlink" folHlink="folHlink"/>
  <p:sldLayoutIdLst>
    <p:sldLayoutId id="2147484718" r:id="rId1"/>
    <p:sldLayoutId id="2147484623" r:id="rId2"/>
    <p:sldLayoutId id="2147484624" r:id="rId3"/>
    <p:sldLayoutId id="2147484625" r:id="rId4"/>
    <p:sldLayoutId id="2147484626" r:id="rId5"/>
    <p:sldLayoutId id="2147484627" r:id="rId6"/>
    <p:sldLayoutId id="2147484628" r:id="rId7"/>
    <p:sldLayoutId id="2147484629" r:id="rId8"/>
    <p:sldLayoutId id="2147484630" r:id="rId9"/>
    <p:sldLayoutId id="2147484631" r:id="rId10"/>
    <p:sldLayoutId id="2147484632"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charset="0"/>
          <a:cs typeface="ＭＳ Ｐゴシック" charset="0"/>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5pPr>
      <a:lvl6pPr marL="455891" algn="l" rtl="0" fontAlgn="base">
        <a:lnSpc>
          <a:spcPct val="87000"/>
        </a:lnSpc>
        <a:spcBef>
          <a:spcPct val="0"/>
        </a:spcBef>
        <a:spcAft>
          <a:spcPct val="0"/>
        </a:spcAft>
        <a:defRPr sz="3800" b="1">
          <a:solidFill>
            <a:schemeClr val="hlink"/>
          </a:solidFill>
          <a:latin typeface="Helvetica" charset="0"/>
        </a:defRPr>
      </a:lvl6pPr>
      <a:lvl7pPr marL="911782" algn="l" rtl="0" fontAlgn="base">
        <a:lnSpc>
          <a:spcPct val="87000"/>
        </a:lnSpc>
        <a:spcBef>
          <a:spcPct val="0"/>
        </a:spcBef>
        <a:spcAft>
          <a:spcPct val="0"/>
        </a:spcAft>
        <a:defRPr sz="3800" b="1">
          <a:solidFill>
            <a:schemeClr val="hlink"/>
          </a:solidFill>
          <a:latin typeface="Helvetica" charset="0"/>
        </a:defRPr>
      </a:lvl7pPr>
      <a:lvl8pPr marL="1367672" algn="l" rtl="0" fontAlgn="base">
        <a:lnSpc>
          <a:spcPct val="87000"/>
        </a:lnSpc>
        <a:spcBef>
          <a:spcPct val="0"/>
        </a:spcBef>
        <a:spcAft>
          <a:spcPct val="0"/>
        </a:spcAft>
        <a:defRPr sz="3800" b="1">
          <a:solidFill>
            <a:schemeClr val="hlink"/>
          </a:solidFill>
          <a:latin typeface="Helvetica" charset="0"/>
        </a:defRPr>
      </a:lvl8pPr>
      <a:lvl9pPr marL="1823565" algn="l" rtl="0" fontAlgn="base">
        <a:lnSpc>
          <a:spcPct val="87000"/>
        </a:lnSpc>
        <a:spcBef>
          <a:spcPct val="0"/>
        </a:spcBef>
        <a:spcAft>
          <a:spcPct val="0"/>
        </a:spcAft>
        <a:defRPr sz="3800" b="1">
          <a:solidFill>
            <a:schemeClr val="hlink"/>
          </a:solidFill>
          <a:latin typeface="Helvetica" charset="0"/>
        </a:defRPr>
      </a:lvl9pPr>
    </p:titleStyle>
    <p:bodyStyle>
      <a:lvl1pPr marL="382588" indent="-382588"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1363" indent="-242888"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1413" indent="-234950"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ＭＳ Ｐゴシック" charset="-128"/>
        </a:defRPr>
      </a:lvl3pPr>
      <a:lvl4pPr marL="1593850" indent="-225425" algn="l" rtl="0" eaLnBrk="0" fontAlgn="base" hangingPunct="0">
        <a:spcBef>
          <a:spcPct val="20000"/>
        </a:spcBef>
        <a:spcAft>
          <a:spcPct val="0"/>
        </a:spcAft>
        <a:buChar char="»"/>
        <a:defRPr b="1">
          <a:solidFill>
            <a:schemeClr val="tx1"/>
          </a:solidFill>
          <a:latin typeface="+mn-lt"/>
          <a:ea typeface="ＭＳ Ｐゴシック" charset="-128"/>
        </a:defRPr>
      </a:lvl4pPr>
      <a:lvl5pPr marL="2443163" indent="-225425"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899973" indent="-227946" algn="l" rtl="0" fontAlgn="base">
        <a:spcBef>
          <a:spcPct val="20000"/>
        </a:spcBef>
        <a:spcAft>
          <a:spcPct val="0"/>
        </a:spcAft>
        <a:buChar char="•"/>
        <a:defRPr sz="2000">
          <a:solidFill>
            <a:schemeClr val="tx1"/>
          </a:solidFill>
          <a:latin typeface="Times New Roman" charset="0"/>
          <a:ea typeface="ＭＳ Ｐゴシック" charset="-128"/>
        </a:defRPr>
      </a:lvl6pPr>
      <a:lvl7pPr marL="3355864" indent="-227946" algn="l" rtl="0" fontAlgn="base">
        <a:spcBef>
          <a:spcPct val="20000"/>
        </a:spcBef>
        <a:spcAft>
          <a:spcPct val="0"/>
        </a:spcAft>
        <a:buChar char="•"/>
        <a:defRPr sz="2000">
          <a:solidFill>
            <a:schemeClr val="tx1"/>
          </a:solidFill>
          <a:latin typeface="Times New Roman" charset="0"/>
          <a:ea typeface="ＭＳ Ｐゴシック" charset="-128"/>
        </a:defRPr>
      </a:lvl7pPr>
      <a:lvl8pPr marL="3811756" indent="-227946" algn="l" rtl="0" fontAlgn="base">
        <a:spcBef>
          <a:spcPct val="20000"/>
        </a:spcBef>
        <a:spcAft>
          <a:spcPct val="0"/>
        </a:spcAft>
        <a:buChar char="•"/>
        <a:defRPr sz="2000">
          <a:solidFill>
            <a:schemeClr val="tx1"/>
          </a:solidFill>
          <a:latin typeface="Times New Roman" charset="0"/>
          <a:ea typeface="ＭＳ Ｐゴシック" charset="-128"/>
        </a:defRPr>
      </a:lvl8pPr>
      <a:lvl9pPr marL="4267645" indent="-227946" algn="l" rtl="0" fontAlgn="base">
        <a:spcBef>
          <a:spcPct val="20000"/>
        </a:spcBef>
        <a:spcAft>
          <a:spcPct val="0"/>
        </a:spcAft>
        <a:buChar char="•"/>
        <a:defRPr sz="2000">
          <a:solidFill>
            <a:schemeClr val="tx1"/>
          </a:solidFill>
          <a:latin typeface="Times New Roman" charset="0"/>
          <a:ea typeface="ＭＳ Ｐゴシック" charset="-128"/>
        </a:defRPr>
      </a:lvl9pPr>
    </p:bodyStyle>
    <p:otherStyle>
      <a:defPPr>
        <a:defRPr lang="en-US"/>
      </a:defPPr>
      <a:lvl1pPr marL="0" algn="l" defTabSz="455891" rtl="0" eaLnBrk="1" latinLnBrk="0" hangingPunct="1">
        <a:defRPr sz="1800" kern="1200">
          <a:solidFill>
            <a:schemeClr val="tx1"/>
          </a:solidFill>
          <a:latin typeface="+mn-lt"/>
          <a:ea typeface="+mn-ea"/>
          <a:cs typeface="+mn-cs"/>
        </a:defRPr>
      </a:lvl1pPr>
      <a:lvl2pPr marL="455891" algn="l" defTabSz="455891" rtl="0" eaLnBrk="1" latinLnBrk="0" hangingPunct="1">
        <a:defRPr sz="1800" kern="1200">
          <a:solidFill>
            <a:schemeClr val="tx1"/>
          </a:solidFill>
          <a:latin typeface="+mn-lt"/>
          <a:ea typeface="+mn-ea"/>
          <a:cs typeface="+mn-cs"/>
        </a:defRPr>
      </a:lvl2pPr>
      <a:lvl3pPr marL="911782" algn="l" defTabSz="455891" rtl="0" eaLnBrk="1" latinLnBrk="0" hangingPunct="1">
        <a:defRPr sz="1800" kern="1200">
          <a:solidFill>
            <a:schemeClr val="tx1"/>
          </a:solidFill>
          <a:latin typeface="+mn-lt"/>
          <a:ea typeface="+mn-ea"/>
          <a:cs typeface="+mn-cs"/>
        </a:defRPr>
      </a:lvl3pPr>
      <a:lvl4pPr marL="1367672" algn="l" defTabSz="455891" rtl="0" eaLnBrk="1" latinLnBrk="0" hangingPunct="1">
        <a:defRPr sz="1800" kern="1200">
          <a:solidFill>
            <a:schemeClr val="tx1"/>
          </a:solidFill>
          <a:latin typeface="+mn-lt"/>
          <a:ea typeface="+mn-ea"/>
          <a:cs typeface="+mn-cs"/>
        </a:defRPr>
      </a:lvl4pPr>
      <a:lvl5pPr marL="1823565" algn="l" defTabSz="455891" rtl="0" eaLnBrk="1" latinLnBrk="0" hangingPunct="1">
        <a:defRPr sz="1800" kern="1200">
          <a:solidFill>
            <a:schemeClr val="tx1"/>
          </a:solidFill>
          <a:latin typeface="+mn-lt"/>
          <a:ea typeface="+mn-ea"/>
          <a:cs typeface="+mn-cs"/>
        </a:defRPr>
      </a:lvl5pPr>
      <a:lvl6pPr marL="2279455" algn="l" defTabSz="455891" rtl="0" eaLnBrk="1" latinLnBrk="0" hangingPunct="1">
        <a:defRPr sz="1800" kern="1200">
          <a:solidFill>
            <a:schemeClr val="tx1"/>
          </a:solidFill>
          <a:latin typeface="+mn-lt"/>
          <a:ea typeface="+mn-ea"/>
          <a:cs typeface="+mn-cs"/>
        </a:defRPr>
      </a:lvl6pPr>
      <a:lvl7pPr marL="2735346" algn="l" defTabSz="455891" rtl="0" eaLnBrk="1" latinLnBrk="0" hangingPunct="1">
        <a:defRPr sz="1800" kern="1200">
          <a:solidFill>
            <a:schemeClr val="tx1"/>
          </a:solidFill>
          <a:latin typeface="+mn-lt"/>
          <a:ea typeface="+mn-ea"/>
          <a:cs typeface="+mn-cs"/>
        </a:defRPr>
      </a:lvl7pPr>
      <a:lvl8pPr marL="3191237" algn="l" defTabSz="455891" rtl="0" eaLnBrk="1" latinLnBrk="0" hangingPunct="1">
        <a:defRPr sz="1800" kern="1200">
          <a:solidFill>
            <a:schemeClr val="tx1"/>
          </a:solidFill>
          <a:latin typeface="+mn-lt"/>
          <a:ea typeface="+mn-ea"/>
          <a:cs typeface="+mn-cs"/>
        </a:defRPr>
      </a:lvl8pPr>
      <a:lvl9pPr marL="3647127" algn="l" defTabSz="455891"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451"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smtClean="0">
                <a:solidFill>
                  <a:srgbClr val="660033"/>
                </a:solidFill>
              </a:rPr>
              <a:t>– </a:t>
            </a:r>
            <a:fld id="{B8BBE8E7-33F8-AA44-A4F6-D7917779B2C8}" type="slidenum">
              <a:rPr lang="en-US" sz="1400" b="0" smtClean="0">
                <a:solidFill>
                  <a:srgbClr val="660033"/>
                </a:solidFill>
              </a:rPr>
              <a:pPr>
                <a:defRPr/>
              </a:pPr>
              <a:t>‹#›</a:t>
            </a:fld>
            <a:r>
              <a:rPr lang="en-US" sz="1400" b="0" smtClean="0">
                <a:solidFill>
                  <a:srgbClr val="660033"/>
                </a:solidFill>
              </a:rPr>
              <a:t> –</a:t>
            </a:r>
            <a:endParaRPr lang="en-US" sz="1400" b="0" smtClean="0">
              <a:solidFill>
                <a:srgbClr val="000066"/>
              </a:solidFill>
            </a:endParaRPr>
          </a:p>
        </p:txBody>
      </p:sp>
    </p:spTree>
  </p:cSld>
  <p:clrMap bg1="lt1" tx1="dk1" bg2="lt2" tx2="dk2" accent1="accent1" accent2="accent2" accent3="accent3" accent4="accent4" accent5="accent5" accent6="accent6" hlink="hlink" folHlink="folHlink"/>
  <p:sldLayoutIdLst>
    <p:sldLayoutId id="2147484722" r:id="rId1"/>
    <p:sldLayoutId id="2147484667" r:id="rId2"/>
    <p:sldLayoutId id="2147484668" r:id="rId3"/>
    <p:sldLayoutId id="2147484669" r:id="rId4"/>
    <p:sldLayoutId id="2147484670" r:id="rId5"/>
    <p:sldLayoutId id="2147484671" r:id="rId6"/>
    <p:sldLayoutId id="2147484672" r:id="rId7"/>
    <p:sldLayoutId id="2147484673" r:id="rId8"/>
    <p:sldLayoutId id="2147484674" r:id="rId9"/>
    <p:sldLayoutId id="2147484675" r:id="rId10"/>
    <p:sldLayoutId id="2147484676"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charset="0"/>
          <a:cs typeface="ＭＳ Ｐゴシック" charset="0"/>
        </a:defRPr>
      </a:lvl1pPr>
      <a:lvl2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charset="0"/>
          <a:cs typeface="ＭＳ Ｐゴシック" charset="0"/>
        </a:defRPr>
      </a:lvl2pPr>
      <a:lvl3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charset="0"/>
          <a:cs typeface="ＭＳ Ｐゴシック" charset="0"/>
        </a:defRPr>
      </a:lvl3pPr>
      <a:lvl4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charset="0"/>
          <a:cs typeface="ＭＳ Ｐゴシック" charset="0"/>
        </a:defRPr>
      </a:lvl4pPr>
      <a:lvl5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charset="0"/>
          <a:cs typeface="ＭＳ Ｐゴシック" charset="0"/>
        </a:defRPr>
      </a:lvl5pPr>
      <a:lvl6pPr marL="457200" algn="l" rtl="0" fontAlgn="base">
        <a:lnSpc>
          <a:spcPct val="87000"/>
        </a:lnSpc>
        <a:spcBef>
          <a:spcPct val="0"/>
        </a:spcBef>
        <a:spcAft>
          <a:spcPct val="0"/>
        </a:spcAft>
        <a:defRPr sz="3800" b="1">
          <a:solidFill>
            <a:schemeClr val="hlink"/>
          </a:solidFill>
          <a:latin typeface="Helvetica" pitchFamily="-111" charset="0"/>
        </a:defRPr>
      </a:lvl6pPr>
      <a:lvl7pPr marL="914400" algn="l" rtl="0" fontAlgn="base">
        <a:lnSpc>
          <a:spcPct val="87000"/>
        </a:lnSpc>
        <a:spcBef>
          <a:spcPct val="0"/>
        </a:spcBef>
        <a:spcAft>
          <a:spcPct val="0"/>
        </a:spcAft>
        <a:defRPr sz="3800" b="1">
          <a:solidFill>
            <a:schemeClr val="hlink"/>
          </a:solidFill>
          <a:latin typeface="Helvetica" pitchFamily="-111" charset="0"/>
        </a:defRPr>
      </a:lvl7pPr>
      <a:lvl8pPr marL="1371600" algn="l" rtl="0" fontAlgn="base">
        <a:lnSpc>
          <a:spcPct val="87000"/>
        </a:lnSpc>
        <a:spcBef>
          <a:spcPct val="0"/>
        </a:spcBef>
        <a:spcAft>
          <a:spcPct val="0"/>
        </a:spcAft>
        <a:defRPr sz="3800" b="1">
          <a:solidFill>
            <a:schemeClr val="hlink"/>
          </a:solidFill>
          <a:latin typeface="Helvetica" pitchFamily="-111" charset="0"/>
        </a:defRPr>
      </a:lvl8pPr>
      <a:lvl9pPr marL="1828800" algn="l" rtl="0" fontAlgn="base">
        <a:lnSpc>
          <a:spcPct val="87000"/>
        </a:lnSpc>
        <a:spcBef>
          <a:spcPct val="0"/>
        </a:spcBef>
        <a:spcAft>
          <a:spcPct val="0"/>
        </a:spcAft>
        <a:defRPr sz="3800" b="1">
          <a:solidFill>
            <a:schemeClr val="hlink"/>
          </a:solidFill>
          <a:latin typeface="Helvetica" pitchFamily="-111"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1"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pitchFamily="-111"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pitchFamily="-111"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1" charset="0"/>
          <a:ea typeface="ＭＳ Ｐゴシック" pitchFamily="-111" charset="-128"/>
        </a:defRPr>
      </a:lvl5pPr>
      <a:lvl6pPr marL="29083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6pPr>
      <a:lvl7pPr marL="33655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7pPr>
      <a:lvl8pPr marL="38227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8pPr>
      <a:lvl9pPr marL="42799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9155"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49156"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smtClean="0">
                <a:solidFill>
                  <a:srgbClr val="660033"/>
                </a:solidFill>
              </a:rPr>
              <a:t>– </a:t>
            </a:r>
            <a:fld id="{B39F82DE-FF16-AD47-9B3C-59C7DA0D5288}" type="slidenum">
              <a:rPr lang="en-US" sz="1400" b="0" smtClean="0">
                <a:solidFill>
                  <a:srgbClr val="660033"/>
                </a:solidFill>
              </a:rPr>
              <a:pPr>
                <a:defRPr/>
              </a:pPr>
              <a:t>‹#›</a:t>
            </a:fld>
            <a:r>
              <a:rPr lang="en-US" sz="1400" b="0" smtClean="0">
                <a:solidFill>
                  <a:srgbClr val="660033"/>
                </a:solidFill>
              </a:rPr>
              <a:t> –</a:t>
            </a:r>
            <a:endParaRPr lang="en-US" sz="1400" b="0" smtClean="0">
              <a:solidFill>
                <a:srgbClr val="000066"/>
              </a:solidFill>
            </a:endParaRPr>
          </a:p>
        </p:txBody>
      </p:sp>
      <p:sp>
        <p:nvSpPr>
          <p:cNvPr id="9221" name="Rectangle 5"/>
          <p:cNvSpPr>
            <a:spLocks noChangeArrowheads="1"/>
          </p:cNvSpPr>
          <p:nvPr/>
        </p:nvSpPr>
        <p:spPr bwMode="auto">
          <a:xfrm>
            <a:off x="7285038" y="6391275"/>
            <a:ext cx="167322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45715" tIns="45715" rIns="45715" bIns="45715" anchor="ctr">
            <a:spAutoFit/>
          </a:bodyPr>
          <a:lstStyle/>
          <a:p>
            <a:r>
              <a:rPr lang="en-US" sz="1400" b="0">
                <a:solidFill>
                  <a:srgbClr val="660033"/>
                </a:solidFill>
              </a:rPr>
              <a:t>Adapted From CMU</a:t>
            </a:r>
          </a:p>
        </p:txBody>
      </p:sp>
    </p:spTree>
  </p:cSld>
  <p:clrMap bg1="lt1" tx1="dk1" bg2="lt2" tx2="dk2" accent1="accent1" accent2="accent2" accent3="accent3" accent4="accent4" accent5="accent5" accent6="accent6" hlink="hlink" folHlink="folHlink"/>
  <p:sldLayoutIdLst>
    <p:sldLayoutId id="2147484723" r:id="rId1"/>
    <p:sldLayoutId id="2147484677" r:id="rId2"/>
    <p:sldLayoutId id="2147484678" r:id="rId3"/>
    <p:sldLayoutId id="2147484679" r:id="rId4"/>
    <p:sldLayoutId id="2147484680" r:id="rId5"/>
    <p:sldLayoutId id="2147484681" r:id="rId6"/>
    <p:sldLayoutId id="2147484682" r:id="rId7"/>
    <p:sldLayoutId id="2147484683" r:id="rId8"/>
    <p:sldLayoutId id="2147484684" r:id="rId9"/>
    <p:sldLayoutId id="2147484685" r:id="rId10"/>
    <p:sldLayoutId id="2147484686"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pitchFamily="-112" charset="-128"/>
          <a:cs typeface="ＭＳ Ｐゴシック" pitchFamily="-112" charset="-128"/>
        </a:defRPr>
      </a:lvl1pPr>
      <a:lvl2pPr algn="l" rtl="0" eaLnBrk="0" fontAlgn="base" hangingPunct="0">
        <a:lnSpc>
          <a:spcPct val="87000"/>
        </a:lnSpc>
        <a:spcBef>
          <a:spcPct val="0"/>
        </a:spcBef>
        <a:spcAft>
          <a:spcPct val="0"/>
        </a:spcAft>
        <a:defRPr sz="3800" b="1">
          <a:solidFill>
            <a:schemeClr val="hlink"/>
          </a:solidFill>
          <a:latin typeface="Helvetica" pitchFamily="-108" charset="0"/>
          <a:ea typeface="ＭＳ Ｐゴシック" pitchFamily="-112" charset="-128"/>
          <a:cs typeface="ＭＳ Ｐゴシック" pitchFamily="-112" charset="-128"/>
        </a:defRPr>
      </a:lvl2pPr>
      <a:lvl3pPr algn="l" rtl="0" eaLnBrk="0" fontAlgn="base" hangingPunct="0">
        <a:lnSpc>
          <a:spcPct val="87000"/>
        </a:lnSpc>
        <a:spcBef>
          <a:spcPct val="0"/>
        </a:spcBef>
        <a:spcAft>
          <a:spcPct val="0"/>
        </a:spcAft>
        <a:defRPr sz="3800" b="1">
          <a:solidFill>
            <a:schemeClr val="hlink"/>
          </a:solidFill>
          <a:latin typeface="Helvetica" pitchFamily="-108" charset="0"/>
          <a:ea typeface="ＭＳ Ｐゴシック" pitchFamily="-112" charset="-128"/>
          <a:cs typeface="ＭＳ Ｐゴシック" pitchFamily="-112" charset="-128"/>
        </a:defRPr>
      </a:lvl3pPr>
      <a:lvl4pPr algn="l" rtl="0" eaLnBrk="0" fontAlgn="base" hangingPunct="0">
        <a:lnSpc>
          <a:spcPct val="87000"/>
        </a:lnSpc>
        <a:spcBef>
          <a:spcPct val="0"/>
        </a:spcBef>
        <a:spcAft>
          <a:spcPct val="0"/>
        </a:spcAft>
        <a:defRPr sz="3800" b="1">
          <a:solidFill>
            <a:schemeClr val="hlink"/>
          </a:solidFill>
          <a:latin typeface="Helvetica" pitchFamily="-108" charset="0"/>
          <a:ea typeface="ＭＳ Ｐゴシック" pitchFamily="-112" charset="-128"/>
          <a:cs typeface="ＭＳ Ｐゴシック" pitchFamily="-112" charset="-128"/>
        </a:defRPr>
      </a:lvl4pPr>
      <a:lvl5pPr algn="l" rtl="0" eaLnBrk="0" fontAlgn="base" hangingPunct="0">
        <a:lnSpc>
          <a:spcPct val="87000"/>
        </a:lnSpc>
        <a:spcBef>
          <a:spcPct val="0"/>
        </a:spcBef>
        <a:spcAft>
          <a:spcPct val="0"/>
        </a:spcAft>
        <a:defRPr sz="3800" b="1">
          <a:solidFill>
            <a:schemeClr val="hlink"/>
          </a:solidFill>
          <a:latin typeface="Helvetica" pitchFamily="-108" charset="0"/>
          <a:ea typeface="ＭＳ Ｐゴシック" pitchFamily="-112" charset="-128"/>
          <a:cs typeface="ＭＳ Ｐゴシック" pitchFamily="-112" charset="-128"/>
        </a:defRPr>
      </a:lvl5pPr>
      <a:lvl6pPr marL="457200" algn="l" rtl="0" fontAlgn="base">
        <a:lnSpc>
          <a:spcPct val="87000"/>
        </a:lnSpc>
        <a:spcBef>
          <a:spcPct val="0"/>
        </a:spcBef>
        <a:spcAft>
          <a:spcPct val="0"/>
        </a:spcAft>
        <a:defRPr sz="3800" b="1">
          <a:solidFill>
            <a:schemeClr val="hlink"/>
          </a:solidFill>
          <a:latin typeface="Helvetica" pitchFamily="-108" charset="0"/>
        </a:defRPr>
      </a:lvl6pPr>
      <a:lvl7pPr marL="914400" algn="l" rtl="0" fontAlgn="base">
        <a:lnSpc>
          <a:spcPct val="87000"/>
        </a:lnSpc>
        <a:spcBef>
          <a:spcPct val="0"/>
        </a:spcBef>
        <a:spcAft>
          <a:spcPct val="0"/>
        </a:spcAft>
        <a:defRPr sz="3800" b="1">
          <a:solidFill>
            <a:schemeClr val="hlink"/>
          </a:solidFill>
          <a:latin typeface="Helvetica" pitchFamily="-108" charset="0"/>
        </a:defRPr>
      </a:lvl7pPr>
      <a:lvl8pPr marL="1371600" algn="l" rtl="0" fontAlgn="base">
        <a:lnSpc>
          <a:spcPct val="87000"/>
        </a:lnSpc>
        <a:spcBef>
          <a:spcPct val="0"/>
        </a:spcBef>
        <a:spcAft>
          <a:spcPct val="0"/>
        </a:spcAft>
        <a:defRPr sz="3800" b="1">
          <a:solidFill>
            <a:schemeClr val="hlink"/>
          </a:solidFill>
          <a:latin typeface="Helvetica" pitchFamily="-108" charset="0"/>
        </a:defRPr>
      </a:lvl8pPr>
      <a:lvl9pPr marL="1828800" algn="l" rtl="0" fontAlgn="base">
        <a:lnSpc>
          <a:spcPct val="87000"/>
        </a:lnSpc>
        <a:spcBef>
          <a:spcPct val="0"/>
        </a:spcBef>
        <a:spcAft>
          <a:spcPct val="0"/>
        </a:spcAft>
        <a:defRPr sz="3800" b="1">
          <a:solidFill>
            <a:schemeClr val="hlink"/>
          </a:solidFill>
          <a:latin typeface="Helvetica" pitchFamily="-108"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2" charset="-128"/>
          <a:cs typeface="ＭＳ Ｐゴシック" pitchFamily="-112"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08"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pitchFamily="-108"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08"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08" charset="0"/>
          <a:ea typeface="ＭＳ Ｐゴシック" pitchFamily="-108" charset="-128"/>
        </a:defRPr>
      </a:lvl5pPr>
      <a:lvl6pPr marL="2908300" indent="-228600" algn="l" rtl="0" fontAlgn="base">
        <a:spcBef>
          <a:spcPct val="20000"/>
        </a:spcBef>
        <a:spcAft>
          <a:spcPct val="0"/>
        </a:spcAft>
        <a:buChar char="•"/>
        <a:defRPr sz="2000">
          <a:solidFill>
            <a:schemeClr val="tx1"/>
          </a:solidFill>
          <a:latin typeface="Times New Roman" pitchFamily="-108" charset="0"/>
          <a:ea typeface="ＭＳ Ｐゴシック" pitchFamily="-108" charset="-128"/>
        </a:defRPr>
      </a:lvl6pPr>
      <a:lvl7pPr marL="3365500" indent="-228600" algn="l" rtl="0" fontAlgn="base">
        <a:spcBef>
          <a:spcPct val="20000"/>
        </a:spcBef>
        <a:spcAft>
          <a:spcPct val="0"/>
        </a:spcAft>
        <a:buChar char="•"/>
        <a:defRPr sz="2000">
          <a:solidFill>
            <a:schemeClr val="tx1"/>
          </a:solidFill>
          <a:latin typeface="Times New Roman" pitchFamily="-108" charset="0"/>
          <a:ea typeface="ＭＳ Ｐゴシック" pitchFamily="-108" charset="-128"/>
        </a:defRPr>
      </a:lvl7pPr>
      <a:lvl8pPr marL="3822700" indent="-228600" algn="l" rtl="0" fontAlgn="base">
        <a:spcBef>
          <a:spcPct val="20000"/>
        </a:spcBef>
        <a:spcAft>
          <a:spcPct val="0"/>
        </a:spcAft>
        <a:buChar char="•"/>
        <a:defRPr sz="2000">
          <a:solidFill>
            <a:schemeClr val="tx1"/>
          </a:solidFill>
          <a:latin typeface="Times New Roman" pitchFamily="-108" charset="0"/>
          <a:ea typeface="ＭＳ Ｐゴシック" pitchFamily="-108" charset="-128"/>
        </a:defRPr>
      </a:lvl8pPr>
      <a:lvl9pPr marL="4279900" indent="-228600" algn="l" rtl="0" fontAlgn="base">
        <a:spcBef>
          <a:spcPct val="20000"/>
        </a:spcBef>
        <a:spcAft>
          <a:spcPct val="0"/>
        </a:spcAft>
        <a:buChar char="•"/>
        <a:defRPr sz="2000">
          <a:solidFill>
            <a:schemeClr val="tx1"/>
          </a:solidFill>
          <a:latin typeface="Times New Roman" pitchFamily="-108" charset="0"/>
          <a:ea typeface="ＭＳ Ｐゴシック" pitchFamily="-108"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451"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smtClean="0">
                <a:solidFill>
                  <a:srgbClr val="660033"/>
                </a:solidFill>
              </a:rPr>
              <a:t>– </a:t>
            </a:r>
            <a:fld id="{3AA083CC-3F00-A940-B8EA-72E5A5ABD79E}" type="slidenum">
              <a:rPr lang="en-US" sz="1400" b="0" smtClean="0">
                <a:solidFill>
                  <a:srgbClr val="660033"/>
                </a:solidFill>
              </a:rPr>
              <a:pPr>
                <a:defRPr/>
              </a:pPr>
              <a:t>‹#›</a:t>
            </a:fld>
            <a:r>
              <a:rPr lang="en-US" sz="1400" b="0" smtClean="0">
                <a:solidFill>
                  <a:srgbClr val="660033"/>
                </a:solidFill>
              </a:rPr>
              <a:t> –</a:t>
            </a:r>
            <a:endParaRPr lang="en-US" sz="1400" b="0" smtClean="0">
              <a:solidFill>
                <a:srgbClr val="000066"/>
              </a:solidFill>
            </a:endParaRPr>
          </a:p>
        </p:txBody>
      </p:sp>
    </p:spTree>
  </p:cSld>
  <p:clrMap bg1="lt1" tx1="dk1" bg2="lt2" tx2="dk2" accent1="accent1" accent2="accent2" accent3="accent3" accent4="accent4" accent5="accent5" accent6="accent6" hlink="hlink" folHlink="folHlink"/>
  <p:sldLayoutIdLst>
    <p:sldLayoutId id="2147484724" r:id="rId1"/>
    <p:sldLayoutId id="2147484687" r:id="rId2"/>
    <p:sldLayoutId id="2147484688" r:id="rId3"/>
    <p:sldLayoutId id="2147484689" r:id="rId4"/>
    <p:sldLayoutId id="2147484690" r:id="rId5"/>
    <p:sldLayoutId id="2147484691" r:id="rId6"/>
    <p:sldLayoutId id="2147484692" r:id="rId7"/>
    <p:sldLayoutId id="2147484693" r:id="rId8"/>
    <p:sldLayoutId id="2147484694" r:id="rId9"/>
    <p:sldLayoutId id="2147484695" r:id="rId10"/>
    <p:sldLayoutId id="2147484696"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charset="0"/>
          <a:cs typeface="ＭＳ Ｐゴシック" charset="0"/>
        </a:defRPr>
      </a:lvl1pPr>
      <a:lvl2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charset="0"/>
          <a:cs typeface="ＭＳ Ｐゴシック" charset="0"/>
        </a:defRPr>
      </a:lvl2pPr>
      <a:lvl3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charset="0"/>
          <a:cs typeface="ＭＳ Ｐゴシック" charset="0"/>
        </a:defRPr>
      </a:lvl3pPr>
      <a:lvl4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charset="0"/>
          <a:cs typeface="ＭＳ Ｐゴシック" charset="0"/>
        </a:defRPr>
      </a:lvl4pPr>
      <a:lvl5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charset="0"/>
          <a:cs typeface="ＭＳ Ｐゴシック" charset="0"/>
        </a:defRPr>
      </a:lvl5pPr>
      <a:lvl6pPr marL="457200" algn="l" rtl="0" fontAlgn="base">
        <a:lnSpc>
          <a:spcPct val="87000"/>
        </a:lnSpc>
        <a:spcBef>
          <a:spcPct val="0"/>
        </a:spcBef>
        <a:spcAft>
          <a:spcPct val="0"/>
        </a:spcAft>
        <a:defRPr sz="3800" b="1">
          <a:solidFill>
            <a:schemeClr val="hlink"/>
          </a:solidFill>
          <a:latin typeface="Helvetica" pitchFamily="-111" charset="0"/>
        </a:defRPr>
      </a:lvl6pPr>
      <a:lvl7pPr marL="914400" algn="l" rtl="0" fontAlgn="base">
        <a:lnSpc>
          <a:spcPct val="87000"/>
        </a:lnSpc>
        <a:spcBef>
          <a:spcPct val="0"/>
        </a:spcBef>
        <a:spcAft>
          <a:spcPct val="0"/>
        </a:spcAft>
        <a:defRPr sz="3800" b="1">
          <a:solidFill>
            <a:schemeClr val="hlink"/>
          </a:solidFill>
          <a:latin typeface="Helvetica" pitchFamily="-111" charset="0"/>
        </a:defRPr>
      </a:lvl7pPr>
      <a:lvl8pPr marL="1371600" algn="l" rtl="0" fontAlgn="base">
        <a:lnSpc>
          <a:spcPct val="87000"/>
        </a:lnSpc>
        <a:spcBef>
          <a:spcPct val="0"/>
        </a:spcBef>
        <a:spcAft>
          <a:spcPct val="0"/>
        </a:spcAft>
        <a:defRPr sz="3800" b="1">
          <a:solidFill>
            <a:schemeClr val="hlink"/>
          </a:solidFill>
          <a:latin typeface="Helvetica" pitchFamily="-111" charset="0"/>
        </a:defRPr>
      </a:lvl8pPr>
      <a:lvl9pPr marL="1828800" algn="l" rtl="0" fontAlgn="base">
        <a:lnSpc>
          <a:spcPct val="87000"/>
        </a:lnSpc>
        <a:spcBef>
          <a:spcPct val="0"/>
        </a:spcBef>
        <a:spcAft>
          <a:spcPct val="0"/>
        </a:spcAft>
        <a:defRPr sz="3800" b="1">
          <a:solidFill>
            <a:schemeClr val="hlink"/>
          </a:solidFill>
          <a:latin typeface="Helvetica" pitchFamily="-111"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1"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pitchFamily="-111"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pitchFamily="-111"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1" charset="0"/>
          <a:ea typeface="ＭＳ Ｐゴシック" pitchFamily="-111" charset="-128"/>
        </a:defRPr>
      </a:lvl5pPr>
      <a:lvl6pPr marL="29083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6pPr>
      <a:lvl7pPr marL="33655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7pPr>
      <a:lvl8pPr marL="38227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8pPr>
      <a:lvl9pPr marL="42799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451"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9075" y="6400800"/>
            <a:ext cx="604838" cy="285750"/>
          </a:xfrm>
          <a:prstGeom prst="rect">
            <a:avLst/>
          </a:prstGeom>
          <a:noFill/>
          <a:ln w="19050">
            <a:noFill/>
            <a:miter lim="800000"/>
            <a:headEnd/>
            <a:tailEnd type="none" w="sm" len="sm"/>
          </a:ln>
          <a:effectLst/>
        </p:spPr>
        <p:txBody>
          <a:bodyPr wrap="none" lIns="45715" tIns="45715" rIns="45715" bIns="45715" anchor="ctr">
            <a:spAutoFit/>
          </a:bodyPr>
          <a:lstStyle>
            <a:lvl1pPr>
              <a:defRPr sz="2400">
                <a:solidFill>
                  <a:schemeClr val="tx1"/>
                </a:solidFill>
                <a:latin typeface="Helvetica" charset="0"/>
                <a:ea typeface="ＭＳ Ｐゴシック" charset="0"/>
                <a:cs typeface="ＭＳ Ｐゴシック" charset="0"/>
              </a:defRPr>
            </a:lvl1pPr>
            <a:lvl2pPr marL="37931725" indent="-37474525">
              <a:defRPr sz="2400">
                <a:solidFill>
                  <a:schemeClr val="tx1"/>
                </a:solidFill>
                <a:latin typeface="Helvetica" charset="0"/>
                <a:ea typeface="ＭＳ Ｐゴシック" charset="0"/>
              </a:defRPr>
            </a:lvl2pPr>
            <a:lvl3pPr>
              <a:defRPr sz="2400">
                <a:solidFill>
                  <a:schemeClr val="tx1"/>
                </a:solidFill>
                <a:latin typeface="Helvetica" charset="0"/>
                <a:ea typeface="ＭＳ Ｐゴシック" charset="0"/>
              </a:defRPr>
            </a:lvl3pPr>
            <a:lvl4pPr>
              <a:defRPr sz="2400">
                <a:solidFill>
                  <a:schemeClr val="tx1"/>
                </a:solidFill>
                <a:latin typeface="Helvetica" charset="0"/>
                <a:ea typeface="ＭＳ Ｐゴシック" charset="0"/>
              </a:defRPr>
            </a:lvl4pPr>
            <a:lvl5pPr>
              <a:defRPr sz="2400">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a:solidFill>
                  <a:schemeClr val="tx1"/>
                </a:solidFill>
                <a:latin typeface="Helvetica" charset="0"/>
                <a:ea typeface="ＭＳ Ｐゴシック" charset="0"/>
              </a:defRPr>
            </a:lvl9pPr>
          </a:lstStyle>
          <a:p>
            <a:pPr>
              <a:defRPr/>
            </a:pPr>
            <a:r>
              <a:rPr lang="en-US" sz="1400" b="0" smtClean="0">
                <a:solidFill>
                  <a:srgbClr val="660033"/>
                </a:solidFill>
              </a:rPr>
              <a:t>– </a:t>
            </a:r>
            <a:fld id="{3394805A-3DBE-274E-91BD-32CAEEEEF8B1}" type="slidenum">
              <a:rPr lang="en-US" sz="1400" b="0" smtClean="0">
                <a:solidFill>
                  <a:srgbClr val="660033"/>
                </a:solidFill>
              </a:rPr>
              <a:pPr>
                <a:defRPr/>
              </a:pPr>
              <a:t>‹#›</a:t>
            </a:fld>
            <a:r>
              <a:rPr lang="en-US" sz="1400" b="0" smtClean="0">
                <a:solidFill>
                  <a:srgbClr val="660033"/>
                </a:solidFill>
              </a:rPr>
              <a:t> –</a:t>
            </a:r>
            <a:endParaRPr lang="en-US" sz="1400" b="0" smtClean="0">
              <a:solidFill>
                <a:srgbClr val="000066"/>
              </a:solidFill>
            </a:endParaRPr>
          </a:p>
        </p:txBody>
      </p:sp>
    </p:spTree>
  </p:cSld>
  <p:clrMap bg1="lt1" tx1="dk1" bg2="lt2" tx2="dk2" accent1="accent1" accent2="accent2" accent3="accent3" accent4="accent4" accent5="accent5" accent6="accent6" hlink="hlink" folHlink="folHlink"/>
  <p:sldLayoutIdLst>
    <p:sldLayoutId id="2147484725" r:id="rId1"/>
    <p:sldLayoutId id="2147484697" r:id="rId2"/>
    <p:sldLayoutId id="2147484698" r:id="rId3"/>
    <p:sldLayoutId id="2147484699" r:id="rId4"/>
    <p:sldLayoutId id="2147484700" r:id="rId5"/>
    <p:sldLayoutId id="2147484701" r:id="rId6"/>
    <p:sldLayoutId id="2147484702" r:id="rId7"/>
    <p:sldLayoutId id="2147484703" r:id="rId8"/>
    <p:sldLayoutId id="2147484704" r:id="rId9"/>
    <p:sldLayoutId id="2147484705" r:id="rId10"/>
    <p:sldLayoutId id="2147484706"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pitchFamily="-1" charset="-128"/>
          <a:cs typeface="ＭＳ Ｐゴシック" pitchFamily="-1" charset="-128"/>
        </a:defRPr>
      </a:lvl1pPr>
      <a:lvl2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 charset="-128"/>
          <a:cs typeface="ＭＳ Ｐゴシック" pitchFamily="-1" charset="-128"/>
        </a:defRPr>
      </a:lvl2pPr>
      <a:lvl3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 charset="-128"/>
          <a:cs typeface="ＭＳ Ｐゴシック" pitchFamily="-1" charset="-128"/>
        </a:defRPr>
      </a:lvl3pPr>
      <a:lvl4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 charset="-128"/>
          <a:cs typeface="ＭＳ Ｐゴシック" pitchFamily="-1" charset="-128"/>
        </a:defRPr>
      </a:lvl4pPr>
      <a:lvl5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 charset="-128"/>
          <a:cs typeface="ＭＳ Ｐゴシック" pitchFamily="-1" charset="-128"/>
        </a:defRPr>
      </a:lvl5pPr>
      <a:lvl6pPr marL="457200" algn="l" rtl="0" fontAlgn="base">
        <a:lnSpc>
          <a:spcPct val="87000"/>
        </a:lnSpc>
        <a:spcBef>
          <a:spcPct val="0"/>
        </a:spcBef>
        <a:spcAft>
          <a:spcPct val="0"/>
        </a:spcAft>
        <a:defRPr sz="3800" b="1">
          <a:solidFill>
            <a:schemeClr val="hlink"/>
          </a:solidFill>
          <a:latin typeface="Helvetica" pitchFamily="-111" charset="0"/>
        </a:defRPr>
      </a:lvl6pPr>
      <a:lvl7pPr marL="914400" algn="l" rtl="0" fontAlgn="base">
        <a:lnSpc>
          <a:spcPct val="87000"/>
        </a:lnSpc>
        <a:spcBef>
          <a:spcPct val="0"/>
        </a:spcBef>
        <a:spcAft>
          <a:spcPct val="0"/>
        </a:spcAft>
        <a:defRPr sz="3800" b="1">
          <a:solidFill>
            <a:schemeClr val="hlink"/>
          </a:solidFill>
          <a:latin typeface="Helvetica" pitchFamily="-111" charset="0"/>
        </a:defRPr>
      </a:lvl7pPr>
      <a:lvl8pPr marL="1371600" algn="l" rtl="0" fontAlgn="base">
        <a:lnSpc>
          <a:spcPct val="87000"/>
        </a:lnSpc>
        <a:spcBef>
          <a:spcPct val="0"/>
        </a:spcBef>
        <a:spcAft>
          <a:spcPct val="0"/>
        </a:spcAft>
        <a:defRPr sz="3800" b="1">
          <a:solidFill>
            <a:schemeClr val="hlink"/>
          </a:solidFill>
          <a:latin typeface="Helvetica" pitchFamily="-111" charset="0"/>
        </a:defRPr>
      </a:lvl8pPr>
      <a:lvl9pPr marL="1828800" algn="l" rtl="0" fontAlgn="base">
        <a:lnSpc>
          <a:spcPct val="87000"/>
        </a:lnSpc>
        <a:spcBef>
          <a:spcPct val="0"/>
        </a:spcBef>
        <a:spcAft>
          <a:spcPct val="0"/>
        </a:spcAft>
        <a:defRPr sz="3800" b="1">
          <a:solidFill>
            <a:schemeClr val="hlink"/>
          </a:solidFill>
          <a:latin typeface="Helvetica" pitchFamily="-111"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 charset="-128"/>
          <a:cs typeface="ＭＳ Ｐゴシック" pitchFamily="-1"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1"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pitchFamily="-111"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pitchFamily="-111"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1" charset="0"/>
          <a:ea typeface="ＭＳ Ｐゴシック" pitchFamily="-111" charset="-128"/>
        </a:defRPr>
      </a:lvl5pPr>
      <a:lvl6pPr marL="29083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6pPr>
      <a:lvl7pPr marL="33655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7pPr>
      <a:lvl8pPr marL="38227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8pPr>
      <a:lvl9pPr marL="42799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36.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0" y="685800"/>
            <a:ext cx="9144000" cy="1565275"/>
          </a:xfrm>
          <a:effectLst>
            <a:outerShdw blurRad="63500" dist="53882" dir="2700000" algn="ctr" rotWithShape="0">
              <a:srgbClr val="969696"/>
            </a:outerShdw>
          </a:effectLst>
        </p:spPr>
        <p:txBody>
          <a:bodyPr/>
          <a:lstStyle/>
          <a:p>
            <a:pPr algn="ctr" eaLnBrk="1" hangingPunct="1">
              <a:defRPr/>
            </a:pPr>
            <a:r>
              <a:rPr lang="en-US" dirty="0" smtClean="0">
                <a:latin typeface="Helvetica" charset="0"/>
                <a:ea typeface="ＭＳ Ｐゴシック" charset="0"/>
                <a:cs typeface="ＭＳ Ｐゴシック" charset="0"/>
              </a:rPr>
              <a:t>Chapter 8: Exceptional Control Flow and Shell Programs</a:t>
            </a:r>
            <a:endParaRPr lang="en-US" dirty="0">
              <a:latin typeface="Helvetica" charset="0"/>
              <a:ea typeface="ＭＳ Ｐゴシック" charset="0"/>
              <a:cs typeface="ＭＳ Ｐゴシック" charset="0"/>
            </a:endParaRPr>
          </a:p>
        </p:txBody>
      </p:sp>
      <p:sp>
        <p:nvSpPr>
          <p:cNvPr id="141315" name="Rectangle 3"/>
          <p:cNvSpPr>
            <a:spLocks noGrp="1" noChangeArrowheads="1"/>
          </p:cNvSpPr>
          <p:nvPr>
            <p:ph type="body" idx="1"/>
          </p:nvPr>
        </p:nvSpPr>
        <p:spPr>
          <a:xfrm>
            <a:off x="1676400" y="3124200"/>
            <a:ext cx="6175375" cy="2462213"/>
          </a:xfrm>
        </p:spPr>
        <p:txBody>
          <a:bodyPr lIns="90487" tIns="44450" rIns="90487" bIns="44450"/>
          <a:lstStyle/>
          <a:p>
            <a:pPr eaLnBrk="1" hangingPunct="1">
              <a:lnSpc>
                <a:spcPct val="80000"/>
              </a:lnSpc>
              <a:buFont typeface="Wingdings" charset="0"/>
              <a:buNone/>
              <a:defRPr/>
            </a:pPr>
            <a:r>
              <a:rPr lang="en-US" dirty="0" smtClean="0">
                <a:latin typeface="Helvetica" charset="0"/>
                <a:ea typeface="ＭＳ Ｐゴシック" charset="0"/>
                <a:cs typeface="ＭＳ Ｐゴシック" charset="0"/>
              </a:rPr>
              <a:t>Chapter 8 </a:t>
            </a:r>
            <a:r>
              <a:rPr lang="en-US" dirty="0">
                <a:latin typeface="Helvetica" charset="0"/>
                <a:ea typeface="ＭＳ Ｐゴシック" charset="0"/>
                <a:cs typeface="ＭＳ Ｐゴシック" charset="0"/>
              </a:rPr>
              <a:t>Topics:</a:t>
            </a:r>
          </a:p>
          <a:p>
            <a:pPr lvl="1" eaLnBrk="1" hangingPunct="1">
              <a:lnSpc>
                <a:spcPct val="80000"/>
              </a:lnSpc>
              <a:defRPr/>
            </a:pPr>
            <a:r>
              <a:rPr lang="en-US" dirty="0" smtClean="0">
                <a:latin typeface="Helvetica" charset="0"/>
                <a:ea typeface="ＭＳ Ｐゴシック" charset="0"/>
              </a:rPr>
              <a:t>Exceptions</a:t>
            </a:r>
            <a:endParaRPr lang="en-US" dirty="0">
              <a:latin typeface="Helvetica" charset="0"/>
              <a:ea typeface="ＭＳ Ｐゴシック" charset="0"/>
            </a:endParaRPr>
          </a:p>
          <a:p>
            <a:pPr lvl="1" eaLnBrk="1" hangingPunct="1">
              <a:lnSpc>
                <a:spcPct val="80000"/>
              </a:lnSpc>
              <a:defRPr/>
            </a:pPr>
            <a:r>
              <a:rPr lang="en-US" dirty="0" smtClean="0">
                <a:latin typeface="Helvetica" charset="0"/>
                <a:ea typeface="ＭＳ Ｐゴシック" charset="0"/>
              </a:rPr>
              <a:t>Processes</a:t>
            </a:r>
          </a:p>
          <a:p>
            <a:pPr lvl="1" eaLnBrk="1" hangingPunct="1">
              <a:lnSpc>
                <a:spcPct val="80000"/>
              </a:lnSpc>
              <a:defRPr/>
            </a:pPr>
            <a:r>
              <a:rPr lang="en-US" dirty="0" smtClean="0">
                <a:latin typeface="Helvetica" charset="0"/>
                <a:ea typeface="ＭＳ Ｐゴシック" charset="0"/>
              </a:rPr>
              <a:t>Signals</a:t>
            </a:r>
            <a:endParaRPr lang="en-US" dirty="0">
              <a:latin typeface="Helvetica" charset="0"/>
              <a:ea typeface="ＭＳ Ｐゴシック" charset="0"/>
            </a:endParaRPr>
          </a:p>
          <a:p>
            <a:pPr marL="498475" lvl="1" indent="0" eaLnBrk="1" hangingPunct="1">
              <a:lnSpc>
                <a:spcPct val="80000"/>
              </a:lnSpc>
              <a:buFont typeface="Wingdings" charset="0"/>
              <a:buNone/>
              <a:defRPr/>
            </a:pPr>
            <a:endParaRPr lang="en-US" dirty="0">
              <a:latin typeface="Helvetica" charset="0"/>
              <a:ea typeface="ＭＳ Ｐゴシック" charset="0"/>
            </a:endParaRPr>
          </a:p>
          <a:p>
            <a:pPr lvl="1" eaLnBrk="1" hangingPunct="1">
              <a:lnSpc>
                <a:spcPct val="80000"/>
              </a:lnSpc>
              <a:defRPr/>
            </a:pPr>
            <a:endParaRPr lang="en-US" dirty="0">
              <a:latin typeface="Helvetica" charset="0"/>
              <a:ea typeface="ＭＳ Ｐゴシック" charset="0"/>
            </a:endParaRPr>
          </a:p>
          <a:p>
            <a:pPr lvl="1" eaLnBrk="1" hangingPunct="1">
              <a:lnSpc>
                <a:spcPct val="80000"/>
              </a:lnSpc>
              <a:defRPr/>
            </a:pPr>
            <a:endParaRPr lang="en-US" dirty="0">
              <a:latin typeface="Helvetica" charset="0"/>
              <a:ea typeface="ＭＳ Ｐゴシック"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213" name="Rectangle 29"/>
          <p:cNvSpPr>
            <a:spLocks noGrp="1" noChangeArrowheads="1"/>
          </p:cNvSpPr>
          <p:nvPr>
            <p:ph type="title"/>
          </p:nvPr>
        </p:nvSpPr>
        <p:spPr/>
        <p:txBody>
          <a:bodyPr/>
          <a:lstStyle/>
          <a:p>
            <a:pPr eaLnBrk="1" hangingPunct="1">
              <a:defRPr/>
            </a:pPr>
            <a:r>
              <a:rPr lang="en-US"/>
              <a:t>Interrupt Vectors</a:t>
            </a:r>
          </a:p>
        </p:txBody>
      </p:sp>
      <p:sp>
        <p:nvSpPr>
          <p:cNvPr id="53250" name="Rectangle 30"/>
          <p:cNvSpPr>
            <a:spLocks noGrp="1" noChangeArrowheads="1"/>
          </p:cNvSpPr>
          <p:nvPr>
            <p:ph type="body" idx="1"/>
          </p:nvPr>
        </p:nvSpPr>
        <p:spPr>
          <a:xfrm>
            <a:off x="4648200" y="1981200"/>
            <a:ext cx="4330700" cy="2589213"/>
          </a:xfrm>
        </p:spPr>
        <p:txBody>
          <a:bodyPr/>
          <a:lstStyle/>
          <a:p>
            <a:pPr lvl="1" eaLnBrk="1" hangingPunct="1"/>
            <a:r>
              <a:rPr lang="en-US">
                <a:latin typeface="Helvetica" charset="0"/>
                <a:ea typeface="ＭＳ Ｐゴシック" charset="0"/>
              </a:rPr>
              <a:t>Each type of event has a unique exception number k</a:t>
            </a:r>
          </a:p>
          <a:p>
            <a:pPr lvl="1" eaLnBrk="1" hangingPunct="1"/>
            <a:r>
              <a:rPr lang="en-US">
                <a:latin typeface="Helvetica" charset="0"/>
                <a:ea typeface="ＭＳ Ｐゴシック" charset="0"/>
              </a:rPr>
              <a:t>Index into jump table (a.k.a., interrupt vector)</a:t>
            </a:r>
          </a:p>
          <a:p>
            <a:pPr lvl="1" eaLnBrk="1" hangingPunct="1"/>
            <a:r>
              <a:rPr lang="en-US">
                <a:latin typeface="Helvetica" charset="0"/>
                <a:ea typeface="ＭＳ Ｐゴシック" charset="0"/>
              </a:rPr>
              <a:t>Jump table entry k points to a function (exception handler).</a:t>
            </a:r>
          </a:p>
          <a:p>
            <a:pPr lvl="1" eaLnBrk="1" hangingPunct="1"/>
            <a:r>
              <a:rPr lang="en-US">
                <a:latin typeface="Helvetica" charset="0"/>
                <a:ea typeface="ＭＳ Ｐゴシック" charset="0"/>
              </a:rPr>
              <a:t>Handler k is called each time exception k occurs. </a:t>
            </a:r>
          </a:p>
        </p:txBody>
      </p:sp>
      <p:sp>
        <p:nvSpPr>
          <p:cNvPr id="53251" name="Rectangle 4"/>
          <p:cNvSpPr>
            <a:spLocks noChangeArrowheads="1"/>
          </p:cNvSpPr>
          <p:nvPr/>
        </p:nvSpPr>
        <p:spPr bwMode="auto">
          <a:xfrm>
            <a:off x="725488" y="2914650"/>
            <a:ext cx="1017587"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9" tIns="44446" rIns="90479" bIns="44446">
            <a:spAutoFit/>
          </a:bodyPr>
          <a:lstStyle/>
          <a:p>
            <a:pPr>
              <a:lnSpc>
                <a:spcPct val="100000"/>
              </a:lnSpc>
            </a:pPr>
            <a:r>
              <a:rPr lang="en-US" sz="1600">
                <a:solidFill>
                  <a:srgbClr val="000066"/>
                </a:solidFill>
                <a:latin typeface="Arial" charset="0"/>
              </a:rPr>
              <a:t>interrupt</a:t>
            </a:r>
          </a:p>
          <a:p>
            <a:pPr>
              <a:lnSpc>
                <a:spcPct val="100000"/>
              </a:lnSpc>
            </a:pPr>
            <a:r>
              <a:rPr lang="en-US" sz="1600">
                <a:solidFill>
                  <a:srgbClr val="000066"/>
                </a:solidFill>
                <a:latin typeface="Arial" charset="0"/>
              </a:rPr>
              <a:t>vector</a:t>
            </a:r>
          </a:p>
        </p:txBody>
      </p:sp>
      <p:sp>
        <p:nvSpPr>
          <p:cNvPr id="53252" name="Rectangle 5"/>
          <p:cNvSpPr>
            <a:spLocks noChangeArrowheads="1"/>
          </p:cNvSpPr>
          <p:nvPr/>
        </p:nvSpPr>
        <p:spPr bwMode="auto">
          <a:xfrm>
            <a:off x="611188" y="3556000"/>
            <a:ext cx="1219200" cy="228600"/>
          </a:xfrm>
          <a:prstGeom prst="rect">
            <a:avLst/>
          </a:prstGeom>
          <a:solidFill>
            <a:srgbClr val="FFFFFF"/>
          </a:solidFill>
          <a:ln w="12700">
            <a:solidFill>
              <a:schemeClr val="tx1"/>
            </a:solidFill>
            <a:miter lim="800000"/>
            <a:headEnd/>
            <a:tailEnd/>
          </a:ln>
        </p:spPr>
        <p:txBody>
          <a:bodyPr wrap="none" anchor="ctr">
            <a:spAutoFit/>
          </a:bodyPr>
          <a:lstStyle/>
          <a:p>
            <a:endParaRPr lang="en-US">
              <a:solidFill>
                <a:srgbClr val="000066"/>
              </a:solidFill>
            </a:endParaRPr>
          </a:p>
        </p:txBody>
      </p:sp>
      <p:sp>
        <p:nvSpPr>
          <p:cNvPr id="53253" name="Rectangle 6"/>
          <p:cNvSpPr>
            <a:spLocks noChangeArrowheads="1"/>
          </p:cNvSpPr>
          <p:nvPr/>
        </p:nvSpPr>
        <p:spPr bwMode="auto">
          <a:xfrm>
            <a:off x="611188" y="3784600"/>
            <a:ext cx="1219200" cy="228600"/>
          </a:xfrm>
          <a:prstGeom prst="rect">
            <a:avLst/>
          </a:prstGeom>
          <a:solidFill>
            <a:srgbClr val="FFFFFF"/>
          </a:solidFill>
          <a:ln w="12700">
            <a:solidFill>
              <a:schemeClr val="tx1"/>
            </a:solidFill>
            <a:miter lim="800000"/>
            <a:headEnd/>
            <a:tailEnd/>
          </a:ln>
        </p:spPr>
        <p:txBody>
          <a:bodyPr wrap="none" anchor="ctr">
            <a:spAutoFit/>
          </a:bodyPr>
          <a:lstStyle/>
          <a:p>
            <a:endParaRPr lang="en-US">
              <a:solidFill>
                <a:srgbClr val="000066"/>
              </a:solidFill>
            </a:endParaRPr>
          </a:p>
        </p:txBody>
      </p:sp>
      <p:sp>
        <p:nvSpPr>
          <p:cNvPr id="53254" name="Rectangle 7"/>
          <p:cNvSpPr>
            <a:spLocks noChangeArrowheads="1"/>
          </p:cNvSpPr>
          <p:nvPr/>
        </p:nvSpPr>
        <p:spPr bwMode="auto">
          <a:xfrm>
            <a:off x="611188" y="4013200"/>
            <a:ext cx="1219200" cy="228600"/>
          </a:xfrm>
          <a:prstGeom prst="rect">
            <a:avLst/>
          </a:prstGeom>
          <a:solidFill>
            <a:srgbClr val="FFFFFF"/>
          </a:solidFill>
          <a:ln w="12700">
            <a:solidFill>
              <a:schemeClr val="tx1"/>
            </a:solidFill>
            <a:miter lim="800000"/>
            <a:headEnd/>
            <a:tailEnd/>
          </a:ln>
        </p:spPr>
        <p:txBody>
          <a:bodyPr wrap="none" anchor="ctr">
            <a:spAutoFit/>
          </a:bodyPr>
          <a:lstStyle/>
          <a:p>
            <a:endParaRPr lang="en-US">
              <a:solidFill>
                <a:srgbClr val="000066"/>
              </a:solidFill>
            </a:endParaRPr>
          </a:p>
        </p:txBody>
      </p:sp>
      <p:sp>
        <p:nvSpPr>
          <p:cNvPr id="53255" name="Line 8"/>
          <p:cNvSpPr>
            <a:spLocks noChangeShapeType="1"/>
          </p:cNvSpPr>
          <p:nvPr/>
        </p:nvSpPr>
        <p:spPr bwMode="auto">
          <a:xfrm flipV="1">
            <a:off x="1220788" y="3797300"/>
            <a:ext cx="1219200" cy="317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53256" name="Oval 9"/>
          <p:cNvSpPr>
            <a:spLocks noChangeArrowheads="1"/>
          </p:cNvSpPr>
          <p:nvPr/>
        </p:nvSpPr>
        <p:spPr bwMode="auto">
          <a:xfrm>
            <a:off x="1179513" y="4076700"/>
            <a:ext cx="88900" cy="88900"/>
          </a:xfrm>
          <a:prstGeom prst="ellipse">
            <a:avLst/>
          </a:prstGeom>
          <a:solidFill>
            <a:schemeClr val="tx1"/>
          </a:solidFill>
          <a:ln w="12700">
            <a:solidFill>
              <a:schemeClr val="tx1"/>
            </a:solidFill>
            <a:round/>
            <a:headEnd/>
            <a:tailEnd/>
          </a:ln>
        </p:spPr>
        <p:txBody>
          <a:bodyPr wrap="none" anchor="ctr">
            <a:spAutoFit/>
          </a:bodyPr>
          <a:lstStyle/>
          <a:p>
            <a:endParaRPr lang="en-US">
              <a:solidFill>
                <a:srgbClr val="000066"/>
              </a:solidFill>
            </a:endParaRPr>
          </a:p>
        </p:txBody>
      </p:sp>
      <p:sp>
        <p:nvSpPr>
          <p:cNvPr id="53257" name="Text Box 10"/>
          <p:cNvSpPr txBox="1">
            <a:spLocks noChangeArrowheads="1"/>
          </p:cNvSpPr>
          <p:nvPr/>
        </p:nvSpPr>
        <p:spPr bwMode="auto">
          <a:xfrm>
            <a:off x="304800" y="3556000"/>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400">
                <a:solidFill>
                  <a:srgbClr val="000066"/>
                </a:solidFill>
                <a:latin typeface="Arial" charset="0"/>
              </a:rPr>
              <a:t>0</a:t>
            </a:r>
          </a:p>
        </p:txBody>
      </p:sp>
      <p:sp>
        <p:nvSpPr>
          <p:cNvPr id="53258" name="Text Box 11"/>
          <p:cNvSpPr txBox="1">
            <a:spLocks noChangeArrowheads="1"/>
          </p:cNvSpPr>
          <p:nvPr/>
        </p:nvSpPr>
        <p:spPr bwMode="auto">
          <a:xfrm>
            <a:off x="306388" y="3759200"/>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400">
                <a:solidFill>
                  <a:srgbClr val="000066"/>
                </a:solidFill>
                <a:latin typeface="Arial" charset="0"/>
              </a:rPr>
              <a:t>1</a:t>
            </a:r>
          </a:p>
        </p:txBody>
      </p:sp>
      <p:sp>
        <p:nvSpPr>
          <p:cNvPr id="53259" name="Text Box 12"/>
          <p:cNvSpPr txBox="1">
            <a:spLocks noChangeArrowheads="1"/>
          </p:cNvSpPr>
          <p:nvPr/>
        </p:nvSpPr>
        <p:spPr bwMode="auto">
          <a:xfrm>
            <a:off x="306388" y="4013200"/>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400">
                <a:solidFill>
                  <a:srgbClr val="000066"/>
                </a:solidFill>
                <a:latin typeface="Arial" charset="0"/>
              </a:rPr>
              <a:t>2</a:t>
            </a:r>
          </a:p>
        </p:txBody>
      </p:sp>
      <p:sp>
        <p:nvSpPr>
          <p:cNvPr id="53260" name="Text Box 13"/>
          <p:cNvSpPr txBox="1">
            <a:spLocks noChangeArrowheads="1"/>
          </p:cNvSpPr>
          <p:nvPr/>
        </p:nvSpPr>
        <p:spPr bwMode="auto">
          <a:xfrm>
            <a:off x="1004888" y="4025900"/>
            <a:ext cx="436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a:solidFill>
                  <a:srgbClr val="000066"/>
                </a:solidFill>
                <a:latin typeface="Arial" charset="0"/>
              </a:rPr>
              <a:t>...</a:t>
            </a:r>
          </a:p>
        </p:txBody>
      </p:sp>
      <p:sp>
        <p:nvSpPr>
          <p:cNvPr id="53261" name="Rectangle 14"/>
          <p:cNvSpPr>
            <a:spLocks noChangeArrowheads="1"/>
          </p:cNvSpPr>
          <p:nvPr/>
        </p:nvSpPr>
        <p:spPr bwMode="auto">
          <a:xfrm>
            <a:off x="611188" y="4495800"/>
            <a:ext cx="1219200" cy="228600"/>
          </a:xfrm>
          <a:prstGeom prst="rect">
            <a:avLst/>
          </a:prstGeom>
          <a:solidFill>
            <a:srgbClr val="FFFFFF"/>
          </a:solidFill>
          <a:ln w="12700">
            <a:solidFill>
              <a:schemeClr val="tx1"/>
            </a:solidFill>
            <a:miter lim="800000"/>
            <a:headEnd/>
            <a:tailEnd/>
          </a:ln>
        </p:spPr>
        <p:txBody>
          <a:bodyPr wrap="none" anchor="ctr">
            <a:spAutoFit/>
          </a:bodyPr>
          <a:lstStyle/>
          <a:p>
            <a:endParaRPr lang="en-US">
              <a:solidFill>
                <a:srgbClr val="000066"/>
              </a:solidFill>
            </a:endParaRPr>
          </a:p>
        </p:txBody>
      </p:sp>
      <p:sp>
        <p:nvSpPr>
          <p:cNvPr id="53262" name="Text Box 15"/>
          <p:cNvSpPr txBox="1">
            <a:spLocks noChangeArrowheads="1"/>
          </p:cNvSpPr>
          <p:nvPr/>
        </p:nvSpPr>
        <p:spPr bwMode="auto">
          <a:xfrm>
            <a:off x="223838" y="4495800"/>
            <a:ext cx="449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400">
                <a:solidFill>
                  <a:srgbClr val="000066"/>
                </a:solidFill>
                <a:latin typeface="Arial" charset="0"/>
              </a:rPr>
              <a:t>n-1</a:t>
            </a:r>
          </a:p>
        </p:txBody>
      </p:sp>
      <p:sp>
        <p:nvSpPr>
          <p:cNvPr id="53263" name="Oval 16"/>
          <p:cNvSpPr>
            <a:spLocks noChangeArrowheads="1"/>
          </p:cNvSpPr>
          <p:nvPr/>
        </p:nvSpPr>
        <p:spPr bwMode="auto">
          <a:xfrm>
            <a:off x="1179513" y="3644900"/>
            <a:ext cx="88900" cy="88900"/>
          </a:xfrm>
          <a:prstGeom prst="ellipse">
            <a:avLst/>
          </a:prstGeom>
          <a:solidFill>
            <a:schemeClr val="tx1"/>
          </a:solidFill>
          <a:ln w="12700">
            <a:solidFill>
              <a:schemeClr val="tx1"/>
            </a:solidFill>
            <a:round/>
            <a:headEnd/>
            <a:tailEnd/>
          </a:ln>
        </p:spPr>
        <p:txBody>
          <a:bodyPr wrap="none" anchor="ctr">
            <a:spAutoFit/>
          </a:bodyPr>
          <a:lstStyle/>
          <a:p>
            <a:endParaRPr lang="en-US">
              <a:solidFill>
                <a:srgbClr val="000066"/>
              </a:solidFill>
            </a:endParaRPr>
          </a:p>
        </p:txBody>
      </p:sp>
      <p:sp>
        <p:nvSpPr>
          <p:cNvPr id="53264" name="Line 17"/>
          <p:cNvSpPr>
            <a:spLocks noChangeShapeType="1"/>
          </p:cNvSpPr>
          <p:nvPr/>
        </p:nvSpPr>
        <p:spPr bwMode="auto">
          <a:xfrm flipV="1">
            <a:off x="1220788" y="2425700"/>
            <a:ext cx="1219200" cy="12573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477202" name="Rectangle 18"/>
          <p:cNvSpPr>
            <a:spLocks noChangeArrowheads="1"/>
          </p:cNvSpPr>
          <p:nvPr/>
        </p:nvSpPr>
        <p:spPr bwMode="auto">
          <a:xfrm>
            <a:off x="2439988" y="2425700"/>
            <a:ext cx="2589212" cy="533400"/>
          </a:xfrm>
          <a:prstGeom prst="rect">
            <a:avLst/>
          </a:prstGeom>
          <a:solidFill>
            <a:srgbClr val="FFFFFF"/>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lnSpc>
                <a:spcPct val="100000"/>
              </a:lnSpc>
              <a:defRPr/>
            </a:pPr>
            <a:r>
              <a:rPr lang="en-US" sz="1600">
                <a:solidFill>
                  <a:srgbClr val="000066"/>
                </a:solidFill>
                <a:latin typeface="Arial" charset="0"/>
              </a:rPr>
              <a:t>code for  </a:t>
            </a:r>
          </a:p>
          <a:p>
            <a:pPr>
              <a:lnSpc>
                <a:spcPct val="100000"/>
              </a:lnSpc>
              <a:defRPr/>
            </a:pPr>
            <a:r>
              <a:rPr lang="en-US" sz="1600">
                <a:solidFill>
                  <a:srgbClr val="000066"/>
                </a:solidFill>
                <a:latin typeface="Arial" charset="0"/>
              </a:rPr>
              <a:t>exception handler 0</a:t>
            </a:r>
          </a:p>
        </p:txBody>
      </p:sp>
      <p:sp>
        <p:nvSpPr>
          <p:cNvPr id="477203" name="Rectangle 19"/>
          <p:cNvSpPr>
            <a:spLocks noChangeArrowheads="1"/>
          </p:cNvSpPr>
          <p:nvPr/>
        </p:nvSpPr>
        <p:spPr bwMode="auto">
          <a:xfrm>
            <a:off x="2439988" y="3111500"/>
            <a:ext cx="2589212" cy="533400"/>
          </a:xfrm>
          <a:prstGeom prst="rect">
            <a:avLst/>
          </a:prstGeom>
          <a:solidFill>
            <a:srgbClr val="FFFFFF"/>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lnSpc>
                <a:spcPct val="100000"/>
              </a:lnSpc>
              <a:defRPr/>
            </a:pPr>
            <a:r>
              <a:rPr lang="en-US" sz="1600">
                <a:solidFill>
                  <a:srgbClr val="000066"/>
                </a:solidFill>
                <a:latin typeface="Arial" charset="0"/>
              </a:rPr>
              <a:t>code for </a:t>
            </a:r>
          </a:p>
          <a:p>
            <a:pPr>
              <a:lnSpc>
                <a:spcPct val="100000"/>
              </a:lnSpc>
              <a:defRPr/>
            </a:pPr>
            <a:r>
              <a:rPr lang="en-US" sz="1600">
                <a:solidFill>
                  <a:srgbClr val="000066"/>
                </a:solidFill>
                <a:latin typeface="Arial" charset="0"/>
              </a:rPr>
              <a:t>exception handler 1</a:t>
            </a:r>
          </a:p>
        </p:txBody>
      </p:sp>
      <p:sp>
        <p:nvSpPr>
          <p:cNvPr id="53267" name="Oval 20"/>
          <p:cNvSpPr>
            <a:spLocks noChangeArrowheads="1"/>
          </p:cNvSpPr>
          <p:nvPr/>
        </p:nvSpPr>
        <p:spPr bwMode="auto">
          <a:xfrm>
            <a:off x="1179513" y="3860800"/>
            <a:ext cx="88900" cy="88900"/>
          </a:xfrm>
          <a:prstGeom prst="ellipse">
            <a:avLst/>
          </a:prstGeom>
          <a:solidFill>
            <a:schemeClr val="tx1"/>
          </a:solidFill>
          <a:ln w="12700">
            <a:solidFill>
              <a:schemeClr val="tx1"/>
            </a:solidFill>
            <a:round/>
            <a:headEnd/>
            <a:tailEnd/>
          </a:ln>
        </p:spPr>
        <p:txBody>
          <a:bodyPr wrap="none" anchor="ctr">
            <a:spAutoFit/>
          </a:bodyPr>
          <a:lstStyle/>
          <a:p>
            <a:endParaRPr lang="en-US">
              <a:solidFill>
                <a:srgbClr val="000066"/>
              </a:solidFill>
            </a:endParaRPr>
          </a:p>
        </p:txBody>
      </p:sp>
      <p:sp>
        <p:nvSpPr>
          <p:cNvPr id="53268" name="Line 21"/>
          <p:cNvSpPr>
            <a:spLocks noChangeShapeType="1"/>
          </p:cNvSpPr>
          <p:nvPr/>
        </p:nvSpPr>
        <p:spPr bwMode="auto">
          <a:xfrm flipV="1">
            <a:off x="1220788" y="3111500"/>
            <a:ext cx="1219200" cy="7937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477206" name="Rectangle 22"/>
          <p:cNvSpPr>
            <a:spLocks noChangeArrowheads="1"/>
          </p:cNvSpPr>
          <p:nvPr/>
        </p:nvSpPr>
        <p:spPr bwMode="auto">
          <a:xfrm>
            <a:off x="2439988" y="3797300"/>
            <a:ext cx="2589212" cy="533400"/>
          </a:xfrm>
          <a:prstGeom prst="rect">
            <a:avLst/>
          </a:prstGeom>
          <a:solidFill>
            <a:srgbClr val="FFFFFF"/>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lnSpc>
                <a:spcPct val="100000"/>
              </a:lnSpc>
              <a:defRPr/>
            </a:pPr>
            <a:r>
              <a:rPr lang="en-US" sz="1600">
                <a:solidFill>
                  <a:srgbClr val="000066"/>
                </a:solidFill>
                <a:latin typeface="Arial" charset="0"/>
              </a:rPr>
              <a:t>code for</a:t>
            </a:r>
          </a:p>
          <a:p>
            <a:pPr>
              <a:lnSpc>
                <a:spcPct val="100000"/>
              </a:lnSpc>
              <a:defRPr/>
            </a:pPr>
            <a:r>
              <a:rPr lang="en-US" sz="1600">
                <a:solidFill>
                  <a:srgbClr val="000066"/>
                </a:solidFill>
                <a:latin typeface="Arial" charset="0"/>
              </a:rPr>
              <a:t>exception handler 2</a:t>
            </a:r>
          </a:p>
        </p:txBody>
      </p:sp>
      <p:sp>
        <p:nvSpPr>
          <p:cNvPr id="477207" name="Rectangle 23"/>
          <p:cNvSpPr>
            <a:spLocks noChangeArrowheads="1"/>
          </p:cNvSpPr>
          <p:nvPr/>
        </p:nvSpPr>
        <p:spPr bwMode="auto">
          <a:xfrm>
            <a:off x="2439988" y="5105400"/>
            <a:ext cx="2589212" cy="533400"/>
          </a:xfrm>
          <a:prstGeom prst="rect">
            <a:avLst/>
          </a:prstGeom>
          <a:solidFill>
            <a:srgbClr val="FFFFFF"/>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lnSpc>
                <a:spcPct val="100000"/>
              </a:lnSpc>
              <a:defRPr/>
            </a:pPr>
            <a:r>
              <a:rPr lang="en-US" sz="1600">
                <a:solidFill>
                  <a:srgbClr val="000066"/>
                </a:solidFill>
                <a:latin typeface="Arial" charset="0"/>
              </a:rPr>
              <a:t>code for </a:t>
            </a:r>
          </a:p>
          <a:p>
            <a:pPr>
              <a:lnSpc>
                <a:spcPct val="100000"/>
              </a:lnSpc>
              <a:defRPr/>
            </a:pPr>
            <a:r>
              <a:rPr lang="en-US" sz="1600">
                <a:solidFill>
                  <a:srgbClr val="000066"/>
                </a:solidFill>
                <a:latin typeface="Arial" charset="0"/>
              </a:rPr>
              <a:t>exception handler n-1</a:t>
            </a:r>
          </a:p>
        </p:txBody>
      </p:sp>
      <p:sp>
        <p:nvSpPr>
          <p:cNvPr id="53271" name="Text Box 24"/>
          <p:cNvSpPr txBox="1">
            <a:spLocks noChangeArrowheads="1"/>
          </p:cNvSpPr>
          <p:nvPr/>
        </p:nvSpPr>
        <p:spPr bwMode="auto">
          <a:xfrm>
            <a:off x="3581400" y="4406900"/>
            <a:ext cx="436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a:solidFill>
                  <a:srgbClr val="000066"/>
                </a:solidFill>
                <a:latin typeface="Arial" charset="0"/>
              </a:rPr>
              <a:t>...</a:t>
            </a:r>
          </a:p>
        </p:txBody>
      </p:sp>
      <p:sp>
        <p:nvSpPr>
          <p:cNvPr id="53272" name="Oval 25"/>
          <p:cNvSpPr>
            <a:spLocks noChangeArrowheads="1"/>
          </p:cNvSpPr>
          <p:nvPr/>
        </p:nvSpPr>
        <p:spPr bwMode="auto">
          <a:xfrm>
            <a:off x="1179513" y="4559300"/>
            <a:ext cx="88900" cy="88900"/>
          </a:xfrm>
          <a:prstGeom prst="ellipse">
            <a:avLst/>
          </a:prstGeom>
          <a:solidFill>
            <a:schemeClr val="tx1"/>
          </a:solidFill>
          <a:ln w="12700">
            <a:solidFill>
              <a:schemeClr val="tx1"/>
            </a:solidFill>
            <a:round/>
            <a:headEnd/>
            <a:tailEnd/>
          </a:ln>
        </p:spPr>
        <p:txBody>
          <a:bodyPr wrap="none" anchor="ctr">
            <a:spAutoFit/>
          </a:bodyPr>
          <a:lstStyle/>
          <a:p>
            <a:endParaRPr lang="en-US">
              <a:solidFill>
                <a:srgbClr val="000066"/>
              </a:solidFill>
            </a:endParaRPr>
          </a:p>
        </p:txBody>
      </p:sp>
      <p:sp>
        <p:nvSpPr>
          <p:cNvPr id="53273" name="Line 26"/>
          <p:cNvSpPr>
            <a:spLocks noChangeShapeType="1"/>
          </p:cNvSpPr>
          <p:nvPr/>
        </p:nvSpPr>
        <p:spPr bwMode="auto">
          <a:xfrm>
            <a:off x="1220788" y="4603750"/>
            <a:ext cx="1219200" cy="5016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53274" name="Text Box 27"/>
          <p:cNvSpPr txBox="1">
            <a:spLocks noChangeArrowheads="1"/>
          </p:cNvSpPr>
          <p:nvPr/>
        </p:nvSpPr>
        <p:spPr bwMode="auto">
          <a:xfrm>
            <a:off x="441325" y="1584325"/>
            <a:ext cx="12112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Exception </a:t>
            </a:r>
          </a:p>
          <a:p>
            <a:pPr algn="l">
              <a:lnSpc>
                <a:spcPct val="100000"/>
              </a:lnSpc>
            </a:pPr>
            <a:r>
              <a:rPr lang="en-US" sz="1600">
                <a:solidFill>
                  <a:srgbClr val="000066"/>
                </a:solidFill>
              </a:rPr>
              <a:t>numbers</a:t>
            </a:r>
          </a:p>
        </p:txBody>
      </p:sp>
      <p:sp>
        <p:nvSpPr>
          <p:cNvPr id="53275" name="Line 28"/>
          <p:cNvSpPr>
            <a:spLocks noChangeShapeType="1"/>
          </p:cNvSpPr>
          <p:nvPr/>
        </p:nvSpPr>
        <p:spPr bwMode="auto">
          <a:xfrm flipH="1">
            <a:off x="457200" y="2286000"/>
            <a:ext cx="381000" cy="1219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a:xfrm>
            <a:off x="533400" y="228600"/>
            <a:ext cx="6819900" cy="573088"/>
          </a:xfrm>
        </p:spPr>
        <p:txBody>
          <a:bodyPr/>
          <a:lstStyle/>
          <a:p>
            <a:pPr eaLnBrk="1" hangingPunct="1">
              <a:defRPr/>
            </a:pPr>
            <a:r>
              <a:rPr lang="en-US"/>
              <a:t>Synchronous Exceptions</a:t>
            </a:r>
          </a:p>
        </p:txBody>
      </p:sp>
      <p:sp>
        <p:nvSpPr>
          <p:cNvPr id="479235" name="Rectangle 3"/>
          <p:cNvSpPr>
            <a:spLocks noGrp="1" noChangeArrowheads="1"/>
          </p:cNvSpPr>
          <p:nvPr>
            <p:ph type="body" idx="1"/>
          </p:nvPr>
        </p:nvSpPr>
        <p:spPr/>
        <p:txBody>
          <a:bodyPr/>
          <a:lstStyle/>
          <a:p>
            <a:pPr eaLnBrk="1" hangingPunct="1">
              <a:buFont typeface="Wingdings" charset="0"/>
              <a:buNone/>
              <a:defRPr/>
            </a:pPr>
            <a:r>
              <a:rPr lang="en-US"/>
              <a:t>Caused by events that occur as a result of executing an instruction:</a:t>
            </a:r>
          </a:p>
          <a:p>
            <a:pPr lvl="1" eaLnBrk="1" hangingPunct="1">
              <a:defRPr/>
            </a:pPr>
            <a:r>
              <a:rPr lang="en-US">
                <a:ea typeface="ＭＳ Ｐゴシック" charset="0"/>
              </a:rPr>
              <a:t>Traps</a:t>
            </a:r>
          </a:p>
          <a:p>
            <a:pPr lvl="2" eaLnBrk="1" hangingPunct="1">
              <a:defRPr/>
            </a:pPr>
            <a:r>
              <a:rPr lang="en-US" sz="1800">
                <a:ea typeface="ＭＳ Ｐゴシック" charset="0"/>
              </a:rPr>
              <a:t>Intentional</a:t>
            </a:r>
          </a:p>
          <a:p>
            <a:pPr lvl="2" eaLnBrk="1" hangingPunct="1">
              <a:defRPr/>
            </a:pPr>
            <a:r>
              <a:rPr lang="en-US" sz="1800">
                <a:ea typeface="ＭＳ Ｐゴシック" charset="0"/>
              </a:rPr>
              <a:t>Examples: system calls, breakpoint traps, special instructions</a:t>
            </a:r>
          </a:p>
          <a:p>
            <a:pPr lvl="2" eaLnBrk="1" hangingPunct="1">
              <a:defRPr/>
            </a:pPr>
            <a:r>
              <a:rPr lang="en-US" sz="1800">
                <a:ea typeface="ＭＳ Ｐゴシック" charset="0"/>
              </a:rPr>
              <a:t>Returns control to </a:t>
            </a:r>
            <a:r>
              <a:rPr lang="ja-JP" altLang="en-US" sz="1800">
                <a:ea typeface="ＭＳ Ｐゴシック" charset="0"/>
              </a:rPr>
              <a:t>“</a:t>
            </a:r>
            <a:r>
              <a:rPr lang="en-US" sz="1800">
                <a:ea typeface="ＭＳ Ｐゴシック" charset="0"/>
              </a:rPr>
              <a:t>next</a:t>
            </a:r>
            <a:r>
              <a:rPr lang="ja-JP" altLang="en-US" sz="1800">
                <a:ea typeface="ＭＳ Ｐゴシック" charset="0"/>
              </a:rPr>
              <a:t>”</a:t>
            </a:r>
            <a:r>
              <a:rPr lang="en-US" sz="1800">
                <a:ea typeface="ＭＳ Ｐゴシック" charset="0"/>
              </a:rPr>
              <a:t> instruction</a:t>
            </a:r>
          </a:p>
          <a:p>
            <a:pPr lvl="1" eaLnBrk="1" hangingPunct="1">
              <a:defRPr/>
            </a:pPr>
            <a:r>
              <a:rPr lang="en-US">
                <a:ea typeface="ＭＳ Ｐゴシック" charset="0"/>
              </a:rPr>
              <a:t>Faults</a:t>
            </a:r>
          </a:p>
          <a:p>
            <a:pPr lvl="2" eaLnBrk="1" hangingPunct="1">
              <a:defRPr/>
            </a:pPr>
            <a:r>
              <a:rPr lang="en-US" sz="1800">
                <a:ea typeface="ＭＳ Ｐゴシック" charset="0"/>
              </a:rPr>
              <a:t>Unintentional but possibly recoverable </a:t>
            </a:r>
          </a:p>
          <a:p>
            <a:pPr lvl="2" eaLnBrk="1" hangingPunct="1">
              <a:defRPr/>
            </a:pPr>
            <a:r>
              <a:rPr lang="en-US" sz="1800">
                <a:ea typeface="ＭＳ Ｐゴシック" charset="0"/>
              </a:rPr>
              <a:t>Examples: page faults (recoverable), protection faults (unrecoverable).</a:t>
            </a:r>
          </a:p>
          <a:p>
            <a:pPr lvl="2" eaLnBrk="1" hangingPunct="1">
              <a:defRPr/>
            </a:pPr>
            <a:r>
              <a:rPr lang="en-US" sz="1800">
                <a:ea typeface="ＭＳ Ｐゴシック" charset="0"/>
              </a:rPr>
              <a:t>Either re-executes faulting (</a:t>
            </a:r>
            <a:r>
              <a:rPr lang="ja-JP" altLang="en-US" sz="1800">
                <a:ea typeface="ＭＳ Ｐゴシック" charset="0"/>
              </a:rPr>
              <a:t>“</a:t>
            </a:r>
            <a:r>
              <a:rPr lang="en-US" sz="1800">
                <a:ea typeface="ＭＳ Ｐゴシック" charset="0"/>
              </a:rPr>
              <a:t>current</a:t>
            </a:r>
            <a:r>
              <a:rPr lang="ja-JP" altLang="en-US" sz="1800">
                <a:ea typeface="ＭＳ Ｐゴシック" charset="0"/>
              </a:rPr>
              <a:t>”</a:t>
            </a:r>
            <a:r>
              <a:rPr lang="en-US" sz="1800">
                <a:ea typeface="ＭＳ Ｐゴシック" charset="0"/>
              </a:rPr>
              <a:t>) instruction or aborts.</a:t>
            </a:r>
          </a:p>
          <a:p>
            <a:pPr lvl="1" eaLnBrk="1" hangingPunct="1">
              <a:defRPr/>
            </a:pPr>
            <a:r>
              <a:rPr lang="en-US">
                <a:ea typeface="ＭＳ Ｐゴシック" charset="0"/>
              </a:rPr>
              <a:t>Aborts</a:t>
            </a:r>
          </a:p>
          <a:p>
            <a:pPr lvl="2" eaLnBrk="1" hangingPunct="1">
              <a:defRPr/>
            </a:pPr>
            <a:r>
              <a:rPr lang="en-US" sz="1800">
                <a:ea typeface="ＭＳ Ｐゴシック" charset="0"/>
              </a:rPr>
              <a:t>unintentional and unrecoverable</a:t>
            </a:r>
          </a:p>
          <a:p>
            <a:pPr lvl="2" eaLnBrk="1" hangingPunct="1">
              <a:defRPr/>
            </a:pPr>
            <a:r>
              <a:rPr lang="en-US" sz="1800">
                <a:ea typeface="ＭＳ Ｐゴシック" charset="0"/>
              </a:rPr>
              <a:t>Examples: parity error, machine check.</a:t>
            </a:r>
          </a:p>
          <a:p>
            <a:pPr lvl="2" eaLnBrk="1" hangingPunct="1">
              <a:defRPr/>
            </a:pPr>
            <a:r>
              <a:rPr lang="en-US" sz="1800">
                <a:ea typeface="ＭＳ Ｐゴシック" charset="0"/>
              </a:rPr>
              <a:t>Aborts current program</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9235">
                                            <p:txEl>
                                              <p:pRg st="0" end="0"/>
                                            </p:txEl>
                                          </p:spTgt>
                                        </p:tgtEl>
                                        <p:attrNameLst>
                                          <p:attrName>style.visibility</p:attrName>
                                        </p:attrNameLst>
                                      </p:cBhvr>
                                      <p:to>
                                        <p:strVal val="visible"/>
                                      </p:to>
                                    </p:set>
                                    <p:animEffect transition="in" filter="fade">
                                      <p:cBhvr>
                                        <p:cTn id="7" dur="500"/>
                                        <p:tgtEl>
                                          <p:spTgt spid="4792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9235">
                                            <p:txEl>
                                              <p:pRg st="1" end="1"/>
                                            </p:txEl>
                                          </p:spTgt>
                                        </p:tgtEl>
                                        <p:attrNameLst>
                                          <p:attrName>style.visibility</p:attrName>
                                        </p:attrNameLst>
                                      </p:cBhvr>
                                      <p:to>
                                        <p:strVal val="visible"/>
                                      </p:to>
                                    </p:set>
                                    <p:animEffect transition="in" filter="fade">
                                      <p:cBhvr>
                                        <p:cTn id="12" dur="500"/>
                                        <p:tgtEl>
                                          <p:spTgt spid="47923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79235">
                                            <p:txEl>
                                              <p:pRg st="2" end="2"/>
                                            </p:txEl>
                                          </p:spTgt>
                                        </p:tgtEl>
                                        <p:attrNameLst>
                                          <p:attrName>style.visibility</p:attrName>
                                        </p:attrNameLst>
                                      </p:cBhvr>
                                      <p:to>
                                        <p:strVal val="visible"/>
                                      </p:to>
                                    </p:set>
                                    <p:animEffect transition="in" filter="fade">
                                      <p:cBhvr>
                                        <p:cTn id="15" dur="500"/>
                                        <p:tgtEl>
                                          <p:spTgt spid="47923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79235">
                                            <p:txEl>
                                              <p:pRg st="3" end="3"/>
                                            </p:txEl>
                                          </p:spTgt>
                                        </p:tgtEl>
                                        <p:attrNameLst>
                                          <p:attrName>style.visibility</p:attrName>
                                        </p:attrNameLst>
                                      </p:cBhvr>
                                      <p:to>
                                        <p:strVal val="visible"/>
                                      </p:to>
                                    </p:set>
                                    <p:animEffect transition="in" filter="fade">
                                      <p:cBhvr>
                                        <p:cTn id="18" dur="500"/>
                                        <p:tgtEl>
                                          <p:spTgt spid="47923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79235">
                                            <p:txEl>
                                              <p:pRg st="4" end="4"/>
                                            </p:txEl>
                                          </p:spTgt>
                                        </p:tgtEl>
                                        <p:attrNameLst>
                                          <p:attrName>style.visibility</p:attrName>
                                        </p:attrNameLst>
                                      </p:cBhvr>
                                      <p:to>
                                        <p:strVal val="visible"/>
                                      </p:to>
                                    </p:set>
                                    <p:animEffect transition="in" filter="fade">
                                      <p:cBhvr>
                                        <p:cTn id="21" dur="500"/>
                                        <p:tgtEl>
                                          <p:spTgt spid="479235">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79235">
                                            <p:txEl>
                                              <p:pRg st="5" end="5"/>
                                            </p:txEl>
                                          </p:spTgt>
                                        </p:tgtEl>
                                        <p:attrNameLst>
                                          <p:attrName>style.visibility</p:attrName>
                                        </p:attrNameLst>
                                      </p:cBhvr>
                                      <p:to>
                                        <p:strVal val="visible"/>
                                      </p:to>
                                    </p:set>
                                    <p:animEffect transition="in" filter="fade">
                                      <p:cBhvr>
                                        <p:cTn id="26" dur="500"/>
                                        <p:tgtEl>
                                          <p:spTgt spid="479235">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79235">
                                            <p:txEl>
                                              <p:pRg st="6" end="6"/>
                                            </p:txEl>
                                          </p:spTgt>
                                        </p:tgtEl>
                                        <p:attrNameLst>
                                          <p:attrName>style.visibility</p:attrName>
                                        </p:attrNameLst>
                                      </p:cBhvr>
                                      <p:to>
                                        <p:strVal val="visible"/>
                                      </p:to>
                                    </p:set>
                                    <p:animEffect transition="in" filter="fade">
                                      <p:cBhvr>
                                        <p:cTn id="29" dur="500"/>
                                        <p:tgtEl>
                                          <p:spTgt spid="479235">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79235">
                                            <p:txEl>
                                              <p:pRg st="7" end="7"/>
                                            </p:txEl>
                                          </p:spTgt>
                                        </p:tgtEl>
                                        <p:attrNameLst>
                                          <p:attrName>style.visibility</p:attrName>
                                        </p:attrNameLst>
                                      </p:cBhvr>
                                      <p:to>
                                        <p:strVal val="visible"/>
                                      </p:to>
                                    </p:set>
                                    <p:animEffect transition="in" filter="fade">
                                      <p:cBhvr>
                                        <p:cTn id="32" dur="500"/>
                                        <p:tgtEl>
                                          <p:spTgt spid="479235">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79235">
                                            <p:txEl>
                                              <p:pRg st="8" end="8"/>
                                            </p:txEl>
                                          </p:spTgt>
                                        </p:tgtEl>
                                        <p:attrNameLst>
                                          <p:attrName>style.visibility</p:attrName>
                                        </p:attrNameLst>
                                      </p:cBhvr>
                                      <p:to>
                                        <p:strVal val="visible"/>
                                      </p:to>
                                    </p:set>
                                    <p:animEffect transition="in" filter="fade">
                                      <p:cBhvr>
                                        <p:cTn id="35" dur="500"/>
                                        <p:tgtEl>
                                          <p:spTgt spid="479235">
                                            <p:txEl>
                                              <p:pRg st="8" end="8"/>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79235">
                                            <p:txEl>
                                              <p:pRg st="9" end="9"/>
                                            </p:txEl>
                                          </p:spTgt>
                                        </p:tgtEl>
                                        <p:attrNameLst>
                                          <p:attrName>style.visibility</p:attrName>
                                        </p:attrNameLst>
                                      </p:cBhvr>
                                      <p:to>
                                        <p:strVal val="visible"/>
                                      </p:to>
                                    </p:set>
                                    <p:animEffect transition="in" filter="fade">
                                      <p:cBhvr>
                                        <p:cTn id="40" dur="500"/>
                                        <p:tgtEl>
                                          <p:spTgt spid="479235">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79235">
                                            <p:txEl>
                                              <p:pRg st="10" end="10"/>
                                            </p:txEl>
                                          </p:spTgt>
                                        </p:tgtEl>
                                        <p:attrNameLst>
                                          <p:attrName>style.visibility</p:attrName>
                                        </p:attrNameLst>
                                      </p:cBhvr>
                                      <p:to>
                                        <p:strVal val="visible"/>
                                      </p:to>
                                    </p:set>
                                    <p:animEffect transition="in" filter="fade">
                                      <p:cBhvr>
                                        <p:cTn id="43" dur="500"/>
                                        <p:tgtEl>
                                          <p:spTgt spid="479235">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79235">
                                            <p:txEl>
                                              <p:pRg st="11" end="11"/>
                                            </p:txEl>
                                          </p:spTgt>
                                        </p:tgtEl>
                                        <p:attrNameLst>
                                          <p:attrName>style.visibility</p:attrName>
                                        </p:attrNameLst>
                                      </p:cBhvr>
                                      <p:to>
                                        <p:strVal val="visible"/>
                                      </p:to>
                                    </p:set>
                                    <p:animEffect transition="in" filter="fade">
                                      <p:cBhvr>
                                        <p:cTn id="46" dur="500"/>
                                        <p:tgtEl>
                                          <p:spTgt spid="479235">
                                            <p:txEl>
                                              <p:pRg st="11" end="11"/>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79235">
                                            <p:txEl>
                                              <p:pRg st="12" end="12"/>
                                            </p:txEl>
                                          </p:spTgt>
                                        </p:tgtEl>
                                        <p:attrNameLst>
                                          <p:attrName>style.visibility</p:attrName>
                                        </p:attrNameLst>
                                      </p:cBhvr>
                                      <p:to>
                                        <p:strVal val="visible"/>
                                      </p:to>
                                    </p:set>
                                    <p:animEffect transition="in" filter="fade">
                                      <p:cBhvr>
                                        <p:cTn id="49" dur="500"/>
                                        <p:tgtEl>
                                          <p:spTgt spid="47923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5"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a:xfrm>
            <a:off x="609600" y="450850"/>
            <a:ext cx="5527675" cy="573088"/>
          </a:xfrm>
          <a:effectLst>
            <a:outerShdw blurRad="63500" dist="53882" dir="2700000" algn="ctr" rotWithShape="0">
              <a:srgbClr val="969696"/>
            </a:outerShdw>
          </a:effectLst>
        </p:spPr>
        <p:txBody>
          <a:bodyPr/>
          <a:lstStyle/>
          <a:p>
            <a:pPr eaLnBrk="1" hangingPunct="1">
              <a:defRPr/>
            </a:pPr>
            <a:r>
              <a:rPr lang="en-US"/>
              <a:t>Trap Example</a:t>
            </a:r>
          </a:p>
        </p:txBody>
      </p:sp>
      <p:grpSp>
        <p:nvGrpSpPr>
          <p:cNvPr id="2" name="Group 1"/>
          <p:cNvGrpSpPr>
            <a:grpSpLocks/>
          </p:cNvGrpSpPr>
          <p:nvPr/>
        </p:nvGrpSpPr>
        <p:grpSpPr bwMode="auto">
          <a:xfrm>
            <a:off x="2057400" y="4619625"/>
            <a:ext cx="6299200" cy="2009775"/>
            <a:chOff x="2057400" y="4619625"/>
            <a:chExt cx="6299200" cy="2009775"/>
          </a:xfrm>
        </p:grpSpPr>
        <p:sp>
          <p:nvSpPr>
            <p:cNvPr id="56326" name="Rectangle 3"/>
            <p:cNvSpPr>
              <a:spLocks noChangeArrowheads="1"/>
            </p:cNvSpPr>
            <p:nvPr/>
          </p:nvSpPr>
          <p:spPr bwMode="auto">
            <a:xfrm>
              <a:off x="2057400" y="4619625"/>
              <a:ext cx="1639888"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9" tIns="44446" rIns="90479" bIns="44446">
              <a:spAutoFit/>
            </a:bodyPr>
            <a:lstStyle/>
            <a:p>
              <a:pPr algn="l">
                <a:lnSpc>
                  <a:spcPct val="100000"/>
                </a:lnSpc>
              </a:pPr>
              <a:r>
                <a:rPr lang="en-US">
                  <a:solidFill>
                    <a:srgbClr val="660033"/>
                  </a:solidFill>
                  <a:latin typeface="Arial" charset="0"/>
                </a:rPr>
                <a:t>User Process</a:t>
              </a:r>
            </a:p>
          </p:txBody>
        </p:sp>
        <p:sp>
          <p:nvSpPr>
            <p:cNvPr id="56327" name="Rectangle 4"/>
            <p:cNvSpPr>
              <a:spLocks noChangeArrowheads="1"/>
            </p:cNvSpPr>
            <p:nvPr/>
          </p:nvSpPr>
          <p:spPr bwMode="auto">
            <a:xfrm>
              <a:off x="5362575" y="4619625"/>
              <a:ext cx="511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9" tIns="44446" rIns="90479" bIns="44446">
              <a:spAutoFit/>
            </a:bodyPr>
            <a:lstStyle/>
            <a:p>
              <a:pPr algn="l">
                <a:lnSpc>
                  <a:spcPct val="100000"/>
                </a:lnSpc>
              </a:pPr>
              <a:r>
                <a:rPr lang="en-US">
                  <a:solidFill>
                    <a:srgbClr val="660033"/>
                  </a:solidFill>
                  <a:latin typeface="Arial" charset="0"/>
                </a:rPr>
                <a:t>OS</a:t>
              </a:r>
            </a:p>
          </p:txBody>
        </p:sp>
        <p:sp>
          <p:nvSpPr>
            <p:cNvPr id="56328" name="Line 5"/>
            <p:cNvSpPr>
              <a:spLocks noChangeShapeType="1"/>
            </p:cNvSpPr>
            <p:nvPr/>
          </p:nvSpPr>
          <p:spPr bwMode="auto">
            <a:xfrm>
              <a:off x="2871788" y="5141913"/>
              <a:ext cx="0" cy="59848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329" name="Line 6"/>
            <p:cNvSpPr>
              <a:spLocks noChangeShapeType="1"/>
            </p:cNvSpPr>
            <p:nvPr/>
          </p:nvSpPr>
          <p:spPr bwMode="auto">
            <a:xfrm>
              <a:off x="2878138" y="5746750"/>
              <a:ext cx="28067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330" name="Line 7"/>
            <p:cNvSpPr>
              <a:spLocks noChangeShapeType="1"/>
            </p:cNvSpPr>
            <p:nvPr/>
          </p:nvSpPr>
          <p:spPr bwMode="auto">
            <a:xfrm>
              <a:off x="5691188" y="5753100"/>
              <a:ext cx="0" cy="5969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331" name="Line 8"/>
            <p:cNvSpPr>
              <a:spLocks noChangeShapeType="1"/>
            </p:cNvSpPr>
            <p:nvPr/>
          </p:nvSpPr>
          <p:spPr bwMode="auto">
            <a:xfrm flipH="1" flipV="1">
              <a:off x="2865438" y="5816600"/>
              <a:ext cx="2832100" cy="5461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332" name="Line 9"/>
            <p:cNvSpPr>
              <a:spLocks noChangeShapeType="1"/>
            </p:cNvSpPr>
            <p:nvPr/>
          </p:nvSpPr>
          <p:spPr bwMode="auto">
            <a:xfrm>
              <a:off x="2871788" y="5903913"/>
              <a:ext cx="0" cy="72548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333" name="Rectangle 10"/>
            <p:cNvSpPr>
              <a:spLocks noChangeArrowheads="1"/>
            </p:cNvSpPr>
            <p:nvPr/>
          </p:nvSpPr>
          <p:spPr bwMode="auto">
            <a:xfrm>
              <a:off x="3771900" y="5419725"/>
              <a:ext cx="11588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9" tIns="44446" rIns="90479" bIns="44446">
              <a:spAutoFit/>
            </a:bodyPr>
            <a:lstStyle/>
            <a:p>
              <a:pPr algn="l">
                <a:lnSpc>
                  <a:spcPct val="100000"/>
                </a:lnSpc>
              </a:pPr>
              <a:r>
                <a:rPr lang="en-US" b="0" i="1">
                  <a:solidFill>
                    <a:srgbClr val="000066"/>
                  </a:solidFill>
                  <a:latin typeface="Arial" charset="0"/>
                </a:rPr>
                <a:t>exception</a:t>
              </a:r>
            </a:p>
          </p:txBody>
        </p:sp>
        <p:sp>
          <p:nvSpPr>
            <p:cNvPr id="56334" name="Rectangle 11"/>
            <p:cNvSpPr>
              <a:spLocks noChangeArrowheads="1"/>
            </p:cNvSpPr>
            <p:nvPr/>
          </p:nvSpPr>
          <p:spPr bwMode="auto">
            <a:xfrm>
              <a:off x="5829300" y="5692775"/>
              <a:ext cx="25273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6" rIns="90479" bIns="44446">
              <a:spAutoFit/>
            </a:bodyPr>
            <a:lstStyle/>
            <a:p>
              <a:pPr algn="l">
                <a:lnSpc>
                  <a:spcPct val="100000"/>
                </a:lnSpc>
              </a:pPr>
              <a:r>
                <a:rPr lang="en-US" b="0" i="1">
                  <a:solidFill>
                    <a:srgbClr val="000066"/>
                  </a:solidFill>
                  <a:latin typeface="Arial" charset="0"/>
                </a:rPr>
                <a:t>Open file</a:t>
              </a:r>
            </a:p>
            <a:p>
              <a:pPr algn="l">
                <a:lnSpc>
                  <a:spcPct val="100000"/>
                </a:lnSpc>
              </a:pPr>
              <a:endParaRPr lang="en-US" b="0" i="1">
                <a:solidFill>
                  <a:srgbClr val="000066"/>
                </a:solidFill>
                <a:latin typeface="Arial" charset="0"/>
              </a:endParaRPr>
            </a:p>
          </p:txBody>
        </p:sp>
        <p:sp>
          <p:nvSpPr>
            <p:cNvPr id="56335" name="Rectangle 12"/>
            <p:cNvSpPr>
              <a:spLocks noChangeArrowheads="1"/>
            </p:cNvSpPr>
            <p:nvPr/>
          </p:nvSpPr>
          <p:spPr bwMode="auto">
            <a:xfrm>
              <a:off x="3511550" y="6143625"/>
              <a:ext cx="7778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9" tIns="44446" rIns="90479" bIns="44446">
              <a:spAutoFit/>
            </a:bodyPr>
            <a:lstStyle/>
            <a:p>
              <a:pPr algn="l">
                <a:lnSpc>
                  <a:spcPct val="100000"/>
                </a:lnSpc>
              </a:pPr>
              <a:r>
                <a:rPr lang="en-US" b="0" i="1">
                  <a:solidFill>
                    <a:srgbClr val="000066"/>
                  </a:solidFill>
                  <a:latin typeface="Arial" charset="0"/>
                </a:rPr>
                <a:t>return</a:t>
              </a:r>
              <a:endParaRPr lang="en-US" b="0">
                <a:solidFill>
                  <a:srgbClr val="000066"/>
                </a:solidFill>
                <a:latin typeface="Arial" charset="0"/>
              </a:endParaRPr>
            </a:p>
          </p:txBody>
        </p:sp>
        <p:sp>
          <p:nvSpPr>
            <p:cNvPr id="56336" name="Text Box 13"/>
            <p:cNvSpPr txBox="1">
              <a:spLocks noChangeArrowheads="1"/>
            </p:cNvSpPr>
            <p:nvPr/>
          </p:nvSpPr>
          <p:spPr bwMode="auto">
            <a:xfrm>
              <a:off x="2239963" y="5457825"/>
              <a:ext cx="738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int</a:t>
              </a:r>
            </a:p>
          </p:txBody>
        </p:sp>
        <p:sp>
          <p:nvSpPr>
            <p:cNvPr id="56337" name="Text Box 14"/>
            <p:cNvSpPr txBox="1">
              <a:spLocks noChangeArrowheads="1"/>
            </p:cNvSpPr>
            <p:nvPr/>
          </p:nvSpPr>
          <p:spPr bwMode="auto">
            <a:xfrm>
              <a:off x="2239963" y="5691188"/>
              <a:ext cx="7159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pop</a:t>
              </a:r>
            </a:p>
          </p:txBody>
        </p:sp>
      </p:grpSp>
      <p:sp>
        <p:nvSpPr>
          <p:cNvPr id="480271" name="Rectangle 15"/>
          <p:cNvSpPr>
            <a:spLocks noGrp="1" noChangeArrowheads="1"/>
          </p:cNvSpPr>
          <p:nvPr>
            <p:ph type="body" idx="1"/>
          </p:nvPr>
        </p:nvSpPr>
        <p:spPr>
          <a:xfrm>
            <a:off x="290513" y="1220788"/>
            <a:ext cx="8307387" cy="989012"/>
          </a:xfrm>
        </p:spPr>
        <p:txBody>
          <a:bodyPr/>
          <a:lstStyle/>
          <a:p>
            <a:pPr eaLnBrk="1" hangingPunct="1">
              <a:buFont typeface="Wingdings" charset="0"/>
              <a:buNone/>
              <a:defRPr/>
            </a:pPr>
            <a:r>
              <a:rPr lang="en-US" dirty="0"/>
              <a:t>Opening a File</a:t>
            </a:r>
          </a:p>
          <a:p>
            <a:pPr lvl="1" eaLnBrk="1" hangingPunct="1">
              <a:defRPr/>
            </a:pPr>
            <a:r>
              <a:rPr lang="en-US" dirty="0">
                <a:ea typeface="ＭＳ Ｐゴシック" charset="0"/>
              </a:rPr>
              <a:t>User calls </a:t>
            </a:r>
            <a:r>
              <a:rPr lang="en-US" dirty="0">
                <a:latin typeface="Courier New" charset="0"/>
                <a:ea typeface="ＭＳ Ｐゴシック" charset="0"/>
              </a:rPr>
              <a:t>open(filename, options</a:t>
            </a:r>
            <a:r>
              <a:rPr lang="en-US" dirty="0" smtClean="0">
                <a:latin typeface="Courier New" charset="0"/>
                <a:ea typeface="ＭＳ Ｐゴシック" charset="0"/>
              </a:rPr>
              <a:t>)</a:t>
            </a:r>
            <a:endParaRPr lang="en-US" dirty="0">
              <a:latin typeface="Courier New" charset="0"/>
              <a:ea typeface="ＭＳ Ｐゴシック" charset="0"/>
            </a:endParaRPr>
          </a:p>
        </p:txBody>
      </p:sp>
      <p:sp>
        <p:nvSpPr>
          <p:cNvPr id="23567" name="Text Box 16"/>
          <p:cNvSpPr txBox="1">
            <a:spLocks noChangeArrowheads="1"/>
          </p:cNvSpPr>
          <p:nvPr/>
        </p:nvSpPr>
        <p:spPr bwMode="auto">
          <a:xfrm>
            <a:off x="990600" y="2057400"/>
            <a:ext cx="6248400" cy="1339850"/>
          </a:xfrm>
          <a:prstGeom prst="rect">
            <a:avLst/>
          </a:prstGeom>
          <a:solidFill>
            <a:srgbClr val="99FFCC"/>
          </a:solidFill>
          <a:ln w="25400">
            <a:solidFill>
              <a:schemeClr val="tx1"/>
            </a:solidFill>
            <a:miter lim="800000"/>
            <a:headEnd/>
            <a:tailEnd/>
          </a:ln>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0804d070 &lt;__libc_open&gt;:</a:t>
            </a:r>
          </a:p>
          <a:p>
            <a:pPr algn="l">
              <a:lnSpc>
                <a:spcPct val="100000"/>
              </a:lnSpc>
            </a:pPr>
            <a:r>
              <a:rPr lang="en-US" sz="1600">
                <a:solidFill>
                  <a:srgbClr val="000066"/>
                </a:solidFill>
                <a:latin typeface="Courier New" charset="0"/>
              </a:rPr>
              <a:t> . . .</a:t>
            </a:r>
          </a:p>
          <a:p>
            <a:pPr algn="l">
              <a:lnSpc>
                <a:spcPct val="100000"/>
              </a:lnSpc>
            </a:pPr>
            <a:r>
              <a:rPr lang="en-US" sz="1600">
                <a:solidFill>
                  <a:srgbClr val="000066"/>
                </a:solidFill>
                <a:latin typeface="Courier New" charset="0"/>
              </a:rPr>
              <a:t> 804d082:	cd 80                	</a:t>
            </a:r>
            <a:r>
              <a:rPr lang="en-US" sz="1600" i="1">
                <a:solidFill>
                  <a:srgbClr val="FF0000"/>
                </a:solidFill>
                <a:latin typeface="Courier New" charset="0"/>
              </a:rPr>
              <a:t>int</a:t>
            </a:r>
            <a:r>
              <a:rPr lang="en-US" sz="1600">
                <a:solidFill>
                  <a:srgbClr val="000066"/>
                </a:solidFill>
                <a:latin typeface="Courier New" charset="0"/>
              </a:rPr>
              <a:t>    $0x80</a:t>
            </a:r>
          </a:p>
          <a:p>
            <a:pPr algn="l">
              <a:lnSpc>
                <a:spcPct val="100000"/>
              </a:lnSpc>
            </a:pPr>
            <a:r>
              <a:rPr lang="en-US" sz="1600">
                <a:solidFill>
                  <a:srgbClr val="000066"/>
                </a:solidFill>
                <a:latin typeface="Courier New" charset="0"/>
              </a:rPr>
              <a:t> 804d084:	5b                   	pop    %ebx</a:t>
            </a:r>
          </a:p>
          <a:p>
            <a:pPr algn="l">
              <a:lnSpc>
                <a:spcPct val="100000"/>
              </a:lnSpc>
            </a:pPr>
            <a:r>
              <a:rPr lang="en-US" sz="1600">
                <a:solidFill>
                  <a:srgbClr val="000066"/>
                </a:solidFill>
                <a:latin typeface="Courier New" charset="0"/>
              </a:rPr>
              <a:t> . . .</a:t>
            </a:r>
          </a:p>
        </p:txBody>
      </p:sp>
      <p:sp>
        <p:nvSpPr>
          <p:cNvPr id="17" name="Rectangle 15"/>
          <p:cNvSpPr txBox="1">
            <a:spLocks noChangeArrowheads="1"/>
          </p:cNvSpPr>
          <p:nvPr/>
        </p:nvSpPr>
        <p:spPr bwMode="auto">
          <a:xfrm>
            <a:off x="442913" y="3505200"/>
            <a:ext cx="830738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9" tIns="44446" rIns="90479" bIns="44446"/>
          <a:lstStyle>
            <a:lvl1pPr marL="342900" indent="-342900">
              <a:defRPr sz="2400" b="1">
                <a:solidFill>
                  <a:schemeClr val="tx1"/>
                </a:solidFill>
                <a:latin typeface="Helvetica" charset="0"/>
                <a:ea typeface="ＭＳ Ｐゴシック" charset="0"/>
                <a:cs typeface="ＭＳ Ｐゴシック" charset="0"/>
              </a:defRPr>
            </a:lvl1pPr>
            <a:lvl2pPr marL="744538" indent="-246063">
              <a:defRPr sz="2400" b="1">
                <a:solidFill>
                  <a:schemeClr val="tx1"/>
                </a:solidFill>
                <a:latin typeface="Helvetica" charset="0"/>
                <a:ea typeface="ＭＳ Ｐゴシック" charset="0"/>
              </a:defRPr>
            </a:lvl2pPr>
            <a:lvl3pPr marL="1146175" indent="-238125">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lvl="2" algn="l" eaLnBrk="1" hangingPunct="1">
              <a:lnSpc>
                <a:spcPct val="107000"/>
              </a:lnSpc>
              <a:spcBef>
                <a:spcPct val="10000"/>
              </a:spcBef>
              <a:buClr>
                <a:srgbClr val="005400"/>
              </a:buClr>
              <a:buSzPct val="90000"/>
              <a:buFont typeface="Wingdings" charset="0"/>
              <a:buChar char="l"/>
            </a:pPr>
            <a:r>
              <a:rPr lang="en-US" sz="1800">
                <a:solidFill>
                  <a:srgbClr val="000099"/>
                </a:solidFill>
              </a:rPr>
              <a:t>Function open executes system call instruction </a:t>
            </a:r>
            <a:r>
              <a:rPr lang="en-US" sz="1800">
                <a:solidFill>
                  <a:srgbClr val="000099"/>
                </a:solidFill>
                <a:latin typeface="Courier New" charset="0"/>
              </a:rPr>
              <a:t>int</a:t>
            </a:r>
          </a:p>
          <a:p>
            <a:pPr lvl="1" algn="l" eaLnBrk="1" hangingPunct="1">
              <a:spcBef>
                <a:spcPct val="25000"/>
              </a:spcBef>
              <a:buClr>
                <a:srgbClr val="660033"/>
              </a:buClr>
              <a:buSzPct val="75000"/>
              <a:buFont typeface="Wingdings" charset="0"/>
              <a:buChar char="n"/>
            </a:pPr>
            <a:r>
              <a:rPr lang="en-US" sz="2000">
                <a:solidFill>
                  <a:srgbClr val="000066"/>
                </a:solidFill>
              </a:rPr>
              <a:t>OS must find or create file, get it ready for reading or writing</a:t>
            </a:r>
          </a:p>
          <a:p>
            <a:pPr lvl="1" algn="l" eaLnBrk="1" hangingPunct="1">
              <a:spcBef>
                <a:spcPct val="25000"/>
              </a:spcBef>
              <a:buClr>
                <a:srgbClr val="660033"/>
              </a:buClr>
              <a:buSzPct val="75000"/>
              <a:buFont typeface="Wingdings" charset="0"/>
              <a:buChar char="n"/>
            </a:pPr>
            <a:r>
              <a:rPr lang="en-US" sz="2000">
                <a:solidFill>
                  <a:srgbClr val="000066"/>
                </a:solidFill>
              </a:rPr>
              <a:t>Returns integer file descriptor</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567"/>
                                        </p:tgtEl>
                                        <p:attrNameLst>
                                          <p:attrName>style.visibility</p:attrName>
                                        </p:attrNameLst>
                                      </p:cBhvr>
                                      <p:to>
                                        <p:strVal val="visible"/>
                                      </p:to>
                                    </p:set>
                                    <p:animEffect transition="in" filter="dissolve">
                                      <p:cBhvr>
                                        <p:cTn id="7" dur="500"/>
                                        <p:tgtEl>
                                          <p:spTgt spid="235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dissolve">
                                      <p:cBhvr>
                                        <p:cTn id="12" dur="500"/>
                                        <p:tgtEl>
                                          <p:spTgt spid="1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
                                            <p:txEl>
                                              <p:pRg st="1" end="1"/>
                                            </p:txEl>
                                          </p:spTgt>
                                        </p:tgtEl>
                                        <p:attrNameLst>
                                          <p:attrName>style.visibility</p:attrName>
                                        </p:attrNameLst>
                                      </p:cBhvr>
                                      <p:to>
                                        <p:strVal val="visible"/>
                                      </p:to>
                                    </p:set>
                                    <p:animEffect transition="in" filter="dissolve">
                                      <p:cBhvr>
                                        <p:cTn id="17" dur="500"/>
                                        <p:tgtEl>
                                          <p:spTgt spid="1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
                                            <p:txEl>
                                              <p:pRg st="2" end="2"/>
                                            </p:txEl>
                                          </p:spTgt>
                                        </p:tgtEl>
                                        <p:attrNameLst>
                                          <p:attrName>style.visibility</p:attrName>
                                        </p:attrNameLst>
                                      </p:cBhvr>
                                      <p:to>
                                        <p:strVal val="visible"/>
                                      </p:to>
                                    </p:set>
                                    <p:animEffect transition="in" filter="dissolve">
                                      <p:cBhvr>
                                        <p:cTn id="22" dur="500"/>
                                        <p:tgtEl>
                                          <p:spTgt spid="1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dissolv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7" grpId="0" animBg="1"/>
      <p:bldP spid="17" grpId="0" build="p" bldLvl="3"/>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a:xfrm>
            <a:off x="762000" y="450850"/>
            <a:ext cx="5743575" cy="555625"/>
          </a:xfrm>
          <a:effectLst>
            <a:outerShdw blurRad="63500" dist="53882" dir="2700000" algn="ctr" rotWithShape="0">
              <a:srgbClr val="969696"/>
            </a:outerShdw>
          </a:effectLst>
        </p:spPr>
        <p:txBody>
          <a:bodyPr/>
          <a:lstStyle/>
          <a:p>
            <a:pPr eaLnBrk="1" hangingPunct="1">
              <a:defRPr/>
            </a:pPr>
            <a:r>
              <a:rPr lang="en-US"/>
              <a:t>Fault Example #1</a:t>
            </a:r>
          </a:p>
        </p:txBody>
      </p:sp>
      <p:grpSp>
        <p:nvGrpSpPr>
          <p:cNvPr id="24578" name="Group 20"/>
          <p:cNvGrpSpPr>
            <a:grpSpLocks/>
          </p:cNvGrpSpPr>
          <p:nvPr/>
        </p:nvGrpSpPr>
        <p:grpSpPr bwMode="auto">
          <a:xfrm>
            <a:off x="609600" y="4495800"/>
            <a:ext cx="8045450" cy="1909763"/>
            <a:chOff x="384" y="2832"/>
            <a:chExt cx="5068" cy="1203"/>
          </a:xfrm>
        </p:grpSpPr>
        <p:sp>
          <p:nvSpPr>
            <p:cNvPr id="57351" name="Rectangle 4"/>
            <p:cNvSpPr>
              <a:spLocks noChangeArrowheads="1"/>
            </p:cNvSpPr>
            <p:nvPr/>
          </p:nvSpPr>
          <p:spPr bwMode="auto">
            <a:xfrm>
              <a:off x="1484" y="2832"/>
              <a:ext cx="1033"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9" tIns="44446" rIns="90479" bIns="44446">
              <a:spAutoFit/>
            </a:bodyPr>
            <a:lstStyle/>
            <a:p>
              <a:pPr algn="l">
                <a:lnSpc>
                  <a:spcPct val="100000"/>
                </a:lnSpc>
              </a:pPr>
              <a:r>
                <a:rPr lang="en-US">
                  <a:solidFill>
                    <a:srgbClr val="660033"/>
                  </a:solidFill>
                  <a:latin typeface="Arial" charset="0"/>
                </a:rPr>
                <a:t>User Process</a:t>
              </a:r>
            </a:p>
          </p:txBody>
        </p:sp>
        <p:sp>
          <p:nvSpPr>
            <p:cNvPr id="57352" name="Rectangle 5"/>
            <p:cNvSpPr>
              <a:spLocks noChangeArrowheads="1"/>
            </p:cNvSpPr>
            <p:nvPr/>
          </p:nvSpPr>
          <p:spPr bwMode="auto">
            <a:xfrm>
              <a:off x="3566" y="2832"/>
              <a:ext cx="32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9" tIns="44446" rIns="90479" bIns="44446">
              <a:spAutoFit/>
            </a:bodyPr>
            <a:lstStyle/>
            <a:p>
              <a:pPr algn="l">
                <a:lnSpc>
                  <a:spcPct val="100000"/>
                </a:lnSpc>
              </a:pPr>
              <a:r>
                <a:rPr lang="en-US">
                  <a:solidFill>
                    <a:srgbClr val="660033"/>
                  </a:solidFill>
                  <a:latin typeface="Arial" charset="0"/>
                </a:rPr>
                <a:t>OS</a:t>
              </a:r>
            </a:p>
          </p:txBody>
        </p:sp>
        <p:sp>
          <p:nvSpPr>
            <p:cNvPr id="57353" name="Line 6"/>
            <p:cNvSpPr>
              <a:spLocks noChangeShapeType="1"/>
            </p:cNvSpPr>
            <p:nvPr/>
          </p:nvSpPr>
          <p:spPr bwMode="auto">
            <a:xfrm>
              <a:off x="1997" y="3161"/>
              <a:ext cx="0" cy="37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354" name="Line 7"/>
            <p:cNvSpPr>
              <a:spLocks noChangeShapeType="1"/>
            </p:cNvSpPr>
            <p:nvPr/>
          </p:nvSpPr>
          <p:spPr bwMode="auto">
            <a:xfrm>
              <a:off x="2001" y="3542"/>
              <a:ext cx="176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355" name="Line 8"/>
            <p:cNvSpPr>
              <a:spLocks noChangeShapeType="1"/>
            </p:cNvSpPr>
            <p:nvPr/>
          </p:nvSpPr>
          <p:spPr bwMode="auto">
            <a:xfrm>
              <a:off x="3773" y="3546"/>
              <a:ext cx="0" cy="37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356" name="Line 9"/>
            <p:cNvSpPr>
              <a:spLocks noChangeShapeType="1"/>
            </p:cNvSpPr>
            <p:nvPr/>
          </p:nvSpPr>
          <p:spPr bwMode="auto">
            <a:xfrm flipH="1" flipV="1">
              <a:off x="2001" y="3538"/>
              <a:ext cx="1776" cy="3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357" name="Line 10"/>
            <p:cNvSpPr>
              <a:spLocks noChangeShapeType="1"/>
            </p:cNvSpPr>
            <p:nvPr/>
          </p:nvSpPr>
          <p:spPr bwMode="auto">
            <a:xfrm>
              <a:off x="1997" y="3641"/>
              <a:ext cx="0" cy="39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358" name="Rectangle 11"/>
            <p:cNvSpPr>
              <a:spLocks noChangeArrowheads="1"/>
            </p:cNvSpPr>
            <p:nvPr/>
          </p:nvSpPr>
          <p:spPr bwMode="auto">
            <a:xfrm>
              <a:off x="2564" y="3336"/>
              <a:ext cx="74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9" tIns="44446" rIns="90479" bIns="44446">
              <a:spAutoFit/>
            </a:bodyPr>
            <a:lstStyle/>
            <a:p>
              <a:pPr algn="l">
                <a:lnSpc>
                  <a:spcPct val="100000"/>
                </a:lnSpc>
              </a:pPr>
              <a:r>
                <a:rPr lang="en-US" b="0" i="1">
                  <a:solidFill>
                    <a:srgbClr val="000066"/>
                  </a:solidFill>
                  <a:latin typeface="Arial" charset="0"/>
                </a:rPr>
                <a:t>page fault</a:t>
              </a:r>
            </a:p>
          </p:txBody>
        </p:sp>
        <p:sp>
          <p:nvSpPr>
            <p:cNvPr id="57359" name="Rectangle 12"/>
            <p:cNvSpPr>
              <a:spLocks noChangeArrowheads="1"/>
            </p:cNvSpPr>
            <p:nvPr/>
          </p:nvSpPr>
          <p:spPr bwMode="auto">
            <a:xfrm>
              <a:off x="3860" y="3508"/>
              <a:ext cx="1592"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6" rIns="90479" bIns="44446">
              <a:spAutoFit/>
            </a:bodyPr>
            <a:lstStyle/>
            <a:p>
              <a:pPr algn="l">
                <a:lnSpc>
                  <a:spcPct val="100000"/>
                </a:lnSpc>
              </a:pPr>
              <a:r>
                <a:rPr lang="en-US" b="0" i="1">
                  <a:solidFill>
                    <a:srgbClr val="000066"/>
                  </a:solidFill>
                  <a:latin typeface="Arial" charset="0"/>
                </a:rPr>
                <a:t>Create page and load into memory</a:t>
              </a:r>
            </a:p>
          </p:txBody>
        </p:sp>
        <p:sp>
          <p:nvSpPr>
            <p:cNvPr id="57360" name="Rectangle 13"/>
            <p:cNvSpPr>
              <a:spLocks noChangeArrowheads="1"/>
            </p:cNvSpPr>
            <p:nvPr/>
          </p:nvSpPr>
          <p:spPr bwMode="auto">
            <a:xfrm>
              <a:off x="2304" y="3747"/>
              <a:ext cx="49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9" tIns="44446" rIns="90479" bIns="44446">
              <a:spAutoFit/>
            </a:bodyPr>
            <a:lstStyle/>
            <a:p>
              <a:pPr algn="l">
                <a:lnSpc>
                  <a:spcPct val="100000"/>
                </a:lnSpc>
              </a:pPr>
              <a:r>
                <a:rPr lang="en-US" b="0" i="1">
                  <a:solidFill>
                    <a:srgbClr val="000066"/>
                  </a:solidFill>
                  <a:latin typeface="Arial" charset="0"/>
                </a:rPr>
                <a:t>return</a:t>
              </a:r>
              <a:endParaRPr lang="en-US" b="0">
                <a:solidFill>
                  <a:srgbClr val="000066"/>
                </a:solidFill>
                <a:latin typeface="Arial" charset="0"/>
              </a:endParaRPr>
            </a:p>
          </p:txBody>
        </p:sp>
        <p:sp>
          <p:nvSpPr>
            <p:cNvPr id="57361" name="Rectangle 14"/>
            <p:cNvSpPr>
              <a:spLocks noChangeArrowheads="1"/>
            </p:cNvSpPr>
            <p:nvPr/>
          </p:nvSpPr>
          <p:spPr bwMode="auto">
            <a:xfrm>
              <a:off x="384" y="3374"/>
              <a:ext cx="50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6" rIns="90479" bIns="44446">
              <a:spAutoFit/>
            </a:bodyPr>
            <a:lstStyle/>
            <a:p>
              <a:pPr algn="l">
                <a:lnSpc>
                  <a:spcPct val="100000"/>
                </a:lnSpc>
              </a:pPr>
              <a:r>
                <a:rPr lang="en-US" b="0" i="1">
                  <a:solidFill>
                    <a:srgbClr val="000066"/>
                  </a:solidFill>
                  <a:latin typeface="Arial" charset="0"/>
                </a:rPr>
                <a:t>event </a:t>
              </a:r>
            </a:p>
          </p:txBody>
        </p:sp>
        <p:sp>
          <p:nvSpPr>
            <p:cNvPr id="57362" name="Text Box 15"/>
            <p:cNvSpPr txBox="1">
              <a:spLocks noChangeArrowheads="1"/>
            </p:cNvSpPr>
            <p:nvPr/>
          </p:nvSpPr>
          <p:spPr bwMode="auto">
            <a:xfrm>
              <a:off x="1488" y="3459"/>
              <a:ext cx="4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movl</a:t>
              </a:r>
            </a:p>
          </p:txBody>
        </p:sp>
        <p:sp>
          <p:nvSpPr>
            <p:cNvPr id="57363" name="Line 16"/>
            <p:cNvSpPr>
              <a:spLocks noChangeShapeType="1"/>
            </p:cNvSpPr>
            <p:nvPr/>
          </p:nvSpPr>
          <p:spPr bwMode="auto">
            <a:xfrm>
              <a:off x="960" y="3507"/>
              <a:ext cx="43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81297" name="Rectangle 17"/>
          <p:cNvSpPr>
            <a:spLocks noGrp="1" noChangeArrowheads="1"/>
          </p:cNvSpPr>
          <p:nvPr>
            <p:ph type="body" idx="1"/>
          </p:nvPr>
        </p:nvSpPr>
        <p:spPr>
          <a:xfrm>
            <a:off x="609600" y="1143000"/>
            <a:ext cx="5445125" cy="2471738"/>
          </a:xfrm>
        </p:spPr>
        <p:txBody>
          <a:bodyPr/>
          <a:lstStyle/>
          <a:p>
            <a:pPr eaLnBrk="1" hangingPunct="1">
              <a:buFont typeface="Wingdings" charset="0"/>
              <a:buNone/>
              <a:defRPr/>
            </a:pPr>
            <a:r>
              <a:rPr lang="en-US" dirty="0"/>
              <a:t>Memory Reference</a:t>
            </a:r>
          </a:p>
          <a:p>
            <a:pPr lvl="1" eaLnBrk="1" hangingPunct="1">
              <a:defRPr/>
            </a:pPr>
            <a:r>
              <a:rPr lang="en-US" dirty="0">
                <a:ea typeface="ＭＳ Ｐゴシック" charset="0"/>
              </a:rPr>
              <a:t>User writes to memory location</a:t>
            </a:r>
          </a:p>
          <a:p>
            <a:pPr lvl="1" eaLnBrk="1" hangingPunct="1">
              <a:defRPr/>
            </a:pPr>
            <a:r>
              <a:rPr lang="en-US" dirty="0">
                <a:ea typeface="ＭＳ Ｐゴシック" charset="0"/>
              </a:rPr>
              <a:t>That portion (page) of user</a:t>
            </a:r>
            <a:r>
              <a:rPr lang="ja-JP" altLang="en-US" dirty="0">
                <a:ea typeface="ＭＳ Ｐゴシック" charset="0"/>
              </a:rPr>
              <a:t>’</a:t>
            </a:r>
            <a:r>
              <a:rPr lang="en-US" dirty="0">
                <a:ea typeface="ＭＳ Ｐゴシック" charset="0"/>
              </a:rPr>
              <a:t>s memory is currently on </a:t>
            </a:r>
            <a:r>
              <a:rPr lang="en-US" dirty="0" smtClean="0">
                <a:ea typeface="ＭＳ Ｐゴシック" charset="0"/>
              </a:rPr>
              <a:t>disk</a:t>
            </a:r>
            <a:endParaRPr lang="en-US" dirty="0">
              <a:ea typeface="ＭＳ Ｐゴシック" charset="0"/>
            </a:endParaRPr>
          </a:p>
        </p:txBody>
      </p:sp>
      <p:sp>
        <p:nvSpPr>
          <p:cNvPr id="57348" name="Text Box 18"/>
          <p:cNvSpPr txBox="1">
            <a:spLocks noChangeArrowheads="1"/>
          </p:cNvSpPr>
          <p:nvPr/>
        </p:nvSpPr>
        <p:spPr bwMode="auto">
          <a:xfrm>
            <a:off x="6248400" y="1066800"/>
            <a:ext cx="2165350" cy="1339850"/>
          </a:xfrm>
          <a:prstGeom prst="rect">
            <a:avLst/>
          </a:prstGeom>
          <a:solidFill>
            <a:srgbClr val="FFFF99"/>
          </a:solidFill>
          <a:ln w="25400">
            <a:solidFill>
              <a:schemeClr val="tx1"/>
            </a:solidFill>
            <a:miter lim="800000"/>
            <a:headEnd/>
            <a:tailEnd/>
          </a:ln>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int a[1000];</a:t>
            </a:r>
          </a:p>
          <a:p>
            <a:pPr algn="l">
              <a:lnSpc>
                <a:spcPct val="100000"/>
              </a:lnSpc>
            </a:pPr>
            <a:r>
              <a:rPr lang="en-US" sz="1600">
                <a:solidFill>
                  <a:srgbClr val="000066"/>
                </a:solidFill>
                <a:latin typeface="Courier New" charset="0"/>
              </a:rPr>
              <a:t>main ()</a:t>
            </a:r>
          </a:p>
          <a:p>
            <a:pPr algn="l">
              <a:lnSpc>
                <a:spcPct val="100000"/>
              </a:lnSpc>
            </a:pPr>
            <a:r>
              <a:rPr lang="en-US" sz="1600">
                <a:solidFill>
                  <a:srgbClr val="000066"/>
                </a:solidFill>
                <a:latin typeface="Courier New" charset="0"/>
              </a:rPr>
              <a:t>{</a:t>
            </a:r>
          </a:p>
          <a:p>
            <a:pPr algn="l">
              <a:lnSpc>
                <a:spcPct val="100000"/>
              </a:lnSpc>
            </a:pPr>
            <a:r>
              <a:rPr lang="en-US" sz="1600">
                <a:solidFill>
                  <a:srgbClr val="000066"/>
                </a:solidFill>
                <a:latin typeface="Courier New" charset="0"/>
              </a:rPr>
              <a:t>    a[500] = 13;</a:t>
            </a:r>
          </a:p>
          <a:p>
            <a:pPr algn="l">
              <a:lnSpc>
                <a:spcPct val="100000"/>
              </a:lnSpc>
            </a:pPr>
            <a:r>
              <a:rPr lang="en-US" sz="1600">
                <a:solidFill>
                  <a:srgbClr val="000066"/>
                </a:solidFill>
                <a:latin typeface="Courier New" charset="0"/>
              </a:rPr>
              <a:t>}</a:t>
            </a:r>
          </a:p>
        </p:txBody>
      </p:sp>
      <p:sp>
        <p:nvSpPr>
          <p:cNvPr id="24581" name="Text Box 19"/>
          <p:cNvSpPr txBox="1">
            <a:spLocks noChangeArrowheads="1"/>
          </p:cNvSpPr>
          <p:nvPr/>
        </p:nvSpPr>
        <p:spPr bwMode="auto">
          <a:xfrm>
            <a:off x="762000" y="2667000"/>
            <a:ext cx="7348538" cy="361950"/>
          </a:xfrm>
          <a:prstGeom prst="rect">
            <a:avLst/>
          </a:prstGeom>
          <a:solidFill>
            <a:srgbClr val="99FFCC"/>
          </a:solidFill>
          <a:ln w="25400">
            <a:solidFill>
              <a:schemeClr val="tx1"/>
            </a:solidFill>
            <a:miter lim="800000"/>
            <a:headEnd/>
            <a:tailEnd/>
          </a:ln>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 80483b7:	c7 05 10 9d 04 08 0d 	movl   $0xd,0x8049d10</a:t>
            </a:r>
          </a:p>
        </p:txBody>
      </p:sp>
      <p:sp>
        <p:nvSpPr>
          <p:cNvPr id="20" name="Rectangle 17"/>
          <p:cNvSpPr txBox="1">
            <a:spLocks noChangeArrowheads="1"/>
          </p:cNvSpPr>
          <p:nvPr/>
        </p:nvSpPr>
        <p:spPr bwMode="auto">
          <a:xfrm>
            <a:off x="609600" y="2786063"/>
            <a:ext cx="5445125" cy="102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9" tIns="44446" rIns="90479" bIns="44446"/>
          <a:lstStyle>
            <a:lvl1pPr marL="342900" indent="-342900">
              <a:defRPr sz="2400" b="1">
                <a:solidFill>
                  <a:schemeClr val="tx1"/>
                </a:solidFill>
                <a:latin typeface="Helvetica" charset="0"/>
                <a:ea typeface="ＭＳ Ｐゴシック" charset="0"/>
                <a:cs typeface="ＭＳ Ｐゴシック" charset="0"/>
              </a:defRPr>
            </a:lvl1pPr>
            <a:lvl2pPr marL="744538" indent="-246063">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lvl="1" algn="l" eaLnBrk="1" hangingPunct="1">
              <a:spcBef>
                <a:spcPct val="25000"/>
              </a:spcBef>
              <a:buClr>
                <a:srgbClr val="660033"/>
              </a:buClr>
              <a:buSzPct val="75000"/>
              <a:buFont typeface="Wingdings" charset="0"/>
              <a:buChar char="n"/>
            </a:pPr>
            <a:endParaRPr lang="en-US" sz="2000">
              <a:solidFill>
                <a:srgbClr val="000066"/>
              </a:solidFill>
            </a:endParaRPr>
          </a:p>
          <a:p>
            <a:pPr lvl="1" algn="l" eaLnBrk="1" hangingPunct="1">
              <a:spcBef>
                <a:spcPct val="25000"/>
              </a:spcBef>
              <a:buClr>
                <a:srgbClr val="660033"/>
              </a:buClr>
              <a:buSzPct val="75000"/>
              <a:buFont typeface="Wingdings" charset="0"/>
              <a:buChar char="n"/>
            </a:pPr>
            <a:r>
              <a:rPr lang="en-US" sz="2000">
                <a:solidFill>
                  <a:srgbClr val="000066"/>
                </a:solidFill>
              </a:rPr>
              <a:t>Page handler must load page into physical memory</a:t>
            </a:r>
          </a:p>
          <a:p>
            <a:pPr lvl="1" algn="l" eaLnBrk="1" hangingPunct="1">
              <a:spcBef>
                <a:spcPct val="25000"/>
              </a:spcBef>
              <a:buClr>
                <a:srgbClr val="660033"/>
              </a:buClr>
              <a:buSzPct val="75000"/>
              <a:buFont typeface="Wingdings" charset="0"/>
              <a:buChar char="n"/>
            </a:pPr>
            <a:r>
              <a:rPr lang="en-US" sz="2000">
                <a:solidFill>
                  <a:srgbClr val="000066"/>
                </a:solidFill>
              </a:rPr>
              <a:t>Returns to faulting instruction</a:t>
            </a:r>
          </a:p>
          <a:p>
            <a:pPr lvl="1" algn="l" eaLnBrk="1" hangingPunct="1">
              <a:spcBef>
                <a:spcPct val="25000"/>
              </a:spcBef>
              <a:buClr>
                <a:srgbClr val="660033"/>
              </a:buClr>
              <a:buSzPct val="75000"/>
              <a:buFont typeface="Wingdings" charset="0"/>
              <a:buChar char="n"/>
            </a:pPr>
            <a:r>
              <a:rPr lang="en-US" sz="2000">
                <a:solidFill>
                  <a:srgbClr val="000066"/>
                </a:solidFill>
              </a:rPr>
              <a:t>Successful on second try</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1297">
                                            <p:txEl>
                                              <p:pRg st="0" end="0"/>
                                            </p:txEl>
                                          </p:spTgt>
                                        </p:tgtEl>
                                        <p:attrNameLst>
                                          <p:attrName>style.visibility</p:attrName>
                                        </p:attrNameLst>
                                      </p:cBhvr>
                                      <p:to>
                                        <p:strVal val="visible"/>
                                      </p:to>
                                    </p:set>
                                    <p:animEffect transition="in" filter="dissolve">
                                      <p:cBhvr>
                                        <p:cTn id="7" dur="500"/>
                                        <p:tgtEl>
                                          <p:spTgt spid="48129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81297">
                                            <p:txEl>
                                              <p:pRg st="1" end="1"/>
                                            </p:txEl>
                                          </p:spTgt>
                                        </p:tgtEl>
                                        <p:attrNameLst>
                                          <p:attrName>style.visibility</p:attrName>
                                        </p:attrNameLst>
                                      </p:cBhvr>
                                      <p:to>
                                        <p:strVal val="visible"/>
                                      </p:to>
                                    </p:set>
                                    <p:animEffect transition="in" filter="dissolve">
                                      <p:cBhvr>
                                        <p:cTn id="12" dur="500"/>
                                        <p:tgtEl>
                                          <p:spTgt spid="48129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81297">
                                            <p:txEl>
                                              <p:pRg st="2" end="2"/>
                                            </p:txEl>
                                          </p:spTgt>
                                        </p:tgtEl>
                                        <p:attrNameLst>
                                          <p:attrName>style.visibility</p:attrName>
                                        </p:attrNameLst>
                                      </p:cBhvr>
                                      <p:to>
                                        <p:strVal val="visible"/>
                                      </p:to>
                                    </p:set>
                                    <p:animEffect transition="in" filter="dissolve">
                                      <p:cBhvr>
                                        <p:cTn id="17" dur="500"/>
                                        <p:tgtEl>
                                          <p:spTgt spid="48129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4581"/>
                                        </p:tgtEl>
                                        <p:attrNameLst>
                                          <p:attrName>style.visibility</p:attrName>
                                        </p:attrNameLst>
                                      </p:cBhvr>
                                      <p:to>
                                        <p:strVal val="visible"/>
                                      </p:to>
                                    </p:set>
                                    <p:animEffect transition="in" filter="dissolve">
                                      <p:cBhvr>
                                        <p:cTn id="22" dur="500"/>
                                        <p:tgtEl>
                                          <p:spTgt spid="245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dissolve">
                                      <p:cBhvr>
                                        <p:cTn id="27" dur="500"/>
                                        <p:tgtEl>
                                          <p:spTgt spid="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4578"/>
                                        </p:tgtEl>
                                        <p:attrNameLst>
                                          <p:attrName>style.visibility</p:attrName>
                                        </p:attrNameLst>
                                      </p:cBhvr>
                                      <p:to>
                                        <p:strVal val="visible"/>
                                      </p:to>
                                    </p:set>
                                    <p:animEffect transition="in" filter="dissolve">
                                      <p:cBhvr>
                                        <p:cTn id="32" dur="500"/>
                                        <p:tgtEl>
                                          <p:spTgt spid="24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97" grpId="0" build="p" bldLvl="2"/>
      <p:bldP spid="24581" grpId="0" animBg="1"/>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a:xfrm>
            <a:off x="762000" y="450850"/>
            <a:ext cx="5743575" cy="555625"/>
          </a:xfrm>
          <a:effectLst>
            <a:outerShdw blurRad="63500" dist="53882" dir="2700000" algn="ctr" rotWithShape="0">
              <a:srgbClr val="969696"/>
            </a:outerShdw>
          </a:effectLst>
        </p:spPr>
        <p:txBody>
          <a:bodyPr/>
          <a:lstStyle/>
          <a:p>
            <a:pPr eaLnBrk="1" hangingPunct="1">
              <a:defRPr/>
            </a:pPr>
            <a:r>
              <a:rPr lang="en-US"/>
              <a:t>Fault Example #2</a:t>
            </a:r>
          </a:p>
        </p:txBody>
      </p:sp>
      <p:sp>
        <p:nvSpPr>
          <p:cNvPr id="482318" name="Rectangle 14"/>
          <p:cNvSpPr>
            <a:spLocks noGrp="1" noChangeArrowheads="1"/>
          </p:cNvSpPr>
          <p:nvPr>
            <p:ph type="body" idx="1"/>
          </p:nvPr>
        </p:nvSpPr>
        <p:spPr>
          <a:xfrm>
            <a:off x="609600" y="1438275"/>
            <a:ext cx="6705600" cy="2176463"/>
          </a:xfrm>
        </p:spPr>
        <p:txBody>
          <a:bodyPr/>
          <a:lstStyle/>
          <a:p>
            <a:pPr eaLnBrk="1" hangingPunct="1">
              <a:buFont typeface="Wingdings" charset="0"/>
              <a:buNone/>
              <a:defRPr/>
            </a:pPr>
            <a:r>
              <a:rPr lang="en-US">
                <a:latin typeface="Helvetica" charset="0"/>
              </a:rPr>
              <a:t>Memory Reference</a:t>
            </a:r>
          </a:p>
          <a:p>
            <a:pPr lvl="1" eaLnBrk="1" hangingPunct="1">
              <a:defRPr/>
            </a:pPr>
            <a:r>
              <a:rPr lang="en-US">
                <a:latin typeface="Helvetica" charset="0"/>
                <a:ea typeface="ＭＳ Ｐゴシック" charset="0"/>
              </a:rPr>
              <a:t>User writes to memory location</a:t>
            </a:r>
          </a:p>
          <a:p>
            <a:pPr lvl="1" eaLnBrk="1" hangingPunct="1">
              <a:defRPr/>
            </a:pPr>
            <a:r>
              <a:rPr lang="en-US">
                <a:latin typeface="Helvetica" charset="0"/>
                <a:ea typeface="ＭＳ Ｐゴシック" charset="0"/>
              </a:rPr>
              <a:t>Address is not valid</a:t>
            </a:r>
          </a:p>
          <a:p>
            <a:pPr lvl="1" eaLnBrk="1" hangingPunct="1">
              <a:defRPr/>
            </a:pPr>
            <a:endParaRPr lang="en-US">
              <a:latin typeface="Helvetica" charset="0"/>
              <a:ea typeface="ＭＳ Ｐゴシック" charset="0"/>
            </a:endParaRPr>
          </a:p>
          <a:p>
            <a:pPr lvl="1" eaLnBrk="1" hangingPunct="1">
              <a:defRPr/>
            </a:pPr>
            <a:endParaRPr lang="en-US">
              <a:latin typeface="Helvetica" charset="0"/>
              <a:ea typeface="ＭＳ Ｐゴシック" charset="0"/>
            </a:endParaRPr>
          </a:p>
          <a:p>
            <a:pPr lvl="1" eaLnBrk="1" hangingPunct="1">
              <a:defRPr/>
            </a:pPr>
            <a:r>
              <a:rPr lang="en-US">
                <a:latin typeface="Helvetica" charset="0"/>
                <a:ea typeface="ＭＳ Ｐゴシック" charset="0"/>
              </a:rPr>
              <a:t>Page handler detects invalid address</a:t>
            </a:r>
          </a:p>
          <a:p>
            <a:pPr lvl="1" eaLnBrk="1" hangingPunct="1">
              <a:defRPr/>
            </a:pPr>
            <a:r>
              <a:rPr lang="en-US">
                <a:latin typeface="Helvetica" charset="0"/>
                <a:ea typeface="ＭＳ Ｐゴシック" charset="0"/>
              </a:rPr>
              <a:t>Sends </a:t>
            </a:r>
            <a:r>
              <a:rPr lang="en-US">
                <a:latin typeface="Courier New" charset="0"/>
                <a:ea typeface="ＭＳ Ｐゴシック" charset="0"/>
              </a:rPr>
              <a:t>SIGSEG</a:t>
            </a:r>
            <a:r>
              <a:rPr lang="en-US">
                <a:latin typeface="Helvetica" charset="0"/>
                <a:ea typeface="ＭＳ Ｐゴシック" charset="0"/>
              </a:rPr>
              <a:t> signal to user process</a:t>
            </a:r>
          </a:p>
          <a:p>
            <a:pPr lvl="1" eaLnBrk="1" hangingPunct="1">
              <a:defRPr/>
            </a:pPr>
            <a:r>
              <a:rPr lang="en-US">
                <a:latin typeface="Helvetica" charset="0"/>
                <a:ea typeface="ＭＳ Ｐゴシック" charset="0"/>
              </a:rPr>
              <a:t>User process exits with </a:t>
            </a:r>
            <a:r>
              <a:rPr lang="ja-JP" altLang="en-US">
                <a:latin typeface="Helvetica" charset="0"/>
                <a:ea typeface="ＭＳ Ｐゴシック" charset="0"/>
              </a:rPr>
              <a:t>“</a:t>
            </a:r>
            <a:r>
              <a:rPr lang="en-US" altLang="ja-JP">
                <a:latin typeface="Helvetica" charset="0"/>
                <a:ea typeface="ＭＳ Ｐゴシック" charset="0"/>
              </a:rPr>
              <a:t>segmentation fault</a:t>
            </a:r>
            <a:r>
              <a:rPr lang="ja-JP" altLang="en-US">
                <a:latin typeface="Helvetica" charset="0"/>
                <a:ea typeface="ＭＳ Ｐゴシック" charset="0"/>
              </a:rPr>
              <a:t>”</a:t>
            </a:r>
            <a:endParaRPr lang="en-US">
              <a:latin typeface="Helvetica" charset="0"/>
              <a:ea typeface="ＭＳ Ｐゴシック" charset="0"/>
            </a:endParaRPr>
          </a:p>
        </p:txBody>
      </p:sp>
      <p:sp>
        <p:nvSpPr>
          <p:cNvPr id="58371" name="Text Box 15"/>
          <p:cNvSpPr txBox="1">
            <a:spLocks noChangeArrowheads="1"/>
          </p:cNvSpPr>
          <p:nvPr/>
        </p:nvSpPr>
        <p:spPr bwMode="auto">
          <a:xfrm>
            <a:off x="6553200" y="762000"/>
            <a:ext cx="2287588" cy="1339850"/>
          </a:xfrm>
          <a:prstGeom prst="rect">
            <a:avLst/>
          </a:prstGeom>
          <a:solidFill>
            <a:srgbClr val="FFFF99"/>
          </a:solidFill>
          <a:ln w="25400">
            <a:solidFill>
              <a:schemeClr val="tx1"/>
            </a:solidFill>
            <a:miter lim="800000"/>
            <a:headEnd/>
            <a:tailEnd/>
          </a:ln>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int a[1000];</a:t>
            </a:r>
          </a:p>
          <a:p>
            <a:pPr algn="l">
              <a:lnSpc>
                <a:spcPct val="100000"/>
              </a:lnSpc>
            </a:pPr>
            <a:r>
              <a:rPr lang="en-US" sz="1600">
                <a:solidFill>
                  <a:srgbClr val="000066"/>
                </a:solidFill>
                <a:latin typeface="Courier New" charset="0"/>
              </a:rPr>
              <a:t>main ()</a:t>
            </a:r>
          </a:p>
          <a:p>
            <a:pPr algn="l">
              <a:lnSpc>
                <a:spcPct val="100000"/>
              </a:lnSpc>
            </a:pPr>
            <a:r>
              <a:rPr lang="en-US" sz="1600">
                <a:solidFill>
                  <a:srgbClr val="000066"/>
                </a:solidFill>
                <a:latin typeface="Courier New" charset="0"/>
              </a:rPr>
              <a:t>{</a:t>
            </a:r>
          </a:p>
          <a:p>
            <a:pPr algn="l">
              <a:lnSpc>
                <a:spcPct val="100000"/>
              </a:lnSpc>
            </a:pPr>
            <a:r>
              <a:rPr lang="en-US" sz="1600">
                <a:solidFill>
                  <a:srgbClr val="000066"/>
                </a:solidFill>
                <a:latin typeface="Courier New" charset="0"/>
              </a:rPr>
              <a:t>    a[5000] = 13;</a:t>
            </a:r>
          </a:p>
          <a:p>
            <a:pPr algn="l">
              <a:lnSpc>
                <a:spcPct val="100000"/>
              </a:lnSpc>
            </a:pPr>
            <a:r>
              <a:rPr lang="en-US" sz="1600">
                <a:solidFill>
                  <a:srgbClr val="000066"/>
                </a:solidFill>
                <a:latin typeface="Courier New" charset="0"/>
              </a:rPr>
              <a:t>}</a:t>
            </a:r>
          </a:p>
        </p:txBody>
      </p:sp>
      <p:sp>
        <p:nvSpPr>
          <p:cNvPr id="58372" name="Text Box 16"/>
          <p:cNvSpPr txBox="1">
            <a:spLocks noChangeArrowheads="1"/>
          </p:cNvSpPr>
          <p:nvPr/>
        </p:nvSpPr>
        <p:spPr bwMode="auto">
          <a:xfrm>
            <a:off x="381000" y="2819400"/>
            <a:ext cx="7348538" cy="361950"/>
          </a:xfrm>
          <a:prstGeom prst="rect">
            <a:avLst/>
          </a:prstGeom>
          <a:solidFill>
            <a:srgbClr val="99FFCC"/>
          </a:solidFill>
          <a:ln w="25400">
            <a:solidFill>
              <a:schemeClr val="tx1"/>
            </a:solidFill>
            <a:miter lim="800000"/>
            <a:headEnd/>
            <a:tailEnd/>
          </a:ln>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 80483b7:	c7 05 60 e3 04 08 0d 	movl   $0xd,0x804e360</a:t>
            </a:r>
          </a:p>
        </p:txBody>
      </p:sp>
      <p:grpSp>
        <p:nvGrpSpPr>
          <p:cNvPr id="2" name="Group 1"/>
          <p:cNvGrpSpPr>
            <a:grpSpLocks/>
          </p:cNvGrpSpPr>
          <p:nvPr/>
        </p:nvGrpSpPr>
        <p:grpSpPr bwMode="auto">
          <a:xfrm>
            <a:off x="457200" y="4513263"/>
            <a:ext cx="8089900" cy="1963737"/>
            <a:chOff x="457200" y="4513263"/>
            <a:chExt cx="8089900" cy="1963737"/>
          </a:xfrm>
        </p:grpSpPr>
        <p:sp>
          <p:nvSpPr>
            <p:cNvPr id="58374" name="Rectangle 3"/>
            <p:cNvSpPr>
              <a:spLocks noChangeArrowheads="1"/>
            </p:cNvSpPr>
            <p:nvPr/>
          </p:nvSpPr>
          <p:spPr bwMode="auto">
            <a:xfrm>
              <a:off x="2203450" y="4513263"/>
              <a:ext cx="1639888"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9" tIns="44446" rIns="90479" bIns="44446">
              <a:spAutoFit/>
            </a:bodyPr>
            <a:lstStyle/>
            <a:p>
              <a:pPr algn="l">
                <a:lnSpc>
                  <a:spcPct val="100000"/>
                </a:lnSpc>
              </a:pPr>
              <a:r>
                <a:rPr lang="en-US">
                  <a:solidFill>
                    <a:srgbClr val="660033"/>
                  </a:solidFill>
                  <a:latin typeface="Arial" charset="0"/>
                </a:rPr>
                <a:t>User Process</a:t>
              </a:r>
            </a:p>
          </p:txBody>
        </p:sp>
        <p:sp>
          <p:nvSpPr>
            <p:cNvPr id="58375" name="Rectangle 4"/>
            <p:cNvSpPr>
              <a:spLocks noChangeArrowheads="1"/>
            </p:cNvSpPr>
            <p:nvPr/>
          </p:nvSpPr>
          <p:spPr bwMode="auto">
            <a:xfrm>
              <a:off x="5508625" y="4513263"/>
              <a:ext cx="5111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9" tIns="44446" rIns="90479" bIns="44446">
              <a:spAutoFit/>
            </a:bodyPr>
            <a:lstStyle/>
            <a:p>
              <a:pPr algn="l">
                <a:lnSpc>
                  <a:spcPct val="100000"/>
                </a:lnSpc>
              </a:pPr>
              <a:r>
                <a:rPr lang="en-US">
                  <a:solidFill>
                    <a:srgbClr val="660033"/>
                  </a:solidFill>
                  <a:latin typeface="Arial" charset="0"/>
                </a:rPr>
                <a:t>OS</a:t>
              </a:r>
            </a:p>
          </p:txBody>
        </p:sp>
        <p:sp>
          <p:nvSpPr>
            <p:cNvPr id="58376" name="Line 5"/>
            <p:cNvSpPr>
              <a:spLocks noChangeShapeType="1"/>
            </p:cNvSpPr>
            <p:nvPr/>
          </p:nvSpPr>
          <p:spPr bwMode="auto">
            <a:xfrm>
              <a:off x="3017838" y="5035550"/>
              <a:ext cx="0" cy="5984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8377" name="Line 6"/>
            <p:cNvSpPr>
              <a:spLocks noChangeShapeType="1"/>
            </p:cNvSpPr>
            <p:nvPr/>
          </p:nvSpPr>
          <p:spPr bwMode="auto">
            <a:xfrm>
              <a:off x="3024188" y="5640388"/>
              <a:ext cx="22336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8378" name="Line 7"/>
            <p:cNvSpPr>
              <a:spLocks noChangeShapeType="1"/>
            </p:cNvSpPr>
            <p:nvPr/>
          </p:nvSpPr>
          <p:spPr bwMode="auto">
            <a:xfrm>
              <a:off x="5334000" y="5646738"/>
              <a:ext cx="0" cy="5969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8379" name="Line 8"/>
            <p:cNvSpPr>
              <a:spLocks noChangeShapeType="1"/>
            </p:cNvSpPr>
            <p:nvPr/>
          </p:nvSpPr>
          <p:spPr bwMode="auto">
            <a:xfrm>
              <a:off x="5410200" y="6265863"/>
              <a:ext cx="609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8380" name="Rectangle 9"/>
            <p:cNvSpPr>
              <a:spLocks noChangeArrowheads="1"/>
            </p:cNvSpPr>
            <p:nvPr/>
          </p:nvSpPr>
          <p:spPr bwMode="auto">
            <a:xfrm>
              <a:off x="3917950" y="5313363"/>
              <a:ext cx="1184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9" tIns="44446" rIns="90479" bIns="44446">
              <a:spAutoFit/>
            </a:bodyPr>
            <a:lstStyle/>
            <a:p>
              <a:pPr algn="l">
                <a:lnSpc>
                  <a:spcPct val="100000"/>
                </a:lnSpc>
              </a:pPr>
              <a:r>
                <a:rPr lang="en-US" b="0" i="1">
                  <a:solidFill>
                    <a:srgbClr val="000066"/>
                  </a:solidFill>
                  <a:latin typeface="Arial" charset="0"/>
                </a:rPr>
                <a:t>page fault</a:t>
              </a:r>
            </a:p>
          </p:txBody>
        </p:sp>
        <p:sp>
          <p:nvSpPr>
            <p:cNvPr id="58381" name="Rectangle 10"/>
            <p:cNvSpPr>
              <a:spLocks noChangeArrowheads="1"/>
            </p:cNvSpPr>
            <p:nvPr/>
          </p:nvSpPr>
          <p:spPr bwMode="auto">
            <a:xfrm>
              <a:off x="5410200" y="5732463"/>
              <a:ext cx="252730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6" rIns="90479" bIns="44446">
              <a:spAutoFit/>
            </a:bodyPr>
            <a:lstStyle/>
            <a:p>
              <a:pPr algn="l">
                <a:lnSpc>
                  <a:spcPct val="100000"/>
                </a:lnSpc>
              </a:pPr>
              <a:r>
                <a:rPr lang="en-US" b="0" i="1">
                  <a:solidFill>
                    <a:srgbClr val="000066"/>
                  </a:solidFill>
                  <a:latin typeface="Arial" charset="0"/>
                </a:rPr>
                <a:t>Detect invalid address</a:t>
              </a:r>
            </a:p>
          </p:txBody>
        </p:sp>
        <p:sp>
          <p:nvSpPr>
            <p:cNvPr id="58382" name="Rectangle 11"/>
            <p:cNvSpPr>
              <a:spLocks noChangeArrowheads="1"/>
            </p:cNvSpPr>
            <p:nvPr/>
          </p:nvSpPr>
          <p:spPr bwMode="auto">
            <a:xfrm>
              <a:off x="457200" y="5373688"/>
              <a:ext cx="80486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6" rIns="90479" bIns="44446">
              <a:spAutoFit/>
            </a:bodyPr>
            <a:lstStyle/>
            <a:p>
              <a:pPr algn="l">
                <a:lnSpc>
                  <a:spcPct val="100000"/>
                </a:lnSpc>
              </a:pPr>
              <a:r>
                <a:rPr lang="en-US" b="0" i="1">
                  <a:solidFill>
                    <a:srgbClr val="000066"/>
                  </a:solidFill>
                  <a:latin typeface="Arial" charset="0"/>
                </a:rPr>
                <a:t>event </a:t>
              </a:r>
            </a:p>
          </p:txBody>
        </p:sp>
        <p:sp>
          <p:nvSpPr>
            <p:cNvPr id="58383" name="Text Box 12"/>
            <p:cNvSpPr txBox="1">
              <a:spLocks noChangeArrowheads="1"/>
            </p:cNvSpPr>
            <p:nvPr/>
          </p:nvSpPr>
          <p:spPr bwMode="auto">
            <a:xfrm>
              <a:off x="2209800" y="5508625"/>
              <a:ext cx="6731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movl</a:t>
              </a:r>
            </a:p>
          </p:txBody>
        </p:sp>
        <p:sp>
          <p:nvSpPr>
            <p:cNvPr id="58384" name="Line 13"/>
            <p:cNvSpPr>
              <a:spLocks noChangeShapeType="1"/>
            </p:cNvSpPr>
            <p:nvPr/>
          </p:nvSpPr>
          <p:spPr bwMode="auto">
            <a:xfrm>
              <a:off x="1371600" y="5584825"/>
              <a:ext cx="6858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8385" name="Rectangle 17"/>
            <p:cNvSpPr>
              <a:spLocks noChangeArrowheads="1"/>
            </p:cNvSpPr>
            <p:nvPr/>
          </p:nvSpPr>
          <p:spPr bwMode="auto">
            <a:xfrm>
              <a:off x="6019800" y="6113463"/>
              <a:ext cx="252730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6" rIns="90479" bIns="44446">
              <a:spAutoFit/>
            </a:bodyPr>
            <a:lstStyle/>
            <a:p>
              <a:pPr algn="l">
                <a:lnSpc>
                  <a:spcPct val="100000"/>
                </a:lnSpc>
              </a:pPr>
              <a:r>
                <a:rPr lang="en-US" b="0" i="1">
                  <a:solidFill>
                    <a:srgbClr val="000066"/>
                  </a:solidFill>
                  <a:latin typeface="Arial" charset="0"/>
                </a:rPr>
                <a:t>Signal process</a:t>
              </a:r>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a:xfrm>
            <a:off x="533400" y="228600"/>
            <a:ext cx="5245100" cy="573088"/>
          </a:xfrm>
        </p:spPr>
        <p:txBody>
          <a:bodyPr/>
          <a:lstStyle/>
          <a:p>
            <a:pPr eaLnBrk="1" hangingPunct="1">
              <a:defRPr/>
            </a:pPr>
            <a:r>
              <a:rPr lang="en-US"/>
              <a:t>Processes</a:t>
            </a:r>
          </a:p>
        </p:txBody>
      </p:sp>
      <p:sp>
        <p:nvSpPr>
          <p:cNvPr id="483331" name="Rectangle 3"/>
          <p:cNvSpPr>
            <a:spLocks noGrp="1" noChangeArrowheads="1"/>
          </p:cNvSpPr>
          <p:nvPr>
            <p:ph type="body" idx="1"/>
          </p:nvPr>
        </p:nvSpPr>
        <p:spPr>
          <a:xfrm>
            <a:off x="290513" y="914400"/>
            <a:ext cx="8307387" cy="5530850"/>
          </a:xfrm>
        </p:spPr>
        <p:txBody>
          <a:bodyPr/>
          <a:lstStyle/>
          <a:p>
            <a:pPr eaLnBrk="1" hangingPunct="1">
              <a:buFont typeface="Wingdings" charset="0"/>
              <a:buNone/>
              <a:defRPr/>
            </a:pPr>
            <a:r>
              <a:rPr lang="en-US" dirty="0" err="1"/>
              <a:t>Def</a:t>
            </a:r>
            <a:r>
              <a:rPr lang="en-US" dirty="0"/>
              <a:t>: A </a:t>
            </a:r>
            <a:r>
              <a:rPr lang="en-US" i="1" dirty="0"/>
              <a:t>process</a:t>
            </a:r>
            <a:r>
              <a:rPr lang="en-US" dirty="0"/>
              <a:t> is an instance of a running program.</a:t>
            </a:r>
          </a:p>
          <a:p>
            <a:pPr lvl="1" eaLnBrk="1" hangingPunct="1">
              <a:defRPr/>
            </a:pPr>
            <a:r>
              <a:rPr lang="en-US" dirty="0">
                <a:ea typeface="ＭＳ Ｐゴシック" charset="0"/>
              </a:rPr>
              <a:t>One of the most profound ideas in computer science.</a:t>
            </a:r>
          </a:p>
          <a:p>
            <a:pPr lvl="1" eaLnBrk="1" hangingPunct="1">
              <a:defRPr/>
            </a:pPr>
            <a:r>
              <a:rPr lang="en-US" dirty="0">
                <a:ea typeface="ＭＳ Ｐゴシック" charset="0"/>
              </a:rPr>
              <a:t>Not the same as </a:t>
            </a:r>
            <a:r>
              <a:rPr lang="ja-JP" altLang="en-US" dirty="0">
                <a:ea typeface="ＭＳ Ｐゴシック" charset="0"/>
              </a:rPr>
              <a:t>“</a:t>
            </a:r>
            <a:r>
              <a:rPr lang="en-US" dirty="0">
                <a:ea typeface="ＭＳ Ｐゴシック" charset="0"/>
              </a:rPr>
              <a:t>program</a:t>
            </a:r>
            <a:r>
              <a:rPr lang="ja-JP" altLang="en-US" dirty="0">
                <a:ea typeface="ＭＳ Ｐゴシック" charset="0"/>
              </a:rPr>
              <a:t>”</a:t>
            </a:r>
            <a:r>
              <a:rPr lang="en-US" dirty="0">
                <a:ea typeface="ＭＳ Ｐゴシック" charset="0"/>
              </a:rPr>
              <a:t> or </a:t>
            </a:r>
            <a:r>
              <a:rPr lang="ja-JP" altLang="en-US" dirty="0">
                <a:ea typeface="ＭＳ Ｐゴシック" charset="0"/>
              </a:rPr>
              <a:t>“</a:t>
            </a:r>
            <a:r>
              <a:rPr lang="en-US" dirty="0">
                <a:ea typeface="ＭＳ Ｐゴシック" charset="0"/>
              </a:rPr>
              <a:t>processor</a:t>
            </a:r>
            <a:r>
              <a:rPr lang="ja-JP" altLang="en-US" dirty="0">
                <a:ea typeface="ＭＳ Ｐゴシック" charset="0"/>
              </a:rPr>
              <a:t>”</a:t>
            </a:r>
            <a:endParaRPr lang="en-US" dirty="0">
              <a:ea typeface="ＭＳ Ｐゴシック" charset="0"/>
            </a:endParaRPr>
          </a:p>
          <a:p>
            <a:pPr eaLnBrk="1" hangingPunct="1">
              <a:buFont typeface="Wingdings" charset="0"/>
              <a:buNone/>
              <a:defRPr/>
            </a:pPr>
            <a:r>
              <a:rPr lang="en-US" dirty="0"/>
              <a:t>Process provides each program with two key abstractions:</a:t>
            </a:r>
          </a:p>
          <a:p>
            <a:pPr lvl="1" eaLnBrk="1" hangingPunct="1">
              <a:defRPr/>
            </a:pPr>
            <a:r>
              <a:rPr lang="en-US" dirty="0">
                <a:ea typeface="ＭＳ Ｐゴシック" charset="0"/>
              </a:rPr>
              <a:t>Logical control flow</a:t>
            </a:r>
          </a:p>
          <a:p>
            <a:pPr lvl="2" eaLnBrk="1" hangingPunct="1">
              <a:defRPr/>
            </a:pPr>
            <a:r>
              <a:rPr lang="en-US" sz="1800" dirty="0">
                <a:ea typeface="ＭＳ Ｐゴシック" charset="0"/>
              </a:rPr>
              <a:t>Each program seems to have exclusive use of the CPU.</a:t>
            </a:r>
          </a:p>
          <a:p>
            <a:pPr lvl="1" eaLnBrk="1" hangingPunct="1">
              <a:defRPr/>
            </a:pPr>
            <a:r>
              <a:rPr lang="en-US" dirty="0">
                <a:ea typeface="ＭＳ Ｐゴシック" charset="0"/>
              </a:rPr>
              <a:t>Private address space</a:t>
            </a:r>
          </a:p>
          <a:p>
            <a:pPr lvl="2" eaLnBrk="1" hangingPunct="1">
              <a:defRPr/>
            </a:pPr>
            <a:r>
              <a:rPr lang="en-US" sz="1800" dirty="0">
                <a:ea typeface="ＭＳ Ｐゴシック" charset="0"/>
              </a:rPr>
              <a:t>Each program seems to have exclusive use of main memory.</a:t>
            </a:r>
          </a:p>
          <a:p>
            <a:pPr eaLnBrk="1" hangingPunct="1">
              <a:buFont typeface="Wingdings" charset="0"/>
              <a:buNone/>
              <a:defRPr/>
            </a:pPr>
            <a:r>
              <a:rPr lang="en-US" dirty="0"/>
              <a:t>How are these Illusions maintained?</a:t>
            </a:r>
          </a:p>
          <a:p>
            <a:pPr lvl="1" eaLnBrk="1" hangingPunct="1">
              <a:defRPr/>
            </a:pPr>
            <a:r>
              <a:rPr lang="en-US" dirty="0">
                <a:ea typeface="ＭＳ Ｐゴシック" charset="0"/>
              </a:rPr>
              <a:t>Process executions interleaved (multitasking)</a:t>
            </a:r>
          </a:p>
          <a:p>
            <a:pPr lvl="1" eaLnBrk="1" hangingPunct="1">
              <a:defRPr/>
            </a:pPr>
            <a:r>
              <a:rPr lang="en-US" dirty="0">
                <a:ea typeface="ＭＳ Ｐゴシック" charset="0"/>
              </a:rPr>
              <a:t>Address spaces managed by virtual memory system</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3331">
                                            <p:txEl>
                                              <p:pRg st="0" end="0"/>
                                            </p:txEl>
                                          </p:spTgt>
                                        </p:tgtEl>
                                        <p:attrNameLst>
                                          <p:attrName>style.visibility</p:attrName>
                                        </p:attrNameLst>
                                      </p:cBhvr>
                                      <p:to>
                                        <p:strVal val="visible"/>
                                      </p:to>
                                    </p:set>
                                    <p:animEffect transition="in" filter="dissolve">
                                      <p:cBhvr>
                                        <p:cTn id="7" dur="500"/>
                                        <p:tgtEl>
                                          <p:spTgt spid="48333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83331">
                                            <p:txEl>
                                              <p:pRg st="1" end="1"/>
                                            </p:txEl>
                                          </p:spTgt>
                                        </p:tgtEl>
                                        <p:attrNameLst>
                                          <p:attrName>style.visibility</p:attrName>
                                        </p:attrNameLst>
                                      </p:cBhvr>
                                      <p:to>
                                        <p:strVal val="visible"/>
                                      </p:to>
                                    </p:set>
                                    <p:animEffect transition="in" filter="dissolve">
                                      <p:cBhvr>
                                        <p:cTn id="10" dur="500"/>
                                        <p:tgtEl>
                                          <p:spTgt spid="483331">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83331">
                                            <p:txEl>
                                              <p:pRg st="2" end="2"/>
                                            </p:txEl>
                                          </p:spTgt>
                                        </p:tgtEl>
                                        <p:attrNameLst>
                                          <p:attrName>style.visibility</p:attrName>
                                        </p:attrNameLst>
                                      </p:cBhvr>
                                      <p:to>
                                        <p:strVal val="visible"/>
                                      </p:to>
                                    </p:set>
                                    <p:animEffect transition="in" filter="dissolve">
                                      <p:cBhvr>
                                        <p:cTn id="13" dur="500"/>
                                        <p:tgtEl>
                                          <p:spTgt spid="483331">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483331">
                                            <p:txEl>
                                              <p:pRg st="3" end="3"/>
                                            </p:txEl>
                                          </p:spTgt>
                                        </p:tgtEl>
                                        <p:attrNameLst>
                                          <p:attrName>style.visibility</p:attrName>
                                        </p:attrNameLst>
                                      </p:cBhvr>
                                      <p:to>
                                        <p:strVal val="visible"/>
                                      </p:to>
                                    </p:set>
                                    <p:animEffect transition="in" filter="dissolve">
                                      <p:cBhvr>
                                        <p:cTn id="18" dur="500"/>
                                        <p:tgtEl>
                                          <p:spTgt spid="483331">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483331">
                                            <p:txEl>
                                              <p:pRg st="4" end="4"/>
                                            </p:txEl>
                                          </p:spTgt>
                                        </p:tgtEl>
                                        <p:attrNameLst>
                                          <p:attrName>style.visibility</p:attrName>
                                        </p:attrNameLst>
                                      </p:cBhvr>
                                      <p:to>
                                        <p:strVal val="visible"/>
                                      </p:to>
                                    </p:set>
                                    <p:animEffect transition="in" filter="dissolve">
                                      <p:cBhvr>
                                        <p:cTn id="21" dur="500"/>
                                        <p:tgtEl>
                                          <p:spTgt spid="483331">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83331">
                                            <p:txEl>
                                              <p:pRg st="5" end="5"/>
                                            </p:txEl>
                                          </p:spTgt>
                                        </p:tgtEl>
                                        <p:attrNameLst>
                                          <p:attrName>style.visibility</p:attrName>
                                        </p:attrNameLst>
                                      </p:cBhvr>
                                      <p:to>
                                        <p:strVal val="visible"/>
                                      </p:to>
                                    </p:set>
                                    <p:animEffect transition="in" filter="dissolve">
                                      <p:cBhvr>
                                        <p:cTn id="24" dur="500"/>
                                        <p:tgtEl>
                                          <p:spTgt spid="483331">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483331">
                                            <p:txEl>
                                              <p:pRg st="6" end="6"/>
                                            </p:txEl>
                                          </p:spTgt>
                                        </p:tgtEl>
                                        <p:attrNameLst>
                                          <p:attrName>style.visibility</p:attrName>
                                        </p:attrNameLst>
                                      </p:cBhvr>
                                      <p:to>
                                        <p:strVal val="visible"/>
                                      </p:to>
                                    </p:set>
                                    <p:animEffect transition="in" filter="dissolve">
                                      <p:cBhvr>
                                        <p:cTn id="27" dur="500"/>
                                        <p:tgtEl>
                                          <p:spTgt spid="483331">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483331">
                                            <p:txEl>
                                              <p:pRg st="7" end="7"/>
                                            </p:txEl>
                                          </p:spTgt>
                                        </p:tgtEl>
                                        <p:attrNameLst>
                                          <p:attrName>style.visibility</p:attrName>
                                        </p:attrNameLst>
                                      </p:cBhvr>
                                      <p:to>
                                        <p:strVal val="visible"/>
                                      </p:to>
                                    </p:set>
                                    <p:animEffect transition="in" filter="dissolve">
                                      <p:cBhvr>
                                        <p:cTn id="30" dur="500"/>
                                        <p:tgtEl>
                                          <p:spTgt spid="483331">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483331">
                                            <p:txEl>
                                              <p:pRg st="8" end="8"/>
                                            </p:txEl>
                                          </p:spTgt>
                                        </p:tgtEl>
                                        <p:attrNameLst>
                                          <p:attrName>style.visibility</p:attrName>
                                        </p:attrNameLst>
                                      </p:cBhvr>
                                      <p:to>
                                        <p:strVal val="visible"/>
                                      </p:to>
                                    </p:set>
                                    <p:animEffect transition="in" filter="dissolve">
                                      <p:cBhvr>
                                        <p:cTn id="35" dur="500"/>
                                        <p:tgtEl>
                                          <p:spTgt spid="483331">
                                            <p:txEl>
                                              <p:pRg st="8" end="8"/>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483331">
                                            <p:txEl>
                                              <p:pRg st="9" end="9"/>
                                            </p:txEl>
                                          </p:spTgt>
                                        </p:tgtEl>
                                        <p:attrNameLst>
                                          <p:attrName>style.visibility</p:attrName>
                                        </p:attrNameLst>
                                      </p:cBhvr>
                                      <p:to>
                                        <p:strVal val="visible"/>
                                      </p:to>
                                    </p:set>
                                    <p:animEffect transition="in" filter="dissolve">
                                      <p:cBhvr>
                                        <p:cTn id="38" dur="500"/>
                                        <p:tgtEl>
                                          <p:spTgt spid="483331">
                                            <p:txEl>
                                              <p:pRg st="9" end="9"/>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483331">
                                            <p:txEl>
                                              <p:pRg st="10" end="10"/>
                                            </p:txEl>
                                          </p:spTgt>
                                        </p:tgtEl>
                                        <p:attrNameLst>
                                          <p:attrName>style.visibility</p:attrName>
                                        </p:attrNameLst>
                                      </p:cBhvr>
                                      <p:to>
                                        <p:strVal val="visible"/>
                                      </p:to>
                                    </p:set>
                                    <p:animEffect transition="in" filter="dissolve">
                                      <p:cBhvr>
                                        <p:cTn id="41" dur="500"/>
                                        <p:tgtEl>
                                          <p:spTgt spid="48333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a:xfrm>
            <a:off x="914400" y="569913"/>
            <a:ext cx="6019800" cy="573087"/>
          </a:xfrm>
        </p:spPr>
        <p:txBody>
          <a:bodyPr/>
          <a:lstStyle/>
          <a:p>
            <a:pPr eaLnBrk="1" hangingPunct="1">
              <a:defRPr/>
            </a:pPr>
            <a:r>
              <a:rPr lang="en-US"/>
              <a:t>Logical Control Flows</a:t>
            </a:r>
          </a:p>
        </p:txBody>
      </p:sp>
      <p:sp>
        <p:nvSpPr>
          <p:cNvPr id="60418" name="Line 3"/>
          <p:cNvSpPr>
            <a:spLocks noChangeShapeType="1"/>
          </p:cNvSpPr>
          <p:nvPr/>
        </p:nvSpPr>
        <p:spPr bwMode="auto">
          <a:xfrm>
            <a:off x="2133600" y="2743200"/>
            <a:ext cx="0" cy="1828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19" name="Text Box 4"/>
          <p:cNvSpPr txBox="1">
            <a:spLocks noChangeArrowheads="1"/>
          </p:cNvSpPr>
          <p:nvPr/>
        </p:nvSpPr>
        <p:spPr bwMode="auto">
          <a:xfrm>
            <a:off x="1508125" y="3276600"/>
            <a:ext cx="6588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Time</a:t>
            </a:r>
          </a:p>
        </p:txBody>
      </p:sp>
      <p:sp>
        <p:nvSpPr>
          <p:cNvPr id="60420" name="Line 5"/>
          <p:cNvSpPr>
            <a:spLocks noChangeShapeType="1"/>
          </p:cNvSpPr>
          <p:nvPr/>
        </p:nvSpPr>
        <p:spPr bwMode="auto">
          <a:xfrm>
            <a:off x="3352800" y="29718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21" name="Text Box 6"/>
          <p:cNvSpPr txBox="1">
            <a:spLocks noChangeArrowheads="1"/>
          </p:cNvSpPr>
          <p:nvPr/>
        </p:nvSpPr>
        <p:spPr bwMode="auto">
          <a:xfrm>
            <a:off x="2786063" y="2590800"/>
            <a:ext cx="11763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Process A</a:t>
            </a:r>
          </a:p>
        </p:txBody>
      </p:sp>
      <p:sp>
        <p:nvSpPr>
          <p:cNvPr id="60422" name="Text Box 7"/>
          <p:cNvSpPr txBox="1">
            <a:spLocks noChangeArrowheads="1"/>
          </p:cNvSpPr>
          <p:nvPr/>
        </p:nvSpPr>
        <p:spPr bwMode="auto">
          <a:xfrm>
            <a:off x="4310063" y="2590800"/>
            <a:ext cx="11763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Process B</a:t>
            </a:r>
          </a:p>
        </p:txBody>
      </p:sp>
      <p:sp>
        <p:nvSpPr>
          <p:cNvPr id="60423" name="Text Box 8"/>
          <p:cNvSpPr txBox="1">
            <a:spLocks noChangeArrowheads="1"/>
          </p:cNvSpPr>
          <p:nvPr/>
        </p:nvSpPr>
        <p:spPr bwMode="auto">
          <a:xfrm>
            <a:off x="5834063" y="2590800"/>
            <a:ext cx="11763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Process C</a:t>
            </a:r>
          </a:p>
        </p:txBody>
      </p:sp>
      <p:sp>
        <p:nvSpPr>
          <p:cNvPr id="60424" name="Line 9"/>
          <p:cNvSpPr>
            <a:spLocks noChangeShapeType="1"/>
          </p:cNvSpPr>
          <p:nvPr/>
        </p:nvSpPr>
        <p:spPr bwMode="auto">
          <a:xfrm>
            <a:off x="4876800" y="32766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25" name="Line 10"/>
          <p:cNvSpPr>
            <a:spLocks noChangeShapeType="1"/>
          </p:cNvSpPr>
          <p:nvPr/>
        </p:nvSpPr>
        <p:spPr bwMode="auto">
          <a:xfrm>
            <a:off x="6400800" y="35814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26" name="Line 11"/>
          <p:cNvSpPr>
            <a:spLocks noChangeShapeType="1"/>
          </p:cNvSpPr>
          <p:nvPr/>
        </p:nvSpPr>
        <p:spPr bwMode="auto">
          <a:xfrm>
            <a:off x="3352800" y="38862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27" name="Line 12"/>
          <p:cNvSpPr>
            <a:spLocks noChangeShapeType="1"/>
          </p:cNvSpPr>
          <p:nvPr/>
        </p:nvSpPr>
        <p:spPr bwMode="auto">
          <a:xfrm>
            <a:off x="6400800" y="41910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28" name="Line 13"/>
          <p:cNvSpPr>
            <a:spLocks noChangeShapeType="1"/>
          </p:cNvSpPr>
          <p:nvPr/>
        </p:nvSpPr>
        <p:spPr bwMode="auto">
          <a:xfrm>
            <a:off x="2895600" y="3276600"/>
            <a:ext cx="4038600" cy="0"/>
          </a:xfrm>
          <a:prstGeom prst="line">
            <a:avLst/>
          </a:prstGeom>
          <a:noFill/>
          <a:ln w="31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29" name="Line 14"/>
          <p:cNvSpPr>
            <a:spLocks noChangeShapeType="1"/>
          </p:cNvSpPr>
          <p:nvPr/>
        </p:nvSpPr>
        <p:spPr bwMode="auto">
          <a:xfrm>
            <a:off x="2895600" y="3581400"/>
            <a:ext cx="4038600" cy="0"/>
          </a:xfrm>
          <a:prstGeom prst="line">
            <a:avLst/>
          </a:prstGeom>
          <a:noFill/>
          <a:ln w="31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30" name="Line 15"/>
          <p:cNvSpPr>
            <a:spLocks noChangeShapeType="1"/>
          </p:cNvSpPr>
          <p:nvPr/>
        </p:nvSpPr>
        <p:spPr bwMode="auto">
          <a:xfrm>
            <a:off x="2895600" y="3886200"/>
            <a:ext cx="4038600" cy="0"/>
          </a:xfrm>
          <a:prstGeom prst="line">
            <a:avLst/>
          </a:prstGeom>
          <a:noFill/>
          <a:ln w="31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31" name="Line 16"/>
          <p:cNvSpPr>
            <a:spLocks noChangeShapeType="1"/>
          </p:cNvSpPr>
          <p:nvPr/>
        </p:nvSpPr>
        <p:spPr bwMode="auto">
          <a:xfrm>
            <a:off x="2895600" y="4191000"/>
            <a:ext cx="4038600" cy="0"/>
          </a:xfrm>
          <a:prstGeom prst="line">
            <a:avLst/>
          </a:prstGeom>
          <a:noFill/>
          <a:ln w="31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32" name="Line 17"/>
          <p:cNvSpPr>
            <a:spLocks noChangeShapeType="1"/>
          </p:cNvSpPr>
          <p:nvPr/>
        </p:nvSpPr>
        <p:spPr bwMode="auto">
          <a:xfrm>
            <a:off x="2895600" y="4495800"/>
            <a:ext cx="4038600" cy="0"/>
          </a:xfrm>
          <a:prstGeom prst="line">
            <a:avLst/>
          </a:prstGeom>
          <a:noFill/>
          <a:ln w="31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33" name="Text Box 18"/>
          <p:cNvSpPr txBox="1">
            <a:spLocks noChangeArrowheads="1"/>
          </p:cNvSpPr>
          <p:nvPr/>
        </p:nvSpPr>
        <p:spPr bwMode="auto">
          <a:xfrm>
            <a:off x="838200" y="1524000"/>
            <a:ext cx="6764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a:solidFill>
                  <a:srgbClr val="000066"/>
                </a:solidFill>
              </a:rPr>
              <a:t>Each process has its own logical control flow</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a:xfrm>
            <a:off x="914400" y="569913"/>
            <a:ext cx="6019800" cy="573087"/>
          </a:xfrm>
        </p:spPr>
        <p:txBody>
          <a:bodyPr/>
          <a:lstStyle/>
          <a:p>
            <a:pPr eaLnBrk="1" hangingPunct="1">
              <a:defRPr/>
            </a:pPr>
            <a:r>
              <a:rPr lang="en-US" dirty="0" smtClean="0"/>
              <a:t>Concurrent Processes</a:t>
            </a:r>
            <a:endParaRPr lang="en-US" dirty="0"/>
          </a:p>
        </p:txBody>
      </p:sp>
      <p:sp>
        <p:nvSpPr>
          <p:cNvPr id="61442" name="Line 3"/>
          <p:cNvSpPr>
            <a:spLocks noChangeShapeType="1"/>
          </p:cNvSpPr>
          <p:nvPr/>
        </p:nvSpPr>
        <p:spPr bwMode="auto">
          <a:xfrm>
            <a:off x="2133600" y="2743200"/>
            <a:ext cx="0" cy="1828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443" name="Text Box 4"/>
          <p:cNvSpPr txBox="1">
            <a:spLocks noChangeArrowheads="1"/>
          </p:cNvSpPr>
          <p:nvPr/>
        </p:nvSpPr>
        <p:spPr bwMode="auto">
          <a:xfrm>
            <a:off x="1508125" y="3276600"/>
            <a:ext cx="6588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Time</a:t>
            </a:r>
          </a:p>
        </p:txBody>
      </p:sp>
      <p:sp>
        <p:nvSpPr>
          <p:cNvPr id="61444" name="Line 5"/>
          <p:cNvSpPr>
            <a:spLocks noChangeShapeType="1"/>
          </p:cNvSpPr>
          <p:nvPr/>
        </p:nvSpPr>
        <p:spPr bwMode="auto">
          <a:xfrm>
            <a:off x="3352800" y="29718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45" name="Text Box 6"/>
          <p:cNvSpPr txBox="1">
            <a:spLocks noChangeArrowheads="1"/>
          </p:cNvSpPr>
          <p:nvPr/>
        </p:nvSpPr>
        <p:spPr bwMode="auto">
          <a:xfrm>
            <a:off x="2786063" y="2590800"/>
            <a:ext cx="11763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Process A</a:t>
            </a:r>
          </a:p>
        </p:txBody>
      </p:sp>
      <p:sp>
        <p:nvSpPr>
          <p:cNvPr id="61446" name="Text Box 7"/>
          <p:cNvSpPr txBox="1">
            <a:spLocks noChangeArrowheads="1"/>
          </p:cNvSpPr>
          <p:nvPr/>
        </p:nvSpPr>
        <p:spPr bwMode="auto">
          <a:xfrm>
            <a:off x="4310063" y="2590800"/>
            <a:ext cx="11763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Process B</a:t>
            </a:r>
          </a:p>
        </p:txBody>
      </p:sp>
      <p:sp>
        <p:nvSpPr>
          <p:cNvPr id="61447" name="Text Box 8"/>
          <p:cNvSpPr txBox="1">
            <a:spLocks noChangeArrowheads="1"/>
          </p:cNvSpPr>
          <p:nvPr/>
        </p:nvSpPr>
        <p:spPr bwMode="auto">
          <a:xfrm>
            <a:off x="5834063" y="2590800"/>
            <a:ext cx="11763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Process C</a:t>
            </a:r>
          </a:p>
        </p:txBody>
      </p:sp>
      <p:sp>
        <p:nvSpPr>
          <p:cNvPr id="61448" name="Line 9"/>
          <p:cNvSpPr>
            <a:spLocks noChangeShapeType="1"/>
          </p:cNvSpPr>
          <p:nvPr/>
        </p:nvSpPr>
        <p:spPr bwMode="auto">
          <a:xfrm>
            <a:off x="4876800" y="32766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49" name="Line 10"/>
          <p:cNvSpPr>
            <a:spLocks noChangeShapeType="1"/>
          </p:cNvSpPr>
          <p:nvPr/>
        </p:nvSpPr>
        <p:spPr bwMode="auto">
          <a:xfrm>
            <a:off x="6400800" y="35814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50" name="Line 11"/>
          <p:cNvSpPr>
            <a:spLocks noChangeShapeType="1"/>
          </p:cNvSpPr>
          <p:nvPr/>
        </p:nvSpPr>
        <p:spPr bwMode="auto">
          <a:xfrm>
            <a:off x="3352800" y="38862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51" name="Line 12"/>
          <p:cNvSpPr>
            <a:spLocks noChangeShapeType="1"/>
          </p:cNvSpPr>
          <p:nvPr/>
        </p:nvSpPr>
        <p:spPr bwMode="auto">
          <a:xfrm>
            <a:off x="6400800" y="41910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52" name="Line 13"/>
          <p:cNvSpPr>
            <a:spLocks noChangeShapeType="1"/>
          </p:cNvSpPr>
          <p:nvPr/>
        </p:nvSpPr>
        <p:spPr bwMode="auto">
          <a:xfrm>
            <a:off x="2895600" y="3276600"/>
            <a:ext cx="4038600" cy="0"/>
          </a:xfrm>
          <a:prstGeom prst="line">
            <a:avLst/>
          </a:prstGeom>
          <a:noFill/>
          <a:ln w="31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53" name="Line 14"/>
          <p:cNvSpPr>
            <a:spLocks noChangeShapeType="1"/>
          </p:cNvSpPr>
          <p:nvPr/>
        </p:nvSpPr>
        <p:spPr bwMode="auto">
          <a:xfrm>
            <a:off x="2895600" y="3581400"/>
            <a:ext cx="4038600" cy="0"/>
          </a:xfrm>
          <a:prstGeom prst="line">
            <a:avLst/>
          </a:prstGeom>
          <a:noFill/>
          <a:ln w="31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54" name="Line 15"/>
          <p:cNvSpPr>
            <a:spLocks noChangeShapeType="1"/>
          </p:cNvSpPr>
          <p:nvPr/>
        </p:nvSpPr>
        <p:spPr bwMode="auto">
          <a:xfrm>
            <a:off x="2895600" y="3886200"/>
            <a:ext cx="4038600" cy="0"/>
          </a:xfrm>
          <a:prstGeom prst="line">
            <a:avLst/>
          </a:prstGeom>
          <a:noFill/>
          <a:ln w="31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55" name="Line 16"/>
          <p:cNvSpPr>
            <a:spLocks noChangeShapeType="1"/>
          </p:cNvSpPr>
          <p:nvPr/>
        </p:nvSpPr>
        <p:spPr bwMode="auto">
          <a:xfrm>
            <a:off x="2895600" y="4191000"/>
            <a:ext cx="4038600" cy="0"/>
          </a:xfrm>
          <a:prstGeom prst="line">
            <a:avLst/>
          </a:prstGeom>
          <a:noFill/>
          <a:ln w="31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56" name="Line 17"/>
          <p:cNvSpPr>
            <a:spLocks noChangeShapeType="1"/>
          </p:cNvSpPr>
          <p:nvPr/>
        </p:nvSpPr>
        <p:spPr bwMode="auto">
          <a:xfrm>
            <a:off x="2895600" y="4495800"/>
            <a:ext cx="4038600" cy="0"/>
          </a:xfrm>
          <a:prstGeom prst="line">
            <a:avLst/>
          </a:prstGeom>
          <a:noFill/>
          <a:ln w="31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57" name="Text Box 18"/>
          <p:cNvSpPr txBox="1">
            <a:spLocks noChangeArrowheads="1"/>
          </p:cNvSpPr>
          <p:nvPr/>
        </p:nvSpPr>
        <p:spPr bwMode="auto">
          <a:xfrm>
            <a:off x="838200" y="1390650"/>
            <a:ext cx="76358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a:solidFill>
                  <a:srgbClr val="000066"/>
                </a:solidFill>
              </a:rPr>
              <a:t>Two processes </a:t>
            </a:r>
            <a:r>
              <a:rPr lang="en-US" i="1">
                <a:solidFill>
                  <a:srgbClr val="000066"/>
                </a:solidFill>
              </a:rPr>
              <a:t>run concurrently (are concurrent)</a:t>
            </a:r>
            <a:r>
              <a:rPr lang="en-US">
                <a:solidFill>
                  <a:srgbClr val="000066"/>
                </a:solidFill>
              </a:rPr>
              <a:t> if</a:t>
            </a:r>
          </a:p>
          <a:p>
            <a:pPr algn="l">
              <a:lnSpc>
                <a:spcPct val="100000"/>
              </a:lnSpc>
            </a:pPr>
            <a:r>
              <a:rPr lang="en-US">
                <a:solidFill>
                  <a:srgbClr val="000066"/>
                </a:solidFill>
              </a:rPr>
              <a:t>their flows overlap in time.  Otherwise, they are </a:t>
            </a:r>
          </a:p>
          <a:p>
            <a:pPr algn="l">
              <a:lnSpc>
                <a:spcPct val="100000"/>
              </a:lnSpc>
            </a:pPr>
            <a:r>
              <a:rPr lang="en-US" i="1">
                <a:solidFill>
                  <a:srgbClr val="000066"/>
                </a:solidFill>
              </a:rPr>
              <a:t>sequential</a:t>
            </a:r>
            <a:r>
              <a:rPr lang="en-US">
                <a:solidFill>
                  <a:srgbClr val="000066"/>
                </a:solidFill>
              </a:rPr>
              <a:t>.</a:t>
            </a:r>
          </a:p>
        </p:txBody>
      </p:sp>
      <p:sp>
        <p:nvSpPr>
          <p:cNvPr id="19" name="Rectangle 3"/>
          <p:cNvSpPr txBox="1">
            <a:spLocks noChangeArrowheads="1"/>
          </p:cNvSpPr>
          <p:nvPr/>
        </p:nvSpPr>
        <p:spPr bwMode="auto">
          <a:xfrm>
            <a:off x="290513" y="4648200"/>
            <a:ext cx="8307387" cy="1797050"/>
          </a:xfrm>
          <a:prstGeom prst="rect">
            <a:avLst/>
          </a:prstGeom>
          <a:noFill/>
          <a:ln w="9525">
            <a:noFill/>
            <a:miter lim="800000"/>
            <a:headEnd/>
            <a:tailEnd/>
          </a:ln>
          <a:effec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1"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pitchFamily="-111"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pitchFamily="-111"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1" charset="0"/>
                <a:ea typeface="ＭＳ Ｐゴシック" pitchFamily="-111" charset="-128"/>
              </a:defRPr>
            </a:lvl5pPr>
            <a:lvl6pPr marL="29083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6pPr>
            <a:lvl7pPr marL="33655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7pPr>
            <a:lvl8pPr marL="38227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8pPr>
            <a:lvl9pPr marL="42799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9pPr>
          </a:lstStyle>
          <a:p>
            <a:pPr eaLnBrk="1" hangingPunct="1">
              <a:buClr>
                <a:srgbClr val="660033"/>
              </a:buClr>
              <a:buFont typeface="Wingdings" charset="0"/>
              <a:buNone/>
              <a:defRPr/>
            </a:pPr>
            <a:r>
              <a:rPr lang="en-US" dirty="0" smtClean="0">
                <a:solidFill>
                  <a:srgbClr val="003300"/>
                </a:solidFill>
                <a:latin typeface="Helvetica" charset="0"/>
              </a:rPr>
              <a:t>Examples:</a:t>
            </a:r>
          </a:p>
          <a:p>
            <a:pPr lvl="1" eaLnBrk="1" hangingPunct="1">
              <a:buClr>
                <a:srgbClr val="660033"/>
              </a:buClr>
              <a:defRPr/>
            </a:pPr>
            <a:r>
              <a:rPr lang="en-US" dirty="0" smtClean="0">
                <a:solidFill>
                  <a:srgbClr val="000066"/>
                </a:solidFill>
                <a:latin typeface="Helvetica" charset="0"/>
                <a:ea typeface="ＭＳ Ｐゴシック" charset="0"/>
              </a:rPr>
              <a:t>Concurrent: A &amp; B, A &amp; C</a:t>
            </a:r>
          </a:p>
          <a:p>
            <a:pPr lvl="1" eaLnBrk="1" hangingPunct="1">
              <a:buClr>
                <a:srgbClr val="660033"/>
              </a:buClr>
              <a:defRPr/>
            </a:pPr>
            <a:r>
              <a:rPr lang="en-US" dirty="0" smtClean="0">
                <a:solidFill>
                  <a:srgbClr val="000066"/>
                </a:solidFill>
                <a:latin typeface="Helvetica" charset="0"/>
                <a:ea typeface="ＭＳ Ｐゴシック" charset="0"/>
              </a:rPr>
              <a:t>Sequential: B &amp; C</a:t>
            </a:r>
          </a:p>
          <a:p>
            <a:pPr eaLnBrk="1" hangingPunct="1">
              <a:buClr>
                <a:srgbClr val="660033"/>
              </a:buClr>
              <a:buFont typeface="Wingdings" charset="0"/>
              <a:buNone/>
              <a:defRPr/>
            </a:pPr>
            <a:endParaRPr lang="en-US" dirty="0">
              <a:solidFill>
                <a:srgbClr val="003300"/>
              </a:solidFill>
              <a:latin typeface="Helvetica" charset="0"/>
            </a:endParaRP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a:xfrm>
            <a:off x="381000" y="228600"/>
            <a:ext cx="8458200" cy="573088"/>
          </a:xfrm>
        </p:spPr>
        <p:txBody>
          <a:bodyPr/>
          <a:lstStyle/>
          <a:p>
            <a:pPr eaLnBrk="1" hangingPunct="1">
              <a:defRPr/>
            </a:pPr>
            <a:r>
              <a:rPr lang="en-US"/>
              <a:t>User View of Concurrent Processes</a:t>
            </a:r>
          </a:p>
        </p:txBody>
      </p:sp>
      <p:sp>
        <p:nvSpPr>
          <p:cNvPr id="486403" name="Rectangle 3"/>
          <p:cNvSpPr>
            <a:spLocks noGrp="1" noChangeArrowheads="1"/>
          </p:cNvSpPr>
          <p:nvPr>
            <p:ph type="body" idx="1"/>
          </p:nvPr>
        </p:nvSpPr>
        <p:spPr/>
        <p:txBody>
          <a:bodyPr/>
          <a:lstStyle/>
          <a:p>
            <a:pPr eaLnBrk="1" hangingPunct="1">
              <a:buFont typeface="Wingdings" charset="0"/>
              <a:buNone/>
              <a:defRPr/>
            </a:pPr>
            <a:r>
              <a:rPr lang="en-US">
                <a:latin typeface="Helvetica" charset="0"/>
              </a:rPr>
              <a:t>Control flows for concurrent processes are physically disjoint in time.</a:t>
            </a:r>
          </a:p>
          <a:p>
            <a:pPr eaLnBrk="1" hangingPunct="1">
              <a:buFont typeface="Wingdings" charset="0"/>
              <a:buNone/>
              <a:defRPr/>
            </a:pPr>
            <a:r>
              <a:rPr lang="en-US">
                <a:latin typeface="Helvetica" charset="0"/>
              </a:rPr>
              <a:t>However, we can think of concurrent processes are running in parallel with each other.</a:t>
            </a:r>
          </a:p>
        </p:txBody>
      </p:sp>
      <p:sp>
        <p:nvSpPr>
          <p:cNvPr id="62467" name="Line 4"/>
          <p:cNvSpPr>
            <a:spLocks noChangeShapeType="1"/>
          </p:cNvSpPr>
          <p:nvPr/>
        </p:nvSpPr>
        <p:spPr bwMode="auto">
          <a:xfrm flipH="1">
            <a:off x="1981200" y="3505200"/>
            <a:ext cx="0" cy="762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2468" name="Text Box 5"/>
          <p:cNvSpPr txBox="1">
            <a:spLocks noChangeArrowheads="1"/>
          </p:cNvSpPr>
          <p:nvPr/>
        </p:nvSpPr>
        <p:spPr bwMode="auto">
          <a:xfrm>
            <a:off x="1219200" y="3702050"/>
            <a:ext cx="6588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Time</a:t>
            </a:r>
          </a:p>
        </p:txBody>
      </p:sp>
      <p:sp>
        <p:nvSpPr>
          <p:cNvPr id="62469" name="Line 6"/>
          <p:cNvSpPr>
            <a:spLocks noChangeShapeType="1"/>
          </p:cNvSpPr>
          <p:nvPr/>
        </p:nvSpPr>
        <p:spPr bwMode="auto">
          <a:xfrm>
            <a:off x="3276600" y="35814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70" name="Text Box 7"/>
          <p:cNvSpPr txBox="1">
            <a:spLocks noChangeArrowheads="1"/>
          </p:cNvSpPr>
          <p:nvPr/>
        </p:nvSpPr>
        <p:spPr bwMode="auto">
          <a:xfrm>
            <a:off x="2709863" y="3200400"/>
            <a:ext cx="11763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Process A</a:t>
            </a:r>
          </a:p>
        </p:txBody>
      </p:sp>
      <p:sp>
        <p:nvSpPr>
          <p:cNvPr id="62471" name="Text Box 8"/>
          <p:cNvSpPr txBox="1">
            <a:spLocks noChangeArrowheads="1"/>
          </p:cNvSpPr>
          <p:nvPr/>
        </p:nvSpPr>
        <p:spPr bwMode="auto">
          <a:xfrm>
            <a:off x="4233863" y="3200400"/>
            <a:ext cx="11763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Process B</a:t>
            </a:r>
          </a:p>
        </p:txBody>
      </p:sp>
      <p:sp>
        <p:nvSpPr>
          <p:cNvPr id="62472" name="Text Box 9"/>
          <p:cNvSpPr txBox="1">
            <a:spLocks noChangeArrowheads="1"/>
          </p:cNvSpPr>
          <p:nvPr/>
        </p:nvSpPr>
        <p:spPr bwMode="auto">
          <a:xfrm>
            <a:off x="5757863" y="3200400"/>
            <a:ext cx="11763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Process C</a:t>
            </a:r>
          </a:p>
        </p:txBody>
      </p:sp>
      <p:sp>
        <p:nvSpPr>
          <p:cNvPr id="62473" name="Line 10"/>
          <p:cNvSpPr>
            <a:spLocks noChangeShapeType="1"/>
          </p:cNvSpPr>
          <p:nvPr/>
        </p:nvSpPr>
        <p:spPr bwMode="auto">
          <a:xfrm>
            <a:off x="4800600" y="37338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74" name="Line 11"/>
          <p:cNvSpPr>
            <a:spLocks noChangeShapeType="1"/>
          </p:cNvSpPr>
          <p:nvPr/>
        </p:nvSpPr>
        <p:spPr bwMode="auto">
          <a:xfrm>
            <a:off x="6324600" y="40386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75" name="Line 12"/>
          <p:cNvSpPr>
            <a:spLocks noChangeShapeType="1"/>
          </p:cNvSpPr>
          <p:nvPr/>
        </p:nvSpPr>
        <p:spPr bwMode="auto">
          <a:xfrm>
            <a:off x="3276600" y="38862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76" name="Line 13"/>
          <p:cNvSpPr>
            <a:spLocks noChangeShapeType="1"/>
          </p:cNvSpPr>
          <p:nvPr/>
        </p:nvSpPr>
        <p:spPr bwMode="auto">
          <a:xfrm>
            <a:off x="2819400" y="3581400"/>
            <a:ext cx="4038600" cy="0"/>
          </a:xfrm>
          <a:prstGeom prst="line">
            <a:avLst/>
          </a:prstGeom>
          <a:noFill/>
          <a:ln w="31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77" name="Line 14"/>
          <p:cNvSpPr>
            <a:spLocks noChangeShapeType="1"/>
          </p:cNvSpPr>
          <p:nvPr/>
        </p:nvSpPr>
        <p:spPr bwMode="auto">
          <a:xfrm>
            <a:off x="2819400" y="4191000"/>
            <a:ext cx="4038600" cy="0"/>
          </a:xfrm>
          <a:prstGeom prst="line">
            <a:avLst/>
          </a:prstGeom>
          <a:noFill/>
          <a:ln w="31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78" name="Line 15"/>
          <p:cNvSpPr>
            <a:spLocks noChangeShapeType="1"/>
          </p:cNvSpPr>
          <p:nvPr/>
        </p:nvSpPr>
        <p:spPr bwMode="auto">
          <a:xfrm>
            <a:off x="6324600" y="43434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79" name="Line 16"/>
          <p:cNvSpPr>
            <a:spLocks noChangeShapeType="1"/>
          </p:cNvSpPr>
          <p:nvPr/>
        </p:nvSpPr>
        <p:spPr bwMode="auto">
          <a:xfrm>
            <a:off x="2819400" y="3733800"/>
            <a:ext cx="4038600" cy="0"/>
          </a:xfrm>
          <a:prstGeom prst="line">
            <a:avLst/>
          </a:prstGeom>
          <a:noFill/>
          <a:ln w="31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80" name="Line 17"/>
          <p:cNvSpPr>
            <a:spLocks noChangeShapeType="1"/>
          </p:cNvSpPr>
          <p:nvPr/>
        </p:nvSpPr>
        <p:spPr bwMode="auto">
          <a:xfrm>
            <a:off x="2819400" y="4038600"/>
            <a:ext cx="4038600" cy="0"/>
          </a:xfrm>
          <a:prstGeom prst="line">
            <a:avLst/>
          </a:prstGeom>
          <a:noFill/>
          <a:ln w="31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a:xfrm>
            <a:off x="762000" y="228600"/>
            <a:ext cx="5842000" cy="573088"/>
          </a:xfrm>
        </p:spPr>
        <p:txBody>
          <a:bodyPr/>
          <a:lstStyle/>
          <a:p>
            <a:pPr eaLnBrk="1" hangingPunct="1">
              <a:defRPr/>
            </a:pPr>
            <a:r>
              <a:rPr lang="en-US"/>
              <a:t>Context Switching</a:t>
            </a:r>
          </a:p>
        </p:txBody>
      </p:sp>
      <p:sp>
        <p:nvSpPr>
          <p:cNvPr id="487427" name="Rectangle 3"/>
          <p:cNvSpPr>
            <a:spLocks noGrp="1" noChangeArrowheads="1"/>
          </p:cNvSpPr>
          <p:nvPr>
            <p:ph type="body" idx="1"/>
          </p:nvPr>
        </p:nvSpPr>
        <p:spPr>
          <a:xfrm>
            <a:off x="290513" y="990600"/>
            <a:ext cx="8294687" cy="2552700"/>
          </a:xfrm>
        </p:spPr>
        <p:txBody>
          <a:bodyPr/>
          <a:lstStyle/>
          <a:p>
            <a:pPr eaLnBrk="1" hangingPunct="1">
              <a:buFont typeface="Wingdings" charset="0"/>
              <a:buNone/>
              <a:defRPr/>
            </a:pPr>
            <a:r>
              <a:rPr lang="en-US">
                <a:latin typeface="Helvetica" charset="0"/>
              </a:rPr>
              <a:t>Processes are managed by a shared chunk of OS code called the </a:t>
            </a:r>
            <a:r>
              <a:rPr lang="en-US" i="1">
                <a:latin typeface="Helvetica" charset="0"/>
              </a:rPr>
              <a:t>kernel</a:t>
            </a:r>
          </a:p>
          <a:p>
            <a:pPr lvl="1" eaLnBrk="1" hangingPunct="1">
              <a:defRPr/>
            </a:pPr>
            <a:r>
              <a:rPr lang="en-US">
                <a:latin typeface="Helvetica" charset="0"/>
                <a:ea typeface="ＭＳ Ｐゴシック" charset="0"/>
              </a:rPr>
              <a:t>Important: the kernel is not a separate process, but rather runs as part of some user process</a:t>
            </a:r>
          </a:p>
          <a:p>
            <a:pPr eaLnBrk="1" hangingPunct="1">
              <a:buFont typeface="Wingdings" charset="0"/>
              <a:buNone/>
              <a:defRPr/>
            </a:pPr>
            <a:r>
              <a:rPr lang="en-US">
                <a:latin typeface="Helvetica" charset="0"/>
              </a:rPr>
              <a:t>Control flow passes from one process to another via a </a:t>
            </a:r>
            <a:r>
              <a:rPr lang="en-US" i="1">
                <a:latin typeface="Helvetica" charset="0"/>
              </a:rPr>
              <a:t>context switch.</a:t>
            </a:r>
            <a:endParaRPr lang="en-US">
              <a:latin typeface="Helvetica" charset="0"/>
            </a:endParaRPr>
          </a:p>
          <a:p>
            <a:pPr lvl="1" eaLnBrk="1" hangingPunct="1">
              <a:defRPr/>
            </a:pPr>
            <a:endParaRPr lang="en-US">
              <a:latin typeface="Helvetica" charset="0"/>
              <a:ea typeface="ＭＳ Ｐゴシック" charset="0"/>
            </a:endParaRPr>
          </a:p>
        </p:txBody>
      </p:sp>
      <p:sp>
        <p:nvSpPr>
          <p:cNvPr id="63491" name="Text Box 4"/>
          <p:cNvSpPr txBox="1">
            <a:spLocks noChangeArrowheads="1"/>
          </p:cNvSpPr>
          <p:nvPr/>
        </p:nvSpPr>
        <p:spPr bwMode="auto">
          <a:xfrm>
            <a:off x="2216150" y="3429000"/>
            <a:ext cx="1301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rPr>
              <a:t>Process A</a:t>
            </a:r>
          </a:p>
          <a:p>
            <a:pPr>
              <a:lnSpc>
                <a:spcPct val="100000"/>
              </a:lnSpc>
            </a:pPr>
            <a:r>
              <a:rPr lang="en-US" sz="1800">
                <a:solidFill>
                  <a:srgbClr val="000066"/>
                </a:solidFill>
              </a:rPr>
              <a:t>code</a:t>
            </a:r>
          </a:p>
        </p:txBody>
      </p:sp>
      <p:sp>
        <p:nvSpPr>
          <p:cNvPr id="63492" name="Text Box 5"/>
          <p:cNvSpPr txBox="1">
            <a:spLocks noChangeArrowheads="1"/>
          </p:cNvSpPr>
          <p:nvPr/>
        </p:nvSpPr>
        <p:spPr bwMode="auto">
          <a:xfrm>
            <a:off x="3886200" y="3429000"/>
            <a:ext cx="1301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rPr>
              <a:t>Process B</a:t>
            </a:r>
          </a:p>
          <a:p>
            <a:pPr>
              <a:lnSpc>
                <a:spcPct val="100000"/>
              </a:lnSpc>
            </a:pPr>
            <a:r>
              <a:rPr lang="en-US" sz="1800">
                <a:solidFill>
                  <a:srgbClr val="000066"/>
                </a:solidFill>
              </a:rPr>
              <a:t>code</a:t>
            </a:r>
          </a:p>
        </p:txBody>
      </p:sp>
      <p:sp>
        <p:nvSpPr>
          <p:cNvPr id="63493" name="Line 6"/>
          <p:cNvSpPr>
            <a:spLocks noChangeShapeType="1"/>
          </p:cNvSpPr>
          <p:nvPr/>
        </p:nvSpPr>
        <p:spPr bwMode="auto">
          <a:xfrm flipH="1">
            <a:off x="2895600" y="4027488"/>
            <a:ext cx="6350" cy="46831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494" name="Line 7"/>
          <p:cNvSpPr>
            <a:spLocks noChangeShapeType="1"/>
          </p:cNvSpPr>
          <p:nvPr/>
        </p:nvSpPr>
        <p:spPr bwMode="auto">
          <a:xfrm>
            <a:off x="2895600" y="4495800"/>
            <a:ext cx="1447800" cy="381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495" name="Line 8"/>
          <p:cNvSpPr>
            <a:spLocks noChangeShapeType="1"/>
          </p:cNvSpPr>
          <p:nvPr/>
        </p:nvSpPr>
        <p:spPr bwMode="auto">
          <a:xfrm>
            <a:off x="4343400" y="4876800"/>
            <a:ext cx="0" cy="457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496" name="Line 9"/>
          <p:cNvSpPr>
            <a:spLocks noChangeShapeType="1"/>
          </p:cNvSpPr>
          <p:nvPr/>
        </p:nvSpPr>
        <p:spPr bwMode="auto">
          <a:xfrm flipH="1">
            <a:off x="2895600" y="5334000"/>
            <a:ext cx="1447800" cy="381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497" name="Line 10"/>
          <p:cNvSpPr>
            <a:spLocks noChangeShapeType="1"/>
          </p:cNvSpPr>
          <p:nvPr/>
        </p:nvSpPr>
        <p:spPr bwMode="auto">
          <a:xfrm>
            <a:off x="2895600" y="5715000"/>
            <a:ext cx="0" cy="457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498" name="Line 11"/>
          <p:cNvSpPr>
            <a:spLocks noChangeShapeType="1"/>
          </p:cNvSpPr>
          <p:nvPr/>
        </p:nvSpPr>
        <p:spPr bwMode="auto">
          <a:xfrm flipH="1">
            <a:off x="3721100" y="3429000"/>
            <a:ext cx="12700" cy="3124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499" name="Text Box 12"/>
          <p:cNvSpPr txBox="1">
            <a:spLocks noChangeArrowheads="1"/>
          </p:cNvSpPr>
          <p:nvPr/>
        </p:nvSpPr>
        <p:spPr bwMode="auto">
          <a:xfrm>
            <a:off x="5422900" y="411480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user code</a:t>
            </a:r>
          </a:p>
        </p:txBody>
      </p:sp>
      <p:sp>
        <p:nvSpPr>
          <p:cNvPr id="63500" name="Text Box 13"/>
          <p:cNvSpPr txBox="1">
            <a:spLocks noChangeArrowheads="1"/>
          </p:cNvSpPr>
          <p:nvPr/>
        </p:nvSpPr>
        <p:spPr bwMode="auto">
          <a:xfrm>
            <a:off x="5257800" y="4529138"/>
            <a:ext cx="16843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OS kernel code</a:t>
            </a:r>
          </a:p>
        </p:txBody>
      </p:sp>
      <p:sp>
        <p:nvSpPr>
          <p:cNvPr id="63501" name="Text Box 14"/>
          <p:cNvSpPr txBox="1">
            <a:spLocks noChangeArrowheads="1"/>
          </p:cNvSpPr>
          <p:nvPr/>
        </p:nvSpPr>
        <p:spPr bwMode="auto">
          <a:xfrm>
            <a:off x="5422900" y="4941888"/>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user code</a:t>
            </a:r>
          </a:p>
        </p:txBody>
      </p:sp>
      <p:sp>
        <p:nvSpPr>
          <p:cNvPr id="63502" name="Text Box 15"/>
          <p:cNvSpPr txBox="1">
            <a:spLocks noChangeArrowheads="1"/>
          </p:cNvSpPr>
          <p:nvPr/>
        </p:nvSpPr>
        <p:spPr bwMode="auto">
          <a:xfrm>
            <a:off x="5257800" y="5378450"/>
            <a:ext cx="16843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OS kernel code</a:t>
            </a:r>
          </a:p>
        </p:txBody>
      </p:sp>
      <p:sp>
        <p:nvSpPr>
          <p:cNvPr id="63503" name="Text Box 16"/>
          <p:cNvSpPr txBox="1">
            <a:spLocks noChangeArrowheads="1"/>
          </p:cNvSpPr>
          <p:nvPr/>
        </p:nvSpPr>
        <p:spPr bwMode="auto">
          <a:xfrm>
            <a:off x="5422900" y="583565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user code</a:t>
            </a:r>
          </a:p>
        </p:txBody>
      </p:sp>
      <p:sp>
        <p:nvSpPr>
          <p:cNvPr id="63504" name="Line 17"/>
          <p:cNvSpPr>
            <a:spLocks noChangeShapeType="1"/>
          </p:cNvSpPr>
          <p:nvPr/>
        </p:nvSpPr>
        <p:spPr bwMode="auto">
          <a:xfrm>
            <a:off x="2146300" y="4452938"/>
            <a:ext cx="4495800" cy="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05" name="Line 18"/>
          <p:cNvSpPr>
            <a:spLocks noChangeShapeType="1"/>
          </p:cNvSpPr>
          <p:nvPr/>
        </p:nvSpPr>
        <p:spPr bwMode="auto">
          <a:xfrm>
            <a:off x="2146300" y="4879975"/>
            <a:ext cx="4495800" cy="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06" name="Line 19"/>
          <p:cNvSpPr>
            <a:spLocks noChangeShapeType="1"/>
          </p:cNvSpPr>
          <p:nvPr/>
        </p:nvSpPr>
        <p:spPr bwMode="auto">
          <a:xfrm>
            <a:off x="2146300" y="5307013"/>
            <a:ext cx="4495800" cy="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07" name="Line 20"/>
          <p:cNvSpPr>
            <a:spLocks noChangeShapeType="1"/>
          </p:cNvSpPr>
          <p:nvPr/>
        </p:nvSpPr>
        <p:spPr bwMode="auto">
          <a:xfrm>
            <a:off x="2146300" y="5734050"/>
            <a:ext cx="4495800" cy="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08" name="Line 21"/>
          <p:cNvSpPr>
            <a:spLocks noChangeShapeType="1"/>
          </p:cNvSpPr>
          <p:nvPr/>
        </p:nvSpPr>
        <p:spPr bwMode="auto">
          <a:xfrm>
            <a:off x="2146300" y="6161088"/>
            <a:ext cx="4495800" cy="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09" name="Line 22"/>
          <p:cNvSpPr>
            <a:spLocks noChangeShapeType="1"/>
          </p:cNvSpPr>
          <p:nvPr/>
        </p:nvSpPr>
        <p:spPr bwMode="auto">
          <a:xfrm>
            <a:off x="2146300" y="4027488"/>
            <a:ext cx="4495800" cy="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10" name="Line 23"/>
          <p:cNvSpPr>
            <a:spLocks noChangeShapeType="1"/>
          </p:cNvSpPr>
          <p:nvPr/>
        </p:nvSpPr>
        <p:spPr bwMode="auto">
          <a:xfrm>
            <a:off x="1219200" y="4038600"/>
            <a:ext cx="0" cy="1549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511" name="Text Box 24"/>
          <p:cNvSpPr txBox="1">
            <a:spLocks noChangeArrowheads="1"/>
          </p:cNvSpPr>
          <p:nvPr/>
        </p:nvSpPr>
        <p:spPr bwMode="auto">
          <a:xfrm>
            <a:off x="1219200" y="4648200"/>
            <a:ext cx="717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Time</a:t>
            </a:r>
          </a:p>
        </p:txBody>
      </p:sp>
      <p:sp>
        <p:nvSpPr>
          <p:cNvPr id="63512" name="Text Box 25"/>
          <p:cNvSpPr txBox="1">
            <a:spLocks noChangeArrowheads="1"/>
          </p:cNvSpPr>
          <p:nvPr/>
        </p:nvSpPr>
        <p:spPr bwMode="auto">
          <a:xfrm>
            <a:off x="-701675" y="3117850"/>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endParaRPr lang="en-US" sz="1600">
              <a:solidFill>
                <a:srgbClr val="000066"/>
              </a:solidFill>
            </a:endParaRPr>
          </a:p>
        </p:txBody>
      </p:sp>
      <p:sp>
        <p:nvSpPr>
          <p:cNvPr id="63513" name="Text Box 26"/>
          <p:cNvSpPr txBox="1">
            <a:spLocks noChangeArrowheads="1"/>
          </p:cNvSpPr>
          <p:nvPr/>
        </p:nvSpPr>
        <p:spPr bwMode="auto">
          <a:xfrm>
            <a:off x="-914400" y="2743200"/>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endParaRPr lang="en-US" sz="1600">
              <a:solidFill>
                <a:srgbClr val="000066"/>
              </a:solidFill>
            </a:endParaRPr>
          </a:p>
        </p:txBody>
      </p:sp>
      <p:sp>
        <p:nvSpPr>
          <p:cNvPr id="63514" name="AutoShape 27"/>
          <p:cNvSpPr>
            <a:spLocks/>
          </p:cNvSpPr>
          <p:nvPr/>
        </p:nvSpPr>
        <p:spPr bwMode="auto">
          <a:xfrm>
            <a:off x="6858000" y="4451350"/>
            <a:ext cx="76200" cy="381000"/>
          </a:xfrm>
          <a:prstGeom prst="rightBrace">
            <a:avLst>
              <a:gd name="adj1" fmla="val 41667"/>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endParaRPr lang="en-US" sz="1600">
              <a:solidFill>
                <a:srgbClr val="000066"/>
              </a:solidFill>
            </a:endParaRPr>
          </a:p>
        </p:txBody>
      </p:sp>
      <p:sp>
        <p:nvSpPr>
          <p:cNvPr id="63515" name="Text Box 28"/>
          <p:cNvSpPr txBox="1">
            <a:spLocks noChangeArrowheads="1"/>
          </p:cNvSpPr>
          <p:nvPr/>
        </p:nvSpPr>
        <p:spPr bwMode="auto">
          <a:xfrm>
            <a:off x="6937375" y="4419600"/>
            <a:ext cx="159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i="1">
                <a:solidFill>
                  <a:srgbClr val="000066"/>
                </a:solidFill>
              </a:rPr>
              <a:t>context switch</a:t>
            </a:r>
            <a:endParaRPr lang="en-US" sz="1600">
              <a:solidFill>
                <a:srgbClr val="000066"/>
              </a:solidFill>
            </a:endParaRPr>
          </a:p>
        </p:txBody>
      </p:sp>
      <p:sp>
        <p:nvSpPr>
          <p:cNvPr id="63516" name="AutoShape 29"/>
          <p:cNvSpPr>
            <a:spLocks/>
          </p:cNvSpPr>
          <p:nvPr/>
        </p:nvSpPr>
        <p:spPr bwMode="auto">
          <a:xfrm>
            <a:off x="6858000" y="5334000"/>
            <a:ext cx="76200" cy="381000"/>
          </a:xfrm>
          <a:prstGeom prst="rightBrace">
            <a:avLst>
              <a:gd name="adj1" fmla="val 41667"/>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endParaRPr lang="en-US" sz="1600">
              <a:solidFill>
                <a:srgbClr val="000066"/>
              </a:solidFill>
            </a:endParaRPr>
          </a:p>
        </p:txBody>
      </p:sp>
      <p:sp>
        <p:nvSpPr>
          <p:cNvPr id="63517" name="Text Box 30"/>
          <p:cNvSpPr txBox="1">
            <a:spLocks noChangeArrowheads="1"/>
          </p:cNvSpPr>
          <p:nvPr/>
        </p:nvSpPr>
        <p:spPr bwMode="auto">
          <a:xfrm>
            <a:off x="6937375" y="5302250"/>
            <a:ext cx="159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i="1">
                <a:solidFill>
                  <a:srgbClr val="000066"/>
                </a:solidFill>
              </a:rPr>
              <a:t>context switch</a:t>
            </a:r>
            <a:endParaRPr lang="en-US" sz="1600">
              <a:solidFill>
                <a:srgbClr val="000066"/>
              </a:solidFill>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latin typeface="Helvetica" charset="0"/>
              </a:rPr>
              <a:t>Announcements</a:t>
            </a:r>
            <a:endParaRPr lang="en-US" dirty="0">
              <a:latin typeface="Helvetica" charset="0"/>
            </a:endParaRPr>
          </a:p>
        </p:txBody>
      </p:sp>
      <p:sp>
        <p:nvSpPr>
          <p:cNvPr id="3" name="Content Placeholder 2"/>
          <p:cNvSpPr>
            <a:spLocks noGrp="1"/>
          </p:cNvSpPr>
          <p:nvPr>
            <p:ph idx="1"/>
          </p:nvPr>
        </p:nvSpPr>
        <p:spPr>
          <a:xfrm>
            <a:off x="290513" y="1219200"/>
            <a:ext cx="8307387" cy="5072063"/>
          </a:xfrm>
        </p:spPr>
        <p:txBody>
          <a:bodyPr/>
          <a:lstStyle/>
          <a:p>
            <a:pPr marL="384617" indent="-384617">
              <a:defRPr/>
            </a:pPr>
            <a:r>
              <a:rPr lang="en-US" dirty="0" smtClean="0">
                <a:latin typeface="Helvetica" charset="0"/>
              </a:rPr>
              <a:t>Performance Lab grading this week</a:t>
            </a:r>
          </a:p>
          <a:p>
            <a:pPr marL="744538" lvl="1" indent="-246063">
              <a:buClr>
                <a:srgbClr val="660033"/>
              </a:buClr>
              <a:defRPr/>
            </a:pPr>
            <a:r>
              <a:rPr lang="en-US" dirty="0" smtClean="0">
                <a:solidFill>
                  <a:srgbClr val="000066"/>
                </a:solidFill>
                <a:latin typeface="Helvetica" charset="0"/>
                <a:ea typeface="ＭＳ Ｐゴシック" charset="0"/>
              </a:rPr>
              <a:t>Sign up for interviews</a:t>
            </a:r>
            <a:endParaRPr lang="en-US" dirty="0" smtClean="0">
              <a:latin typeface="Helvetica" charset="0"/>
            </a:endParaRPr>
          </a:p>
          <a:p>
            <a:pPr marL="384617" indent="-384617">
              <a:defRPr/>
            </a:pPr>
            <a:r>
              <a:rPr lang="en-US" dirty="0">
                <a:latin typeface="Helvetica" charset="0"/>
              </a:rPr>
              <a:t>Midterm #3 Wednesday Nov </a:t>
            </a:r>
            <a:r>
              <a:rPr lang="en-US" dirty="0" smtClean="0">
                <a:latin typeface="Helvetica" charset="0"/>
              </a:rPr>
              <a:t>15</a:t>
            </a:r>
          </a:p>
          <a:p>
            <a:pPr marL="744538" lvl="1" indent="-246063">
              <a:buClr>
                <a:srgbClr val="660033"/>
              </a:buClr>
              <a:defRPr/>
            </a:pPr>
            <a:r>
              <a:rPr lang="en-US" dirty="0" smtClean="0">
                <a:latin typeface="Helvetica" charset="0"/>
              </a:rPr>
              <a:t>Same procedures </a:t>
            </a:r>
            <a:r>
              <a:rPr lang="en-US" dirty="0">
                <a:latin typeface="Helvetica" charset="0"/>
              </a:rPr>
              <a:t>as before, except sections 101-103 go to EKLC 1B20 (</a:t>
            </a:r>
            <a:r>
              <a:rPr lang="en-US" dirty="0" err="1">
                <a:latin typeface="Helvetica" charset="0"/>
              </a:rPr>
              <a:t>Ekeley</a:t>
            </a:r>
            <a:r>
              <a:rPr lang="en-US" dirty="0">
                <a:latin typeface="Helvetica" charset="0"/>
              </a:rPr>
              <a:t> Sciences near </a:t>
            </a:r>
            <a:r>
              <a:rPr lang="en-US" dirty="0" err="1">
                <a:latin typeface="Helvetica" charset="0"/>
              </a:rPr>
              <a:t>Norlin</a:t>
            </a:r>
            <a:r>
              <a:rPr lang="en-US" dirty="0">
                <a:latin typeface="Helvetica" charset="0"/>
              </a:rPr>
              <a:t>) – room only fits about 3 recitation sections, not 4 (we were not able to get the </a:t>
            </a:r>
            <a:r>
              <a:rPr lang="en-US" dirty="0" err="1">
                <a:latin typeface="Helvetica" charset="0"/>
              </a:rPr>
              <a:t>Hellems</a:t>
            </a:r>
            <a:r>
              <a:rPr lang="en-US" dirty="0">
                <a:latin typeface="Helvetica" charset="0"/>
              </a:rPr>
              <a:t> room</a:t>
            </a:r>
            <a:r>
              <a:rPr lang="en-US" dirty="0" smtClean="0">
                <a:latin typeface="Helvetica" charset="0"/>
              </a:rPr>
              <a:t>)</a:t>
            </a:r>
          </a:p>
          <a:p>
            <a:pPr marL="744538" lvl="1" indent="-246063">
              <a:buClr>
                <a:srgbClr val="660033"/>
              </a:buClr>
              <a:defRPr/>
            </a:pPr>
            <a:r>
              <a:rPr lang="en-US" dirty="0">
                <a:solidFill>
                  <a:srgbClr val="000066"/>
                </a:solidFill>
                <a:latin typeface="Helvetica" charset="0"/>
              </a:rPr>
              <a:t>Topics: Chapters 4-6 on optimization techniques</a:t>
            </a:r>
          </a:p>
          <a:p>
            <a:pPr marL="744538" lvl="1" indent="-246063">
              <a:buClr>
                <a:srgbClr val="660033"/>
              </a:buClr>
              <a:defRPr/>
            </a:pPr>
            <a:r>
              <a:rPr lang="en-US" dirty="0" smtClean="0">
                <a:latin typeface="Helvetica" charset="0"/>
              </a:rPr>
              <a:t>Penalty of 5 points for not uploading answers to </a:t>
            </a:r>
            <a:r>
              <a:rPr lang="en-US" dirty="0" err="1" smtClean="0">
                <a:latin typeface="Helvetica" charset="0"/>
              </a:rPr>
              <a:t>moodle</a:t>
            </a:r>
            <a:endParaRPr lang="en-US" dirty="0" smtClean="0">
              <a:latin typeface="Helvetica" charset="0"/>
            </a:endParaRPr>
          </a:p>
          <a:p>
            <a:pPr marL="744538" lvl="1" indent="-246063">
              <a:buClr>
                <a:srgbClr val="660033"/>
              </a:buClr>
              <a:defRPr/>
            </a:pPr>
            <a:r>
              <a:rPr lang="en-US" dirty="0" smtClean="0">
                <a:latin typeface="Helvetica" charset="0"/>
              </a:rPr>
              <a:t>Practice exam available with solutions</a:t>
            </a:r>
            <a:endParaRPr lang="en-US" dirty="0">
              <a:latin typeface="Helvetica" charset="0"/>
            </a:endParaRPr>
          </a:p>
          <a:p>
            <a:pPr marL="384617" indent="-384617">
              <a:defRPr/>
            </a:pPr>
            <a:r>
              <a:rPr lang="en-US" dirty="0" smtClean="0">
                <a:latin typeface="Helvetica" charset="0"/>
              </a:rPr>
              <a:t>Shell </a:t>
            </a:r>
            <a:r>
              <a:rPr lang="en-US" dirty="0">
                <a:latin typeface="Helvetica" charset="0"/>
              </a:rPr>
              <a:t>Lab </a:t>
            </a:r>
            <a:r>
              <a:rPr lang="mr-IN" dirty="0" smtClean="0">
                <a:latin typeface="Helvetica" charset="0"/>
              </a:rPr>
              <a:t>–</a:t>
            </a:r>
            <a:r>
              <a:rPr lang="en-US" dirty="0" smtClean="0">
                <a:latin typeface="Helvetica" charset="0"/>
              </a:rPr>
              <a:t> introduced after the break</a:t>
            </a:r>
            <a:endParaRPr lang="en-US" dirty="0">
              <a:latin typeface="Helvetica" charset="0"/>
            </a:endParaRPr>
          </a:p>
          <a:p>
            <a:pPr marL="384617" lvl="0" indent="-384617">
              <a:buClr>
                <a:srgbClr val="660033"/>
              </a:buClr>
              <a:defRPr/>
            </a:pPr>
            <a:r>
              <a:rPr lang="en-US" dirty="0" smtClean="0">
                <a:solidFill>
                  <a:srgbClr val="003300"/>
                </a:solidFill>
                <a:latin typeface="Helvetica" charset="0"/>
              </a:rPr>
              <a:t>Reading</a:t>
            </a:r>
            <a:endParaRPr lang="en-US" dirty="0">
              <a:solidFill>
                <a:srgbClr val="003300"/>
              </a:solidFill>
              <a:latin typeface="Helvetica" charset="0"/>
            </a:endParaRPr>
          </a:p>
          <a:p>
            <a:pPr marL="744538" lvl="1" indent="-246063">
              <a:buClr>
                <a:srgbClr val="660033"/>
              </a:buClr>
              <a:defRPr/>
            </a:pPr>
            <a:r>
              <a:rPr lang="en-US" dirty="0" smtClean="0">
                <a:latin typeface="Helvetica" charset="0"/>
              </a:rPr>
              <a:t>Skip Chapter 7, go to </a:t>
            </a:r>
            <a:r>
              <a:rPr lang="en-US" dirty="0" err="1" smtClean="0">
                <a:latin typeface="Helvetica" charset="0"/>
              </a:rPr>
              <a:t>Ch</a:t>
            </a:r>
            <a:r>
              <a:rPr lang="en-US" dirty="0" smtClean="0">
                <a:latin typeface="Helvetica" charset="0"/>
              </a:rPr>
              <a:t> 8, read all sections (except 8.6), return to </a:t>
            </a:r>
            <a:r>
              <a:rPr lang="en-US" dirty="0" err="1" smtClean="0">
                <a:latin typeface="Helvetica" charset="0"/>
              </a:rPr>
              <a:t>Ch</a:t>
            </a:r>
            <a:r>
              <a:rPr lang="en-US" dirty="0" smtClean="0">
                <a:latin typeface="Helvetica" charset="0"/>
              </a:rPr>
              <a:t> 7 at end of semester</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a:xfrm>
            <a:off x="762000" y="228600"/>
            <a:ext cx="6413500" cy="573088"/>
          </a:xfrm>
        </p:spPr>
        <p:txBody>
          <a:bodyPr/>
          <a:lstStyle/>
          <a:p>
            <a:pPr eaLnBrk="1" hangingPunct="1">
              <a:defRPr/>
            </a:pPr>
            <a:r>
              <a:rPr lang="en-US"/>
              <a:t>Private Address Spaces</a:t>
            </a:r>
          </a:p>
        </p:txBody>
      </p:sp>
      <p:sp>
        <p:nvSpPr>
          <p:cNvPr id="488451" name="Rectangle 3"/>
          <p:cNvSpPr>
            <a:spLocks noGrp="1" noChangeArrowheads="1"/>
          </p:cNvSpPr>
          <p:nvPr>
            <p:ph type="body" idx="1"/>
          </p:nvPr>
        </p:nvSpPr>
        <p:spPr>
          <a:xfrm>
            <a:off x="290513" y="990600"/>
            <a:ext cx="8307387" cy="955675"/>
          </a:xfrm>
        </p:spPr>
        <p:txBody>
          <a:bodyPr/>
          <a:lstStyle/>
          <a:p>
            <a:pPr eaLnBrk="1" hangingPunct="1">
              <a:buFont typeface="Wingdings" charset="0"/>
              <a:buNone/>
              <a:defRPr/>
            </a:pPr>
            <a:r>
              <a:rPr lang="en-US">
                <a:latin typeface="Helvetica" charset="0"/>
              </a:rPr>
              <a:t>Each process has its own private address space.</a:t>
            </a:r>
          </a:p>
        </p:txBody>
      </p:sp>
      <p:sp>
        <p:nvSpPr>
          <p:cNvPr id="64515" name="Rectangle 4"/>
          <p:cNvSpPr>
            <a:spLocks noChangeAspect="1" noChangeArrowheads="1"/>
          </p:cNvSpPr>
          <p:nvPr/>
        </p:nvSpPr>
        <p:spPr bwMode="auto">
          <a:xfrm>
            <a:off x="2498725" y="1935163"/>
            <a:ext cx="6948488" cy="463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p>
            <a:endParaRPr lang="en-US">
              <a:solidFill>
                <a:srgbClr val="000066"/>
              </a:solidFill>
            </a:endParaRPr>
          </a:p>
        </p:txBody>
      </p:sp>
      <p:sp>
        <p:nvSpPr>
          <p:cNvPr id="64516" name="Rectangle 5"/>
          <p:cNvSpPr>
            <a:spLocks noChangeAspect="1" noChangeArrowheads="1"/>
          </p:cNvSpPr>
          <p:nvPr/>
        </p:nvSpPr>
        <p:spPr bwMode="auto">
          <a:xfrm>
            <a:off x="2995613" y="1674813"/>
            <a:ext cx="2230437" cy="79375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400" b="0">
                <a:solidFill>
                  <a:srgbClr val="000066"/>
                </a:solidFill>
              </a:rPr>
              <a:t>kernel virtual memory</a:t>
            </a:r>
          </a:p>
          <a:p>
            <a:pPr>
              <a:lnSpc>
                <a:spcPct val="100000"/>
              </a:lnSpc>
            </a:pPr>
            <a:r>
              <a:rPr lang="en-US" sz="1400" b="0">
                <a:solidFill>
                  <a:srgbClr val="000066"/>
                </a:solidFill>
              </a:rPr>
              <a:t>(code, data, heap, stack)</a:t>
            </a:r>
          </a:p>
        </p:txBody>
      </p:sp>
      <p:sp>
        <p:nvSpPr>
          <p:cNvPr id="64517" name="Rectangle 6"/>
          <p:cNvSpPr>
            <a:spLocks noChangeAspect="1" noChangeArrowheads="1"/>
          </p:cNvSpPr>
          <p:nvPr/>
        </p:nvSpPr>
        <p:spPr bwMode="auto">
          <a:xfrm>
            <a:off x="2995613" y="3438525"/>
            <a:ext cx="2230437" cy="536575"/>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400" b="0">
                <a:solidFill>
                  <a:srgbClr val="000066"/>
                </a:solidFill>
              </a:rPr>
              <a:t>memory mapped region for</a:t>
            </a:r>
          </a:p>
          <a:p>
            <a:pPr>
              <a:lnSpc>
                <a:spcPct val="100000"/>
              </a:lnSpc>
            </a:pPr>
            <a:r>
              <a:rPr lang="en-US" sz="1400" b="0">
                <a:solidFill>
                  <a:srgbClr val="000066"/>
                </a:solidFill>
              </a:rPr>
              <a:t>shared libraries</a:t>
            </a:r>
          </a:p>
        </p:txBody>
      </p:sp>
      <p:sp>
        <p:nvSpPr>
          <p:cNvPr id="64518" name="Rectangle 7"/>
          <p:cNvSpPr>
            <a:spLocks noChangeAspect="1" noChangeArrowheads="1"/>
          </p:cNvSpPr>
          <p:nvPr/>
        </p:nvSpPr>
        <p:spPr bwMode="auto">
          <a:xfrm>
            <a:off x="2995613" y="3971925"/>
            <a:ext cx="2230437" cy="577850"/>
          </a:xfrm>
          <a:prstGeom prst="rect">
            <a:avLst/>
          </a:prstGeom>
          <a:solidFill>
            <a:srgbClr val="C0C0C0"/>
          </a:solidFill>
          <a:ln w="3175">
            <a:solidFill>
              <a:schemeClr val="tx1"/>
            </a:solidFill>
            <a:miter lim="800000"/>
            <a:headEnd/>
            <a:tailEnd/>
          </a:ln>
        </p:spPr>
        <p:txBody>
          <a:bodyPr wrap="none" anchor="ctr"/>
          <a:lstStyle/>
          <a:p>
            <a:pPr>
              <a:lnSpc>
                <a:spcPct val="100000"/>
              </a:lnSpc>
            </a:pPr>
            <a:endParaRPr lang="en-US" sz="1400" b="0">
              <a:solidFill>
                <a:srgbClr val="000066"/>
              </a:solidFill>
            </a:endParaRPr>
          </a:p>
        </p:txBody>
      </p:sp>
      <p:sp>
        <p:nvSpPr>
          <p:cNvPr id="64519" name="Rectangle 8"/>
          <p:cNvSpPr>
            <a:spLocks noChangeAspect="1" noChangeArrowheads="1"/>
          </p:cNvSpPr>
          <p:nvPr/>
        </p:nvSpPr>
        <p:spPr bwMode="auto">
          <a:xfrm>
            <a:off x="2995613" y="4552950"/>
            <a:ext cx="2230437" cy="534988"/>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400" b="0">
                <a:solidFill>
                  <a:srgbClr val="000066"/>
                </a:solidFill>
              </a:rPr>
              <a:t>run-time heap</a:t>
            </a:r>
          </a:p>
          <a:p>
            <a:pPr>
              <a:lnSpc>
                <a:spcPct val="100000"/>
              </a:lnSpc>
            </a:pPr>
            <a:r>
              <a:rPr lang="en-US" sz="1400" b="0">
                <a:solidFill>
                  <a:srgbClr val="000066"/>
                </a:solidFill>
              </a:rPr>
              <a:t>(managed by malloc)</a:t>
            </a:r>
          </a:p>
        </p:txBody>
      </p:sp>
      <p:sp>
        <p:nvSpPr>
          <p:cNvPr id="64520" name="Rectangle 9"/>
          <p:cNvSpPr>
            <a:spLocks noChangeAspect="1" noChangeArrowheads="1"/>
          </p:cNvSpPr>
          <p:nvPr/>
        </p:nvSpPr>
        <p:spPr bwMode="auto">
          <a:xfrm>
            <a:off x="2995613" y="2711450"/>
            <a:ext cx="2230437" cy="725488"/>
          </a:xfrm>
          <a:prstGeom prst="rect">
            <a:avLst/>
          </a:prstGeom>
          <a:solidFill>
            <a:srgbClr val="C0C0C0"/>
          </a:solidFill>
          <a:ln w="3175">
            <a:solidFill>
              <a:schemeClr val="tx1"/>
            </a:solidFill>
            <a:miter lim="800000"/>
            <a:headEnd/>
            <a:tailEnd/>
          </a:ln>
        </p:spPr>
        <p:txBody>
          <a:bodyPr wrap="none" anchor="ctr"/>
          <a:lstStyle/>
          <a:p>
            <a:pPr>
              <a:lnSpc>
                <a:spcPct val="100000"/>
              </a:lnSpc>
            </a:pPr>
            <a:endParaRPr lang="en-US" sz="1400" b="0">
              <a:solidFill>
                <a:srgbClr val="000066"/>
              </a:solidFill>
            </a:endParaRPr>
          </a:p>
        </p:txBody>
      </p:sp>
      <p:sp>
        <p:nvSpPr>
          <p:cNvPr id="64521" name="Line 10"/>
          <p:cNvSpPr>
            <a:spLocks noChangeAspect="1" noChangeShapeType="1"/>
          </p:cNvSpPr>
          <p:nvPr/>
        </p:nvSpPr>
        <p:spPr bwMode="auto">
          <a:xfrm flipH="1" flipV="1">
            <a:off x="4144963" y="4235450"/>
            <a:ext cx="1587" cy="30480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522" name="Rectangle 11"/>
          <p:cNvSpPr>
            <a:spLocks noChangeAspect="1" noChangeArrowheads="1"/>
          </p:cNvSpPr>
          <p:nvPr/>
        </p:nvSpPr>
        <p:spPr bwMode="auto">
          <a:xfrm>
            <a:off x="2995613" y="2443163"/>
            <a:ext cx="2230437" cy="45085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400" b="0">
                <a:solidFill>
                  <a:srgbClr val="000066"/>
                </a:solidFill>
              </a:rPr>
              <a:t>user stack</a:t>
            </a:r>
          </a:p>
          <a:p>
            <a:pPr>
              <a:lnSpc>
                <a:spcPct val="100000"/>
              </a:lnSpc>
            </a:pPr>
            <a:r>
              <a:rPr lang="en-US" sz="1400" b="0">
                <a:solidFill>
                  <a:srgbClr val="000066"/>
                </a:solidFill>
              </a:rPr>
              <a:t>(created at runtime)</a:t>
            </a:r>
          </a:p>
        </p:txBody>
      </p:sp>
      <p:sp>
        <p:nvSpPr>
          <p:cNvPr id="64523" name="Line 12"/>
          <p:cNvSpPr>
            <a:spLocks noChangeAspect="1" noChangeShapeType="1"/>
          </p:cNvSpPr>
          <p:nvPr/>
        </p:nvSpPr>
        <p:spPr bwMode="auto">
          <a:xfrm flipH="1" flipV="1">
            <a:off x="4144963" y="3260725"/>
            <a:ext cx="1587" cy="182563"/>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524" name="Line 13"/>
          <p:cNvSpPr>
            <a:spLocks noChangeAspect="1" noChangeShapeType="1"/>
          </p:cNvSpPr>
          <p:nvPr/>
        </p:nvSpPr>
        <p:spPr bwMode="auto">
          <a:xfrm flipH="1">
            <a:off x="4144963" y="2894013"/>
            <a:ext cx="1587" cy="182562"/>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525" name="Rectangle 14"/>
          <p:cNvSpPr>
            <a:spLocks noChangeAspect="1" noChangeArrowheads="1"/>
          </p:cNvSpPr>
          <p:nvPr/>
        </p:nvSpPr>
        <p:spPr bwMode="auto">
          <a:xfrm>
            <a:off x="2986088" y="6124575"/>
            <a:ext cx="2232025" cy="317500"/>
          </a:xfrm>
          <a:prstGeom prst="rect">
            <a:avLst/>
          </a:prstGeom>
          <a:solidFill>
            <a:srgbClr val="C0C0C0"/>
          </a:solidFill>
          <a:ln w="3175">
            <a:solidFill>
              <a:schemeClr val="tx1"/>
            </a:solidFill>
            <a:miter lim="800000"/>
            <a:headEnd/>
            <a:tailEnd/>
          </a:ln>
        </p:spPr>
        <p:txBody>
          <a:bodyPr wrap="none" anchor="ctr"/>
          <a:lstStyle/>
          <a:p>
            <a:pPr>
              <a:lnSpc>
                <a:spcPct val="100000"/>
              </a:lnSpc>
            </a:pPr>
            <a:r>
              <a:rPr lang="en-US" sz="1400" b="0">
                <a:solidFill>
                  <a:srgbClr val="000066"/>
                </a:solidFill>
              </a:rPr>
              <a:t>unused</a:t>
            </a:r>
          </a:p>
        </p:txBody>
      </p:sp>
      <p:sp>
        <p:nvSpPr>
          <p:cNvPr id="64526" name="Text Box 15"/>
          <p:cNvSpPr txBox="1">
            <a:spLocks noChangeAspect="1" noChangeArrowheads="1"/>
          </p:cNvSpPr>
          <p:nvPr/>
        </p:nvSpPr>
        <p:spPr bwMode="auto">
          <a:xfrm>
            <a:off x="2371725" y="6248400"/>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400" b="0">
                <a:solidFill>
                  <a:srgbClr val="000066"/>
                </a:solidFill>
              </a:rPr>
              <a:t>0</a:t>
            </a:r>
          </a:p>
        </p:txBody>
      </p:sp>
      <p:sp>
        <p:nvSpPr>
          <p:cNvPr id="64527" name="Text Box 16"/>
          <p:cNvSpPr txBox="1">
            <a:spLocks noChangeAspect="1" noChangeArrowheads="1"/>
          </p:cNvSpPr>
          <p:nvPr/>
        </p:nvSpPr>
        <p:spPr bwMode="auto">
          <a:xfrm>
            <a:off x="5470525" y="2771775"/>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400" b="0">
                <a:solidFill>
                  <a:srgbClr val="000066"/>
                </a:solidFill>
              </a:rPr>
              <a:t>%esp (stack pointer)</a:t>
            </a:r>
          </a:p>
        </p:txBody>
      </p:sp>
      <p:sp>
        <p:nvSpPr>
          <p:cNvPr id="64528" name="Line 17"/>
          <p:cNvSpPr>
            <a:spLocks noChangeAspect="1" noChangeShapeType="1"/>
          </p:cNvSpPr>
          <p:nvPr/>
        </p:nvSpPr>
        <p:spPr bwMode="auto">
          <a:xfrm flipH="1">
            <a:off x="5226050" y="2892425"/>
            <a:ext cx="304800" cy="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529" name="Text Box 18"/>
          <p:cNvSpPr txBox="1">
            <a:spLocks noChangeAspect="1" noChangeArrowheads="1"/>
          </p:cNvSpPr>
          <p:nvPr/>
        </p:nvSpPr>
        <p:spPr bwMode="auto">
          <a:xfrm>
            <a:off x="5373688" y="1824038"/>
            <a:ext cx="101282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400" b="0">
                <a:solidFill>
                  <a:srgbClr val="000066"/>
                </a:solidFill>
              </a:rPr>
              <a:t>memory</a:t>
            </a:r>
          </a:p>
          <a:p>
            <a:pPr algn="l">
              <a:lnSpc>
                <a:spcPct val="100000"/>
              </a:lnSpc>
            </a:pPr>
            <a:r>
              <a:rPr lang="en-US" sz="1400" b="0">
                <a:solidFill>
                  <a:srgbClr val="000066"/>
                </a:solidFill>
              </a:rPr>
              <a:t>invisible to</a:t>
            </a:r>
          </a:p>
          <a:p>
            <a:pPr algn="l">
              <a:lnSpc>
                <a:spcPct val="100000"/>
              </a:lnSpc>
            </a:pPr>
            <a:r>
              <a:rPr lang="en-US" sz="1400" b="0">
                <a:solidFill>
                  <a:srgbClr val="000066"/>
                </a:solidFill>
              </a:rPr>
              <a:t>user code</a:t>
            </a:r>
          </a:p>
        </p:txBody>
      </p:sp>
      <p:sp>
        <p:nvSpPr>
          <p:cNvPr id="64530" name="Line 19"/>
          <p:cNvSpPr>
            <a:spLocks noChangeAspect="1" noChangeShapeType="1"/>
          </p:cNvSpPr>
          <p:nvPr/>
        </p:nvSpPr>
        <p:spPr bwMode="auto">
          <a:xfrm flipH="1" flipV="1">
            <a:off x="5302250" y="2041525"/>
            <a:ext cx="1588" cy="365125"/>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531" name="Text Box 20"/>
          <p:cNvSpPr txBox="1">
            <a:spLocks noChangeAspect="1" noChangeArrowheads="1"/>
          </p:cNvSpPr>
          <p:nvPr/>
        </p:nvSpPr>
        <p:spPr bwMode="auto">
          <a:xfrm>
            <a:off x="5592763" y="4419600"/>
            <a:ext cx="4302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400" b="0">
                <a:solidFill>
                  <a:srgbClr val="000066"/>
                </a:solidFill>
              </a:rPr>
              <a:t>brk</a:t>
            </a:r>
          </a:p>
        </p:txBody>
      </p:sp>
      <p:sp>
        <p:nvSpPr>
          <p:cNvPr id="64532" name="Line 21"/>
          <p:cNvSpPr>
            <a:spLocks noChangeAspect="1" noChangeShapeType="1"/>
          </p:cNvSpPr>
          <p:nvPr/>
        </p:nvSpPr>
        <p:spPr bwMode="auto">
          <a:xfrm flipH="1">
            <a:off x="5287963" y="4540250"/>
            <a:ext cx="304800" cy="1588"/>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533" name="Text Box 22"/>
          <p:cNvSpPr txBox="1">
            <a:spLocks noChangeAspect="1" noChangeArrowheads="1"/>
          </p:cNvSpPr>
          <p:nvPr/>
        </p:nvSpPr>
        <p:spPr bwMode="auto">
          <a:xfrm>
            <a:off x="1752600" y="2273300"/>
            <a:ext cx="1247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400" b="0">
                <a:solidFill>
                  <a:srgbClr val="000066"/>
                </a:solidFill>
                <a:latin typeface="Courier New" charset="0"/>
              </a:rPr>
              <a:t>0xc0000000</a:t>
            </a:r>
          </a:p>
        </p:txBody>
      </p:sp>
      <p:sp>
        <p:nvSpPr>
          <p:cNvPr id="64534" name="Text Box 23"/>
          <p:cNvSpPr txBox="1">
            <a:spLocks noChangeAspect="1" noChangeArrowheads="1"/>
          </p:cNvSpPr>
          <p:nvPr/>
        </p:nvSpPr>
        <p:spPr bwMode="auto">
          <a:xfrm>
            <a:off x="1752600" y="5929313"/>
            <a:ext cx="1247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400" b="0">
                <a:solidFill>
                  <a:srgbClr val="000066"/>
                </a:solidFill>
                <a:latin typeface="Courier New" charset="0"/>
              </a:rPr>
              <a:t>0x08048000</a:t>
            </a:r>
          </a:p>
        </p:txBody>
      </p:sp>
      <p:sp>
        <p:nvSpPr>
          <p:cNvPr id="64535" name="Text Box 24"/>
          <p:cNvSpPr txBox="1">
            <a:spLocks noChangeAspect="1" noChangeArrowheads="1"/>
          </p:cNvSpPr>
          <p:nvPr/>
        </p:nvSpPr>
        <p:spPr bwMode="auto">
          <a:xfrm>
            <a:off x="1752600" y="3797300"/>
            <a:ext cx="1247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400" b="0">
                <a:solidFill>
                  <a:srgbClr val="000066"/>
                </a:solidFill>
                <a:latin typeface="Courier New" charset="0"/>
              </a:rPr>
              <a:t>0x40000000</a:t>
            </a:r>
          </a:p>
        </p:txBody>
      </p:sp>
      <p:sp>
        <p:nvSpPr>
          <p:cNvPr id="64536" name="Rectangle 25"/>
          <p:cNvSpPr>
            <a:spLocks noChangeAspect="1" noChangeArrowheads="1"/>
          </p:cNvSpPr>
          <p:nvPr/>
        </p:nvSpPr>
        <p:spPr bwMode="auto">
          <a:xfrm>
            <a:off x="2986088" y="5087938"/>
            <a:ext cx="2232025" cy="536575"/>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400" b="0">
                <a:solidFill>
                  <a:srgbClr val="000066"/>
                </a:solidFill>
              </a:rPr>
              <a:t>read/write segment</a:t>
            </a:r>
          </a:p>
          <a:p>
            <a:pPr>
              <a:lnSpc>
                <a:spcPct val="100000"/>
              </a:lnSpc>
            </a:pPr>
            <a:r>
              <a:rPr lang="en-US" sz="1400" b="0">
                <a:solidFill>
                  <a:srgbClr val="000066"/>
                </a:solidFill>
              </a:rPr>
              <a:t>(.data, .bss)</a:t>
            </a:r>
          </a:p>
        </p:txBody>
      </p:sp>
      <p:sp>
        <p:nvSpPr>
          <p:cNvPr id="64537" name="Rectangle 26"/>
          <p:cNvSpPr>
            <a:spLocks noChangeAspect="1" noChangeArrowheads="1"/>
          </p:cNvSpPr>
          <p:nvPr/>
        </p:nvSpPr>
        <p:spPr bwMode="auto">
          <a:xfrm>
            <a:off x="2986088" y="5589588"/>
            <a:ext cx="2232025" cy="534987"/>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400" b="0">
                <a:solidFill>
                  <a:srgbClr val="000066"/>
                </a:solidFill>
              </a:rPr>
              <a:t>read-only segment</a:t>
            </a:r>
          </a:p>
          <a:p>
            <a:pPr>
              <a:lnSpc>
                <a:spcPct val="100000"/>
              </a:lnSpc>
            </a:pPr>
            <a:r>
              <a:rPr lang="en-US" sz="1400" b="0">
                <a:solidFill>
                  <a:srgbClr val="000066"/>
                </a:solidFill>
              </a:rPr>
              <a:t>(.init, .text, .rodata)</a:t>
            </a:r>
          </a:p>
        </p:txBody>
      </p:sp>
      <p:sp>
        <p:nvSpPr>
          <p:cNvPr id="64538" name="AutoShape 27"/>
          <p:cNvSpPr>
            <a:spLocks noChangeAspect="1"/>
          </p:cNvSpPr>
          <p:nvPr/>
        </p:nvSpPr>
        <p:spPr bwMode="auto">
          <a:xfrm>
            <a:off x="5302250" y="5087938"/>
            <a:ext cx="61913" cy="1036637"/>
          </a:xfrm>
          <a:prstGeom prst="rightBrace">
            <a:avLst>
              <a:gd name="adj1" fmla="val 139529"/>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solidFill>
                <a:srgbClr val="000066"/>
              </a:solidFill>
            </a:endParaRPr>
          </a:p>
        </p:txBody>
      </p:sp>
      <p:sp>
        <p:nvSpPr>
          <p:cNvPr id="64539" name="Text Box 28"/>
          <p:cNvSpPr txBox="1">
            <a:spLocks noChangeAspect="1" noChangeArrowheads="1"/>
          </p:cNvSpPr>
          <p:nvPr/>
        </p:nvSpPr>
        <p:spPr bwMode="auto">
          <a:xfrm>
            <a:off x="5424488" y="5418138"/>
            <a:ext cx="14636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400" b="0">
                <a:solidFill>
                  <a:srgbClr val="000066"/>
                </a:solidFill>
              </a:rPr>
              <a:t>loaded from the </a:t>
            </a:r>
          </a:p>
          <a:p>
            <a:pPr algn="l">
              <a:lnSpc>
                <a:spcPct val="100000"/>
              </a:lnSpc>
            </a:pPr>
            <a:r>
              <a:rPr lang="en-US" sz="1400" b="0">
                <a:solidFill>
                  <a:srgbClr val="000066"/>
                </a:solidFill>
              </a:rPr>
              <a:t>executable file</a:t>
            </a:r>
          </a:p>
        </p:txBody>
      </p:sp>
      <p:sp>
        <p:nvSpPr>
          <p:cNvPr id="64540" name="Text Box 29"/>
          <p:cNvSpPr txBox="1">
            <a:spLocks noChangeAspect="1" noChangeArrowheads="1"/>
          </p:cNvSpPr>
          <p:nvPr/>
        </p:nvSpPr>
        <p:spPr bwMode="auto">
          <a:xfrm>
            <a:off x="1752600" y="1592263"/>
            <a:ext cx="1247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400" b="0">
                <a:solidFill>
                  <a:srgbClr val="000066"/>
                </a:solidFill>
                <a:latin typeface="Courier New" charset="0"/>
              </a:rPr>
              <a:t>0xffffffff</a:t>
            </a:r>
          </a:p>
        </p:txBody>
      </p:sp>
      <p:sp>
        <p:nvSpPr>
          <p:cNvPr id="64541" name="Line 30"/>
          <p:cNvSpPr>
            <a:spLocks noChangeAspect="1" noChangeShapeType="1"/>
          </p:cNvSpPr>
          <p:nvPr/>
        </p:nvSpPr>
        <p:spPr bwMode="auto">
          <a:xfrm>
            <a:off x="2995613" y="2443163"/>
            <a:ext cx="2230437"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Process &amp; OS Conceptual View</a:t>
            </a:r>
            <a:endParaRPr lang="en-US" dirty="0"/>
          </a:p>
        </p:txBody>
      </p:sp>
      <p:sp>
        <p:nvSpPr>
          <p:cNvPr id="3" name="Content Placeholder 2"/>
          <p:cNvSpPr>
            <a:spLocks noGrp="1"/>
          </p:cNvSpPr>
          <p:nvPr>
            <p:ph idx="1"/>
          </p:nvPr>
        </p:nvSpPr>
        <p:spPr>
          <a:xfrm>
            <a:off x="76200" y="1220788"/>
            <a:ext cx="2986088" cy="912812"/>
          </a:xfrm>
        </p:spPr>
        <p:txBody>
          <a:bodyPr/>
          <a:lstStyle/>
          <a:p>
            <a:pPr marL="0" indent="0">
              <a:buFont typeface="Wingdings" charset="0"/>
              <a:buNone/>
              <a:defRPr/>
            </a:pPr>
            <a:r>
              <a:rPr lang="en-US" dirty="0" smtClean="0"/>
              <a:t>Original Concept: </a:t>
            </a:r>
          </a:p>
          <a:p>
            <a:pPr marL="0" indent="0">
              <a:buFont typeface="Wingdings" charset="0"/>
              <a:buNone/>
              <a:defRPr/>
            </a:pPr>
            <a:r>
              <a:rPr lang="en-US" dirty="0" smtClean="0"/>
              <a:t>1 Isolated Process</a:t>
            </a:r>
            <a:endParaRPr lang="en-US" dirty="0"/>
          </a:p>
        </p:txBody>
      </p:sp>
      <p:sp>
        <p:nvSpPr>
          <p:cNvPr id="8" name="Rectangle 7"/>
          <p:cNvSpPr/>
          <p:nvPr/>
        </p:nvSpPr>
        <p:spPr bwMode="auto">
          <a:xfrm>
            <a:off x="609600" y="2362200"/>
            <a:ext cx="1524000" cy="990600"/>
          </a:xfrm>
          <a:prstGeom prst="rect">
            <a:avLst/>
          </a:prstGeom>
          <a:solidFill>
            <a:schemeClr val="bg2">
              <a:lumMod val="60000"/>
              <a:lumOff val="40000"/>
            </a:schemeClr>
          </a:solidFill>
          <a:ln w="19050" cap="flat" cmpd="sng" algn="ctr">
            <a:solidFill>
              <a:srgbClr val="000000"/>
            </a:solidFill>
            <a:prstDash val="solid"/>
            <a:round/>
            <a:headEnd type="none" w="med" len="med"/>
            <a:tailEnd type="none" w="med" len="med"/>
          </a:ln>
          <a:effectLst/>
        </p:spPr>
        <p:txBody>
          <a:bodyPr wrap="none" lIns="45720" rIns="45720"/>
          <a:lstStyle/>
          <a:p>
            <a:pPr>
              <a:defRPr/>
            </a:pPr>
            <a:endParaRPr lang="en-US" sz="2400" dirty="0">
              <a:solidFill>
                <a:srgbClr val="000066"/>
              </a:solidFill>
              <a:latin typeface="Helvetica" pitchFamily="-111" charset="0"/>
            </a:endParaRPr>
          </a:p>
          <a:p>
            <a:pPr>
              <a:defRPr/>
            </a:pPr>
            <a:r>
              <a:rPr lang="en-US" sz="2400" dirty="0">
                <a:solidFill>
                  <a:srgbClr val="000066"/>
                </a:solidFill>
                <a:latin typeface="Helvetica" pitchFamily="-111" charset="0"/>
              </a:rPr>
              <a:t>Process</a:t>
            </a:r>
          </a:p>
        </p:txBody>
      </p:sp>
      <p:sp>
        <p:nvSpPr>
          <p:cNvPr id="9" name="Rectangle 8"/>
          <p:cNvSpPr/>
          <p:nvPr/>
        </p:nvSpPr>
        <p:spPr bwMode="auto">
          <a:xfrm>
            <a:off x="609600" y="5562600"/>
            <a:ext cx="1524000" cy="990600"/>
          </a:xfrm>
          <a:prstGeom prst="rect">
            <a:avLst/>
          </a:prstGeom>
          <a:solidFill>
            <a:schemeClr val="accent1">
              <a:lumMod val="20000"/>
              <a:lumOff val="80000"/>
            </a:schemeClr>
          </a:solidFill>
          <a:ln w="19050" cap="flat" cmpd="sng" algn="ctr">
            <a:solidFill>
              <a:schemeClr val="tx1">
                <a:lumMod val="50000"/>
              </a:schemeClr>
            </a:solidFill>
            <a:prstDash val="solid"/>
            <a:round/>
            <a:headEnd type="none" w="med" len="med"/>
            <a:tailEnd type="none" w="med" len="med"/>
          </a:ln>
          <a:effectLst/>
        </p:spPr>
        <p:txBody>
          <a:bodyPr wrap="none" lIns="45720" rIns="45720"/>
          <a:lstStyle/>
          <a:p>
            <a:pPr>
              <a:defRPr/>
            </a:pPr>
            <a:r>
              <a:rPr lang="en-US" sz="2400" dirty="0">
                <a:solidFill>
                  <a:srgbClr val="000066"/>
                </a:solidFill>
                <a:latin typeface="Helvetica" pitchFamily="-111" charset="0"/>
              </a:rPr>
              <a:t>CPU &amp; </a:t>
            </a:r>
          </a:p>
          <a:p>
            <a:pPr>
              <a:defRPr/>
            </a:pPr>
            <a:r>
              <a:rPr lang="en-US" sz="2400" dirty="0">
                <a:solidFill>
                  <a:srgbClr val="000066"/>
                </a:solidFill>
                <a:latin typeface="Helvetica" pitchFamily="-111" charset="0"/>
              </a:rPr>
              <a:t>Memory</a:t>
            </a:r>
          </a:p>
        </p:txBody>
      </p:sp>
      <p:cxnSp>
        <p:nvCxnSpPr>
          <p:cNvPr id="11" name="Straight Arrow Connector 10"/>
          <p:cNvCxnSpPr>
            <a:stCxn id="8" idx="2"/>
            <a:endCxn id="9" idx="0"/>
          </p:cNvCxnSpPr>
          <p:nvPr/>
        </p:nvCxnSpPr>
        <p:spPr bwMode="auto">
          <a:xfrm>
            <a:off x="1371600" y="3352800"/>
            <a:ext cx="0" cy="2209800"/>
          </a:xfrm>
          <a:prstGeom prst="straightConnector1">
            <a:avLst/>
          </a:prstGeom>
          <a:noFill/>
          <a:ln w="57150" cap="flat" cmpd="sng" algn="ctr">
            <a:solidFill>
              <a:schemeClr val="tx1">
                <a:lumMod val="50000"/>
              </a:schemeClr>
            </a:solidFill>
            <a:prstDash val="solid"/>
            <a:round/>
            <a:headEnd type="triangle" w="med" len="med"/>
            <a:tailEnd type="triangle"/>
          </a:ln>
          <a:effectLst/>
        </p:spPr>
      </p:cxnSp>
      <p:grpSp>
        <p:nvGrpSpPr>
          <p:cNvPr id="10" name="Group 9"/>
          <p:cNvGrpSpPr>
            <a:grpSpLocks/>
          </p:cNvGrpSpPr>
          <p:nvPr/>
        </p:nvGrpSpPr>
        <p:grpSpPr bwMode="auto">
          <a:xfrm>
            <a:off x="3124200" y="1219200"/>
            <a:ext cx="2986088" cy="5334000"/>
            <a:chOff x="3124200" y="1219200"/>
            <a:chExt cx="2986088" cy="5334000"/>
          </a:xfrm>
        </p:grpSpPr>
        <p:sp>
          <p:nvSpPr>
            <p:cNvPr id="65557" name="Rectangle 5"/>
            <p:cNvSpPr>
              <a:spLocks noChangeArrowheads="1"/>
            </p:cNvSpPr>
            <p:nvPr/>
          </p:nvSpPr>
          <p:spPr bwMode="auto">
            <a:xfrm>
              <a:off x="3124200" y="3962400"/>
              <a:ext cx="2438400" cy="990600"/>
            </a:xfrm>
            <a:prstGeom prst="rect">
              <a:avLst/>
            </a:prstGeom>
            <a:solidFill>
              <a:srgbClr val="5C5CFF"/>
            </a:solidFill>
            <a:ln w="19050">
              <a:solidFill>
                <a:srgbClr val="000000"/>
              </a:solidFill>
              <a:round/>
              <a:headEnd/>
              <a:tailEnd/>
            </a:ln>
          </p:spPr>
          <p:txBody>
            <a:bodyPr wrap="none" lIns="45720" rIns="45720"/>
            <a:lstStyle/>
            <a:p>
              <a:endParaRPr lang="en-US" sz="2400">
                <a:solidFill>
                  <a:srgbClr val="000066"/>
                </a:solidFill>
              </a:endParaRPr>
            </a:p>
            <a:p>
              <a:r>
                <a:rPr lang="en-US" sz="2400">
                  <a:solidFill>
                    <a:srgbClr val="000066"/>
                  </a:solidFill>
                </a:rPr>
                <a:t>OS</a:t>
              </a:r>
            </a:p>
          </p:txBody>
        </p:sp>
        <p:sp>
          <p:nvSpPr>
            <p:cNvPr id="12" name="Content Placeholder 2"/>
            <p:cNvSpPr txBox="1">
              <a:spLocks/>
            </p:cNvSpPr>
            <p:nvPr/>
          </p:nvSpPr>
          <p:spPr bwMode="auto">
            <a:xfrm>
              <a:off x="3124200" y="1219200"/>
              <a:ext cx="2986088" cy="912813"/>
            </a:xfrm>
            <a:prstGeom prst="rect">
              <a:avLst/>
            </a:prstGeom>
            <a:noFill/>
            <a:ln w="9525">
              <a:noFill/>
              <a:miter lim="800000"/>
              <a:headEnd/>
              <a:tailEnd/>
            </a:ln>
            <a:effec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1"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pitchFamily="-111"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pitchFamily="-111"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1" charset="0"/>
                  <a:ea typeface="ＭＳ Ｐゴシック" pitchFamily="-111" charset="-128"/>
                </a:defRPr>
              </a:lvl5pPr>
              <a:lvl6pPr marL="29083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6pPr>
              <a:lvl7pPr marL="33655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7pPr>
              <a:lvl8pPr marL="38227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8pPr>
              <a:lvl9pPr marL="42799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9pPr>
            </a:lstStyle>
            <a:p>
              <a:pPr marL="0" indent="0">
                <a:buClr>
                  <a:srgbClr val="660033"/>
                </a:buClr>
                <a:buFont typeface="Wingdings" charset="0"/>
                <a:buNone/>
                <a:defRPr/>
              </a:pPr>
              <a:r>
                <a:rPr lang="en-US" dirty="0" smtClean="0">
                  <a:solidFill>
                    <a:srgbClr val="003300"/>
                  </a:solidFill>
                  <a:latin typeface="Helvetica"/>
                </a:rPr>
                <a:t>Revised Concept: </a:t>
              </a:r>
            </a:p>
            <a:p>
              <a:pPr marL="0" indent="0">
                <a:buClr>
                  <a:srgbClr val="660033"/>
                </a:buClr>
                <a:buFont typeface="Wingdings" charset="0"/>
                <a:buNone/>
                <a:defRPr/>
              </a:pPr>
              <a:r>
                <a:rPr lang="en-US" dirty="0" smtClean="0">
                  <a:solidFill>
                    <a:srgbClr val="003300"/>
                  </a:solidFill>
                  <a:latin typeface="Helvetica"/>
                </a:rPr>
                <a:t>1 Process + OS</a:t>
              </a:r>
              <a:endParaRPr lang="en-US" dirty="0">
                <a:solidFill>
                  <a:srgbClr val="003300"/>
                </a:solidFill>
                <a:latin typeface="Helvetica"/>
              </a:endParaRPr>
            </a:p>
          </p:txBody>
        </p:sp>
        <p:sp>
          <p:nvSpPr>
            <p:cNvPr id="13" name="Rectangle 12"/>
            <p:cNvSpPr/>
            <p:nvPr/>
          </p:nvSpPr>
          <p:spPr bwMode="auto">
            <a:xfrm>
              <a:off x="3581400" y="2362200"/>
              <a:ext cx="1524000" cy="990600"/>
            </a:xfrm>
            <a:prstGeom prst="rect">
              <a:avLst/>
            </a:prstGeom>
            <a:solidFill>
              <a:schemeClr val="bg2">
                <a:lumMod val="60000"/>
                <a:lumOff val="40000"/>
              </a:schemeClr>
            </a:solidFill>
            <a:ln w="19050" cap="flat" cmpd="sng" algn="ctr">
              <a:solidFill>
                <a:srgbClr val="000000"/>
              </a:solidFill>
              <a:prstDash val="solid"/>
              <a:round/>
              <a:headEnd type="none" w="med" len="med"/>
              <a:tailEnd type="none" w="med" len="med"/>
            </a:ln>
            <a:effectLst/>
          </p:spPr>
          <p:txBody>
            <a:bodyPr wrap="none" lIns="45720" rIns="45720"/>
            <a:lstStyle/>
            <a:p>
              <a:pPr>
                <a:defRPr/>
              </a:pPr>
              <a:endParaRPr lang="en-US" sz="2400" dirty="0">
                <a:solidFill>
                  <a:srgbClr val="000066"/>
                </a:solidFill>
                <a:latin typeface="Helvetica" pitchFamily="-111" charset="0"/>
              </a:endParaRPr>
            </a:p>
            <a:p>
              <a:pPr>
                <a:defRPr/>
              </a:pPr>
              <a:r>
                <a:rPr lang="en-US" sz="2400" dirty="0">
                  <a:solidFill>
                    <a:srgbClr val="000066"/>
                  </a:solidFill>
                  <a:latin typeface="Helvetica" pitchFamily="-111" charset="0"/>
                </a:rPr>
                <a:t>Process</a:t>
              </a:r>
            </a:p>
          </p:txBody>
        </p:sp>
        <p:sp>
          <p:nvSpPr>
            <p:cNvPr id="14" name="Rectangle 13"/>
            <p:cNvSpPr/>
            <p:nvPr/>
          </p:nvSpPr>
          <p:spPr bwMode="auto">
            <a:xfrm>
              <a:off x="3581400" y="5562600"/>
              <a:ext cx="1524000" cy="990600"/>
            </a:xfrm>
            <a:prstGeom prst="rect">
              <a:avLst/>
            </a:prstGeom>
            <a:solidFill>
              <a:schemeClr val="accent1">
                <a:lumMod val="20000"/>
                <a:lumOff val="80000"/>
              </a:schemeClr>
            </a:solidFill>
            <a:ln w="19050" cap="flat" cmpd="sng" algn="ctr">
              <a:solidFill>
                <a:schemeClr val="tx1">
                  <a:lumMod val="50000"/>
                </a:schemeClr>
              </a:solidFill>
              <a:prstDash val="solid"/>
              <a:round/>
              <a:headEnd type="none" w="med" len="med"/>
              <a:tailEnd type="none" w="med" len="med"/>
            </a:ln>
            <a:effectLst/>
          </p:spPr>
          <p:txBody>
            <a:bodyPr wrap="none" lIns="45720" rIns="45720"/>
            <a:lstStyle/>
            <a:p>
              <a:pPr>
                <a:defRPr/>
              </a:pPr>
              <a:r>
                <a:rPr lang="en-US" sz="2400" dirty="0">
                  <a:solidFill>
                    <a:srgbClr val="000066"/>
                  </a:solidFill>
                  <a:latin typeface="Helvetica" pitchFamily="-111" charset="0"/>
                </a:rPr>
                <a:t>CPU &amp; </a:t>
              </a:r>
            </a:p>
            <a:p>
              <a:pPr>
                <a:defRPr/>
              </a:pPr>
              <a:r>
                <a:rPr lang="en-US" sz="2400" dirty="0">
                  <a:solidFill>
                    <a:srgbClr val="000066"/>
                  </a:solidFill>
                  <a:latin typeface="Helvetica" pitchFamily="-111" charset="0"/>
                </a:rPr>
                <a:t>Memory</a:t>
              </a:r>
            </a:p>
          </p:txBody>
        </p:sp>
        <p:cxnSp>
          <p:nvCxnSpPr>
            <p:cNvPr id="20" name="Straight Arrow Connector 19"/>
            <p:cNvCxnSpPr/>
            <p:nvPr/>
          </p:nvCxnSpPr>
          <p:spPr bwMode="auto">
            <a:xfrm>
              <a:off x="4343400" y="3352800"/>
              <a:ext cx="0" cy="609600"/>
            </a:xfrm>
            <a:prstGeom prst="straightConnector1">
              <a:avLst/>
            </a:prstGeom>
            <a:noFill/>
            <a:ln w="57150" cap="flat" cmpd="sng" algn="ctr">
              <a:solidFill>
                <a:schemeClr val="tx1">
                  <a:lumMod val="50000"/>
                </a:schemeClr>
              </a:solidFill>
              <a:prstDash val="solid"/>
              <a:round/>
              <a:headEnd type="triangle" w="med" len="med"/>
              <a:tailEnd type="triangle"/>
            </a:ln>
            <a:effectLst/>
          </p:spPr>
        </p:cxnSp>
        <p:cxnSp>
          <p:nvCxnSpPr>
            <p:cNvPr id="21" name="Straight Arrow Connector 20"/>
            <p:cNvCxnSpPr/>
            <p:nvPr/>
          </p:nvCxnSpPr>
          <p:spPr bwMode="auto">
            <a:xfrm>
              <a:off x="4343400" y="4953000"/>
              <a:ext cx="0" cy="609600"/>
            </a:xfrm>
            <a:prstGeom prst="straightConnector1">
              <a:avLst/>
            </a:prstGeom>
            <a:noFill/>
            <a:ln w="57150" cap="flat" cmpd="sng" algn="ctr">
              <a:solidFill>
                <a:schemeClr val="tx1">
                  <a:lumMod val="50000"/>
                </a:schemeClr>
              </a:solidFill>
              <a:prstDash val="solid"/>
              <a:round/>
              <a:headEnd type="triangle" w="med" len="med"/>
              <a:tailEnd type="triangle"/>
            </a:ln>
            <a:effectLst/>
          </p:spPr>
        </p:cxnSp>
        <p:sp>
          <p:nvSpPr>
            <p:cNvPr id="65563" name="TextBox 21"/>
            <p:cNvSpPr txBox="1">
              <a:spLocks noChangeArrowheads="1"/>
            </p:cNvSpPr>
            <p:nvPr/>
          </p:nvSpPr>
          <p:spPr bwMode="auto">
            <a:xfrm>
              <a:off x="3130165" y="3352800"/>
              <a:ext cx="2737235" cy="59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Traps (system calls),</a:t>
              </a:r>
            </a:p>
            <a:p>
              <a:r>
                <a:rPr lang="en-US" sz="1800">
                  <a:solidFill>
                    <a:srgbClr val="000066"/>
                  </a:solidFill>
                </a:rPr>
                <a:t>Interrupts, Signals, etc.</a:t>
              </a:r>
            </a:p>
          </p:txBody>
        </p:sp>
      </p:grpSp>
      <p:grpSp>
        <p:nvGrpSpPr>
          <p:cNvPr id="7" name="Group 6"/>
          <p:cNvGrpSpPr>
            <a:grpSpLocks/>
          </p:cNvGrpSpPr>
          <p:nvPr/>
        </p:nvGrpSpPr>
        <p:grpSpPr bwMode="auto">
          <a:xfrm>
            <a:off x="6310313" y="1219200"/>
            <a:ext cx="2681287" cy="5334000"/>
            <a:chOff x="6310313" y="1219200"/>
            <a:chExt cx="2681287" cy="5334000"/>
          </a:xfrm>
        </p:grpSpPr>
        <p:sp>
          <p:nvSpPr>
            <p:cNvPr id="33" name="Content Placeholder 2"/>
            <p:cNvSpPr txBox="1">
              <a:spLocks/>
            </p:cNvSpPr>
            <p:nvPr/>
          </p:nvSpPr>
          <p:spPr bwMode="auto">
            <a:xfrm>
              <a:off x="6310313" y="1219200"/>
              <a:ext cx="2681287" cy="912813"/>
            </a:xfrm>
            <a:prstGeom prst="rect">
              <a:avLst/>
            </a:prstGeom>
            <a:noFill/>
            <a:ln w="9525">
              <a:noFill/>
              <a:miter lim="800000"/>
              <a:headEnd/>
              <a:tailEnd/>
            </a:ln>
            <a:effec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1"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pitchFamily="-111"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pitchFamily="-111"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1" charset="0"/>
                  <a:ea typeface="ＭＳ Ｐゴシック" pitchFamily="-111" charset="-128"/>
                </a:defRPr>
              </a:lvl5pPr>
              <a:lvl6pPr marL="29083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6pPr>
              <a:lvl7pPr marL="33655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7pPr>
              <a:lvl8pPr marL="38227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8pPr>
              <a:lvl9pPr marL="42799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9pPr>
            </a:lstStyle>
            <a:p>
              <a:pPr marL="0" indent="0">
                <a:buClr>
                  <a:srgbClr val="660033"/>
                </a:buClr>
                <a:buFont typeface="Wingdings" charset="0"/>
                <a:buNone/>
                <a:defRPr/>
              </a:pPr>
              <a:r>
                <a:rPr lang="en-US" dirty="0" smtClean="0">
                  <a:solidFill>
                    <a:srgbClr val="003300"/>
                  </a:solidFill>
                  <a:latin typeface="Helvetica"/>
                </a:rPr>
                <a:t>Overall Concept: </a:t>
              </a:r>
            </a:p>
            <a:p>
              <a:pPr marL="0" indent="0">
                <a:buClr>
                  <a:srgbClr val="660033"/>
                </a:buClr>
                <a:buFont typeface="Wingdings" charset="0"/>
                <a:buNone/>
                <a:defRPr/>
              </a:pPr>
              <a:r>
                <a:rPr lang="en-US" dirty="0" smtClean="0">
                  <a:solidFill>
                    <a:srgbClr val="003300"/>
                  </a:solidFill>
                  <a:latin typeface="Helvetica"/>
                </a:rPr>
                <a:t>Processes + OS</a:t>
              </a:r>
              <a:endParaRPr lang="en-US" dirty="0">
                <a:solidFill>
                  <a:srgbClr val="003300"/>
                </a:solidFill>
                <a:latin typeface="Helvetica"/>
              </a:endParaRPr>
            </a:p>
          </p:txBody>
        </p:sp>
        <p:grpSp>
          <p:nvGrpSpPr>
            <p:cNvPr id="65545" name="Group 3"/>
            <p:cNvGrpSpPr>
              <a:grpSpLocks/>
            </p:cNvGrpSpPr>
            <p:nvPr/>
          </p:nvGrpSpPr>
          <p:grpSpPr bwMode="auto">
            <a:xfrm>
              <a:off x="6553200" y="2362200"/>
              <a:ext cx="2438400" cy="4191000"/>
              <a:chOff x="6553200" y="2362200"/>
              <a:chExt cx="2438400" cy="4191000"/>
            </a:xfrm>
          </p:grpSpPr>
          <p:sp>
            <p:nvSpPr>
              <p:cNvPr id="65546" name="Rectangle 22"/>
              <p:cNvSpPr>
                <a:spLocks noChangeArrowheads="1"/>
              </p:cNvSpPr>
              <p:nvPr/>
            </p:nvSpPr>
            <p:spPr bwMode="auto">
              <a:xfrm>
                <a:off x="6553200" y="3962400"/>
                <a:ext cx="2438400" cy="990600"/>
              </a:xfrm>
              <a:prstGeom prst="rect">
                <a:avLst/>
              </a:prstGeom>
              <a:solidFill>
                <a:srgbClr val="5C5CFF"/>
              </a:solidFill>
              <a:ln w="19050">
                <a:solidFill>
                  <a:srgbClr val="000000"/>
                </a:solidFill>
                <a:round/>
                <a:headEnd/>
                <a:tailEnd/>
              </a:ln>
            </p:spPr>
            <p:txBody>
              <a:bodyPr wrap="none" lIns="45720" rIns="45720"/>
              <a:lstStyle/>
              <a:p>
                <a:endParaRPr lang="en-US" sz="2400">
                  <a:solidFill>
                    <a:srgbClr val="000066"/>
                  </a:solidFill>
                </a:endParaRPr>
              </a:p>
              <a:p>
                <a:r>
                  <a:rPr lang="en-US" sz="2400">
                    <a:solidFill>
                      <a:srgbClr val="000066"/>
                    </a:solidFill>
                  </a:rPr>
                  <a:t>OS</a:t>
                </a:r>
              </a:p>
            </p:txBody>
          </p:sp>
          <p:sp>
            <p:nvSpPr>
              <p:cNvPr id="24" name="Rectangle 23"/>
              <p:cNvSpPr/>
              <p:nvPr/>
            </p:nvSpPr>
            <p:spPr bwMode="auto">
              <a:xfrm>
                <a:off x="6553200" y="2362200"/>
                <a:ext cx="609600" cy="990600"/>
              </a:xfrm>
              <a:prstGeom prst="rect">
                <a:avLst/>
              </a:prstGeom>
              <a:solidFill>
                <a:schemeClr val="bg2">
                  <a:lumMod val="60000"/>
                  <a:lumOff val="40000"/>
                </a:schemeClr>
              </a:solidFill>
              <a:ln w="19050" cap="flat" cmpd="sng" algn="ctr">
                <a:solidFill>
                  <a:srgbClr val="000000"/>
                </a:solidFill>
                <a:prstDash val="solid"/>
                <a:round/>
                <a:headEnd type="none" w="med" len="med"/>
                <a:tailEnd type="none" w="med" len="med"/>
              </a:ln>
              <a:effectLst/>
            </p:spPr>
            <p:txBody>
              <a:bodyPr wrap="none" lIns="45720" rIns="45720"/>
              <a:lstStyle/>
              <a:p>
                <a:pPr>
                  <a:defRPr/>
                </a:pPr>
                <a:endParaRPr lang="en-US" sz="2400" dirty="0">
                  <a:solidFill>
                    <a:srgbClr val="000066"/>
                  </a:solidFill>
                  <a:latin typeface="Helvetica" pitchFamily="-111" charset="0"/>
                </a:endParaRPr>
              </a:p>
              <a:p>
                <a:pPr>
                  <a:defRPr/>
                </a:pPr>
                <a:r>
                  <a:rPr lang="en-US" sz="2400" dirty="0">
                    <a:solidFill>
                      <a:srgbClr val="000066"/>
                    </a:solidFill>
                    <a:latin typeface="Helvetica" pitchFamily="-111" charset="0"/>
                  </a:rPr>
                  <a:t>P1</a:t>
                </a:r>
              </a:p>
            </p:txBody>
          </p:sp>
          <p:sp>
            <p:nvSpPr>
              <p:cNvPr id="25" name="Rectangle 24"/>
              <p:cNvSpPr/>
              <p:nvPr/>
            </p:nvSpPr>
            <p:spPr bwMode="auto">
              <a:xfrm>
                <a:off x="6553200" y="5562600"/>
                <a:ext cx="1371600" cy="990600"/>
              </a:xfrm>
              <a:prstGeom prst="rect">
                <a:avLst/>
              </a:prstGeom>
              <a:solidFill>
                <a:schemeClr val="accent1">
                  <a:lumMod val="20000"/>
                  <a:lumOff val="80000"/>
                </a:schemeClr>
              </a:solidFill>
              <a:ln w="19050" cap="flat" cmpd="sng" algn="ctr">
                <a:solidFill>
                  <a:schemeClr val="tx1">
                    <a:lumMod val="50000"/>
                  </a:schemeClr>
                </a:solidFill>
                <a:prstDash val="solid"/>
                <a:round/>
                <a:headEnd type="none" w="med" len="med"/>
                <a:tailEnd type="none" w="med" len="med"/>
              </a:ln>
              <a:effectLst/>
            </p:spPr>
            <p:txBody>
              <a:bodyPr wrap="none" lIns="45720" rIns="45720"/>
              <a:lstStyle/>
              <a:p>
                <a:pPr>
                  <a:defRPr/>
                </a:pPr>
                <a:r>
                  <a:rPr lang="en-US" sz="2400" dirty="0">
                    <a:solidFill>
                      <a:srgbClr val="000066"/>
                    </a:solidFill>
                    <a:latin typeface="Helvetica" pitchFamily="-111" charset="0"/>
                  </a:rPr>
                  <a:t>CPU &amp; </a:t>
                </a:r>
              </a:p>
              <a:p>
                <a:pPr>
                  <a:defRPr/>
                </a:pPr>
                <a:r>
                  <a:rPr lang="en-US" sz="2400" dirty="0">
                    <a:solidFill>
                      <a:srgbClr val="000066"/>
                    </a:solidFill>
                    <a:latin typeface="Helvetica" pitchFamily="-111" charset="0"/>
                  </a:rPr>
                  <a:t>Memory</a:t>
                </a:r>
              </a:p>
            </p:txBody>
          </p:sp>
          <p:cxnSp>
            <p:nvCxnSpPr>
              <p:cNvPr id="26" name="Straight Arrow Connector 25"/>
              <p:cNvCxnSpPr/>
              <p:nvPr/>
            </p:nvCxnSpPr>
            <p:spPr bwMode="auto">
              <a:xfrm>
                <a:off x="6858000" y="3352800"/>
                <a:ext cx="0" cy="609600"/>
              </a:xfrm>
              <a:prstGeom prst="straightConnector1">
                <a:avLst/>
              </a:prstGeom>
              <a:noFill/>
              <a:ln w="57150" cap="flat" cmpd="sng" algn="ctr">
                <a:solidFill>
                  <a:schemeClr val="tx1">
                    <a:lumMod val="50000"/>
                  </a:schemeClr>
                </a:solidFill>
                <a:prstDash val="solid"/>
                <a:round/>
                <a:headEnd type="triangle" w="med" len="med"/>
                <a:tailEnd type="triangle"/>
              </a:ln>
              <a:effectLst/>
            </p:spPr>
          </p:cxnSp>
          <p:cxnSp>
            <p:nvCxnSpPr>
              <p:cNvPr id="27" name="Straight Arrow Connector 26"/>
              <p:cNvCxnSpPr/>
              <p:nvPr/>
            </p:nvCxnSpPr>
            <p:spPr bwMode="auto">
              <a:xfrm>
                <a:off x="7391400" y="4953000"/>
                <a:ext cx="0" cy="609600"/>
              </a:xfrm>
              <a:prstGeom prst="straightConnector1">
                <a:avLst/>
              </a:prstGeom>
              <a:noFill/>
              <a:ln w="57150" cap="flat" cmpd="sng" algn="ctr">
                <a:solidFill>
                  <a:schemeClr val="tx1">
                    <a:lumMod val="50000"/>
                  </a:schemeClr>
                </a:solidFill>
                <a:prstDash val="solid"/>
                <a:round/>
                <a:headEnd type="triangle" w="med" len="med"/>
                <a:tailEnd type="triangle"/>
              </a:ln>
              <a:effectLst/>
            </p:spPr>
          </p:cxnSp>
          <p:sp>
            <p:nvSpPr>
              <p:cNvPr id="29" name="Rectangle 28"/>
              <p:cNvSpPr/>
              <p:nvPr/>
            </p:nvSpPr>
            <p:spPr bwMode="auto">
              <a:xfrm>
                <a:off x="7467600" y="2362200"/>
                <a:ext cx="609600" cy="990600"/>
              </a:xfrm>
              <a:prstGeom prst="rect">
                <a:avLst/>
              </a:prstGeom>
              <a:solidFill>
                <a:schemeClr val="bg2">
                  <a:lumMod val="60000"/>
                  <a:lumOff val="40000"/>
                </a:schemeClr>
              </a:solidFill>
              <a:ln w="19050" cap="flat" cmpd="sng" algn="ctr">
                <a:solidFill>
                  <a:srgbClr val="000000"/>
                </a:solidFill>
                <a:prstDash val="solid"/>
                <a:round/>
                <a:headEnd type="none" w="med" len="med"/>
                <a:tailEnd type="none" w="med" len="med"/>
              </a:ln>
              <a:effectLst/>
            </p:spPr>
            <p:txBody>
              <a:bodyPr wrap="none" lIns="45720" rIns="45720"/>
              <a:lstStyle/>
              <a:p>
                <a:pPr>
                  <a:defRPr/>
                </a:pPr>
                <a:endParaRPr lang="en-US" sz="2400" dirty="0">
                  <a:solidFill>
                    <a:srgbClr val="000066"/>
                  </a:solidFill>
                  <a:latin typeface="Helvetica" pitchFamily="-111" charset="0"/>
                </a:endParaRPr>
              </a:p>
              <a:p>
                <a:pPr>
                  <a:defRPr/>
                </a:pPr>
                <a:r>
                  <a:rPr lang="en-US" sz="2400" dirty="0">
                    <a:solidFill>
                      <a:srgbClr val="000066"/>
                    </a:solidFill>
                    <a:latin typeface="Helvetica" pitchFamily="-111" charset="0"/>
                  </a:rPr>
                  <a:t>P2</a:t>
                </a:r>
              </a:p>
            </p:txBody>
          </p:sp>
          <p:cxnSp>
            <p:nvCxnSpPr>
              <p:cNvPr id="30" name="Straight Arrow Connector 29"/>
              <p:cNvCxnSpPr/>
              <p:nvPr/>
            </p:nvCxnSpPr>
            <p:spPr bwMode="auto">
              <a:xfrm>
                <a:off x="7772400" y="3352800"/>
                <a:ext cx="0" cy="609600"/>
              </a:xfrm>
              <a:prstGeom prst="straightConnector1">
                <a:avLst/>
              </a:prstGeom>
              <a:noFill/>
              <a:ln w="57150" cap="flat" cmpd="sng" algn="ctr">
                <a:solidFill>
                  <a:schemeClr val="tx1">
                    <a:lumMod val="50000"/>
                  </a:schemeClr>
                </a:solidFill>
                <a:prstDash val="solid"/>
                <a:round/>
                <a:headEnd type="triangle" w="med" len="med"/>
                <a:tailEnd type="triangle"/>
              </a:ln>
              <a:effectLst/>
            </p:spPr>
          </p:cxnSp>
          <p:sp>
            <p:nvSpPr>
              <p:cNvPr id="31" name="Rectangle 30"/>
              <p:cNvSpPr/>
              <p:nvPr/>
            </p:nvSpPr>
            <p:spPr bwMode="auto">
              <a:xfrm>
                <a:off x="8382000" y="2362200"/>
                <a:ext cx="609600" cy="990600"/>
              </a:xfrm>
              <a:prstGeom prst="rect">
                <a:avLst/>
              </a:prstGeom>
              <a:solidFill>
                <a:schemeClr val="bg2">
                  <a:lumMod val="60000"/>
                  <a:lumOff val="40000"/>
                </a:schemeClr>
              </a:solidFill>
              <a:ln w="19050" cap="flat" cmpd="sng" algn="ctr">
                <a:solidFill>
                  <a:srgbClr val="000000"/>
                </a:solidFill>
                <a:prstDash val="solid"/>
                <a:round/>
                <a:headEnd type="none" w="med" len="med"/>
                <a:tailEnd type="none" w="med" len="med"/>
              </a:ln>
              <a:effectLst/>
            </p:spPr>
            <p:txBody>
              <a:bodyPr wrap="none" lIns="45720" rIns="45720"/>
              <a:lstStyle/>
              <a:p>
                <a:pPr>
                  <a:defRPr/>
                </a:pPr>
                <a:endParaRPr lang="en-US" sz="2400" dirty="0">
                  <a:solidFill>
                    <a:srgbClr val="000066"/>
                  </a:solidFill>
                  <a:latin typeface="Helvetica" pitchFamily="-111" charset="0"/>
                </a:endParaRPr>
              </a:p>
              <a:p>
                <a:pPr>
                  <a:defRPr/>
                </a:pPr>
                <a:r>
                  <a:rPr lang="en-US" sz="2400" dirty="0">
                    <a:solidFill>
                      <a:srgbClr val="000066"/>
                    </a:solidFill>
                    <a:latin typeface="Helvetica" pitchFamily="-111" charset="0"/>
                  </a:rPr>
                  <a:t>P3</a:t>
                </a:r>
              </a:p>
            </p:txBody>
          </p:sp>
          <p:cxnSp>
            <p:nvCxnSpPr>
              <p:cNvPr id="32" name="Straight Arrow Connector 31"/>
              <p:cNvCxnSpPr/>
              <p:nvPr/>
            </p:nvCxnSpPr>
            <p:spPr bwMode="auto">
              <a:xfrm>
                <a:off x="8686800" y="3352800"/>
                <a:ext cx="0" cy="609600"/>
              </a:xfrm>
              <a:prstGeom prst="straightConnector1">
                <a:avLst/>
              </a:prstGeom>
              <a:noFill/>
              <a:ln w="57150" cap="flat" cmpd="sng" algn="ctr">
                <a:solidFill>
                  <a:schemeClr val="tx1">
                    <a:lumMod val="50000"/>
                  </a:schemeClr>
                </a:solidFill>
                <a:prstDash val="solid"/>
                <a:round/>
                <a:headEnd type="triangle" w="med" len="med"/>
                <a:tailEnd type="triangle"/>
              </a:ln>
              <a:effectLst/>
            </p:spPr>
          </p:cxnSp>
          <p:sp>
            <p:nvSpPr>
              <p:cNvPr id="28" name="Rectangle 27"/>
              <p:cNvSpPr/>
              <p:nvPr/>
            </p:nvSpPr>
            <p:spPr bwMode="auto">
              <a:xfrm>
                <a:off x="8153400" y="5562600"/>
                <a:ext cx="762000" cy="990600"/>
              </a:xfrm>
              <a:prstGeom prst="rect">
                <a:avLst/>
              </a:prstGeom>
              <a:solidFill>
                <a:schemeClr val="accent1">
                  <a:lumMod val="20000"/>
                  <a:lumOff val="80000"/>
                </a:schemeClr>
              </a:solidFill>
              <a:ln w="19050" cap="flat" cmpd="sng" algn="ctr">
                <a:solidFill>
                  <a:schemeClr val="tx1">
                    <a:lumMod val="50000"/>
                  </a:schemeClr>
                </a:solidFill>
                <a:prstDash val="solid"/>
                <a:round/>
                <a:headEnd type="none" w="med" len="med"/>
                <a:tailEnd type="none" w="med" len="med"/>
              </a:ln>
              <a:effectLst/>
            </p:spPr>
            <p:txBody>
              <a:bodyPr wrap="none" lIns="45720" rIns="45720"/>
              <a:lstStyle/>
              <a:p>
                <a:pPr>
                  <a:defRPr/>
                </a:pPr>
                <a:r>
                  <a:rPr lang="en-US" sz="2400" dirty="0">
                    <a:solidFill>
                      <a:srgbClr val="000066"/>
                    </a:solidFill>
                    <a:latin typeface="Helvetica" pitchFamily="-111" charset="0"/>
                  </a:rPr>
                  <a:t>I/O</a:t>
                </a:r>
              </a:p>
              <a:p>
                <a:pPr>
                  <a:defRPr/>
                </a:pPr>
                <a:r>
                  <a:rPr lang="en-US" sz="2400" dirty="0">
                    <a:solidFill>
                      <a:srgbClr val="000066"/>
                    </a:solidFill>
                    <a:latin typeface="Helvetica" pitchFamily="-111" charset="0"/>
                  </a:rPr>
                  <a:t>HW</a:t>
                </a:r>
              </a:p>
            </p:txBody>
          </p:sp>
          <p:cxnSp>
            <p:nvCxnSpPr>
              <p:cNvPr id="34" name="Straight Arrow Connector 33"/>
              <p:cNvCxnSpPr/>
              <p:nvPr/>
            </p:nvCxnSpPr>
            <p:spPr bwMode="auto">
              <a:xfrm>
                <a:off x="8458200" y="4953000"/>
                <a:ext cx="0" cy="609600"/>
              </a:xfrm>
              <a:prstGeom prst="straightConnector1">
                <a:avLst/>
              </a:prstGeom>
              <a:noFill/>
              <a:ln w="57150" cap="flat" cmpd="sng" algn="ctr">
                <a:solidFill>
                  <a:schemeClr val="tx1">
                    <a:lumMod val="50000"/>
                  </a:schemeClr>
                </a:solidFill>
                <a:prstDash val="solid"/>
                <a:round/>
                <a:headEnd type="triangle" w="med" len="med"/>
                <a:tailEnd type="triangle"/>
              </a:ln>
              <a:effectLst/>
            </p:spPr>
          </p:cxnSp>
        </p:grpSp>
      </p:gr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a:xfrm>
            <a:off x="533400" y="228600"/>
            <a:ext cx="7419975" cy="573088"/>
          </a:xfrm>
        </p:spPr>
        <p:txBody>
          <a:bodyPr/>
          <a:lstStyle/>
          <a:p>
            <a:pPr eaLnBrk="1" hangingPunct="1">
              <a:defRPr/>
            </a:pPr>
            <a:r>
              <a:rPr lang="en-US">
                <a:latin typeface="Courier New" charset="0"/>
              </a:rPr>
              <a:t>fork</a:t>
            </a:r>
            <a:r>
              <a:rPr lang="en-US"/>
              <a:t>: Creating new processes</a:t>
            </a:r>
          </a:p>
        </p:txBody>
      </p:sp>
      <p:sp>
        <p:nvSpPr>
          <p:cNvPr id="489475" name="Rectangle 3"/>
          <p:cNvSpPr>
            <a:spLocks noGrp="1" noChangeArrowheads="1"/>
          </p:cNvSpPr>
          <p:nvPr>
            <p:ph type="body" idx="1"/>
          </p:nvPr>
        </p:nvSpPr>
        <p:spPr>
          <a:xfrm>
            <a:off x="290513" y="1295400"/>
            <a:ext cx="8307387" cy="1966913"/>
          </a:xfrm>
        </p:spPr>
        <p:txBody>
          <a:bodyPr/>
          <a:lstStyle/>
          <a:p>
            <a:pPr eaLnBrk="1" hangingPunct="1">
              <a:buFont typeface="Wingdings" charset="0"/>
              <a:buNone/>
              <a:defRPr/>
            </a:pPr>
            <a:r>
              <a:rPr lang="en-US" dirty="0" err="1">
                <a:latin typeface="Courier New" charset="0"/>
              </a:rPr>
              <a:t>int</a:t>
            </a:r>
            <a:r>
              <a:rPr lang="en-US" dirty="0">
                <a:latin typeface="Courier New" charset="0"/>
              </a:rPr>
              <a:t> fork(void)</a:t>
            </a:r>
            <a:endParaRPr lang="en-US" dirty="0">
              <a:latin typeface="Helvetica" charset="0"/>
            </a:endParaRPr>
          </a:p>
          <a:p>
            <a:pPr lvl="1" eaLnBrk="1" hangingPunct="1">
              <a:defRPr/>
            </a:pPr>
            <a:r>
              <a:rPr lang="en-US">
                <a:latin typeface="Helvetica" charset="0"/>
                <a:ea typeface="ＭＳ Ｐゴシック" charset="0"/>
              </a:rPr>
              <a:t>creates a new process (child process) that is identical to the calling process (parent process)</a:t>
            </a:r>
          </a:p>
          <a:p>
            <a:pPr lvl="1" eaLnBrk="1" hangingPunct="1">
              <a:defRPr/>
            </a:pPr>
            <a:r>
              <a:rPr lang="en-US" dirty="0">
                <a:latin typeface="Helvetica" charset="0"/>
                <a:ea typeface="ＭＳ Ｐゴシック" charset="0"/>
              </a:rPr>
              <a:t>returns 0 to the child process</a:t>
            </a:r>
          </a:p>
          <a:p>
            <a:pPr lvl="1" eaLnBrk="1" hangingPunct="1">
              <a:defRPr/>
            </a:pPr>
            <a:r>
              <a:rPr lang="en-US" dirty="0">
                <a:latin typeface="Helvetica" charset="0"/>
                <a:ea typeface="ＭＳ Ｐゴシック" charset="0"/>
              </a:rPr>
              <a:t>returns child</a:t>
            </a:r>
            <a:r>
              <a:rPr lang="ja-JP" altLang="en-US" dirty="0">
                <a:latin typeface="Helvetica" charset="0"/>
                <a:ea typeface="ＭＳ Ｐゴシック" charset="0"/>
              </a:rPr>
              <a:t>’</a:t>
            </a:r>
            <a:r>
              <a:rPr lang="en-US" altLang="ja-JP" dirty="0">
                <a:latin typeface="Helvetica" charset="0"/>
                <a:ea typeface="ＭＳ Ｐゴシック" charset="0"/>
              </a:rPr>
              <a:t>s </a:t>
            </a:r>
            <a:r>
              <a:rPr lang="en-US" altLang="ja-JP" dirty="0" err="1">
                <a:latin typeface="Courier New" charset="0"/>
                <a:ea typeface="ＭＳ Ｐゴシック" charset="0"/>
              </a:rPr>
              <a:t>pid</a:t>
            </a:r>
            <a:r>
              <a:rPr lang="en-US" altLang="ja-JP" dirty="0">
                <a:latin typeface="Helvetica" charset="0"/>
                <a:ea typeface="ＭＳ Ｐゴシック" charset="0"/>
              </a:rPr>
              <a:t> to the parent process </a:t>
            </a:r>
            <a:endParaRPr lang="en-US" dirty="0">
              <a:latin typeface="Helvetica" charset="0"/>
              <a:ea typeface="ＭＳ Ｐゴシック" charset="0"/>
            </a:endParaRPr>
          </a:p>
        </p:txBody>
      </p:sp>
      <p:sp>
        <p:nvSpPr>
          <p:cNvPr id="66563" name="Text Box 4"/>
          <p:cNvSpPr txBox="1">
            <a:spLocks noChangeArrowheads="1"/>
          </p:cNvSpPr>
          <p:nvPr/>
        </p:nvSpPr>
        <p:spPr bwMode="auto">
          <a:xfrm>
            <a:off x="946150" y="3438525"/>
            <a:ext cx="4692650" cy="1468438"/>
          </a:xfrm>
          <a:prstGeom prst="rect">
            <a:avLst/>
          </a:prstGeom>
          <a:solidFill>
            <a:srgbClr val="FFFF99"/>
          </a:solidFill>
          <a:ln w="3175">
            <a:solidFill>
              <a:schemeClr val="tx1"/>
            </a:solidFill>
            <a:miter lim="800000"/>
            <a:headEnd/>
            <a:tailEnd/>
          </a:ln>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if (fork() == 0) {</a:t>
            </a:r>
          </a:p>
          <a:p>
            <a:pPr algn="l">
              <a:lnSpc>
                <a:spcPct val="100000"/>
              </a:lnSpc>
            </a:pPr>
            <a:r>
              <a:rPr lang="en-US" sz="1800">
                <a:solidFill>
                  <a:srgbClr val="000066"/>
                </a:solidFill>
                <a:latin typeface="Courier New" charset="0"/>
              </a:rPr>
              <a:t>   printf("hello from child\n");</a:t>
            </a:r>
          </a:p>
          <a:p>
            <a:pPr algn="l">
              <a:lnSpc>
                <a:spcPct val="100000"/>
              </a:lnSpc>
            </a:pPr>
            <a:r>
              <a:rPr lang="en-US" sz="1800">
                <a:solidFill>
                  <a:srgbClr val="000066"/>
                </a:solidFill>
                <a:latin typeface="Courier New" charset="0"/>
              </a:rPr>
              <a:t>} else { </a:t>
            </a:r>
          </a:p>
          <a:p>
            <a:pPr algn="l">
              <a:lnSpc>
                <a:spcPct val="100000"/>
              </a:lnSpc>
            </a:pPr>
            <a:r>
              <a:rPr lang="en-US" sz="1800">
                <a:solidFill>
                  <a:srgbClr val="000066"/>
                </a:solidFill>
                <a:latin typeface="Courier New" charset="0"/>
              </a:rPr>
              <a:t>   printf("hello from parent\n");</a:t>
            </a:r>
          </a:p>
          <a:p>
            <a:pPr algn="l">
              <a:lnSpc>
                <a:spcPct val="100000"/>
              </a:lnSpc>
            </a:pPr>
            <a:r>
              <a:rPr lang="en-US" sz="1800">
                <a:solidFill>
                  <a:srgbClr val="000066"/>
                </a:solidFill>
                <a:latin typeface="Courier New" charset="0"/>
              </a:rPr>
              <a:t>}</a:t>
            </a:r>
          </a:p>
        </p:txBody>
      </p:sp>
      <p:sp>
        <p:nvSpPr>
          <p:cNvPr id="66564" name="Text Box 5"/>
          <p:cNvSpPr txBox="1">
            <a:spLocks noChangeArrowheads="1"/>
          </p:cNvSpPr>
          <p:nvPr/>
        </p:nvSpPr>
        <p:spPr bwMode="auto">
          <a:xfrm>
            <a:off x="2057400" y="5181600"/>
            <a:ext cx="26225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Fork is interesting</a:t>
            </a:r>
          </a:p>
          <a:p>
            <a:pPr algn="l">
              <a:lnSpc>
                <a:spcPct val="100000"/>
              </a:lnSpc>
            </a:pPr>
            <a:r>
              <a:rPr lang="en-US" sz="1800">
                <a:solidFill>
                  <a:srgbClr val="000066"/>
                </a:solidFill>
              </a:rPr>
              <a:t>(and often confusing)</a:t>
            </a:r>
          </a:p>
          <a:p>
            <a:pPr algn="l">
              <a:lnSpc>
                <a:spcPct val="100000"/>
              </a:lnSpc>
            </a:pPr>
            <a:r>
              <a:rPr lang="en-US" sz="1800">
                <a:solidFill>
                  <a:srgbClr val="000066"/>
                </a:solidFill>
              </a:rPr>
              <a:t>because it is called</a:t>
            </a:r>
          </a:p>
          <a:p>
            <a:pPr algn="l">
              <a:lnSpc>
                <a:spcPct val="100000"/>
              </a:lnSpc>
            </a:pPr>
            <a:r>
              <a:rPr lang="en-US" sz="1800" i="1">
                <a:solidFill>
                  <a:srgbClr val="000066"/>
                </a:solidFill>
              </a:rPr>
              <a:t>once </a:t>
            </a:r>
            <a:r>
              <a:rPr lang="en-US" sz="1800">
                <a:solidFill>
                  <a:srgbClr val="000066"/>
                </a:solidFill>
              </a:rPr>
              <a:t>but returns </a:t>
            </a:r>
            <a:r>
              <a:rPr lang="en-US" sz="1800" i="1">
                <a:solidFill>
                  <a:srgbClr val="000066"/>
                </a:solidFill>
              </a:rPr>
              <a:t>twice</a:t>
            </a:r>
            <a:endParaRPr lang="en-US" sz="1800">
              <a:solidFill>
                <a:srgbClr val="000066"/>
              </a:solidFill>
            </a:endParaRPr>
          </a:p>
        </p:txBody>
      </p:sp>
      <p:cxnSp>
        <p:nvCxnSpPr>
          <p:cNvPr id="3" name="Straight Arrow Connector 2"/>
          <p:cNvCxnSpPr/>
          <p:nvPr/>
        </p:nvCxnSpPr>
        <p:spPr bwMode="auto">
          <a:xfrm>
            <a:off x="7112000" y="3048000"/>
            <a:ext cx="0" cy="2971800"/>
          </a:xfrm>
          <a:prstGeom prst="straightConnector1">
            <a:avLst/>
          </a:prstGeom>
          <a:noFill/>
          <a:ln w="38100" cap="flat" cmpd="sng" algn="ctr">
            <a:solidFill>
              <a:schemeClr val="tx1">
                <a:lumMod val="50000"/>
              </a:schemeClr>
            </a:solidFill>
            <a:prstDash val="solid"/>
            <a:round/>
            <a:headEnd type="none" w="med" len="med"/>
            <a:tailEnd type="triangle"/>
          </a:ln>
          <a:effectLst/>
        </p:spPr>
      </p:cxnSp>
      <p:cxnSp>
        <p:nvCxnSpPr>
          <p:cNvPr id="8" name="Straight Arrow Connector 7"/>
          <p:cNvCxnSpPr/>
          <p:nvPr/>
        </p:nvCxnSpPr>
        <p:spPr bwMode="auto">
          <a:xfrm>
            <a:off x="8102600" y="5105400"/>
            <a:ext cx="0" cy="914400"/>
          </a:xfrm>
          <a:prstGeom prst="straightConnector1">
            <a:avLst/>
          </a:prstGeom>
          <a:noFill/>
          <a:ln w="38100" cap="flat" cmpd="sng" algn="ctr">
            <a:solidFill>
              <a:schemeClr val="tx1">
                <a:lumMod val="50000"/>
              </a:schemeClr>
            </a:solidFill>
            <a:prstDash val="solid"/>
            <a:round/>
            <a:headEnd type="none" w="med" len="med"/>
            <a:tailEnd type="triangle"/>
          </a:ln>
          <a:effectLst/>
        </p:spPr>
      </p:cxnSp>
      <p:cxnSp>
        <p:nvCxnSpPr>
          <p:cNvPr id="10" name="Straight Arrow Connector 9"/>
          <p:cNvCxnSpPr/>
          <p:nvPr/>
        </p:nvCxnSpPr>
        <p:spPr bwMode="auto">
          <a:xfrm>
            <a:off x="7112000" y="4191000"/>
            <a:ext cx="990600" cy="914400"/>
          </a:xfrm>
          <a:prstGeom prst="straightConnector1">
            <a:avLst/>
          </a:prstGeom>
          <a:noFill/>
          <a:ln w="38100" cap="flat" cmpd="sng" algn="ctr">
            <a:solidFill>
              <a:schemeClr val="tx1">
                <a:lumMod val="50000"/>
              </a:schemeClr>
            </a:solidFill>
            <a:prstDash val="solid"/>
            <a:round/>
            <a:headEnd type="none" w="med" len="med"/>
            <a:tailEnd type="triangle"/>
          </a:ln>
          <a:effectLst/>
        </p:spPr>
      </p:cxnSp>
      <p:sp>
        <p:nvSpPr>
          <p:cNvPr id="9" name="TextBox 8"/>
          <p:cNvSpPr txBox="1">
            <a:spLocks noChangeArrowheads="1"/>
          </p:cNvSpPr>
          <p:nvPr/>
        </p:nvSpPr>
        <p:spPr bwMode="auto">
          <a:xfrm>
            <a:off x="6665913" y="2667000"/>
            <a:ext cx="903287"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parent</a:t>
            </a:r>
          </a:p>
        </p:txBody>
      </p:sp>
      <p:sp>
        <p:nvSpPr>
          <p:cNvPr id="15" name="TextBox 14"/>
          <p:cNvSpPr txBox="1">
            <a:spLocks noChangeArrowheads="1"/>
          </p:cNvSpPr>
          <p:nvPr/>
        </p:nvSpPr>
        <p:spPr bwMode="auto">
          <a:xfrm>
            <a:off x="7734300" y="4572000"/>
            <a:ext cx="7239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child</a:t>
            </a:r>
          </a:p>
        </p:txBody>
      </p:sp>
      <p:sp>
        <p:nvSpPr>
          <p:cNvPr id="11" name="TextBox 10"/>
          <p:cNvSpPr txBox="1">
            <a:spLocks noChangeArrowheads="1"/>
          </p:cNvSpPr>
          <p:nvPr/>
        </p:nvSpPr>
        <p:spPr bwMode="auto">
          <a:xfrm>
            <a:off x="7086600" y="3921125"/>
            <a:ext cx="10160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fork()</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dissolve">
                                      <p:cBhvr>
                                        <p:cTn id="19" dur="500"/>
                                        <p:tgtEl>
                                          <p:spTgt spid="15"/>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a:xfrm>
            <a:off x="762000" y="228600"/>
            <a:ext cx="5699125" cy="573088"/>
          </a:xfrm>
        </p:spPr>
        <p:txBody>
          <a:bodyPr/>
          <a:lstStyle/>
          <a:p>
            <a:pPr eaLnBrk="1" hangingPunct="1">
              <a:defRPr/>
            </a:pPr>
            <a:r>
              <a:rPr lang="en-US"/>
              <a:t>Fork Example #1</a:t>
            </a:r>
          </a:p>
        </p:txBody>
      </p:sp>
      <p:sp>
        <p:nvSpPr>
          <p:cNvPr id="67586" name="Text Box 3"/>
          <p:cNvSpPr txBox="1">
            <a:spLocks noChangeArrowheads="1"/>
          </p:cNvSpPr>
          <p:nvPr/>
        </p:nvSpPr>
        <p:spPr bwMode="auto">
          <a:xfrm>
            <a:off x="228600" y="914400"/>
            <a:ext cx="8515350" cy="3116263"/>
          </a:xfrm>
          <a:prstGeom prst="rect">
            <a:avLst/>
          </a:prstGeom>
          <a:solidFill>
            <a:srgbClr val="FFFF99"/>
          </a:solidFill>
          <a:ln w="3175">
            <a:solidFill>
              <a:schemeClr val="tx1"/>
            </a:solidFill>
            <a:miter lim="800000"/>
            <a:headEnd/>
            <a:tailEnd/>
          </a:ln>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void fork1()</a:t>
            </a:r>
          </a:p>
          <a:p>
            <a:pPr algn="l">
              <a:lnSpc>
                <a:spcPct val="100000"/>
              </a:lnSpc>
            </a:pPr>
            <a:r>
              <a:rPr lang="en-US" sz="1800">
                <a:solidFill>
                  <a:srgbClr val="000066"/>
                </a:solidFill>
                <a:latin typeface="Courier New" charset="0"/>
              </a:rPr>
              <a:t>{</a:t>
            </a:r>
          </a:p>
          <a:p>
            <a:pPr algn="l">
              <a:lnSpc>
                <a:spcPct val="100000"/>
              </a:lnSpc>
            </a:pPr>
            <a:r>
              <a:rPr lang="en-US" sz="1800">
                <a:solidFill>
                  <a:srgbClr val="000066"/>
                </a:solidFill>
                <a:latin typeface="Courier New" charset="0"/>
              </a:rPr>
              <a:t>    int x = 1;</a:t>
            </a:r>
          </a:p>
          <a:p>
            <a:pPr algn="l">
              <a:lnSpc>
                <a:spcPct val="100000"/>
              </a:lnSpc>
            </a:pPr>
            <a:r>
              <a:rPr lang="en-US" sz="1800">
                <a:solidFill>
                  <a:srgbClr val="000066"/>
                </a:solidFill>
                <a:latin typeface="Courier New" charset="0"/>
              </a:rPr>
              <a:t>    pid_t pid = fork();</a:t>
            </a:r>
          </a:p>
          <a:p>
            <a:pPr algn="l">
              <a:lnSpc>
                <a:spcPct val="100000"/>
              </a:lnSpc>
            </a:pPr>
            <a:r>
              <a:rPr lang="en-US" sz="1800">
                <a:solidFill>
                  <a:srgbClr val="000066"/>
                </a:solidFill>
                <a:latin typeface="Courier New" charset="0"/>
              </a:rPr>
              <a:t>    if (pid == 0) {</a:t>
            </a:r>
          </a:p>
          <a:p>
            <a:pPr algn="l">
              <a:lnSpc>
                <a:spcPct val="100000"/>
              </a:lnSpc>
            </a:pPr>
            <a:r>
              <a:rPr lang="en-US" sz="1800">
                <a:solidFill>
                  <a:srgbClr val="000066"/>
                </a:solidFill>
                <a:latin typeface="Courier New" charset="0"/>
              </a:rPr>
              <a:t>	printf("Child has x = %d\n", ++x);</a:t>
            </a:r>
          </a:p>
          <a:p>
            <a:pPr algn="l">
              <a:lnSpc>
                <a:spcPct val="100000"/>
              </a:lnSpc>
            </a:pPr>
            <a:r>
              <a:rPr lang="en-US" sz="1800">
                <a:solidFill>
                  <a:srgbClr val="000066"/>
                </a:solidFill>
                <a:latin typeface="Courier New" charset="0"/>
              </a:rPr>
              <a:t>    } else {</a:t>
            </a:r>
          </a:p>
          <a:p>
            <a:pPr algn="l">
              <a:lnSpc>
                <a:spcPct val="100000"/>
              </a:lnSpc>
            </a:pPr>
            <a:r>
              <a:rPr lang="en-US" sz="1800">
                <a:solidFill>
                  <a:srgbClr val="000066"/>
                </a:solidFill>
                <a:latin typeface="Courier New" charset="0"/>
              </a:rPr>
              <a:t>	printf("Parent has x = %d\n", --x);</a:t>
            </a:r>
          </a:p>
          <a:p>
            <a:pPr algn="l">
              <a:lnSpc>
                <a:spcPct val="100000"/>
              </a:lnSpc>
            </a:pPr>
            <a:r>
              <a:rPr lang="en-US" sz="1800">
                <a:solidFill>
                  <a:srgbClr val="000066"/>
                </a:solidFill>
                <a:latin typeface="Courier New" charset="0"/>
              </a:rPr>
              <a:t>    }</a:t>
            </a:r>
          </a:p>
          <a:p>
            <a:pPr algn="l">
              <a:lnSpc>
                <a:spcPct val="100000"/>
              </a:lnSpc>
            </a:pPr>
            <a:r>
              <a:rPr lang="en-US" sz="1800">
                <a:solidFill>
                  <a:srgbClr val="000066"/>
                </a:solidFill>
                <a:latin typeface="Courier New" charset="0"/>
              </a:rPr>
              <a:t>    printf("Bye from process %d with x = %d\n", getpid(), x);</a:t>
            </a:r>
          </a:p>
          <a:p>
            <a:pPr algn="l">
              <a:lnSpc>
                <a:spcPct val="100000"/>
              </a:lnSpc>
            </a:pPr>
            <a:r>
              <a:rPr lang="en-US" sz="1800">
                <a:solidFill>
                  <a:srgbClr val="000066"/>
                </a:solidFill>
                <a:latin typeface="Courier New" charset="0"/>
              </a:rPr>
              <a:t>}</a:t>
            </a:r>
          </a:p>
        </p:txBody>
      </p:sp>
      <p:sp>
        <p:nvSpPr>
          <p:cNvPr id="490500" name="Rectangle 4"/>
          <p:cNvSpPr>
            <a:spLocks noGrp="1" noChangeArrowheads="1"/>
          </p:cNvSpPr>
          <p:nvPr>
            <p:ph type="body" idx="1"/>
          </p:nvPr>
        </p:nvSpPr>
        <p:spPr>
          <a:xfrm>
            <a:off x="290513" y="4038600"/>
            <a:ext cx="8307387" cy="2406650"/>
          </a:xfrm>
        </p:spPr>
        <p:txBody>
          <a:bodyPr/>
          <a:lstStyle/>
          <a:p>
            <a:pPr eaLnBrk="1" hangingPunct="1">
              <a:buFont typeface="Wingdings" charset="0"/>
              <a:buNone/>
              <a:defRPr/>
            </a:pPr>
            <a:r>
              <a:rPr lang="en-US" dirty="0"/>
              <a:t>Key Points</a:t>
            </a:r>
          </a:p>
          <a:p>
            <a:pPr lvl="1" eaLnBrk="1" hangingPunct="1">
              <a:defRPr/>
            </a:pPr>
            <a:r>
              <a:rPr lang="en-US" dirty="0">
                <a:ea typeface="ＭＳ Ｐゴシック" charset="0"/>
              </a:rPr>
              <a:t>Parent and child both run same </a:t>
            </a:r>
            <a:r>
              <a:rPr lang="en-US" dirty="0" smtClean="0">
                <a:ea typeface="ＭＳ Ｐゴシック" charset="0"/>
              </a:rPr>
              <a:t>code, i.e. they start as </a:t>
            </a:r>
            <a:r>
              <a:rPr lang="en-US" i="1" dirty="0" smtClean="0">
                <a:solidFill>
                  <a:srgbClr val="FF0000"/>
                </a:solidFill>
                <a:ea typeface="ＭＳ Ｐゴシック" charset="0"/>
              </a:rPr>
              <a:t>twins</a:t>
            </a:r>
            <a:r>
              <a:rPr lang="en-US" dirty="0" smtClean="0">
                <a:ea typeface="ＭＳ Ｐゴシック" charset="0"/>
              </a:rPr>
              <a:t>!</a:t>
            </a:r>
            <a:endParaRPr lang="en-US" dirty="0">
              <a:ea typeface="ＭＳ Ｐゴシック" charset="0"/>
            </a:endParaRPr>
          </a:p>
          <a:p>
            <a:pPr lvl="2" eaLnBrk="1" hangingPunct="1">
              <a:defRPr/>
            </a:pPr>
            <a:r>
              <a:rPr lang="en-US" sz="1800" dirty="0" smtClean="0">
                <a:ea typeface="ＭＳ Ｐゴシック" charset="0"/>
              </a:rPr>
              <a:t>Except </a:t>
            </a:r>
            <a:r>
              <a:rPr lang="en-US" sz="1800" dirty="0">
                <a:ea typeface="ＭＳ Ｐゴシック" charset="0"/>
              </a:rPr>
              <a:t>parent </a:t>
            </a:r>
            <a:r>
              <a:rPr lang="en-US" sz="1800" dirty="0" smtClean="0">
                <a:ea typeface="ＭＳ Ｐゴシック" charset="0"/>
              </a:rPr>
              <a:t>differs from </a:t>
            </a:r>
            <a:r>
              <a:rPr lang="en-US" sz="1800" dirty="0">
                <a:ea typeface="ＭＳ Ｐゴシック" charset="0"/>
              </a:rPr>
              <a:t>child by return value from </a:t>
            </a:r>
            <a:r>
              <a:rPr lang="en-US" sz="1800" dirty="0">
                <a:latin typeface="Courier New" charset="0"/>
                <a:ea typeface="ＭＳ Ｐゴシック" charset="0"/>
              </a:rPr>
              <a:t>fork</a:t>
            </a:r>
          </a:p>
          <a:p>
            <a:pPr lvl="1" eaLnBrk="1" hangingPunct="1">
              <a:defRPr/>
            </a:pPr>
            <a:r>
              <a:rPr lang="en-US" dirty="0">
                <a:ea typeface="ＭＳ Ｐゴシック" charset="0"/>
              </a:rPr>
              <a:t>Start with same state, but each has private copy</a:t>
            </a:r>
          </a:p>
          <a:p>
            <a:pPr lvl="2" eaLnBrk="1" hangingPunct="1">
              <a:defRPr/>
            </a:pPr>
            <a:r>
              <a:rPr lang="en-US" sz="1800" dirty="0">
                <a:ea typeface="ＭＳ Ｐゴシック" charset="0"/>
              </a:rPr>
              <a:t>Including shared output file descriptor</a:t>
            </a:r>
          </a:p>
          <a:p>
            <a:pPr lvl="2" eaLnBrk="1" hangingPunct="1">
              <a:defRPr/>
            </a:pPr>
            <a:r>
              <a:rPr lang="en-US" sz="1800" dirty="0">
                <a:ea typeface="ＭＳ Ｐゴシック" charset="0"/>
              </a:rPr>
              <a:t>Relative ordering of their print statements undefined</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0500">
                                            <p:txEl>
                                              <p:pRg st="0" end="0"/>
                                            </p:txEl>
                                          </p:spTgt>
                                        </p:tgtEl>
                                        <p:attrNameLst>
                                          <p:attrName>style.visibility</p:attrName>
                                        </p:attrNameLst>
                                      </p:cBhvr>
                                      <p:to>
                                        <p:strVal val="visible"/>
                                      </p:to>
                                    </p:set>
                                    <p:animEffect transition="in" filter="dissolve">
                                      <p:cBhvr>
                                        <p:cTn id="7" dur="500"/>
                                        <p:tgtEl>
                                          <p:spTgt spid="49050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90500">
                                            <p:txEl>
                                              <p:pRg st="1" end="1"/>
                                            </p:txEl>
                                          </p:spTgt>
                                        </p:tgtEl>
                                        <p:attrNameLst>
                                          <p:attrName>style.visibility</p:attrName>
                                        </p:attrNameLst>
                                      </p:cBhvr>
                                      <p:to>
                                        <p:strVal val="visible"/>
                                      </p:to>
                                    </p:set>
                                    <p:animEffect transition="in" filter="dissolve">
                                      <p:cBhvr>
                                        <p:cTn id="12" dur="500"/>
                                        <p:tgtEl>
                                          <p:spTgt spid="490500">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90500">
                                            <p:txEl>
                                              <p:pRg st="2" end="2"/>
                                            </p:txEl>
                                          </p:spTgt>
                                        </p:tgtEl>
                                        <p:attrNameLst>
                                          <p:attrName>style.visibility</p:attrName>
                                        </p:attrNameLst>
                                      </p:cBhvr>
                                      <p:to>
                                        <p:strVal val="visible"/>
                                      </p:to>
                                    </p:set>
                                    <p:animEffect transition="in" filter="dissolve">
                                      <p:cBhvr>
                                        <p:cTn id="15" dur="500"/>
                                        <p:tgtEl>
                                          <p:spTgt spid="490500">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90500">
                                            <p:txEl>
                                              <p:pRg st="3" end="3"/>
                                            </p:txEl>
                                          </p:spTgt>
                                        </p:tgtEl>
                                        <p:attrNameLst>
                                          <p:attrName>style.visibility</p:attrName>
                                        </p:attrNameLst>
                                      </p:cBhvr>
                                      <p:to>
                                        <p:strVal val="visible"/>
                                      </p:to>
                                    </p:set>
                                    <p:animEffect transition="in" filter="dissolve">
                                      <p:cBhvr>
                                        <p:cTn id="20" dur="500"/>
                                        <p:tgtEl>
                                          <p:spTgt spid="490500">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490500">
                                            <p:txEl>
                                              <p:pRg st="4" end="4"/>
                                            </p:txEl>
                                          </p:spTgt>
                                        </p:tgtEl>
                                        <p:attrNameLst>
                                          <p:attrName>style.visibility</p:attrName>
                                        </p:attrNameLst>
                                      </p:cBhvr>
                                      <p:to>
                                        <p:strVal val="visible"/>
                                      </p:to>
                                    </p:set>
                                    <p:animEffect transition="in" filter="dissolve">
                                      <p:cBhvr>
                                        <p:cTn id="23" dur="500"/>
                                        <p:tgtEl>
                                          <p:spTgt spid="490500">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490500">
                                            <p:txEl>
                                              <p:pRg st="5" end="5"/>
                                            </p:txEl>
                                          </p:spTgt>
                                        </p:tgtEl>
                                        <p:attrNameLst>
                                          <p:attrName>style.visibility</p:attrName>
                                        </p:attrNameLst>
                                      </p:cBhvr>
                                      <p:to>
                                        <p:strVal val="visible"/>
                                      </p:to>
                                    </p:set>
                                    <p:animEffect transition="in" filter="dissolve">
                                      <p:cBhvr>
                                        <p:cTn id="26" dur="500"/>
                                        <p:tgtEl>
                                          <p:spTgt spid="49050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00" grpId="0"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a:t>Fork() </a:t>
            </a:r>
            <a:br>
              <a:rPr lang="en-US"/>
            </a:br>
            <a:r>
              <a:rPr lang="en-US"/>
              <a:t>conceptually...</a:t>
            </a:r>
          </a:p>
        </p:txBody>
      </p:sp>
      <p:sp>
        <p:nvSpPr>
          <p:cNvPr id="3" name="Content Placeholder 2"/>
          <p:cNvSpPr>
            <a:spLocks noGrp="1"/>
          </p:cNvSpPr>
          <p:nvPr>
            <p:ph idx="1"/>
          </p:nvPr>
        </p:nvSpPr>
        <p:spPr>
          <a:xfrm>
            <a:off x="2514600" y="3995738"/>
            <a:ext cx="2743200" cy="2481262"/>
          </a:xfrm>
        </p:spPr>
        <p:txBody>
          <a:bodyPr/>
          <a:lstStyle/>
          <a:p>
            <a:pPr>
              <a:defRPr/>
            </a:pPr>
            <a:r>
              <a:rPr lang="en-US">
                <a:latin typeface="Helvetica" charset="0"/>
                <a:ea typeface="ＭＳ Ｐゴシック" charset="0"/>
                <a:cs typeface="ＭＳ Ｐゴシック" charset="0"/>
              </a:rPr>
              <a:t>Fork() duplicates address space of parent in the child</a:t>
            </a:r>
          </a:p>
          <a:p>
            <a:pPr>
              <a:defRPr/>
            </a:pPr>
            <a:r>
              <a:rPr lang="en-US">
                <a:latin typeface="Helvetica" charset="0"/>
                <a:ea typeface="ＭＳ Ｐゴシック" charset="0"/>
                <a:cs typeface="ＭＳ Ｐゴシック" charset="0"/>
              </a:rPr>
              <a:t>Both execute concurrently</a:t>
            </a:r>
          </a:p>
        </p:txBody>
      </p:sp>
      <p:sp>
        <p:nvSpPr>
          <p:cNvPr id="69635" name="Rectangle 5"/>
          <p:cNvSpPr>
            <a:spLocks noChangeArrowheads="1"/>
          </p:cNvSpPr>
          <p:nvPr/>
        </p:nvSpPr>
        <p:spPr bwMode="auto">
          <a:xfrm>
            <a:off x="381000" y="457200"/>
            <a:ext cx="1905000" cy="6248400"/>
          </a:xfrm>
          <a:prstGeom prst="rect">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sp>
        <p:nvSpPr>
          <p:cNvPr id="69636" name="TextBox 6"/>
          <p:cNvSpPr txBox="1">
            <a:spLocks noChangeArrowheads="1"/>
          </p:cNvSpPr>
          <p:nvPr/>
        </p:nvSpPr>
        <p:spPr bwMode="auto">
          <a:xfrm>
            <a:off x="-76200" y="0"/>
            <a:ext cx="30575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b="0">
                <a:solidFill>
                  <a:srgbClr val="000066"/>
                </a:solidFill>
              </a:rPr>
              <a:t>Memory (before fork)</a:t>
            </a:r>
          </a:p>
        </p:txBody>
      </p:sp>
      <p:sp>
        <p:nvSpPr>
          <p:cNvPr id="69637" name="Rectangle 7"/>
          <p:cNvSpPr>
            <a:spLocks noChangeArrowheads="1"/>
          </p:cNvSpPr>
          <p:nvPr/>
        </p:nvSpPr>
        <p:spPr bwMode="auto">
          <a:xfrm>
            <a:off x="381000" y="457200"/>
            <a:ext cx="1905000" cy="762000"/>
          </a:xfrm>
          <a:prstGeom prst="rect">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a:p>
            <a:r>
              <a:rPr lang="en-US" b="0">
                <a:solidFill>
                  <a:srgbClr val="000066"/>
                </a:solidFill>
              </a:rPr>
              <a:t>OS</a:t>
            </a:r>
          </a:p>
        </p:txBody>
      </p:sp>
      <p:grpSp>
        <p:nvGrpSpPr>
          <p:cNvPr id="4" name="Group 16"/>
          <p:cNvGrpSpPr/>
          <p:nvPr/>
        </p:nvGrpSpPr>
        <p:grpSpPr>
          <a:xfrm>
            <a:off x="381000" y="1676400"/>
            <a:ext cx="1905000" cy="2286000"/>
            <a:chOff x="381000" y="1676400"/>
            <a:chExt cx="1905000" cy="2286000"/>
          </a:xfrm>
          <a:solidFill>
            <a:schemeClr val="bg1">
              <a:lumMod val="75000"/>
            </a:schemeClr>
          </a:solidFill>
        </p:grpSpPr>
        <p:sp>
          <p:nvSpPr>
            <p:cNvPr id="9" name="Rectangle 8"/>
            <p:cNvSpPr/>
            <p:nvPr/>
          </p:nvSpPr>
          <p:spPr bwMode="auto">
            <a:xfrm>
              <a:off x="381000" y="1676400"/>
              <a:ext cx="1905000" cy="1143000"/>
            </a:xfrm>
            <a:prstGeom prst="rect">
              <a:avLst/>
            </a:prstGeom>
            <a:grpFill/>
            <a:ln w="38100" cap="flat" cmpd="sng" algn="ctr">
              <a:solidFill>
                <a:srgbClr val="000000"/>
              </a:solidFill>
              <a:prstDash val="solid"/>
              <a:round/>
              <a:headEnd type="none" w="med" len="med"/>
              <a:tailEnd type="none" w="med" len="med"/>
            </a:ln>
            <a:effectLst/>
          </p:spPr>
          <p:txBody>
            <a:bodyPr wrap="none" lIns="45720" rIns="45720"/>
            <a:lstStyle/>
            <a:p>
              <a:pPr>
                <a:defRPr/>
              </a:pPr>
              <a:r>
                <a:rPr lang="en-US" b="0">
                  <a:solidFill>
                    <a:srgbClr val="000066"/>
                  </a:solidFill>
                  <a:latin typeface="Helvetica" pitchFamily="-111" charset="0"/>
                </a:rPr>
                <a:t>Code</a:t>
              </a:r>
            </a:p>
          </p:txBody>
        </p:sp>
        <p:sp>
          <p:nvSpPr>
            <p:cNvPr id="10" name="Rectangle 9"/>
            <p:cNvSpPr/>
            <p:nvPr/>
          </p:nvSpPr>
          <p:spPr bwMode="auto">
            <a:xfrm>
              <a:off x="381000" y="2819400"/>
              <a:ext cx="1905000" cy="381000"/>
            </a:xfrm>
            <a:prstGeom prst="rect">
              <a:avLst/>
            </a:prstGeom>
            <a:grpFill/>
            <a:ln w="38100" cap="flat" cmpd="sng" algn="ctr">
              <a:solidFill>
                <a:srgbClr val="000000"/>
              </a:solidFill>
              <a:prstDash val="solid"/>
              <a:round/>
              <a:headEnd type="none" w="med" len="med"/>
              <a:tailEnd type="none" w="med" len="med"/>
            </a:ln>
            <a:effectLst/>
          </p:spPr>
          <p:txBody>
            <a:bodyPr wrap="none" lIns="45720" rIns="45720"/>
            <a:lstStyle/>
            <a:p>
              <a:pPr>
                <a:defRPr/>
              </a:pPr>
              <a:r>
                <a:rPr lang="en-US" b="0">
                  <a:solidFill>
                    <a:srgbClr val="000066"/>
                  </a:solidFill>
                  <a:latin typeface="Helvetica" pitchFamily="-111" charset="0"/>
                </a:rPr>
                <a:t>Data: x=1</a:t>
              </a:r>
            </a:p>
          </p:txBody>
        </p:sp>
        <p:sp>
          <p:nvSpPr>
            <p:cNvPr id="11" name="TextBox 10"/>
            <p:cNvSpPr txBox="1"/>
            <p:nvPr/>
          </p:nvSpPr>
          <p:spPr>
            <a:xfrm>
              <a:off x="990600" y="1905000"/>
              <a:ext cx="723200" cy="844847"/>
            </a:xfrm>
            <a:prstGeom prst="rect">
              <a:avLst/>
            </a:prstGeom>
            <a:noFill/>
          </p:spPr>
          <p:txBody>
            <a:bodyPr wrap="none">
              <a:spAutoFit/>
            </a:bodyPr>
            <a:lstStyle/>
            <a:p>
              <a:pPr algn="l">
                <a:defRPr/>
              </a:pPr>
              <a:r>
                <a:rPr lang="en-US" b="0">
                  <a:solidFill>
                    <a:srgbClr val="000066"/>
                  </a:solidFill>
                  <a:latin typeface="Helvetica" pitchFamily="-1" charset="0"/>
                </a:rPr>
                <a:t>...</a:t>
              </a:r>
            </a:p>
            <a:p>
              <a:pPr algn="l">
                <a:defRPr/>
              </a:pPr>
              <a:r>
                <a:rPr lang="en-US" b="0">
                  <a:solidFill>
                    <a:srgbClr val="000066"/>
                  </a:solidFill>
                  <a:latin typeface="Helvetica" pitchFamily="-1" charset="0"/>
                </a:rPr>
                <a:t>fork()</a:t>
              </a:r>
            </a:p>
            <a:p>
              <a:pPr algn="l">
                <a:defRPr/>
              </a:pPr>
              <a:r>
                <a:rPr lang="en-US" b="0">
                  <a:solidFill>
                    <a:srgbClr val="000066"/>
                  </a:solidFill>
                  <a:latin typeface="Helvetica" pitchFamily="-1" charset="0"/>
                </a:rPr>
                <a:t>...</a:t>
              </a:r>
            </a:p>
          </p:txBody>
        </p:sp>
        <p:sp>
          <p:nvSpPr>
            <p:cNvPr id="12" name="Rectangle 11"/>
            <p:cNvSpPr/>
            <p:nvPr/>
          </p:nvSpPr>
          <p:spPr bwMode="auto">
            <a:xfrm>
              <a:off x="381000" y="3200400"/>
              <a:ext cx="1905000" cy="381000"/>
            </a:xfrm>
            <a:prstGeom prst="rect">
              <a:avLst/>
            </a:prstGeom>
            <a:grpFill/>
            <a:ln w="38100" cap="flat" cmpd="sng" algn="ctr">
              <a:solidFill>
                <a:srgbClr val="000000"/>
              </a:solidFill>
              <a:prstDash val="solid"/>
              <a:round/>
              <a:headEnd type="none" w="med" len="med"/>
              <a:tailEnd type="none" w="med" len="med"/>
            </a:ln>
            <a:effectLst/>
          </p:spPr>
          <p:txBody>
            <a:bodyPr wrap="none" lIns="45720" rIns="45720"/>
            <a:lstStyle/>
            <a:p>
              <a:pPr>
                <a:defRPr/>
              </a:pPr>
              <a:r>
                <a:rPr lang="en-US" b="0">
                  <a:solidFill>
                    <a:srgbClr val="000066"/>
                  </a:solidFill>
                  <a:latin typeface="Helvetica" pitchFamily="-111" charset="0"/>
                </a:rPr>
                <a:t>Heap</a:t>
              </a:r>
            </a:p>
          </p:txBody>
        </p:sp>
        <p:sp>
          <p:nvSpPr>
            <p:cNvPr id="13" name="Rectangle 12"/>
            <p:cNvSpPr/>
            <p:nvPr/>
          </p:nvSpPr>
          <p:spPr bwMode="auto">
            <a:xfrm>
              <a:off x="381000" y="3581400"/>
              <a:ext cx="1905000" cy="381000"/>
            </a:xfrm>
            <a:prstGeom prst="rect">
              <a:avLst/>
            </a:prstGeom>
            <a:grpFill/>
            <a:ln w="38100" cap="flat" cmpd="sng" algn="ctr">
              <a:solidFill>
                <a:srgbClr val="000000"/>
              </a:solidFill>
              <a:prstDash val="solid"/>
              <a:round/>
              <a:headEnd type="none" w="med" len="med"/>
              <a:tailEnd type="none" w="med" len="med"/>
            </a:ln>
            <a:effectLst/>
          </p:spPr>
          <p:txBody>
            <a:bodyPr wrap="none" lIns="45720" rIns="45720"/>
            <a:lstStyle/>
            <a:p>
              <a:pPr>
                <a:defRPr/>
              </a:pPr>
              <a:r>
                <a:rPr lang="en-US" b="0">
                  <a:solidFill>
                    <a:srgbClr val="000066"/>
                  </a:solidFill>
                  <a:latin typeface="Helvetica" pitchFamily="-111" charset="0"/>
                </a:rPr>
                <a:t>Stack</a:t>
              </a:r>
            </a:p>
          </p:txBody>
        </p:sp>
      </p:grpSp>
      <p:sp>
        <p:nvSpPr>
          <p:cNvPr id="69639" name="TextBox 13"/>
          <p:cNvSpPr txBox="1">
            <a:spLocks noChangeArrowheads="1"/>
          </p:cNvSpPr>
          <p:nvPr/>
        </p:nvSpPr>
        <p:spPr bwMode="auto">
          <a:xfrm>
            <a:off x="2743200" y="2667000"/>
            <a:ext cx="1017588"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Parent</a:t>
            </a:r>
          </a:p>
          <a:p>
            <a:r>
              <a:rPr lang="en-US" sz="1800" b="0">
                <a:solidFill>
                  <a:srgbClr val="000066"/>
                </a:solidFill>
              </a:rPr>
              <a:t>Process</a:t>
            </a:r>
          </a:p>
        </p:txBody>
      </p:sp>
      <p:sp>
        <p:nvSpPr>
          <p:cNvPr id="69640" name="Right Brace 14"/>
          <p:cNvSpPr>
            <a:spLocks/>
          </p:cNvSpPr>
          <p:nvPr/>
        </p:nvSpPr>
        <p:spPr bwMode="auto">
          <a:xfrm>
            <a:off x="2362200" y="1676400"/>
            <a:ext cx="457200" cy="2286000"/>
          </a:xfrm>
          <a:prstGeom prst="rightBrace">
            <a:avLst>
              <a:gd name="adj1" fmla="val 8333"/>
              <a:gd name="adj2" fmla="val 50000"/>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sp>
        <p:nvSpPr>
          <p:cNvPr id="69641" name="Freeform 15"/>
          <p:cNvSpPr>
            <a:spLocks noChangeArrowheads="1"/>
          </p:cNvSpPr>
          <p:nvPr/>
        </p:nvSpPr>
        <p:spPr bwMode="auto">
          <a:xfrm>
            <a:off x="1743075" y="1066800"/>
            <a:ext cx="757238" cy="1230313"/>
          </a:xfrm>
          <a:custGeom>
            <a:avLst/>
            <a:gdLst>
              <a:gd name="T0" fmla="*/ 0 w 756652"/>
              <a:gd name="T1" fmla="*/ 914812 h 1283447"/>
              <a:gd name="T2" fmla="*/ 760763 w 756652"/>
              <a:gd name="T3" fmla="*/ 683702 h 1283447"/>
              <a:gd name="T4" fmla="*/ 760763 w 756652"/>
              <a:gd name="T5" fmla="*/ 105925 h 1283447"/>
              <a:gd name="T6" fmla="*/ 244532 w 756652"/>
              <a:gd name="T7" fmla="*/ 0 h 1283447"/>
              <a:gd name="T8" fmla="*/ 244532 w 756652"/>
              <a:gd name="T9" fmla="*/ 0 h 1283447"/>
              <a:gd name="T10" fmla="*/ 0 60000 65536"/>
              <a:gd name="T11" fmla="*/ 0 60000 65536"/>
              <a:gd name="T12" fmla="*/ 0 60000 65536"/>
              <a:gd name="T13" fmla="*/ 0 60000 65536"/>
              <a:gd name="T14" fmla="*/ 0 60000 65536"/>
              <a:gd name="T15" fmla="*/ 0 w 756652"/>
              <a:gd name="T16" fmla="*/ 0 h 1283447"/>
              <a:gd name="T17" fmla="*/ 756652 w 756652"/>
              <a:gd name="T18" fmla="*/ 1283447 h 1283447"/>
            </a:gdLst>
            <a:ahLst/>
            <a:cxnLst>
              <a:cxn ang="T10">
                <a:pos x="T0" y="T1"/>
              </a:cxn>
              <a:cxn ang="T11">
                <a:pos x="T2" y="T3"/>
              </a:cxn>
              <a:cxn ang="T12">
                <a:pos x="T4" y="T5"/>
              </a:cxn>
              <a:cxn ang="T13">
                <a:pos x="T6" y="T7"/>
              </a:cxn>
              <a:cxn ang="T14">
                <a:pos x="T8" y="T9"/>
              </a:cxn>
            </a:cxnLst>
            <a:rect l="T15" t="T16" r="T17" b="T18"/>
            <a:pathLst>
              <a:path w="756652" h="1283447">
                <a:moveTo>
                  <a:pt x="0" y="1283447"/>
                </a:moveTo>
                <a:lnTo>
                  <a:pt x="756652" y="959208"/>
                </a:lnTo>
                <a:lnTo>
                  <a:pt x="756652" y="148610"/>
                </a:lnTo>
                <a:lnTo>
                  <a:pt x="243210" y="0"/>
                </a:lnTo>
              </a:path>
            </a:pathLst>
          </a:custGeom>
          <a:noFill/>
          <a:ln w="38100">
            <a:solidFill>
              <a:srgbClr val="FF00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lIns="45720" rIns="45720"/>
          <a:lstStyle/>
          <a:p>
            <a:endParaRPr lang="en-US"/>
          </a:p>
        </p:txBody>
      </p:sp>
      <p:grpSp>
        <p:nvGrpSpPr>
          <p:cNvPr id="5" name="Group 43"/>
          <p:cNvGrpSpPr>
            <a:grpSpLocks/>
          </p:cNvGrpSpPr>
          <p:nvPr/>
        </p:nvGrpSpPr>
        <p:grpSpPr bwMode="auto">
          <a:xfrm>
            <a:off x="2093913" y="0"/>
            <a:ext cx="7126287" cy="6781800"/>
            <a:chOff x="2094304" y="0"/>
            <a:chExt cx="7125896" cy="6781800"/>
          </a:xfrm>
        </p:grpSpPr>
        <p:sp>
          <p:nvSpPr>
            <p:cNvPr id="69643" name="Rectangle 17"/>
            <p:cNvSpPr>
              <a:spLocks noChangeArrowheads="1"/>
            </p:cNvSpPr>
            <p:nvPr/>
          </p:nvSpPr>
          <p:spPr bwMode="auto">
            <a:xfrm>
              <a:off x="6872947" y="457200"/>
              <a:ext cx="1905000" cy="6324600"/>
            </a:xfrm>
            <a:prstGeom prst="rect">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sp>
          <p:nvSpPr>
            <p:cNvPr id="69644" name="TextBox 18"/>
            <p:cNvSpPr txBox="1">
              <a:spLocks noChangeArrowheads="1"/>
            </p:cNvSpPr>
            <p:nvPr/>
          </p:nvSpPr>
          <p:spPr bwMode="auto">
            <a:xfrm>
              <a:off x="6419133" y="0"/>
              <a:ext cx="280106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b="0">
                  <a:solidFill>
                    <a:srgbClr val="000066"/>
                  </a:solidFill>
                </a:rPr>
                <a:t>Memory (after fork)</a:t>
              </a:r>
            </a:p>
          </p:txBody>
        </p:sp>
        <p:sp>
          <p:nvSpPr>
            <p:cNvPr id="69645" name="Rectangle 19"/>
            <p:cNvSpPr>
              <a:spLocks noChangeArrowheads="1"/>
            </p:cNvSpPr>
            <p:nvPr/>
          </p:nvSpPr>
          <p:spPr bwMode="auto">
            <a:xfrm>
              <a:off x="6872947" y="457200"/>
              <a:ext cx="1905000" cy="762000"/>
            </a:xfrm>
            <a:prstGeom prst="rect">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a:p>
              <a:r>
                <a:rPr lang="en-US" b="0">
                  <a:solidFill>
                    <a:srgbClr val="000066"/>
                  </a:solidFill>
                </a:rPr>
                <a:t>OS</a:t>
              </a:r>
            </a:p>
          </p:txBody>
        </p:sp>
        <p:grpSp>
          <p:nvGrpSpPr>
            <p:cNvPr id="6" name="Group 20"/>
            <p:cNvGrpSpPr/>
            <p:nvPr/>
          </p:nvGrpSpPr>
          <p:grpSpPr>
            <a:xfrm>
              <a:off x="6872947" y="1676400"/>
              <a:ext cx="1905000" cy="2286000"/>
              <a:chOff x="381000" y="1600200"/>
              <a:chExt cx="1905000" cy="2286000"/>
            </a:xfrm>
            <a:solidFill>
              <a:schemeClr val="bg1">
                <a:lumMod val="75000"/>
              </a:schemeClr>
            </a:solidFill>
          </p:grpSpPr>
          <p:sp>
            <p:nvSpPr>
              <p:cNvPr id="22" name="Rectangle 21"/>
              <p:cNvSpPr/>
              <p:nvPr/>
            </p:nvSpPr>
            <p:spPr bwMode="auto">
              <a:xfrm>
                <a:off x="381000" y="1600200"/>
                <a:ext cx="1905000" cy="1143000"/>
              </a:xfrm>
              <a:prstGeom prst="rect">
                <a:avLst/>
              </a:prstGeom>
              <a:grpFill/>
              <a:ln w="38100" cap="flat" cmpd="sng" algn="ctr">
                <a:solidFill>
                  <a:srgbClr val="000000"/>
                </a:solidFill>
                <a:prstDash val="solid"/>
                <a:round/>
                <a:headEnd type="none" w="med" len="med"/>
                <a:tailEnd type="none" w="med" len="med"/>
              </a:ln>
              <a:effectLst/>
            </p:spPr>
            <p:txBody>
              <a:bodyPr wrap="none" lIns="45720" rIns="45720"/>
              <a:lstStyle/>
              <a:p>
                <a:pPr>
                  <a:defRPr/>
                </a:pPr>
                <a:r>
                  <a:rPr lang="en-US" b="0">
                    <a:solidFill>
                      <a:srgbClr val="000066"/>
                    </a:solidFill>
                    <a:latin typeface="Helvetica" pitchFamily="-111" charset="0"/>
                  </a:rPr>
                  <a:t>Code</a:t>
                </a:r>
              </a:p>
            </p:txBody>
          </p:sp>
          <p:sp>
            <p:nvSpPr>
              <p:cNvPr id="23" name="Rectangle 22"/>
              <p:cNvSpPr/>
              <p:nvPr/>
            </p:nvSpPr>
            <p:spPr bwMode="auto">
              <a:xfrm>
                <a:off x="381000" y="2743200"/>
                <a:ext cx="1905000" cy="381000"/>
              </a:xfrm>
              <a:prstGeom prst="rect">
                <a:avLst/>
              </a:prstGeom>
              <a:grpFill/>
              <a:ln w="38100" cap="flat" cmpd="sng" algn="ctr">
                <a:solidFill>
                  <a:srgbClr val="000000"/>
                </a:solidFill>
                <a:prstDash val="solid"/>
                <a:round/>
                <a:headEnd type="none" w="med" len="med"/>
                <a:tailEnd type="none" w="med" len="med"/>
              </a:ln>
              <a:effectLst/>
            </p:spPr>
            <p:txBody>
              <a:bodyPr wrap="none" lIns="45720" rIns="45720"/>
              <a:lstStyle/>
              <a:p>
                <a:pPr>
                  <a:defRPr/>
                </a:pPr>
                <a:r>
                  <a:rPr lang="en-US" b="0">
                    <a:solidFill>
                      <a:srgbClr val="000066"/>
                    </a:solidFill>
                    <a:latin typeface="Helvetica" pitchFamily="-111" charset="0"/>
                  </a:rPr>
                  <a:t>Data: x=1</a:t>
                </a:r>
              </a:p>
            </p:txBody>
          </p:sp>
          <p:sp>
            <p:nvSpPr>
              <p:cNvPr id="24" name="TextBox 23"/>
              <p:cNvSpPr txBox="1"/>
              <p:nvPr/>
            </p:nvSpPr>
            <p:spPr>
              <a:xfrm>
                <a:off x="990600" y="1905000"/>
                <a:ext cx="723200" cy="844847"/>
              </a:xfrm>
              <a:prstGeom prst="rect">
                <a:avLst/>
              </a:prstGeom>
              <a:noFill/>
            </p:spPr>
            <p:txBody>
              <a:bodyPr wrap="none">
                <a:spAutoFit/>
              </a:bodyPr>
              <a:lstStyle/>
              <a:p>
                <a:pPr algn="l">
                  <a:defRPr/>
                </a:pPr>
                <a:r>
                  <a:rPr lang="en-US" b="0">
                    <a:solidFill>
                      <a:srgbClr val="000066"/>
                    </a:solidFill>
                    <a:latin typeface="Helvetica" pitchFamily="-1" charset="0"/>
                  </a:rPr>
                  <a:t>...</a:t>
                </a:r>
              </a:p>
              <a:p>
                <a:pPr algn="l">
                  <a:defRPr/>
                </a:pPr>
                <a:r>
                  <a:rPr lang="en-US" b="0">
                    <a:solidFill>
                      <a:srgbClr val="000066"/>
                    </a:solidFill>
                    <a:latin typeface="Helvetica" pitchFamily="-1" charset="0"/>
                  </a:rPr>
                  <a:t>fork()</a:t>
                </a:r>
              </a:p>
              <a:p>
                <a:pPr algn="l">
                  <a:defRPr/>
                </a:pPr>
                <a:r>
                  <a:rPr lang="en-US" b="0">
                    <a:solidFill>
                      <a:srgbClr val="000066"/>
                    </a:solidFill>
                    <a:latin typeface="Helvetica" pitchFamily="-1" charset="0"/>
                  </a:rPr>
                  <a:t>...</a:t>
                </a:r>
              </a:p>
            </p:txBody>
          </p:sp>
          <p:sp>
            <p:nvSpPr>
              <p:cNvPr id="25" name="Rectangle 24"/>
              <p:cNvSpPr/>
              <p:nvPr/>
            </p:nvSpPr>
            <p:spPr bwMode="auto">
              <a:xfrm>
                <a:off x="381000" y="3124200"/>
                <a:ext cx="1905000" cy="381000"/>
              </a:xfrm>
              <a:prstGeom prst="rect">
                <a:avLst/>
              </a:prstGeom>
              <a:grpFill/>
              <a:ln w="38100" cap="flat" cmpd="sng" algn="ctr">
                <a:solidFill>
                  <a:srgbClr val="000000"/>
                </a:solidFill>
                <a:prstDash val="solid"/>
                <a:round/>
                <a:headEnd type="none" w="med" len="med"/>
                <a:tailEnd type="none" w="med" len="med"/>
              </a:ln>
              <a:effectLst/>
            </p:spPr>
            <p:txBody>
              <a:bodyPr wrap="none" lIns="45720" rIns="45720"/>
              <a:lstStyle/>
              <a:p>
                <a:pPr>
                  <a:defRPr/>
                </a:pPr>
                <a:r>
                  <a:rPr lang="en-US" b="0">
                    <a:solidFill>
                      <a:srgbClr val="000066"/>
                    </a:solidFill>
                    <a:latin typeface="Helvetica" pitchFamily="-111" charset="0"/>
                  </a:rPr>
                  <a:t>Heap</a:t>
                </a:r>
              </a:p>
            </p:txBody>
          </p:sp>
          <p:sp>
            <p:nvSpPr>
              <p:cNvPr id="26" name="Rectangle 25"/>
              <p:cNvSpPr/>
              <p:nvPr/>
            </p:nvSpPr>
            <p:spPr bwMode="auto">
              <a:xfrm>
                <a:off x="381000" y="3505200"/>
                <a:ext cx="1905000" cy="381000"/>
              </a:xfrm>
              <a:prstGeom prst="rect">
                <a:avLst/>
              </a:prstGeom>
              <a:grpFill/>
              <a:ln w="38100" cap="flat" cmpd="sng" algn="ctr">
                <a:solidFill>
                  <a:srgbClr val="000000"/>
                </a:solidFill>
                <a:prstDash val="solid"/>
                <a:round/>
                <a:headEnd type="none" w="med" len="med"/>
                <a:tailEnd type="none" w="med" len="med"/>
              </a:ln>
              <a:effectLst/>
            </p:spPr>
            <p:txBody>
              <a:bodyPr wrap="none" lIns="45720" rIns="45720"/>
              <a:lstStyle/>
              <a:p>
                <a:pPr>
                  <a:defRPr/>
                </a:pPr>
                <a:r>
                  <a:rPr lang="en-US" b="0">
                    <a:solidFill>
                      <a:srgbClr val="000066"/>
                    </a:solidFill>
                    <a:latin typeface="Helvetica" pitchFamily="-111" charset="0"/>
                  </a:rPr>
                  <a:t>Stack</a:t>
                </a:r>
              </a:p>
            </p:txBody>
          </p:sp>
        </p:grpSp>
        <p:sp>
          <p:nvSpPr>
            <p:cNvPr id="69647" name="Right Brace 26"/>
            <p:cNvSpPr>
              <a:spLocks/>
            </p:cNvSpPr>
            <p:nvPr/>
          </p:nvSpPr>
          <p:spPr bwMode="auto">
            <a:xfrm flipH="1">
              <a:off x="6263347" y="1676400"/>
              <a:ext cx="533400" cy="2286000"/>
            </a:xfrm>
            <a:prstGeom prst="rightBrace">
              <a:avLst>
                <a:gd name="adj1" fmla="val 8333"/>
                <a:gd name="adj2" fmla="val 50000"/>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grpSp>
          <p:nvGrpSpPr>
            <p:cNvPr id="7" name="Group 28"/>
            <p:cNvGrpSpPr/>
            <p:nvPr/>
          </p:nvGrpSpPr>
          <p:grpSpPr>
            <a:xfrm>
              <a:off x="6858000" y="4343400"/>
              <a:ext cx="1905000" cy="2286000"/>
              <a:chOff x="381000" y="1676400"/>
              <a:chExt cx="1905000" cy="2286000"/>
            </a:xfrm>
            <a:solidFill>
              <a:schemeClr val="bg1">
                <a:lumMod val="75000"/>
              </a:schemeClr>
            </a:solidFill>
          </p:grpSpPr>
          <p:sp>
            <p:nvSpPr>
              <p:cNvPr id="30" name="Rectangle 29"/>
              <p:cNvSpPr/>
              <p:nvPr/>
            </p:nvSpPr>
            <p:spPr bwMode="auto">
              <a:xfrm>
                <a:off x="381000" y="1676400"/>
                <a:ext cx="1905000" cy="1143000"/>
              </a:xfrm>
              <a:prstGeom prst="rect">
                <a:avLst/>
              </a:prstGeom>
              <a:grpFill/>
              <a:ln w="38100" cap="flat" cmpd="sng" algn="ctr">
                <a:solidFill>
                  <a:srgbClr val="000000"/>
                </a:solidFill>
                <a:prstDash val="solid"/>
                <a:round/>
                <a:headEnd type="none" w="med" len="med"/>
                <a:tailEnd type="none" w="med" len="med"/>
              </a:ln>
              <a:effectLst/>
            </p:spPr>
            <p:txBody>
              <a:bodyPr wrap="none" lIns="45720" rIns="45720"/>
              <a:lstStyle/>
              <a:p>
                <a:pPr>
                  <a:defRPr/>
                </a:pPr>
                <a:r>
                  <a:rPr lang="en-US" b="0">
                    <a:solidFill>
                      <a:srgbClr val="000066"/>
                    </a:solidFill>
                    <a:latin typeface="Helvetica" pitchFamily="-111" charset="0"/>
                  </a:rPr>
                  <a:t>Code</a:t>
                </a:r>
              </a:p>
            </p:txBody>
          </p:sp>
          <p:sp>
            <p:nvSpPr>
              <p:cNvPr id="31" name="Rectangle 30"/>
              <p:cNvSpPr/>
              <p:nvPr/>
            </p:nvSpPr>
            <p:spPr bwMode="auto">
              <a:xfrm>
                <a:off x="381000" y="2819400"/>
                <a:ext cx="1905000" cy="381000"/>
              </a:xfrm>
              <a:prstGeom prst="rect">
                <a:avLst/>
              </a:prstGeom>
              <a:grpFill/>
              <a:ln w="38100" cap="flat" cmpd="sng" algn="ctr">
                <a:solidFill>
                  <a:srgbClr val="000000"/>
                </a:solidFill>
                <a:prstDash val="solid"/>
                <a:round/>
                <a:headEnd type="none" w="med" len="med"/>
                <a:tailEnd type="none" w="med" len="med"/>
              </a:ln>
              <a:effectLst/>
            </p:spPr>
            <p:txBody>
              <a:bodyPr wrap="none" lIns="45720" rIns="45720"/>
              <a:lstStyle/>
              <a:p>
                <a:pPr>
                  <a:defRPr/>
                </a:pPr>
                <a:r>
                  <a:rPr lang="en-US" b="0">
                    <a:solidFill>
                      <a:srgbClr val="000066"/>
                    </a:solidFill>
                    <a:latin typeface="Helvetica" pitchFamily="-111" charset="0"/>
                  </a:rPr>
                  <a:t>Data: x=1</a:t>
                </a:r>
              </a:p>
            </p:txBody>
          </p:sp>
          <p:sp>
            <p:nvSpPr>
              <p:cNvPr id="32" name="TextBox 31"/>
              <p:cNvSpPr txBox="1"/>
              <p:nvPr/>
            </p:nvSpPr>
            <p:spPr>
              <a:xfrm>
                <a:off x="990600" y="1905000"/>
                <a:ext cx="723200" cy="844847"/>
              </a:xfrm>
              <a:prstGeom prst="rect">
                <a:avLst/>
              </a:prstGeom>
              <a:noFill/>
            </p:spPr>
            <p:txBody>
              <a:bodyPr wrap="none">
                <a:spAutoFit/>
              </a:bodyPr>
              <a:lstStyle/>
              <a:p>
                <a:pPr algn="l">
                  <a:defRPr/>
                </a:pPr>
                <a:r>
                  <a:rPr lang="en-US" b="0">
                    <a:solidFill>
                      <a:srgbClr val="000066"/>
                    </a:solidFill>
                    <a:latin typeface="Helvetica" pitchFamily="-1" charset="0"/>
                  </a:rPr>
                  <a:t>...</a:t>
                </a:r>
              </a:p>
              <a:p>
                <a:pPr algn="l">
                  <a:defRPr/>
                </a:pPr>
                <a:r>
                  <a:rPr lang="en-US" b="0">
                    <a:solidFill>
                      <a:srgbClr val="000066"/>
                    </a:solidFill>
                    <a:latin typeface="Helvetica" pitchFamily="-1" charset="0"/>
                  </a:rPr>
                  <a:t>fork()</a:t>
                </a:r>
              </a:p>
              <a:p>
                <a:pPr algn="l">
                  <a:defRPr/>
                </a:pPr>
                <a:r>
                  <a:rPr lang="en-US" b="0">
                    <a:solidFill>
                      <a:srgbClr val="000066"/>
                    </a:solidFill>
                    <a:latin typeface="Helvetica" pitchFamily="-1" charset="0"/>
                  </a:rPr>
                  <a:t>...</a:t>
                </a:r>
              </a:p>
            </p:txBody>
          </p:sp>
          <p:sp>
            <p:nvSpPr>
              <p:cNvPr id="33" name="Rectangle 32"/>
              <p:cNvSpPr/>
              <p:nvPr/>
            </p:nvSpPr>
            <p:spPr bwMode="auto">
              <a:xfrm>
                <a:off x="381000" y="3200400"/>
                <a:ext cx="1905000" cy="381000"/>
              </a:xfrm>
              <a:prstGeom prst="rect">
                <a:avLst/>
              </a:prstGeom>
              <a:grpFill/>
              <a:ln w="38100" cap="flat" cmpd="sng" algn="ctr">
                <a:solidFill>
                  <a:srgbClr val="000000"/>
                </a:solidFill>
                <a:prstDash val="solid"/>
                <a:round/>
                <a:headEnd type="none" w="med" len="med"/>
                <a:tailEnd type="none" w="med" len="med"/>
              </a:ln>
              <a:effectLst/>
            </p:spPr>
            <p:txBody>
              <a:bodyPr wrap="none" lIns="45720" rIns="45720"/>
              <a:lstStyle/>
              <a:p>
                <a:pPr>
                  <a:defRPr/>
                </a:pPr>
                <a:r>
                  <a:rPr lang="en-US" b="0">
                    <a:solidFill>
                      <a:srgbClr val="000066"/>
                    </a:solidFill>
                    <a:latin typeface="Helvetica" pitchFamily="-111" charset="0"/>
                  </a:rPr>
                  <a:t>Heap</a:t>
                </a:r>
              </a:p>
            </p:txBody>
          </p:sp>
          <p:sp>
            <p:nvSpPr>
              <p:cNvPr id="34" name="Rectangle 33"/>
              <p:cNvSpPr/>
              <p:nvPr/>
            </p:nvSpPr>
            <p:spPr bwMode="auto">
              <a:xfrm>
                <a:off x="381000" y="3581400"/>
                <a:ext cx="1905000" cy="381000"/>
              </a:xfrm>
              <a:prstGeom prst="rect">
                <a:avLst/>
              </a:prstGeom>
              <a:grpFill/>
              <a:ln w="38100" cap="flat" cmpd="sng" algn="ctr">
                <a:solidFill>
                  <a:srgbClr val="000000"/>
                </a:solidFill>
                <a:prstDash val="solid"/>
                <a:round/>
                <a:headEnd type="none" w="med" len="med"/>
                <a:tailEnd type="none" w="med" len="med"/>
              </a:ln>
              <a:effectLst/>
            </p:spPr>
            <p:txBody>
              <a:bodyPr wrap="none" lIns="45720" rIns="45720"/>
              <a:lstStyle/>
              <a:p>
                <a:pPr>
                  <a:defRPr/>
                </a:pPr>
                <a:r>
                  <a:rPr lang="en-US" b="0">
                    <a:solidFill>
                      <a:srgbClr val="000066"/>
                    </a:solidFill>
                    <a:latin typeface="Helvetica" pitchFamily="-111" charset="0"/>
                  </a:rPr>
                  <a:t>Stack</a:t>
                </a:r>
              </a:p>
            </p:txBody>
          </p:sp>
        </p:grpSp>
        <p:sp>
          <p:nvSpPr>
            <p:cNvPr id="69649" name="Right Brace 34"/>
            <p:cNvSpPr>
              <a:spLocks/>
            </p:cNvSpPr>
            <p:nvPr/>
          </p:nvSpPr>
          <p:spPr bwMode="auto">
            <a:xfrm flipH="1">
              <a:off x="6248400" y="4343400"/>
              <a:ext cx="533400" cy="2286000"/>
            </a:xfrm>
            <a:prstGeom prst="rightBrace">
              <a:avLst>
                <a:gd name="adj1" fmla="val 8333"/>
                <a:gd name="adj2" fmla="val 50000"/>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sp>
          <p:nvSpPr>
            <p:cNvPr id="69650" name="TextBox 35"/>
            <p:cNvSpPr txBox="1">
              <a:spLocks noChangeArrowheads="1"/>
            </p:cNvSpPr>
            <p:nvPr/>
          </p:nvSpPr>
          <p:spPr bwMode="auto">
            <a:xfrm>
              <a:off x="5230566" y="2590800"/>
              <a:ext cx="1018503" cy="59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Parent</a:t>
              </a:r>
            </a:p>
            <a:p>
              <a:r>
                <a:rPr lang="en-US" sz="1800" b="0">
                  <a:solidFill>
                    <a:srgbClr val="000066"/>
                  </a:solidFill>
                </a:rPr>
                <a:t>Process</a:t>
              </a:r>
            </a:p>
          </p:txBody>
        </p:sp>
        <p:sp>
          <p:nvSpPr>
            <p:cNvPr id="69651" name="TextBox 36"/>
            <p:cNvSpPr txBox="1">
              <a:spLocks noChangeArrowheads="1"/>
            </p:cNvSpPr>
            <p:nvPr/>
          </p:nvSpPr>
          <p:spPr bwMode="auto">
            <a:xfrm>
              <a:off x="5257131" y="5257800"/>
              <a:ext cx="1018503" cy="59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Child</a:t>
              </a:r>
            </a:p>
            <a:p>
              <a:r>
                <a:rPr lang="en-US" sz="1800" b="0">
                  <a:solidFill>
                    <a:srgbClr val="000066"/>
                  </a:solidFill>
                </a:rPr>
                <a:t>Process</a:t>
              </a:r>
            </a:p>
          </p:txBody>
        </p:sp>
        <p:sp>
          <p:nvSpPr>
            <p:cNvPr id="69652" name="Freeform 37"/>
            <p:cNvSpPr>
              <a:spLocks noChangeArrowheads="1"/>
            </p:cNvSpPr>
            <p:nvPr/>
          </p:nvSpPr>
          <p:spPr bwMode="auto">
            <a:xfrm>
              <a:off x="2094304" y="851128"/>
              <a:ext cx="4620979" cy="4080012"/>
            </a:xfrm>
            <a:custGeom>
              <a:avLst/>
              <a:gdLst>
                <a:gd name="T0" fmla="*/ 0 w 4620979"/>
                <a:gd name="T1" fmla="*/ 0 h 4080012"/>
                <a:gd name="T2" fmla="*/ 594512 w 4620979"/>
                <a:gd name="T3" fmla="*/ 189140 h 4080012"/>
                <a:gd name="T4" fmla="*/ 4620979 w 4620979"/>
                <a:gd name="T5" fmla="*/ 4080012 h 4080012"/>
                <a:gd name="T6" fmla="*/ 4620979 w 4620979"/>
                <a:gd name="T7" fmla="*/ 4080012 h 4080012"/>
                <a:gd name="T8" fmla="*/ 4620979 w 4620979"/>
                <a:gd name="T9" fmla="*/ 4080012 h 4080012"/>
                <a:gd name="T10" fmla="*/ 0 60000 65536"/>
                <a:gd name="T11" fmla="*/ 0 60000 65536"/>
                <a:gd name="T12" fmla="*/ 0 60000 65536"/>
                <a:gd name="T13" fmla="*/ 0 60000 65536"/>
                <a:gd name="T14" fmla="*/ 0 60000 65536"/>
                <a:gd name="T15" fmla="*/ 0 w 4620979"/>
                <a:gd name="T16" fmla="*/ 0 h 4080012"/>
                <a:gd name="T17" fmla="*/ 4620979 w 4620979"/>
                <a:gd name="T18" fmla="*/ 4080012 h 4080012"/>
              </a:gdLst>
              <a:ahLst/>
              <a:cxnLst>
                <a:cxn ang="T10">
                  <a:pos x="T0" y="T1"/>
                </a:cxn>
                <a:cxn ang="T11">
                  <a:pos x="T2" y="T3"/>
                </a:cxn>
                <a:cxn ang="T12">
                  <a:pos x="T4" y="T5"/>
                </a:cxn>
                <a:cxn ang="T13">
                  <a:pos x="T6" y="T7"/>
                </a:cxn>
                <a:cxn ang="T14">
                  <a:pos x="T8" y="T9"/>
                </a:cxn>
              </a:cxnLst>
              <a:rect l="T15" t="T16" r="T17" b="T18"/>
              <a:pathLst>
                <a:path w="4620979" h="4080012">
                  <a:moveTo>
                    <a:pt x="0" y="0"/>
                  </a:moveTo>
                  <a:lnTo>
                    <a:pt x="594512" y="189140"/>
                  </a:lnTo>
                  <a:lnTo>
                    <a:pt x="4620979" y="4080012"/>
                  </a:lnTo>
                </a:path>
              </a:pathLst>
            </a:custGeom>
            <a:noFill/>
            <a:ln w="38100">
              <a:solidFill>
                <a:srgbClr val="FF00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lIns="45720" rIns="45720"/>
            <a:lstStyle/>
            <a:p>
              <a:endParaRPr lang="en-US"/>
            </a:p>
          </p:txBody>
        </p:sp>
        <p:sp>
          <p:nvSpPr>
            <p:cNvPr id="69653" name="TextBox 38"/>
            <p:cNvSpPr txBox="1">
              <a:spLocks noChangeArrowheads="1"/>
            </p:cNvSpPr>
            <p:nvPr/>
          </p:nvSpPr>
          <p:spPr bwMode="auto">
            <a:xfrm>
              <a:off x="5493273" y="2209800"/>
              <a:ext cx="1025783"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2000" b="0">
                  <a:solidFill>
                    <a:srgbClr val="FF0000"/>
                  </a:solidFill>
                </a:rPr>
                <a:t>PC</a:t>
              </a:r>
              <a:r>
                <a:rPr lang="en-US" sz="2000" b="0" baseline="-25000">
                  <a:solidFill>
                    <a:srgbClr val="FF0000"/>
                  </a:solidFill>
                </a:rPr>
                <a:t>parent</a:t>
              </a:r>
            </a:p>
          </p:txBody>
        </p:sp>
        <p:cxnSp>
          <p:nvCxnSpPr>
            <p:cNvPr id="69654" name="Straight Arrow Connector 40"/>
            <p:cNvCxnSpPr>
              <a:cxnSpLocks noChangeShapeType="1"/>
            </p:cNvCxnSpPr>
            <p:nvPr/>
          </p:nvCxnSpPr>
          <p:spPr bwMode="auto">
            <a:xfrm>
              <a:off x="6096000" y="2362200"/>
              <a:ext cx="990600" cy="1588"/>
            </a:xfrm>
            <a:prstGeom prst="straightConnector1">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sp>
          <p:nvSpPr>
            <p:cNvPr id="69655" name="TextBox 41"/>
            <p:cNvSpPr txBox="1">
              <a:spLocks noChangeArrowheads="1"/>
            </p:cNvSpPr>
            <p:nvPr/>
          </p:nvSpPr>
          <p:spPr bwMode="auto">
            <a:xfrm>
              <a:off x="5559856" y="4835351"/>
              <a:ext cx="892617"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2000" b="0">
                  <a:solidFill>
                    <a:srgbClr val="FF0000"/>
                  </a:solidFill>
                </a:rPr>
                <a:t>PC</a:t>
              </a:r>
              <a:r>
                <a:rPr lang="en-US" sz="2000" b="0" baseline="-25000">
                  <a:solidFill>
                    <a:srgbClr val="FF0000"/>
                  </a:solidFill>
                </a:rPr>
                <a:t>child</a:t>
              </a:r>
            </a:p>
          </p:txBody>
        </p:sp>
        <p:cxnSp>
          <p:nvCxnSpPr>
            <p:cNvPr id="69656" name="Straight Arrow Connector 42"/>
            <p:cNvCxnSpPr>
              <a:cxnSpLocks noChangeShapeType="1"/>
            </p:cNvCxnSpPr>
            <p:nvPr/>
          </p:nvCxnSpPr>
          <p:spPr bwMode="auto">
            <a:xfrm>
              <a:off x="6096000" y="4987751"/>
              <a:ext cx="990600" cy="1588"/>
            </a:xfrm>
            <a:prstGeom prst="straightConnector1">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gr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a:xfrm>
            <a:off x="1371600" y="228600"/>
            <a:ext cx="5089525" cy="573088"/>
          </a:xfrm>
        </p:spPr>
        <p:txBody>
          <a:bodyPr/>
          <a:lstStyle/>
          <a:p>
            <a:pPr eaLnBrk="1" hangingPunct="1">
              <a:defRPr/>
            </a:pPr>
            <a:r>
              <a:rPr lang="en-US"/>
              <a:t>Fork Example #2</a:t>
            </a:r>
          </a:p>
        </p:txBody>
      </p:sp>
      <p:sp>
        <p:nvSpPr>
          <p:cNvPr id="70658" name="Text Box 3"/>
          <p:cNvSpPr txBox="1">
            <a:spLocks noChangeArrowheads="1"/>
          </p:cNvSpPr>
          <p:nvPr/>
        </p:nvSpPr>
        <p:spPr bwMode="auto">
          <a:xfrm>
            <a:off x="609600" y="3276600"/>
            <a:ext cx="3327400" cy="2292350"/>
          </a:xfrm>
          <a:prstGeom prst="rect">
            <a:avLst/>
          </a:prstGeom>
          <a:solidFill>
            <a:srgbClr val="FFFF99"/>
          </a:solidFill>
          <a:ln w="3175">
            <a:solidFill>
              <a:schemeClr val="tx1"/>
            </a:solidFill>
            <a:miter lim="800000"/>
            <a:headEnd/>
            <a:tailEnd/>
          </a:ln>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void fork2()</a:t>
            </a:r>
          </a:p>
          <a:p>
            <a:pPr algn="l">
              <a:lnSpc>
                <a:spcPct val="100000"/>
              </a:lnSpc>
            </a:pPr>
            <a:r>
              <a:rPr lang="en-US" sz="1800">
                <a:solidFill>
                  <a:srgbClr val="000066"/>
                </a:solidFill>
                <a:latin typeface="Courier New" charset="0"/>
              </a:rPr>
              <a:t>{</a:t>
            </a:r>
          </a:p>
          <a:p>
            <a:pPr algn="l">
              <a:lnSpc>
                <a:spcPct val="100000"/>
              </a:lnSpc>
            </a:pPr>
            <a:r>
              <a:rPr lang="en-US" sz="1800">
                <a:solidFill>
                  <a:srgbClr val="000066"/>
                </a:solidFill>
                <a:latin typeface="Courier New" charset="0"/>
              </a:rPr>
              <a:t>    printf("L0\n");</a:t>
            </a:r>
          </a:p>
          <a:p>
            <a:pPr algn="l">
              <a:lnSpc>
                <a:spcPct val="100000"/>
              </a:lnSpc>
            </a:pPr>
            <a:r>
              <a:rPr lang="en-US" sz="1800">
                <a:solidFill>
                  <a:srgbClr val="000066"/>
                </a:solidFill>
                <a:latin typeface="Courier New" charset="0"/>
              </a:rPr>
              <a:t>    fork();</a:t>
            </a:r>
          </a:p>
          <a:p>
            <a:pPr algn="l">
              <a:lnSpc>
                <a:spcPct val="100000"/>
              </a:lnSpc>
            </a:pPr>
            <a:r>
              <a:rPr lang="en-US" sz="1800">
                <a:solidFill>
                  <a:srgbClr val="000066"/>
                </a:solidFill>
                <a:latin typeface="Courier New" charset="0"/>
              </a:rPr>
              <a:t>    printf("L1\n");    </a:t>
            </a:r>
          </a:p>
          <a:p>
            <a:pPr algn="l">
              <a:lnSpc>
                <a:spcPct val="100000"/>
              </a:lnSpc>
            </a:pPr>
            <a:r>
              <a:rPr lang="en-US" sz="1800">
                <a:solidFill>
                  <a:srgbClr val="000066"/>
                </a:solidFill>
                <a:latin typeface="Courier New" charset="0"/>
              </a:rPr>
              <a:t>    fork();</a:t>
            </a:r>
          </a:p>
          <a:p>
            <a:pPr algn="l">
              <a:lnSpc>
                <a:spcPct val="100000"/>
              </a:lnSpc>
            </a:pPr>
            <a:r>
              <a:rPr lang="en-US" sz="1800">
                <a:solidFill>
                  <a:srgbClr val="000066"/>
                </a:solidFill>
                <a:latin typeface="Courier New" charset="0"/>
              </a:rPr>
              <a:t>    printf("Bye\n");</a:t>
            </a:r>
          </a:p>
          <a:p>
            <a:pPr algn="l">
              <a:lnSpc>
                <a:spcPct val="100000"/>
              </a:lnSpc>
            </a:pPr>
            <a:r>
              <a:rPr lang="en-US" sz="1800">
                <a:solidFill>
                  <a:srgbClr val="000066"/>
                </a:solidFill>
                <a:latin typeface="Courier New" charset="0"/>
              </a:rPr>
              <a:t>}</a:t>
            </a:r>
          </a:p>
        </p:txBody>
      </p:sp>
      <p:sp>
        <p:nvSpPr>
          <p:cNvPr id="491524" name="Rectangle 4"/>
          <p:cNvSpPr>
            <a:spLocks noGrp="1" noChangeArrowheads="1"/>
          </p:cNvSpPr>
          <p:nvPr>
            <p:ph type="body" idx="1"/>
          </p:nvPr>
        </p:nvSpPr>
        <p:spPr/>
        <p:txBody>
          <a:bodyPr/>
          <a:lstStyle/>
          <a:p>
            <a:pPr eaLnBrk="1" hangingPunct="1">
              <a:buFont typeface="Wingdings" charset="0"/>
              <a:buNone/>
              <a:defRPr/>
            </a:pPr>
            <a:r>
              <a:rPr lang="en-US"/>
              <a:t>Key Points</a:t>
            </a:r>
          </a:p>
          <a:p>
            <a:pPr lvl="1" eaLnBrk="1" hangingPunct="1">
              <a:defRPr/>
            </a:pPr>
            <a:r>
              <a:rPr lang="en-US">
                <a:ea typeface="ＭＳ Ｐゴシック" charset="0"/>
              </a:rPr>
              <a:t>Both parent and child can continue forking</a:t>
            </a:r>
          </a:p>
        </p:txBody>
      </p:sp>
      <p:grpSp>
        <p:nvGrpSpPr>
          <p:cNvPr id="2" name="Group 29"/>
          <p:cNvGrpSpPr>
            <a:grpSpLocks/>
          </p:cNvGrpSpPr>
          <p:nvPr/>
        </p:nvGrpSpPr>
        <p:grpSpPr bwMode="auto">
          <a:xfrm>
            <a:off x="4876800" y="4953000"/>
            <a:ext cx="457200" cy="336550"/>
            <a:chOff x="3072" y="3120"/>
            <a:chExt cx="288" cy="212"/>
          </a:xfrm>
        </p:grpSpPr>
        <p:sp>
          <p:nvSpPr>
            <p:cNvPr id="70679" name="Line 7"/>
            <p:cNvSpPr>
              <a:spLocks noChangeShapeType="1"/>
            </p:cNvSpPr>
            <p:nvPr/>
          </p:nvSpPr>
          <p:spPr bwMode="auto">
            <a:xfrm>
              <a:off x="3120" y="3312"/>
              <a:ext cx="24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80" name="Text Box 8"/>
            <p:cNvSpPr txBox="1">
              <a:spLocks noChangeArrowheads="1"/>
            </p:cNvSpPr>
            <p:nvPr/>
          </p:nvSpPr>
          <p:spPr bwMode="auto">
            <a:xfrm>
              <a:off x="3072" y="3120"/>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L0</a:t>
              </a:r>
            </a:p>
          </p:txBody>
        </p:sp>
      </p:grpSp>
      <p:grpSp>
        <p:nvGrpSpPr>
          <p:cNvPr id="3" name="Group 28"/>
          <p:cNvGrpSpPr>
            <a:grpSpLocks/>
          </p:cNvGrpSpPr>
          <p:nvPr/>
        </p:nvGrpSpPr>
        <p:grpSpPr bwMode="auto">
          <a:xfrm>
            <a:off x="5334000" y="4267200"/>
            <a:ext cx="533400" cy="1022350"/>
            <a:chOff x="3360" y="2688"/>
            <a:chExt cx="336" cy="644"/>
          </a:xfrm>
        </p:grpSpPr>
        <p:sp>
          <p:nvSpPr>
            <p:cNvPr id="70673" name="Line 6"/>
            <p:cNvSpPr>
              <a:spLocks noChangeShapeType="1"/>
            </p:cNvSpPr>
            <p:nvPr/>
          </p:nvSpPr>
          <p:spPr bwMode="auto">
            <a:xfrm flipV="1">
              <a:off x="3360" y="2880"/>
              <a:ext cx="0" cy="43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70674" name="Group 25"/>
            <p:cNvGrpSpPr>
              <a:grpSpLocks/>
            </p:cNvGrpSpPr>
            <p:nvPr/>
          </p:nvGrpSpPr>
          <p:grpSpPr bwMode="auto">
            <a:xfrm>
              <a:off x="3360" y="2688"/>
              <a:ext cx="336" cy="644"/>
              <a:chOff x="3360" y="2688"/>
              <a:chExt cx="336" cy="644"/>
            </a:xfrm>
          </p:grpSpPr>
          <p:sp>
            <p:nvSpPr>
              <p:cNvPr id="70675" name="Line 9"/>
              <p:cNvSpPr>
                <a:spLocks noChangeShapeType="1"/>
              </p:cNvSpPr>
              <p:nvPr/>
            </p:nvSpPr>
            <p:spPr bwMode="auto">
              <a:xfrm>
                <a:off x="3360" y="2880"/>
                <a:ext cx="33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6" name="Text Box 10"/>
              <p:cNvSpPr txBox="1">
                <a:spLocks noChangeArrowheads="1"/>
              </p:cNvSpPr>
              <p:nvPr/>
            </p:nvSpPr>
            <p:spPr bwMode="auto">
              <a:xfrm>
                <a:off x="3360" y="3120"/>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L1</a:t>
                </a:r>
              </a:p>
            </p:txBody>
          </p:sp>
          <p:sp>
            <p:nvSpPr>
              <p:cNvPr id="70677" name="Text Box 11"/>
              <p:cNvSpPr txBox="1">
                <a:spLocks noChangeArrowheads="1"/>
              </p:cNvSpPr>
              <p:nvPr/>
            </p:nvSpPr>
            <p:spPr bwMode="auto">
              <a:xfrm>
                <a:off x="3360" y="2688"/>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L1</a:t>
                </a:r>
              </a:p>
            </p:txBody>
          </p:sp>
          <p:sp>
            <p:nvSpPr>
              <p:cNvPr id="70678" name="Line 21"/>
              <p:cNvSpPr>
                <a:spLocks noChangeShapeType="1"/>
              </p:cNvSpPr>
              <p:nvPr/>
            </p:nvSpPr>
            <p:spPr bwMode="auto">
              <a:xfrm>
                <a:off x="3360" y="3312"/>
                <a:ext cx="33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5" name="Group 26"/>
          <p:cNvGrpSpPr>
            <a:grpSpLocks/>
          </p:cNvGrpSpPr>
          <p:nvPr/>
        </p:nvGrpSpPr>
        <p:grpSpPr bwMode="auto">
          <a:xfrm>
            <a:off x="5867400" y="3962400"/>
            <a:ext cx="627063" cy="1327150"/>
            <a:chOff x="3696" y="2496"/>
            <a:chExt cx="395" cy="836"/>
          </a:xfrm>
        </p:grpSpPr>
        <p:sp>
          <p:nvSpPr>
            <p:cNvPr id="70663" name="Line 12"/>
            <p:cNvSpPr>
              <a:spLocks noChangeShapeType="1"/>
            </p:cNvSpPr>
            <p:nvPr/>
          </p:nvSpPr>
          <p:spPr bwMode="auto">
            <a:xfrm flipV="1">
              <a:off x="3696" y="3120"/>
              <a:ext cx="0" cy="19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64" name="Line 13"/>
            <p:cNvSpPr>
              <a:spLocks noChangeShapeType="1"/>
            </p:cNvSpPr>
            <p:nvPr/>
          </p:nvSpPr>
          <p:spPr bwMode="auto">
            <a:xfrm flipV="1">
              <a:off x="3696" y="2688"/>
              <a:ext cx="0" cy="19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65" name="Line 14"/>
            <p:cNvSpPr>
              <a:spLocks noChangeShapeType="1"/>
            </p:cNvSpPr>
            <p:nvPr/>
          </p:nvSpPr>
          <p:spPr bwMode="auto">
            <a:xfrm>
              <a:off x="3696" y="2688"/>
              <a:ext cx="38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66" name="Line 15"/>
            <p:cNvSpPr>
              <a:spLocks noChangeShapeType="1"/>
            </p:cNvSpPr>
            <p:nvPr/>
          </p:nvSpPr>
          <p:spPr bwMode="auto">
            <a:xfrm>
              <a:off x="3696" y="3120"/>
              <a:ext cx="38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67" name="Text Box 16"/>
            <p:cNvSpPr txBox="1">
              <a:spLocks noChangeArrowheads="1"/>
            </p:cNvSpPr>
            <p:nvPr/>
          </p:nvSpPr>
          <p:spPr bwMode="auto">
            <a:xfrm>
              <a:off x="3744" y="3120"/>
              <a:ext cx="34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Bye</a:t>
              </a:r>
            </a:p>
          </p:txBody>
        </p:sp>
        <p:sp>
          <p:nvSpPr>
            <p:cNvPr id="70668" name="Text Box 17"/>
            <p:cNvSpPr txBox="1">
              <a:spLocks noChangeArrowheads="1"/>
            </p:cNvSpPr>
            <p:nvPr/>
          </p:nvSpPr>
          <p:spPr bwMode="auto">
            <a:xfrm>
              <a:off x="3744" y="2928"/>
              <a:ext cx="34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Bye</a:t>
              </a:r>
            </a:p>
          </p:txBody>
        </p:sp>
        <p:sp>
          <p:nvSpPr>
            <p:cNvPr id="70669" name="Text Box 18"/>
            <p:cNvSpPr txBox="1">
              <a:spLocks noChangeArrowheads="1"/>
            </p:cNvSpPr>
            <p:nvPr/>
          </p:nvSpPr>
          <p:spPr bwMode="auto">
            <a:xfrm>
              <a:off x="3744" y="2688"/>
              <a:ext cx="34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Bye</a:t>
              </a:r>
            </a:p>
          </p:txBody>
        </p:sp>
        <p:sp>
          <p:nvSpPr>
            <p:cNvPr id="70670" name="Text Box 19"/>
            <p:cNvSpPr txBox="1">
              <a:spLocks noChangeArrowheads="1"/>
            </p:cNvSpPr>
            <p:nvPr/>
          </p:nvSpPr>
          <p:spPr bwMode="auto">
            <a:xfrm>
              <a:off x="3744" y="2496"/>
              <a:ext cx="34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Bye</a:t>
              </a:r>
            </a:p>
          </p:txBody>
        </p:sp>
        <p:sp>
          <p:nvSpPr>
            <p:cNvPr id="70671" name="Line 22"/>
            <p:cNvSpPr>
              <a:spLocks noChangeShapeType="1"/>
            </p:cNvSpPr>
            <p:nvPr/>
          </p:nvSpPr>
          <p:spPr bwMode="auto">
            <a:xfrm>
              <a:off x="3696" y="3312"/>
              <a:ext cx="38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2" name="Line 24"/>
            <p:cNvSpPr>
              <a:spLocks noChangeShapeType="1"/>
            </p:cNvSpPr>
            <p:nvPr/>
          </p:nvSpPr>
          <p:spPr bwMode="auto">
            <a:xfrm>
              <a:off x="3696" y="2880"/>
              <a:ext cx="33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a:xfrm>
            <a:off x="914400" y="228600"/>
            <a:ext cx="5546725" cy="573088"/>
          </a:xfrm>
        </p:spPr>
        <p:txBody>
          <a:bodyPr/>
          <a:lstStyle/>
          <a:p>
            <a:pPr eaLnBrk="1" hangingPunct="1">
              <a:defRPr/>
            </a:pPr>
            <a:r>
              <a:rPr lang="en-US"/>
              <a:t>Fork Example #3</a:t>
            </a:r>
          </a:p>
        </p:txBody>
      </p:sp>
      <p:sp>
        <p:nvSpPr>
          <p:cNvPr id="71682" name="Text Box 3"/>
          <p:cNvSpPr txBox="1">
            <a:spLocks noChangeArrowheads="1"/>
          </p:cNvSpPr>
          <p:nvPr/>
        </p:nvSpPr>
        <p:spPr bwMode="auto">
          <a:xfrm>
            <a:off x="914400" y="2209800"/>
            <a:ext cx="3327400" cy="2841625"/>
          </a:xfrm>
          <a:prstGeom prst="rect">
            <a:avLst/>
          </a:prstGeom>
          <a:solidFill>
            <a:srgbClr val="FFFF99"/>
          </a:solidFill>
          <a:ln w="3175">
            <a:solidFill>
              <a:schemeClr val="tx1"/>
            </a:solidFill>
            <a:miter lim="800000"/>
            <a:headEnd/>
            <a:tailEnd/>
          </a:ln>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void fork3()</a:t>
            </a:r>
          </a:p>
          <a:p>
            <a:pPr algn="l">
              <a:lnSpc>
                <a:spcPct val="100000"/>
              </a:lnSpc>
            </a:pPr>
            <a:r>
              <a:rPr lang="en-US" sz="1800">
                <a:solidFill>
                  <a:srgbClr val="000066"/>
                </a:solidFill>
                <a:latin typeface="Courier New" charset="0"/>
              </a:rPr>
              <a:t>{</a:t>
            </a:r>
          </a:p>
          <a:p>
            <a:pPr algn="l">
              <a:lnSpc>
                <a:spcPct val="100000"/>
              </a:lnSpc>
            </a:pPr>
            <a:r>
              <a:rPr lang="en-US" sz="1800">
                <a:solidFill>
                  <a:srgbClr val="000066"/>
                </a:solidFill>
                <a:latin typeface="Courier New" charset="0"/>
              </a:rPr>
              <a:t>    printf("L0\n");</a:t>
            </a:r>
          </a:p>
          <a:p>
            <a:pPr algn="l">
              <a:lnSpc>
                <a:spcPct val="100000"/>
              </a:lnSpc>
            </a:pPr>
            <a:r>
              <a:rPr lang="en-US" sz="1800">
                <a:solidFill>
                  <a:srgbClr val="000066"/>
                </a:solidFill>
                <a:latin typeface="Courier New" charset="0"/>
              </a:rPr>
              <a:t>    fork();</a:t>
            </a:r>
          </a:p>
          <a:p>
            <a:pPr algn="l">
              <a:lnSpc>
                <a:spcPct val="100000"/>
              </a:lnSpc>
            </a:pPr>
            <a:r>
              <a:rPr lang="en-US" sz="1800">
                <a:solidFill>
                  <a:srgbClr val="000066"/>
                </a:solidFill>
                <a:latin typeface="Courier New" charset="0"/>
              </a:rPr>
              <a:t>    printf("L1\n");    </a:t>
            </a:r>
          </a:p>
          <a:p>
            <a:pPr algn="l">
              <a:lnSpc>
                <a:spcPct val="100000"/>
              </a:lnSpc>
            </a:pPr>
            <a:r>
              <a:rPr lang="en-US" sz="1800">
                <a:solidFill>
                  <a:srgbClr val="000066"/>
                </a:solidFill>
                <a:latin typeface="Courier New" charset="0"/>
              </a:rPr>
              <a:t>    fork();</a:t>
            </a:r>
          </a:p>
          <a:p>
            <a:pPr algn="l">
              <a:lnSpc>
                <a:spcPct val="100000"/>
              </a:lnSpc>
            </a:pPr>
            <a:r>
              <a:rPr lang="en-US" sz="1800">
                <a:solidFill>
                  <a:srgbClr val="000066"/>
                </a:solidFill>
                <a:latin typeface="Courier New" charset="0"/>
              </a:rPr>
              <a:t>    printf("L2\n");    </a:t>
            </a:r>
          </a:p>
          <a:p>
            <a:pPr algn="l">
              <a:lnSpc>
                <a:spcPct val="100000"/>
              </a:lnSpc>
            </a:pPr>
            <a:r>
              <a:rPr lang="en-US" sz="1800">
                <a:solidFill>
                  <a:srgbClr val="000066"/>
                </a:solidFill>
                <a:latin typeface="Courier New" charset="0"/>
              </a:rPr>
              <a:t>    fork();</a:t>
            </a:r>
          </a:p>
          <a:p>
            <a:pPr algn="l">
              <a:lnSpc>
                <a:spcPct val="100000"/>
              </a:lnSpc>
            </a:pPr>
            <a:r>
              <a:rPr lang="en-US" sz="1800">
                <a:solidFill>
                  <a:srgbClr val="000066"/>
                </a:solidFill>
                <a:latin typeface="Courier New" charset="0"/>
              </a:rPr>
              <a:t>    printf("Bye\n");</a:t>
            </a:r>
          </a:p>
          <a:p>
            <a:pPr algn="l">
              <a:lnSpc>
                <a:spcPct val="100000"/>
              </a:lnSpc>
            </a:pPr>
            <a:r>
              <a:rPr lang="en-US" sz="1800">
                <a:solidFill>
                  <a:srgbClr val="000066"/>
                </a:solidFill>
                <a:latin typeface="Courier New" charset="0"/>
              </a:rPr>
              <a:t>}</a:t>
            </a:r>
          </a:p>
        </p:txBody>
      </p:sp>
      <p:sp>
        <p:nvSpPr>
          <p:cNvPr id="492548" name="Rectangle 4"/>
          <p:cNvSpPr>
            <a:spLocks noGrp="1" noChangeArrowheads="1"/>
          </p:cNvSpPr>
          <p:nvPr>
            <p:ph type="body" idx="1"/>
          </p:nvPr>
        </p:nvSpPr>
        <p:spPr/>
        <p:txBody>
          <a:bodyPr/>
          <a:lstStyle/>
          <a:p>
            <a:pPr eaLnBrk="1" hangingPunct="1">
              <a:buFont typeface="Wingdings" charset="0"/>
              <a:buNone/>
              <a:defRPr/>
            </a:pPr>
            <a:r>
              <a:rPr lang="en-US"/>
              <a:t>Key Points</a:t>
            </a:r>
          </a:p>
          <a:p>
            <a:pPr lvl="1" eaLnBrk="1" hangingPunct="1">
              <a:defRPr/>
            </a:pPr>
            <a:r>
              <a:rPr lang="en-US">
                <a:ea typeface="ＭＳ Ｐゴシック" charset="0"/>
              </a:rPr>
              <a:t>Both parent and child can continue forking</a:t>
            </a:r>
          </a:p>
        </p:txBody>
      </p:sp>
      <p:grpSp>
        <p:nvGrpSpPr>
          <p:cNvPr id="2" name="Group 5"/>
          <p:cNvGrpSpPr>
            <a:grpSpLocks/>
          </p:cNvGrpSpPr>
          <p:nvPr/>
        </p:nvGrpSpPr>
        <p:grpSpPr bwMode="auto">
          <a:xfrm>
            <a:off x="5638800" y="2667000"/>
            <a:ext cx="2074863" cy="2622550"/>
            <a:chOff x="3552" y="1680"/>
            <a:chExt cx="1307" cy="1652"/>
          </a:xfrm>
        </p:grpSpPr>
        <p:sp>
          <p:nvSpPr>
            <p:cNvPr id="71685" name="Line 6"/>
            <p:cNvSpPr>
              <a:spLocks noChangeShapeType="1"/>
            </p:cNvSpPr>
            <p:nvPr/>
          </p:nvSpPr>
          <p:spPr bwMode="auto">
            <a:xfrm flipV="1">
              <a:off x="4128" y="2880"/>
              <a:ext cx="0" cy="43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686" name="Line 7"/>
            <p:cNvSpPr>
              <a:spLocks noChangeShapeType="1"/>
            </p:cNvSpPr>
            <p:nvPr/>
          </p:nvSpPr>
          <p:spPr bwMode="auto">
            <a:xfrm>
              <a:off x="3552" y="3312"/>
              <a:ext cx="129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687" name="Text Box 8"/>
            <p:cNvSpPr txBox="1">
              <a:spLocks noChangeArrowheads="1"/>
            </p:cNvSpPr>
            <p:nvPr/>
          </p:nvSpPr>
          <p:spPr bwMode="auto">
            <a:xfrm>
              <a:off x="3840" y="3120"/>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L1</a:t>
              </a:r>
            </a:p>
          </p:txBody>
        </p:sp>
        <p:sp>
          <p:nvSpPr>
            <p:cNvPr id="71688" name="Line 9"/>
            <p:cNvSpPr>
              <a:spLocks noChangeShapeType="1"/>
            </p:cNvSpPr>
            <p:nvPr/>
          </p:nvSpPr>
          <p:spPr bwMode="auto">
            <a:xfrm>
              <a:off x="4128" y="2880"/>
              <a:ext cx="72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689" name="Text Box 10"/>
            <p:cNvSpPr txBox="1">
              <a:spLocks noChangeArrowheads="1"/>
            </p:cNvSpPr>
            <p:nvPr/>
          </p:nvSpPr>
          <p:spPr bwMode="auto">
            <a:xfrm>
              <a:off x="4128" y="3120"/>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L2</a:t>
              </a:r>
            </a:p>
          </p:txBody>
        </p:sp>
        <p:sp>
          <p:nvSpPr>
            <p:cNvPr id="71690" name="Text Box 11"/>
            <p:cNvSpPr txBox="1">
              <a:spLocks noChangeArrowheads="1"/>
            </p:cNvSpPr>
            <p:nvPr/>
          </p:nvSpPr>
          <p:spPr bwMode="auto">
            <a:xfrm>
              <a:off x="4128" y="2688"/>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L2</a:t>
              </a:r>
            </a:p>
          </p:txBody>
        </p:sp>
        <p:sp>
          <p:nvSpPr>
            <p:cNvPr id="71691" name="Line 12"/>
            <p:cNvSpPr>
              <a:spLocks noChangeShapeType="1"/>
            </p:cNvSpPr>
            <p:nvPr/>
          </p:nvSpPr>
          <p:spPr bwMode="auto">
            <a:xfrm flipV="1">
              <a:off x="4464" y="3120"/>
              <a:ext cx="0" cy="19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692" name="Line 13"/>
            <p:cNvSpPr>
              <a:spLocks noChangeShapeType="1"/>
            </p:cNvSpPr>
            <p:nvPr/>
          </p:nvSpPr>
          <p:spPr bwMode="auto">
            <a:xfrm flipV="1">
              <a:off x="4464" y="2688"/>
              <a:ext cx="0" cy="19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693" name="Line 14"/>
            <p:cNvSpPr>
              <a:spLocks noChangeShapeType="1"/>
            </p:cNvSpPr>
            <p:nvPr/>
          </p:nvSpPr>
          <p:spPr bwMode="auto">
            <a:xfrm>
              <a:off x="4464" y="2688"/>
              <a:ext cx="38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694" name="Line 15"/>
            <p:cNvSpPr>
              <a:spLocks noChangeShapeType="1"/>
            </p:cNvSpPr>
            <p:nvPr/>
          </p:nvSpPr>
          <p:spPr bwMode="auto">
            <a:xfrm>
              <a:off x="4464" y="3120"/>
              <a:ext cx="38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695" name="Text Box 16"/>
            <p:cNvSpPr txBox="1">
              <a:spLocks noChangeArrowheads="1"/>
            </p:cNvSpPr>
            <p:nvPr/>
          </p:nvSpPr>
          <p:spPr bwMode="auto">
            <a:xfrm>
              <a:off x="4512" y="3120"/>
              <a:ext cx="34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Bye</a:t>
              </a:r>
            </a:p>
          </p:txBody>
        </p:sp>
        <p:sp>
          <p:nvSpPr>
            <p:cNvPr id="71696" name="Text Box 17"/>
            <p:cNvSpPr txBox="1">
              <a:spLocks noChangeArrowheads="1"/>
            </p:cNvSpPr>
            <p:nvPr/>
          </p:nvSpPr>
          <p:spPr bwMode="auto">
            <a:xfrm>
              <a:off x="4512" y="2928"/>
              <a:ext cx="34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Bye</a:t>
              </a:r>
            </a:p>
          </p:txBody>
        </p:sp>
        <p:sp>
          <p:nvSpPr>
            <p:cNvPr id="71697" name="Text Box 18"/>
            <p:cNvSpPr txBox="1">
              <a:spLocks noChangeArrowheads="1"/>
            </p:cNvSpPr>
            <p:nvPr/>
          </p:nvSpPr>
          <p:spPr bwMode="auto">
            <a:xfrm>
              <a:off x="4512" y="2688"/>
              <a:ext cx="34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Bye</a:t>
              </a:r>
            </a:p>
          </p:txBody>
        </p:sp>
        <p:sp>
          <p:nvSpPr>
            <p:cNvPr id="71698" name="Text Box 19"/>
            <p:cNvSpPr txBox="1">
              <a:spLocks noChangeArrowheads="1"/>
            </p:cNvSpPr>
            <p:nvPr/>
          </p:nvSpPr>
          <p:spPr bwMode="auto">
            <a:xfrm>
              <a:off x="4512" y="2496"/>
              <a:ext cx="34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Bye</a:t>
              </a:r>
            </a:p>
          </p:txBody>
        </p:sp>
        <p:sp>
          <p:nvSpPr>
            <p:cNvPr id="71699" name="Line 20"/>
            <p:cNvSpPr>
              <a:spLocks noChangeShapeType="1"/>
            </p:cNvSpPr>
            <p:nvPr/>
          </p:nvSpPr>
          <p:spPr bwMode="auto">
            <a:xfrm flipV="1">
              <a:off x="4128" y="2064"/>
              <a:ext cx="0" cy="43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00" name="Line 21"/>
            <p:cNvSpPr>
              <a:spLocks noChangeShapeType="1"/>
            </p:cNvSpPr>
            <p:nvPr/>
          </p:nvSpPr>
          <p:spPr bwMode="auto">
            <a:xfrm>
              <a:off x="3840" y="2496"/>
              <a:ext cx="100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01" name="Text Box 22"/>
            <p:cNvSpPr txBox="1">
              <a:spLocks noChangeArrowheads="1"/>
            </p:cNvSpPr>
            <p:nvPr/>
          </p:nvSpPr>
          <p:spPr bwMode="auto">
            <a:xfrm>
              <a:off x="3840" y="2304"/>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L1</a:t>
              </a:r>
            </a:p>
          </p:txBody>
        </p:sp>
        <p:sp>
          <p:nvSpPr>
            <p:cNvPr id="71702" name="Line 23"/>
            <p:cNvSpPr>
              <a:spLocks noChangeShapeType="1"/>
            </p:cNvSpPr>
            <p:nvPr/>
          </p:nvSpPr>
          <p:spPr bwMode="auto">
            <a:xfrm>
              <a:off x="4128" y="2064"/>
              <a:ext cx="72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03" name="Text Box 24"/>
            <p:cNvSpPr txBox="1">
              <a:spLocks noChangeArrowheads="1"/>
            </p:cNvSpPr>
            <p:nvPr/>
          </p:nvSpPr>
          <p:spPr bwMode="auto">
            <a:xfrm>
              <a:off x="4128" y="2304"/>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L2</a:t>
              </a:r>
            </a:p>
          </p:txBody>
        </p:sp>
        <p:sp>
          <p:nvSpPr>
            <p:cNvPr id="71704" name="Text Box 25"/>
            <p:cNvSpPr txBox="1">
              <a:spLocks noChangeArrowheads="1"/>
            </p:cNvSpPr>
            <p:nvPr/>
          </p:nvSpPr>
          <p:spPr bwMode="auto">
            <a:xfrm>
              <a:off x="4128" y="1872"/>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L2</a:t>
              </a:r>
            </a:p>
          </p:txBody>
        </p:sp>
        <p:sp>
          <p:nvSpPr>
            <p:cNvPr id="71705" name="Line 26"/>
            <p:cNvSpPr>
              <a:spLocks noChangeShapeType="1"/>
            </p:cNvSpPr>
            <p:nvPr/>
          </p:nvSpPr>
          <p:spPr bwMode="auto">
            <a:xfrm flipV="1">
              <a:off x="4464" y="2304"/>
              <a:ext cx="0" cy="19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06" name="Line 27"/>
            <p:cNvSpPr>
              <a:spLocks noChangeShapeType="1"/>
            </p:cNvSpPr>
            <p:nvPr/>
          </p:nvSpPr>
          <p:spPr bwMode="auto">
            <a:xfrm flipV="1">
              <a:off x="4464" y="1872"/>
              <a:ext cx="0" cy="19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07" name="Line 28"/>
            <p:cNvSpPr>
              <a:spLocks noChangeShapeType="1"/>
            </p:cNvSpPr>
            <p:nvPr/>
          </p:nvSpPr>
          <p:spPr bwMode="auto">
            <a:xfrm>
              <a:off x="4464" y="1872"/>
              <a:ext cx="38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08" name="Line 29"/>
            <p:cNvSpPr>
              <a:spLocks noChangeShapeType="1"/>
            </p:cNvSpPr>
            <p:nvPr/>
          </p:nvSpPr>
          <p:spPr bwMode="auto">
            <a:xfrm>
              <a:off x="4464" y="2304"/>
              <a:ext cx="38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09" name="Text Box 30"/>
            <p:cNvSpPr txBox="1">
              <a:spLocks noChangeArrowheads="1"/>
            </p:cNvSpPr>
            <p:nvPr/>
          </p:nvSpPr>
          <p:spPr bwMode="auto">
            <a:xfrm>
              <a:off x="4512" y="2304"/>
              <a:ext cx="34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Bye</a:t>
              </a:r>
            </a:p>
          </p:txBody>
        </p:sp>
        <p:sp>
          <p:nvSpPr>
            <p:cNvPr id="71710" name="Text Box 31"/>
            <p:cNvSpPr txBox="1">
              <a:spLocks noChangeArrowheads="1"/>
            </p:cNvSpPr>
            <p:nvPr/>
          </p:nvSpPr>
          <p:spPr bwMode="auto">
            <a:xfrm>
              <a:off x="4512" y="2112"/>
              <a:ext cx="34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Bye</a:t>
              </a:r>
            </a:p>
          </p:txBody>
        </p:sp>
        <p:sp>
          <p:nvSpPr>
            <p:cNvPr id="71711" name="Text Box 32"/>
            <p:cNvSpPr txBox="1">
              <a:spLocks noChangeArrowheads="1"/>
            </p:cNvSpPr>
            <p:nvPr/>
          </p:nvSpPr>
          <p:spPr bwMode="auto">
            <a:xfrm>
              <a:off x="4512" y="1872"/>
              <a:ext cx="34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Bye</a:t>
              </a:r>
            </a:p>
          </p:txBody>
        </p:sp>
        <p:sp>
          <p:nvSpPr>
            <p:cNvPr id="71712" name="Text Box 33"/>
            <p:cNvSpPr txBox="1">
              <a:spLocks noChangeArrowheads="1"/>
            </p:cNvSpPr>
            <p:nvPr/>
          </p:nvSpPr>
          <p:spPr bwMode="auto">
            <a:xfrm>
              <a:off x="4512" y="1680"/>
              <a:ext cx="34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Bye</a:t>
              </a:r>
            </a:p>
          </p:txBody>
        </p:sp>
        <p:sp>
          <p:nvSpPr>
            <p:cNvPr id="71713" name="Line 34"/>
            <p:cNvSpPr>
              <a:spLocks noChangeShapeType="1"/>
            </p:cNvSpPr>
            <p:nvPr/>
          </p:nvSpPr>
          <p:spPr bwMode="auto">
            <a:xfrm flipV="1">
              <a:off x="3840" y="2496"/>
              <a:ext cx="0" cy="8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14" name="Text Box 35"/>
            <p:cNvSpPr txBox="1">
              <a:spLocks noChangeArrowheads="1"/>
            </p:cNvSpPr>
            <p:nvPr/>
          </p:nvSpPr>
          <p:spPr bwMode="auto">
            <a:xfrm>
              <a:off x="3552" y="3120"/>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L0</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a:xfrm>
            <a:off x="762000" y="228600"/>
            <a:ext cx="5699125" cy="573088"/>
          </a:xfrm>
        </p:spPr>
        <p:txBody>
          <a:bodyPr/>
          <a:lstStyle/>
          <a:p>
            <a:pPr eaLnBrk="1" hangingPunct="1">
              <a:defRPr/>
            </a:pPr>
            <a:r>
              <a:rPr lang="en-US"/>
              <a:t>Fork Example #4</a:t>
            </a:r>
          </a:p>
        </p:txBody>
      </p:sp>
      <p:sp>
        <p:nvSpPr>
          <p:cNvPr id="72706" name="Text Box 3"/>
          <p:cNvSpPr txBox="1">
            <a:spLocks noChangeArrowheads="1"/>
          </p:cNvSpPr>
          <p:nvPr/>
        </p:nvSpPr>
        <p:spPr bwMode="auto">
          <a:xfrm>
            <a:off x="609600" y="2209800"/>
            <a:ext cx="3695700" cy="3390900"/>
          </a:xfrm>
          <a:prstGeom prst="rect">
            <a:avLst/>
          </a:prstGeom>
          <a:solidFill>
            <a:srgbClr val="FFFF99"/>
          </a:solidFill>
          <a:ln w="3175">
            <a:solidFill>
              <a:schemeClr val="tx1"/>
            </a:solidFill>
            <a:miter lim="800000"/>
            <a:headEnd/>
            <a:tailEnd/>
          </a:ln>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void fork4()</a:t>
            </a:r>
          </a:p>
          <a:p>
            <a:pPr algn="l">
              <a:lnSpc>
                <a:spcPct val="100000"/>
              </a:lnSpc>
            </a:pPr>
            <a:r>
              <a:rPr lang="en-US" sz="1800">
                <a:solidFill>
                  <a:srgbClr val="000066"/>
                </a:solidFill>
                <a:latin typeface="Courier New" charset="0"/>
              </a:rPr>
              <a:t>{</a:t>
            </a:r>
          </a:p>
          <a:p>
            <a:pPr algn="l">
              <a:lnSpc>
                <a:spcPct val="100000"/>
              </a:lnSpc>
            </a:pPr>
            <a:r>
              <a:rPr lang="en-US" sz="1800">
                <a:solidFill>
                  <a:srgbClr val="000066"/>
                </a:solidFill>
                <a:latin typeface="Courier New" charset="0"/>
              </a:rPr>
              <a:t>    printf("L0\n");</a:t>
            </a:r>
          </a:p>
          <a:p>
            <a:pPr algn="l">
              <a:lnSpc>
                <a:spcPct val="100000"/>
              </a:lnSpc>
            </a:pPr>
            <a:r>
              <a:rPr lang="en-US" sz="1800">
                <a:solidFill>
                  <a:srgbClr val="000066"/>
                </a:solidFill>
                <a:latin typeface="Courier New" charset="0"/>
              </a:rPr>
              <a:t>    if (fork() != 0) {</a:t>
            </a:r>
          </a:p>
          <a:p>
            <a:pPr algn="l">
              <a:lnSpc>
                <a:spcPct val="100000"/>
              </a:lnSpc>
            </a:pPr>
            <a:r>
              <a:rPr lang="en-US" sz="1800">
                <a:solidFill>
                  <a:srgbClr val="000066"/>
                </a:solidFill>
                <a:latin typeface="Courier New" charset="0"/>
              </a:rPr>
              <a:t>	printf("L1\n");    </a:t>
            </a:r>
          </a:p>
          <a:p>
            <a:pPr algn="l">
              <a:lnSpc>
                <a:spcPct val="100000"/>
              </a:lnSpc>
            </a:pPr>
            <a:r>
              <a:rPr lang="en-US" sz="1800">
                <a:solidFill>
                  <a:srgbClr val="000066"/>
                </a:solidFill>
                <a:latin typeface="Courier New" charset="0"/>
              </a:rPr>
              <a:t>	if (fork() != 0) {</a:t>
            </a:r>
          </a:p>
          <a:p>
            <a:pPr algn="l">
              <a:lnSpc>
                <a:spcPct val="100000"/>
              </a:lnSpc>
            </a:pPr>
            <a:r>
              <a:rPr lang="en-US" sz="1800">
                <a:solidFill>
                  <a:srgbClr val="000066"/>
                </a:solidFill>
                <a:latin typeface="Courier New" charset="0"/>
              </a:rPr>
              <a:t>	    printf("L2\n");</a:t>
            </a:r>
          </a:p>
          <a:p>
            <a:pPr algn="l">
              <a:lnSpc>
                <a:spcPct val="100000"/>
              </a:lnSpc>
            </a:pPr>
            <a:r>
              <a:rPr lang="en-US" sz="1800">
                <a:solidFill>
                  <a:srgbClr val="000066"/>
                </a:solidFill>
                <a:latin typeface="Courier New" charset="0"/>
              </a:rPr>
              <a:t>	    fork();</a:t>
            </a:r>
          </a:p>
          <a:p>
            <a:pPr algn="l">
              <a:lnSpc>
                <a:spcPct val="100000"/>
              </a:lnSpc>
            </a:pPr>
            <a:r>
              <a:rPr lang="en-US" sz="1800">
                <a:solidFill>
                  <a:srgbClr val="000066"/>
                </a:solidFill>
                <a:latin typeface="Courier New" charset="0"/>
              </a:rPr>
              <a:t>	}</a:t>
            </a:r>
          </a:p>
          <a:p>
            <a:pPr algn="l">
              <a:lnSpc>
                <a:spcPct val="100000"/>
              </a:lnSpc>
            </a:pPr>
            <a:r>
              <a:rPr lang="en-US" sz="1800">
                <a:solidFill>
                  <a:srgbClr val="000066"/>
                </a:solidFill>
                <a:latin typeface="Courier New" charset="0"/>
              </a:rPr>
              <a:t>    }</a:t>
            </a:r>
          </a:p>
          <a:p>
            <a:pPr algn="l">
              <a:lnSpc>
                <a:spcPct val="100000"/>
              </a:lnSpc>
            </a:pPr>
            <a:r>
              <a:rPr lang="en-US" sz="1800">
                <a:solidFill>
                  <a:srgbClr val="000066"/>
                </a:solidFill>
                <a:latin typeface="Courier New" charset="0"/>
              </a:rPr>
              <a:t>    printf("Bye\n");</a:t>
            </a:r>
          </a:p>
          <a:p>
            <a:pPr algn="l">
              <a:lnSpc>
                <a:spcPct val="100000"/>
              </a:lnSpc>
            </a:pPr>
            <a:r>
              <a:rPr lang="en-US" sz="1800">
                <a:solidFill>
                  <a:srgbClr val="000066"/>
                </a:solidFill>
                <a:latin typeface="Courier New" charset="0"/>
              </a:rPr>
              <a:t>}</a:t>
            </a:r>
          </a:p>
        </p:txBody>
      </p:sp>
      <p:sp>
        <p:nvSpPr>
          <p:cNvPr id="493572" name="Rectangle 4"/>
          <p:cNvSpPr>
            <a:spLocks noGrp="1" noChangeArrowheads="1"/>
          </p:cNvSpPr>
          <p:nvPr>
            <p:ph type="body" idx="1"/>
          </p:nvPr>
        </p:nvSpPr>
        <p:spPr/>
        <p:txBody>
          <a:bodyPr/>
          <a:lstStyle/>
          <a:p>
            <a:pPr eaLnBrk="1" hangingPunct="1">
              <a:buFont typeface="Wingdings" charset="0"/>
              <a:buNone/>
              <a:defRPr/>
            </a:pPr>
            <a:r>
              <a:rPr lang="en-US" dirty="0"/>
              <a:t>Key Points</a:t>
            </a:r>
          </a:p>
          <a:p>
            <a:pPr lvl="1" eaLnBrk="1" hangingPunct="1">
              <a:defRPr/>
            </a:pPr>
            <a:r>
              <a:rPr lang="en-US" dirty="0">
                <a:ea typeface="ＭＳ Ｐゴシック" charset="0"/>
              </a:rPr>
              <a:t>Both parent and child can continue forking</a:t>
            </a:r>
          </a:p>
        </p:txBody>
      </p:sp>
      <p:grpSp>
        <p:nvGrpSpPr>
          <p:cNvPr id="2" name="Group 24"/>
          <p:cNvGrpSpPr>
            <a:grpSpLocks/>
          </p:cNvGrpSpPr>
          <p:nvPr/>
        </p:nvGrpSpPr>
        <p:grpSpPr bwMode="auto">
          <a:xfrm>
            <a:off x="5334000" y="4800600"/>
            <a:ext cx="457200" cy="336550"/>
            <a:chOff x="3360" y="3024"/>
            <a:chExt cx="288" cy="212"/>
          </a:xfrm>
        </p:grpSpPr>
        <p:sp>
          <p:nvSpPr>
            <p:cNvPr id="72730" name="Line 7"/>
            <p:cNvSpPr>
              <a:spLocks noChangeShapeType="1"/>
            </p:cNvSpPr>
            <p:nvPr/>
          </p:nvSpPr>
          <p:spPr bwMode="auto">
            <a:xfrm>
              <a:off x="3360" y="3216"/>
              <a:ext cx="2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31" name="Text Box 19"/>
            <p:cNvSpPr txBox="1">
              <a:spLocks noChangeArrowheads="1"/>
            </p:cNvSpPr>
            <p:nvPr/>
          </p:nvSpPr>
          <p:spPr bwMode="auto">
            <a:xfrm>
              <a:off x="3360" y="3024"/>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L0</a:t>
              </a:r>
            </a:p>
          </p:txBody>
        </p:sp>
      </p:grpSp>
      <p:grpSp>
        <p:nvGrpSpPr>
          <p:cNvPr id="6" name="Group 5"/>
          <p:cNvGrpSpPr>
            <a:grpSpLocks/>
          </p:cNvGrpSpPr>
          <p:nvPr/>
        </p:nvGrpSpPr>
        <p:grpSpPr bwMode="auto">
          <a:xfrm>
            <a:off x="5791200" y="3505200"/>
            <a:ext cx="1617663" cy="1600200"/>
            <a:chOff x="5791200" y="3505200"/>
            <a:chExt cx="1617663" cy="1600200"/>
          </a:xfrm>
        </p:grpSpPr>
        <p:sp>
          <p:nvSpPr>
            <p:cNvPr id="72727" name="Line 16"/>
            <p:cNvSpPr>
              <a:spLocks noChangeShapeType="1"/>
            </p:cNvSpPr>
            <p:nvPr/>
          </p:nvSpPr>
          <p:spPr bwMode="auto">
            <a:xfrm>
              <a:off x="5791200" y="3810000"/>
              <a:ext cx="1600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28" name="Text Box 17"/>
            <p:cNvSpPr txBox="1">
              <a:spLocks noChangeArrowheads="1"/>
            </p:cNvSpPr>
            <p:nvPr/>
          </p:nvSpPr>
          <p:spPr bwMode="auto">
            <a:xfrm>
              <a:off x="6858000" y="3505200"/>
              <a:ext cx="550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Bye</a:t>
              </a:r>
            </a:p>
          </p:txBody>
        </p:sp>
        <p:sp>
          <p:nvSpPr>
            <p:cNvPr id="72729" name="Line 18"/>
            <p:cNvSpPr>
              <a:spLocks noChangeShapeType="1"/>
            </p:cNvSpPr>
            <p:nvPr/>
          </p:nvSpPr>
          <p:spPr bwMode="auto">
            <a:xfrm flipV="1">
              <a:off x="5791200" y="3810000"/>
              <a:ext cx="0" cy="1295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7" name="Group 6"/>
          <p:cNvGrpSpPr>
            <a:grpSpLocks/>
          </p:cNvGrpSpPr>
          <p:nvPr/>
        </p:nvGrpSpPr>
        <p:grpSpPr bwMode="auto">
          <a:xfrm>
            <a:off x="5791200" y="4800600"/>
            <a:ext cx="457200" cy="336550"/>
            <a:chOff x="5791200" y="4800600"/>
            <a:chExt cx="457200" cy="336550"/>
          </a:xfrm>
        </p:grpSpPr>
        <p:sp>
          <p:nvSpPr>
            <p:cNvPr id="72725" name="Text Box 8"/>
            <p:cNvSpPr txBox="1">
              <a:spLocks noChangeArrowheads="1"/>
            </p:cNvSpPr>
            <p:nvPr/>
          </p:nvSpPr>
          <p:spPr bwMode="auto">
            <a:xfrm>
              <a:off x="5791200" y="4800600"/>
              <a:ext cx="428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L1</a:t>
              </a:r>
            </a:p>
          </p:txBody>
        </p:sp>
        <p:sp>
          <p:nvSpPr>
            <p:cNvPr id="72726" name="Line 21"/>
            <p:cNvSpPr>
              <a:spLocks noChangeShapeType="1"/>
            </p:cNvSpPr>
            <p:nvPr/>
          </p:nvSpPr>
          <p:spPr bwMode="auto">
            <a:xfrm>
              <a:off x="5791200" y="5105400"/>
              <a:ext cx="457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 name="Group 7"/>
          <p:cNvGrpSpPr>
            <a:grpSpLocks/>
          </p:cNvGrpSpPr>
          <p:nvPr/>
        </p:nvGrpSpPr>
        <p:grpSpPr bwMode="auto">
          <a:xfrm>
            <a:off x="6248400" y="4114800"/>
            <a:ext cx="1160463" cy="990600"/>
            <a:chOff x="6248400" y="4114800"/>
            <a:chExt cx="1160463" cy="990600"/>
          </a:xfrm>
        </p:grpSpPr>
        <p:sp>
          <p:nvSpPr>
            <p:cNvPr id="72722" name="Line 6"/>
            <p:cNvSpPr>
              <a:spLocks noChangeShapeType="1"/>
            </p:cNvSpPr>
            <p:nvPr/>
          </p:nvSpPr>
          <p:spPr bwMode="auto">
            <a:xfrm flipV="1">
              <a:off x="6248400" y="4419600"/>
              <a:ext cx="0" cy="685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23" name="Line 9"/>
            <p:cNvSpPr>
              <a:spLocks noChangeShapeType="1"/>
            </p:cNvSpPr>
            <p:nvPr/>
          </p:nvSpPr>
          <p:spPr bwMode="auto">
            <a:xfrm>
              <a:off x="6248400" y="4419600"/>
              <a:ext cx="1143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24" name="Text Box 15"/>
            <p:cNvSpPr txBox="1">
              <a:spLocks noChangeArrowheads="1"/>
            </p:cNvSpPr>
            <p:nvPr/>
          </p:nvSpPr>
          <p:spPr bwMode="auto">
            <a:xfrm>
              <a:off x="6858000" y="4114800"/>
              <a:ext cx="550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Bye</a:t>
              </a:r>
            </a:p>
          </p:txBody>
        </p:sp>
      </p:grpSp>
      <p:grpSp>
        <p:nvGrpSpPr>
          <p:cNvPr id="9" name="Group 8"/>
          <p:cNvGrpSpPr>
            <a:grpSpLocks/>
          </p:cNvGrpSpPr>
          <p:nvPr/>
        </p:nvGrpSpPr>
        <p:grpSpPr bwMode="auto">
          <a:xfrm>
            <a:off x="6248400" y="4800600"/>
            <a:ext cx="533400" cy="336550"/>
            <a:chOff x="6248400" y="4800600"/>
            <a:chExt cx="533400" cy="336550"/>
          </a:xfrm>
        </p:grpSpPr>
        <p:sp>
          <p:nvSpPr>
            <p:cNvPr id="72720" name="Text Box 10"/>
            <p:cNvSpPr txBox="1">
              <a:spLocks noChangeArrowheads="1"/>
            </p:cNvSpPr>
            <p:nvPr/>
          </p:nvSpPr>
          <p:spPr bwMode="auto">
            <a:xfrm>
              <a:off x="6248400" y="4800600"/>
              <a:ext cx="428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L2</a:t>
              </a:r>
            </a:p>
          </p:txBody>
        </p:sp>
        <p:sp>
          <p:nvSpPr>
            <p:cNvPr id="72721" name="Line 22"/>
            <p:cNvSpPr>
              <a:spLocks noChangeShapeType="1"/>
            </p:cNvSpPr>
            <p:nvPr/>
          </p:nvSpPr>
          <p:spPr bwMode="auto">
            <a:xfrm>
              <a:off x="6248400" y="5105400"/>
              <a:ext cx="533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 name="Group 9"/>
          <p:cNvGrpSpPr>
            <a:grpSpLocks/>
          </p:cNvGrpSpPr>
          <p:nvPr/>
        </p:nvGrpSpPr>
        <p:grpSpPr bwMode="auto">
          <a:xfrm>
            <a:off x="6781800" y="4495800"/>
            <a:ext cx="627063" cy="609600"/>
            <a:chOff x="6781800" y="4495800"/>
            <a:chExt cx="627063" cy="609600"/>
          </a:xfrm>
        </p:grpSpPr>
        <p:sp>
          <p:nvSpPr>
            <p:cNvPr id="72717" name="Line 11"/>
            <p:cNvSpPr>
              <a:spLocks noChangeShapeType="1"/>
            </p:cNvSpPr>
            <p:nvPr/>
          </p:nvSpPr>
          <p:spPr bwMode="auto">
            <a:xfrm flipV="1">
              <a:off x="6781800" y="4800600"/>
              <a:ext cx="0" cy="304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18" name="Line 12"/>
            <p:cNvSpPr>
              <a:spLocks noChangeShapeType="1"/>
            </p:cNvSpPr>
            <p:nvPr/>
          </p:nvSpPr>
          <p:spPr bwMode="auto">
            <a:xfrm>
              <a:off x="6781800" y="4800600"/>
              <a:ext cx="60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19" name="Text Box 14"/>
            <p:cNvSpPr txBox="1">
              <a:spLocks noChangeArrowheads="1"/>
            </p:cNvSpPr>
            <p:nvPr/>
          </p:nvSpPr>
          <p:spPr bwMode="auto">
            <a:xfrm>
              <a:off x="6858000" y="4495800"/>
              <a:ext cx="550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Bye</a:t>
              </a:r>
            </a:p>
          </p:txBody>
        </p:sp>
      </p:grpSp>
      <p:grpSp>
        <p:nvGrpSpPr>
          <p:cNvPr id="11" name="Group 10"/>
          <p:cNvGrpSpPr>
            <a:grpSpLocks/>
          </p:cNvGrpSpPr>
          <p:nvPr/>
        </p:nvGrpSpPr>
        <p:grpSpPr bwMode="auto">
          <a:xfrm>
            <a:off x="6781800" y="4800600"/>
            <a:ext cx="627063" cy="336550"/>
            <a:chOff x="6781800" y="4800600"/>
            <a:chExt cx="627063" cy="336550"/>
          </a:xfrm>
        </p:grpSpPr>
        <p:sp>
          <p:nvSpPr>
            <p:cNvPr id="72715" name="Text Box 13"/>
            <p:cNvSpPr txBox="1">
              <a:spLocks noChangeArrowheads="1"/>
            </p:cNvSpPr>
            <p:nvPr/>
          </p:nvSpPr>
          <p:spPr bwMode="auto">
            <a:xfrm>
              <a:off x="6858000" y="4800600"/>
              <a:ext cx="550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Bye</a:t>
              </a:r>
            </a:p>
          </p:txBody>
        </p:sp>
        <p:sp>
          <p:nvSpPr>
            <p:cNvPr id="72716" name="Line 23"/>
            <p:cNvSpPr>
              <a:spLocks noChangeShapeType="1"/>
            </p:cNvSpPr>
            <p:nvPr/>
          </p:nvSpPr>
          <p:spPr bwMode="auto">
            <a:xfrm>
              <a:off x="6781800" y="5105400"/>
              <a:ext cx="533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dissolv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a:xfrm>
            <a:off x="838200" y="228600"/>
            <a:ext cx="5622925" cy="573088"/>
          </a:xfrm>
        </p:spPr>
        <p:txBody>
          <a:bodyPr/>
          <a:lstStyle/>
          <a:p>
            <a:pPr eaLnBrk="1" hangingPunct="1">
              <a:defRPr/>
            </a:pPr>
            <a:r>
              <a:rPr lang="en-US"/>
              <a:t>Fork Example #5</a:t>
            </a:r>
          </a:p>
        </p:txBody>
      </p:sp>
      <p:sp>
        <p:nvSpPr>
          <p:cNvPr id="73730" name="Text Box 3"/>
          <p:cNvSpPr txBox="1">
            <a:spLocks noChangeArrowheads="1"/>
          </p:cNvSpPr>
          <p:nvPr/>
        </p:nvSpPr>
        <p:spPr bwMode="auto">
          <a:xfrm>
            <a:off x="609600" y="2209800"/>
            <a:ext cx="3695700" cy="3390900"/>
          </a:xfrm>
          <a:prstGeom prst="rect">
            <a:avLst/>
          </a:prstGeom>
          <a:solidFill>
            <a:srgbClr val="FFFF99"/>
          </a:solidFill>
          <a:ln w="3175">
            <a:solidFill>
              <a:schemeClr val="tx1"/>
            </a:solidFill>
            <a:miter lim="800000"/>
            <a:headEnd/>
            <a:tailEnd/>
          </a:ln>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void fork5()</a:t>
            </a:r>
          </a:p>
          <a:p>
            <a:pPr algn="l">
              <a:lnSpc>
                <a:spcPct val="100000"/>
              </a:lnSpc>
            </a:pPr>
            <a:r>
              <a:rPr lang="en-US" sz="1800">
                <a:solidFill>
                  <a:srgbClr val="000066"/>
                </a:solidFill>
                <a:latin typeface="Courier New" charset="0"/>
              </a:rPr>
              <a:t>{</a:t>
            </a:r>
          </a:p>
          <a:p>
            <a:pPr algn="l">
              <a:lnSpc>
                <a:spcPct val="100000"/>
              </a:lnSpc>
            </a:pPr>
            <a:r>
              <a:rPr lang="en-US" sz="1800">
                <a:solidFill>
                  <a:srgbClr val="000066"/>
                </a:solidFill>
                <a:latin typeface="Courier New" charset="0"/>
              </a:rPr>
              <a:t>    printf("L0\n");</a:t>
            </a:r>
          </a:p>
          <a:p>
            <a:pPr algn="l">
              <a:lnSpc>
                <a:spcPct val="100000"/>
              </a:lnSpc>
            </a:pPr>
            <a:r>
              <a:rPr lang="en-US" sz="1800">
                <a:solidFill>
                  <a:srgbClr val="000066"/>
                </a:solidFill>
                <a:latin typeface="Courier New" charset="0"/>
              </a:rPr>
              <a:t>    if (fork() == 0) {</a:t>
            </a:r>
          </a:p>
          <a:p>
            <a:pPr algn="l">
              <a:lnSpc>
                <a:spcPct val="100000"/>
              </a:lnSpc>
            </a:pPr>
            <a:r>
              <a:rPr lang="en-US" sz="1800">
                <a:solidFill>
                  <a:srgbClr val="000066"/>
                </a:solidFill>
                <a:latin typeface="Courier New" charset="0"/>
              </a:rPr>
              <a:t>	printf("L1\n");    </a:t>
            </a:r>
          </a:p>
          <a:p>
            <a:pPr algn="l">
              <a:lnSpc>
                <a:spcPct val="100000"/>
              </a:lnSpc>
            </a:pPr>
            <a:r>
              <a:rPr lang="en-US" sz="1800">
                <a:solidFill>
                  <a:srgbClr val="000066"/>
                </a:solidFill>
                <a:latin typeface="Courier New" charset="0"/>
              </a:rPr>
              <a:t>	if (fork() == 0) {</a:t>
            </a:r>
          </a:p>
          <a:p>
            <a:pPr algn="l">
              <a:lnSpc>
                <a:spcPct val="100000"/>
              </a:lnSpc>
            </a:pPr>
            <a:r>
              <a:rPr lang="en-US" sz="1800">
                <a:solidFill>
                  <a:srgbClr val="000066"/>
                </a:solidFill>
                <a:latin typeface="Courier New" charset="0"/>
              </a:rPr>
              <a:t>	    printf("L2\n");</a:t>
            </a:r>
          </a:p>
          <a:p>
            <a:pPr algn="l">
              <a:lnSpc>
                <a:spcPct val="100000"/>
              </a:lnSpc>
            </a:pPr>
            <a:r>
              <a:rPr lang="en-US" sz="1800">
                <a:solidFill>
                  <a:srgbClr val="000066"/>
                </a:solidFill>
                <a:latin typeface="Courier New" charset="0"/>
              </a:rPr>
              <a:t>	    fork();</a:t>
            </a:r>
          </a:p>
          <a:p>
            <a:pPr algn="l">
              <a:lnSpc>
                <a:spcPct val="100000"/>
              </a:lnSpc>
            </a:pPr>
            <a:r>
              <a:rPr lang="en-US" sz="1800">
                <a:solidFill>
                  <a:srgbClr val="000066"/>
                </a:solidFill>
                <a:latin typeface="Courier New" charset="0"/>
              </a:rPr>
              <a:t>	}</a:t>
            </a:r>
          </a:p>
          <a:p>
            <a:pPr algn="l">
              <a:lnSpc>
                <a:spcPct val="100000"/>
              </a:lnSpc>
            </a:pPr>
            <a:r>
              <a:rPr lang="en-US" sz="1800">
                <a:solidFill>
                  <a:srgbClr val="000066"/>
                </a:solidFill>
                <a:latin typeface="Courier New" charset="0"/>
              </a:rPr>
              <a:t>    }</a:t>
            </a:r>
          </a:p>
          <a:p>
            <a:pPr algn="l">
              <a:lnSpc>
                <a:spcPct val="100000"/>
              </a:lnSpc>
            </a:pPr>
            <a:r>
              <a:rPr lang="en-US" sz="1800">
                <a:solidFill>
                  <a:srgbClr val="000066"/>
                </a:solidFill>
                <a:latin typeface="Courier New" charset="0"/>
              </a:rPr>
              <a:t>    printf("Bye\n");</a:t>
            </a:r>
          </a:p>
          <a:p>
            <a:pPr algn="l">
              <a:lnSpc>
                <a:spcPct val="100000"/>
              </a:lnSpc>
            </a:pPr>
            <a:r>
              <a:rPr lang="en-US" sz="1800">
                <a:solidFill>
                  <a:srgbClr val="000066"/>
                </a:solidFill>
                <a:latin typeface="Courier New" charset="0"/>
              </a:rPr>
              <a:t>}</a:t>
            </a:r>
          </a:p>
        </p:txBody>
      </p:sp>
      <p:sp>
        <p:nvSpPr>
          <p:cNvPr id="494596" name="Rectangle 4"/>
          <p:cNvSpPr>
            <a:spLocks noGrp="1" noChangeArrowheads="1"/>
          </p:cNvSpPr>
          <p:nvPr>
            <p:ph type="body" idx="1"/>
          </p:nvPr>
        </p:nvSpPr>
        <p:spPr/>
        <p:txBody>
          <a:bodyPr/>
          <a:lstStyle/>
          <a:p>
            <a:pPr eaLnBrk="1" hangingPunct="1">
              <a:buFont typeface="Wingdings" charset="0"/>
              <a:buNone/>
              <a:defRPr/>
            </a:pPr>
            <a:r>
              <a:rPr lang="en-US"/>
              <a:t>Key Points</a:t>
            </a:r>
          </a:p>
          <a:p>
            <a:pPr lvl="1" eaLnBrk="1" hangingPunct="1">
              <a:defRPr/>
            </a:pPr>
            <a:r>
              <a:rPr lang="en-US">
                <a:ea typeface="ＭＳ Ｐゴシック" charset="0"/>
              </a:rPr>
              <a:t>Both parent and child can continue forking</a:t>
            </a:r>
          </a:p>
        </p:txBody>
      </p:sp>
      <p:grpSp>
        <p:nvGrpSpPr>
          <p:cNvPr id="2" name="Group 24"/>
          <p:cNvGrpSpPr>
            <a:grpSpLocks/>
          </p:cNvGrpSpPr>
          <p:nvPr/>
        </p:nvGrpSpPr>
        <p:grpSpPr bwMode="auto">
          <a:xfrm>
            <a:off x="5410200" y="4724400"/>
            <a:ext cx="457200" cy="336550"/>
            <a:chOff x="3408" y="2976"/>
            <a:chExt cx="288" cy="212"/>
          </a:xfrm>
        </p:grpSpPr>
        <p:sp>
          <p:nvSpPr>
            <p:cNvPr id="73752" name="Line 6"/>
            <p:cNvSpPr>
              <a:spLocks noChangeShapeType="1"/>
            </p:cNvSpPr>
            <p:nvPr/>
          </p:nvSpPr>
          <p:spPr bwMode="auto">
            <a:xfrm>
              <a:off x="3408" y="3168"/>
              <a:ext cx="2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3" name="Text Box 9"/>
            <p:cNvSpPr txBox="1">
              <a:spLocks noChangeArrowheads="1"/>
            </p:cNvSpPr>
            <p:nvPr/>
          </p:nvSpPr>
          <p:spPr bwMode="auto">
            <a:xfrm>
              <a:off x="3408" y="2976"/>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L0</a:t>
              </a:r>
            </a:p>
          </p:txBody>
        </p:sp>
      </p:grpSp>
      <p:grpSp>
        <p:nvGrpSpPr>
          <p:cNvPr id="3" name="Group 28"/>
          <p:cNvGrpSpPr>
            <a:grpSpLocks/>
          </p:cNvGrpSpPr>
          <p:nvPr/>
        </p:nvGrpSpPr>
        <p:grpSpPr bwMode="auto">
          <a:xfrm>
            <a:off x="5867400" y="4343400"/>
            <a:ext cx="627063" cy="717550"/>
            <a:chOff x="3696" y="2736"/>
            <a:chExt cx="395" cy="452"/>
          </a:xfrm>
        </p:grpSpPr>
        <p:sp>
          <p:nvSpPr>
            <p:cNvPr id="73747" name="Text Box 8"/>
            <p:cNvSpPr txBox="1">
              <a:spLocks noChangeArrowheads="1"/>
            </p:cNvSpPr>
            <p:nvPr/>
          </p:nvSpPr>
          <p:spPr bwMode="auto">
            <a:xfrm>
              <a:off x="3744" y="2976"/>
              <a:ext cx="34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Bye</a:t>
              </a:r>
            </a:p>
          </p:txBody>
        </p:sp>
        <p:sp>
          <p:nvSpPr>
            <p:cNvPr id="73748" name="Line 7"/>
            <p:cNvSpPr>
              <a:spLocks noChangeShapeType="1"/>
            </p:cNvSpPr>
            <p:nvPr/>
          </p:nvSpPr>
          <p:spPr bwMode="auto">
            <a:xfrm flipV="1">
              <a:off x="3696" y="2928"/>
              <a:ext cx="0" cy="24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3749" name="Line 10"/>
            <p:cNvSpPr>
              <a:spLocks noChangeShapeType="1"/>
            </p:cNvSpPr>
            <p:nvPr/>
          </p:nvSpPr>
          <p:spPr bwMode="auto">
            <a:xfrm>
              <a:off x="3696" y="2928"/>
              <a:ext cx="2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0" name="Text Box 13"/>
            <p:cNvSpPr txBox="1">
              <a:spLocks noChangeArrowheads="1"/>
            </p:cNvSpPr>
            <p:nvPr/>
          </p:nvSpPr>
          <p:spPr bwMode="auto">
            <a:xfrm>
              <a:off x="3696" y="2736"/>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L1</a:t>
              </a:r>
            </a:p>
          </p:txBody>
        </p:sp>
        <p:sp>
          <p:nvSpPr>
            <p:cNvPr id="73751" name="Line 21"/>
            <p:cNvSpPr>
              <a:spLocks noChangeShapeType="1"/>
            </p:cNvSpPr>
            <p:nvPr/>
          </p:nvSpPr>
          <p:spPr bwMode="auto">
            <a:xfrm>
              <a:off x="3696" y="3168"/>
              <a:ext cx="2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 name="Group 27"/>
          <p:cNvGrpSpPr>
            <a:grpSpLocks/>
          </p:cNvGrpSpPr>
          <p:nvPr/>
        </p:nvGrpSpPr>
        <p:grpSpPr bwMode="auto">
          <a:xfrm>
            <a:off x="6781800" y="3581400"/>
            <a:ext cx="627063" cy="717550"/>
            <a:chOff x="4272" y="2256"/>
            <a:chExt cx="395" cy="452"/>
          </a:xfrm>
        </p:grpSpPr>
        <p:sp>
          <p:nvSpPr>
            <p:cNvPr id="73742" name="Line 15"/>
            <p:cNvSpPr>
              <a:spLocks noChangeShapeType="1"/>
            </p:cNvSpPr>
            <p:nvPr/>
          </p:nvSpPr>
          <p:spPr bwMode="auto">
            <a:xfrm flipV="1">
              <a:off x="4272" y="2448"/>
              <a:ext cx="0" cy="24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3743" name="Text Box 16"/>
            <p:cNvSpPr txBox="1">
              <a:spLocks noChangeArrowheads="1"/>
            </p:cNvSpPr>
            <p:nvPr/>
          </p:nvSpPr>
          <p:spPr bwMode="auto">
            <a:xfrm>
              <a:off x="4320" y="2496"/>
              <a:ext cx="34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Bye</a:t>
              </a:r>
            </a:p>
          </p:txBody>
        </p:sp>
        <p:sp>
          <p:nvSpPr>
            <p:cNvPr id="73744" name="Line 18"/>
            <p:cNvSpPr>
              <a:spLocks noChangeShapeType="1"/>
            </p:cNvSpPr>
            <p:nvPr/>
          </p:nvSpPr>
          <p:spPr bwMode="auto">
            <a:xfrm>
              <a:off x="4272" y="2448"/>
              <a:ext cx="33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5" name="Text Box 19"/>
            <p:cNvSpPr txBox="1">
              <a:spLocks noChangeArrowheads="1"/>
            </p:cNvSpPr>
            <p:nvPr/>
          </p:nvSpPr>
          <p:spPr bwMode="auto">
            <a:xfrm>
              <a:off x="4309" y="2256"/>
              <a:ext cx="34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Bye</a:t>
              </a:r>
            </a:p>
          </p:txBody>
        </p:sp>
        <p:sp>
          <p:nvSpPr>
            <p:cNvPr id="73746" name="Line 22"/>
            <p:cNvSpPr>
              <a:spLocks noChangeShapeType="1"/>
            </p:cNvSpPr>
            <p:nvPr/>
          </p:nvSpPr>
          <p:spPr bwMode="auto">
            <a:xfrm>
              <a:off x="4272" y="2688"/>
              <a:ext cx="33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 name="Group 26"/>
          <p:cNvGrpSpPr>
            <a:grpSpLocks/>
          </p:cNvGrpSpPr>
          <p:nvPr/>
        </p:nvGrpSpPr>
        <p:grpSpPr bwMode="auto">
          <a:xfrm>
            <a:off x="6324600" y="3962400"/>
            <a:ext cx="627063" cy="717550"/>
            <a:chOff x="3984" y="2496"/>
            <a:chExt cx="395" cy="452"/>
          </a:xfrm>
        </p:grpSpPr>
        <p:sp>
          <p:nvSpPr>
            <p:cNvPr id="73737" name="Line 11"/>
            <p:cNvSpPr>
              <a:spLocks noChangeShapeType="1"/>
            </p:cNvSpPr>
            <p:nvPr/>
          </p:nvSpPr>
          <p:spPr bwMode="auto">
            <a:xfrm flipV="1">
              <a:off x="3984" y="2688"/>
              <a:ext cx="0" cy="24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3738" name="Text Box 12"/>
            <p:cNvSpPr txBox="1">
              <a:spLocks noChangeArrowheads="1"/>
            </p:cNvSpPr>
            <p:nvPr/>
          </p:nvSpPr>
          <p:spPr bwMode="auto">
            <a:xfrm>
              <a:off x="4032" y="2736"/>
              <a:ext cx="34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Bye</a:t>
              </a:r>
            </a:p>
          </p:txBody>
        </p:sp>
        <p:sp>
          <p:nvSpPr>
            <p:cNvPr id="73739" name="Line 14"/>
            <p:cNvSpPr>
              <a:spLocks noChangeShapeType="1"/>
            </p:cNvSpPr>
            <p:nvPr/>
          </p:nvSpPr>
          <p:spPr bwMode="auto">
            <a:xfrm>
              <a:off x="3984" y="2688"/>
              <a:ext cx="2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0" name="Text Box 17"/>
            <p:cNvSpPr txBox="1">
              <a:spLocks noChangeArrowheads="1"/>
            </p:cNvSpPr>
            <p:nvPr/>
          </p:nvSpPr>
          <p:spPr bwMode="auto">
            <a:xfrm>
              <a:off x="3984" y="2496"/>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L2</a:t>
              </a:r>
            </a:p>
          </p:txBody>
        </p:sp>
        <p:sp>
          <p:nvSpPr>
            <p:cNvPr id="73741" name="Line 23"/>
            <p:cNvSpPr>
              <a:spLocks noChangeShapeType="1"/>
            </p:cNvSpPr>
            <p:nvPr/>
          </p:nvSpPr>
          <p:spPr bwMode="auto">
            <a:xfrm>
              <a:off x="3984" y="2928"/>
              <a:ext cx="33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 name="TextBox 5"/>
          <p:cNvSpPr txBox="1">
            <a:spLocks noChangeArrowheads="1"/>
          </p:cNvSpPr>
          <p:nvPr/>
        </p:nvSpPr>
        <p:spPr bwMode="auto">
          <a:xfrm>
            <a:off x="568325" y="5867400"/>
            <a:ext cx="6840538"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Note: avoid fork “bombs”, i.e. uncontrolled repeated forking,</a:t>
            </a:r>
          </a:p>
          <a:p>
            <a:r>
              <a:rPr lang="en-US" sz="1800">
                <a:solidFill>
                  <a:srgbClr val="000066"/>
                </a:solidFill>
              </a:rPr>
              <a:t>which can disable a system</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1" name="Picture 4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5105400"/>
            <a:ext cx="1981200"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Chapter Mapping</a:t>
            </a:r>
          </a:p>
        </p:txBody>
      </p:sp>
      <p:sp>
        <p:nvSpPr>
          <p:cNvPr id="46083" name="Vertical Scroll 3"/>
          <p:cNvSpPr>
            <a:spLocks noChangeArrowheads="1"/>
          </p:cNvSpPr>
          <p:nvPr/>
        </p:nvSpPr>
        <p:spPr bwMode="auto">
          <a:xfrm>
            <a:off x="76200" y="9906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46084" name="TextBox 4"/>
          <p:cNvSpPr txBox="1">
            <a:spLocks noChangeArrowheads="1"/>
          </p:cNvSpPr>
          <p:nvPr/>
        </p:nvSpPr>
        <p:spPr bwMode="auto">
          <a:xfrm>
            <a:off x="304800" y="1981200"/>
            <a:ext cx="10826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Lines of</a:t>
            </a:r>
          </a:p>
          <a:p>
            <a:r>
              <a:rPr lang="en-US" sz="1800">
                <a:solidFill>
                  <a:srgbClr val="000066"/>
                </a:solidFill>
              </a:rPr>
              <a:t>Source</a:t>
            </a:r>
          </a:p>
          <a:p>
            <a:r>
              <a:rPr lang="en-US" sz="1800">
                <a:solidFill>
                  <a:srgbClr val="000066"/>
                </a:solidFill>
              </a:rPr>
              <a:t>code</a:t>
            </a:r>
          </a:p>
        </p:txBody>
      </p:sp>
      <p:cxnSp>
        <p:nvCxnSpPr>
          <p:cNvPr id="46085" name="Straight Connector 5"/>
          <p:cNvCxnSpPr>
            <a:cxnSpLocks noChangeShapeType="1"/>
          </p:cNvCxnSpPr>
          <p:nvPr/>
        </p:nvCxnSpPr>
        <p:spPr bwMode="auto">
          <a:xfrm>
            <a:off x="457200" y="13716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46086" name="Straight Connector 6"/>
          <p:cNvCxnSpPr>
            <a:cxnSpLocks noChangeShapeType="1"/>
          </p:cNvCxnSpPr>
          <p:nvPr/>
        </p:nvCxnSpPr>
        <p:spPr bwMode="auto">
          <a:xfrm>
            <a:off x="457200" y="15240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46087" name="Straight Connector 7"/>
          <p:cNvCxnSpPr>
            <a:cxnSpLocks noChangeShapeType="1"/>
          </p:cNvCxnSpPr>
          <p:nvPr/>
        </p:nvCxnSpPr>
        <p:spPr bwMode="auto">
          <a:xfrm>
            <a:off x="457200" y="16764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46088" name="Straight Connector 8"/>
          <p:cNvCxnSpPr>
            <a:cxnSpLocks noChangeShapeType="1"/>
          </p:cNvCxnSpPr>
          <p:nvPr/>
        </p:nvCxnSpPr>
        <p:spPr bwMode="auto">
          <a:xfrm>
            <a:off x="457200" y="18288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46089" name="Straight Connector 9"/>
          <p:cNvCxnSpPr>
            <a:cxnSpLocks noChangeShapeType="1"/>
          </p:cNvCxnSpPr>
          <p:nvPr/>
        </p:nvCxnSpPr>
        <p:spPr bwMode="auto">
          <a:xfrm>
            <a:off x="457200" y="28940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46090" name="Straight Connector 10"/>
          <p:cNvCxnSpPr>
            <a:cxnSpLocks noChangeShapeType="1"/>
          </p:cNvCxnSpPr>
          <p:nvPr/>
        </p:nvCxnSpPr>
        <p:spPr bwMode="auto">
          <a:xfrm>
            <a:off x="457200" y="30464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46091" name="Straight Connector 11"/>
          <p:cNvCxnSpPr>
            <a:cxnSpLocks noChangeShapeType="1"/>
          </p:cNvCxnSpPr>
          <p:nvPr/>
        </p:nvCxnSpPr>
        <p:spPr bwMode="auto">
          <a:xfrm>
            <a:off x="457200" y="31988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46092" name="Straight Connector 12"/>
          <p:cNvCxnSpPr>
            <a:cxnSpLocks noChangeShapeType="1"/>
          </p:cNvCxnSpPr>
          <p:nvPr/>
        </p:nvCxnSpPr>
        <p:spPr bwMode="auto">
          <a:xfrm>
            <a:off x="457200" y="33512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sp>
        <p:nvSpPr>
          <p:cNvPr id="46093" name="Right Arrow 13"/>
          <p:cNvSpPr>
            <a:spLocks noChangeArrowheads="1"/>
          </p:cNvSpPr>
          <p:nvPr/>
        </p:nvSpPr>
        <p:spPr bwMode="auto">
          <a:xfrm>
            <a:off x="1524000" y="20574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46094" name="Rounded Rectangle 14"/>
          <p:cNvSpPr>
            <a:spLocks noChangeArrowheads="1"/>
          </p:cNvSpPr>
          <p:nvPr/>
        </p:nvSpPr>
        <p:spPr bwMode="auto">
          <a:xfrm>
            <a:off x="2438400" y="1752600"/>
            <a:ext cx="1219200" cy="1143000"/>
          </a:xfrm>
          <a:prstGeom prst="roundRect">
            <a:avLst>
              <a:gd name="adj" fmla="val 16667"/>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46095" name="Right Arrow 16"/>
          <p:cNvSpPr>
            <a:spLocks noChangeArrowheads="1"/>
          </p:cNvSpPr>
          <p:nvPr/>
        </p:nvSpPr>
        <p:spPr bwMode="auto">
          <a:xfrm>
            <a:off x="3733800" y="20574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46096" name="Vertical Scroll 17"/>
          <p:cNvSpPr>
            <a:spLocks noChangeArrowheads="1"/>
          </p:cNvSpPr>
          <p:nvPr/>
        </p:nvSpPr>
        <p:spPr bwMode="auto">
          <a:xfrm>
            <a:off x="4419600" y="9906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46097" name="TextBox 18"/>
          <p:cNvSpPr txBox="1">
            <a:spLocks noChangeArrowheads="1"/>
          </p:cNvSpPr>
          <p:nvPr/>
        </p:nvSpPr>
        <p:spPr bwMode="auto">
          <a:xfrm>
            <a:off x="4545013" y="1981200"/>
            <a:ext cx="1287462"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Lines of</a:t>
            </a:r>
          </a:p>
          <a:p>
            <a:r>
              <a:rPr lang="en-US" sz="1800">
                <a:solidFill>
                  <a:srgbClr val="000066"/>
                </a:solidFill>
              </a:rPr>
              <a:t>Assembly</a:t>
            </a:r>
          </a:p>
          <a:p>
            <a:r>
              <a:rPr lang="en-US" sz="1800">
                <a:solidFill>
                  <a:srgbClr val="000066"/>
                </a:solidFill>
              </a:rPr>
              <a:t>code</a:t>
            </a:r>
          </a:p>
        </p:txBody>
      </p:sp>
      <p:cxnSp>
        <p:nvCxnSpPr>
          <p:cNvPr id="46098" name="Straight Connector 23"/>
          <p:cNvCxnSpPr>
            <a:cxnSpLocks noChangeShapeType="1"/>
          </p:cNvCxnSpPr>
          <p:nvPr/>
        </p:nvCxnSpPr>
        <p:spPr bwMode="auto">
          <a:xfrm>
            <a:off x="4800600" y="28940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46099" name="Straight Connector 24"/>
          <p:cNvCxnSpPr>
            <a:cxnSpLocks noChangeShapeType="1"/>
          </p:cNvCxnSpPr>
          <p:nvPr/>
        </p:nvCxnSpPr>
        <p:spPr bwMode="auto">
          <a:xfrm>
            <a:off x="4800600" y="30464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46100" name="Straight Connector 25"/>
          <p:cNvCxnSpPr>
            <a:cxnSpLocks noChangeShapeType="1"/>
          </p:cNvCxnSpPr>
          <p:nvPr/>
        </p:nvCxnSpPr>
        <p:spPr bwMode="auto">
          <a:xfrm>
            <a:off x="4800600" y="31988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46101" name="Straight Connector 26"/>
          <p:cNvCxnSpPr>
            <a:cxnSpLocks noChangeShapeType="1"/>
          </p:cNvCxnSpPr>
          <p:nvPr/>
        </p:nvCxnSpPr>
        <p:spPr bwMode="auto">
          <a:xfrm>
            <a:off x="4800600" y="33512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sp>
        <p:nvSpPr>
          <p:cNvPr id="46102" name="Right Arrow 27"/>
          <p:cNvSpPr>
            <a:spLocks noChangeArrowheads="1"/>
          </p:cNvSpPr>
          <p:nvPr/>
        </p:nvSpPr>
        <p:spPr bwMode="auto">
          <a:xfrm>
            <a:off x="5867400" y="20574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46103" name="Rounded Rectangle 28"/>
          <p:cNvSpPr>
            <a:spLocks noChangeArrowheads="1"/>
          </p:cNvSpPr>
          <p:nvPr/>
        </p:nvSpPr>
        <p:spPr bwMode="auto">
          <a:xfrm>
            <a:off x="6781800" y="1752600"/>
            <a:ext cx="1219200" cy="1143000"/>
          </a:xfrm>
          <a:prstGeom prst="roundRect">
            <a:avLst>
              <a:gd name="adj" fmla="val 16667"/>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46104" name="Down Arrow 31"/>
          <p:cNvSpPr>
            <a:spLocks noChangeArrowheads="1"/>
          </p:cNvSpPr>
          <p:nvPr/>
        </p:nvSpPr>
        <p:spPr bwMode="auto">
          <a:xfrm>
            <a:off x="7086600" y="3048000"/>
            <a:ext cx="609600" cy="762000"/>
          </a:xfrm>
          <a:prstGeom prst="downArrow">
            <a:avLst>
              <a:gd name="adj1" fmla="val 50000"/>
              <a:gd name="adj2" fmla="val 500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46105" name="Vertical Scroll 32"/>
          <p:cNvSpPr>
            <a:spLocks noChangeArrowheads="1"/>
          </p:cNvSpPr>
          <p:nvPr/>
        </p:nvSpPr>
        <p:spPr bwMode="auto">
          <a:xfrm>
            <a:off x="6629400" y="39624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46106" name="TextBox 33"/>
          <p:cNvSpPr txBox="1">
            <a:spLocks noChangeArrowheads="1"/>
          </p:cNvSpPr>
          <p:nvPr/>
        </p:nvSpPr>
        <p:spPr bwMode="auto">
          <a:xfrm>
            <a:off x="6858000" y="4876800"/>
            <a:ext cx="1082675" cy="109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Lines of</a:t>
            </a:r>
          </a:p>
          <a:p>
            <a:r>
              <a:rPr lang="en-US" sz="1800">
                <a:solidFill>
                  <a:srgbClr val="000066"/>
                </a:solidFill>
              </a:rPr>
              <a:t>Binary</a:t>
            </a:r>
          </a:p>
          <a:p>
            <a:r>
              <a:rPr lang="en-US" sz="1800">
                <a:solidFill>
                  <a:srgbClr val="000066"/>
                </a:solidFill>
              </a:rPr>
              <a:t>code &amp; </a:t>
            </a:r>
          </a:p>
          <a:p>
            <a:r>
              <a:rPr lang="en-US" sz="1800">
                <a:solidFill>
                  <a:srgbClr val="000066"/>
                </a:solidFill>
              </a:rPr>
              <a:t>data</a:t>
            </a:r>
          </a:p>
        </p:txBody>
      </p:sp>
      <p:sp>
        <p:nvSpPr>
          <p:cNvPr id="46107" name="TextBox 42"/>
          <p:cNvSpPr txBox="1">
            <a:spLocks noChangeArrowheads="1"/>
          </p:cNvSpPr>
          <p:nvPr/>
        </p:nvSpPr>
        <p:spPr bwMode="auto">
          <a:xfrm>
            <a:off x="6781800" y="4149725"/>
            <a:ext cx="12112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10101010</a:t>
            </a:r>
          </a:p>
        </p:txBody>
      </p:sp>
      <p:sp>
        <p:nvSpPr>
          <p:cNvPr id="46108" name="TextBox 43"/>
          <p:cNvSpPr txBox="1">
            <a:spLocks noChangeArrowheads="1"/>
          </p:cNvSpPr>
          <p:nvPr/>
        </p:nvSpPr>
        <p:spPr bwMode="auto">
          <a:xfrm>
            <a:off x="6781800" y="4378325"/>
            <a:ext cx="12112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00001010</a:t>
            </a:r>
          </a:p>
        </p:txBody>
      </p:sp>
      <p:sp>
        <p:nvSpPr>
          <p:cNvPr id="46109" name="TextBox 44"/>
          <p:cNvSpPr txBox="1">
            <a:spLocks noChangeArrowheads="1"/>
          </p:cNvSpPr>
          <p:nvPr/>
        </p:nvSpPr>
        <p:spPr bwMode="auto">
          <a:xfrm>
            <a:off x="6794500" y="4606925"/>
            <a:ext cx="11858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01010111</a:t>
            </a:r>
          </a:p>
        </p:txBody>
      </p:sp>
      <p:sp>
        <p:nvSpPr>
          <p:cNvPr id="46110" name="TextBox 45"/>
          <p:cNvSpPr txBox="1">
            <a:spLocks noChangeArrowheads="1"/>
          </p:cNvSpPr>
          <p:nvPr/>
        </p:nvSpPr>
        <p:spPr bwMode="auto">
          <a:xfrm>
            <a:off x="4267200" y="5018088"/>
            <a:ext cx="10826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Memory</a:t>
            </a:r>
          </a:p>
        </p:txBody>
      </p:sp>
      <p:sp>
        <p:nvSpPr>
          <p:cNvPr id="46111" name="TextBox 46"/>
          <p:cNvSpPr txBox="1">
            <a:spLocks noChangeArrowheads="1"/>
          </p:cNvSpPr>
          <p:nvPr/>
        </p:nvSpPr>
        <p:spPr bwMode="auto">
          <a:xfrm>
            <a:off x="6807200" y="5902325"/>
            <a:ext cx="11604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11101110</a:t>
            </a:r>
          </a:p>
        </p:txBody>
      </p:sp>
      <p:sp>
        <p:nvSpPr>
          <p:cNvPr id="46112" name="TextBox 47"/>
          <p:cNvSpPr txBox="1">
            <a:spLocks noChangeArrowheads="1"/>
          </p:cNvSpPr>
          <p:nvPr/>
        </p:nvSpPr>
        <p:spPr bwMode="auto">
          <a:xfrm>
            <a:off x="6800850" y="6130925"/>
            <a:ext cx="11731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00111011</a:t>
            </a:r>
          </a:p>
        </p:txBody>
      </p:sp>
      <p:sp>
        <p:nvSpPr>
          <p:cNvPr id="46113" name="TextBox 48"/>
          <p:cNvSpPr txBox="1">
            <a:spLocks noChangeArrowheads="1"/>
          </p:cNvSpPr>
          <p:nvPr/>
        </p:nvSpPr>
        <p:spPr bwMode="auto">
          <a:xfrm>
            <a:off x="6794500" y="6359525"/>
            <a:ext cx="11858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10000111</a:t>
            </a:r>
          </a:p>
        </p:txBody>
      </p:sp>
      <p:sp>
        <p:nvSpPr>
          <p:cNvPr id="46114" name="Left Arrow 50"/>
          <p:cNvSpPr>
            <a:spLocks noChangeArrowheads="1"/>
          </p:cNvSpPr>
          <p:nvPr/>
        </p:nvSpPr>
        <p:spPr bwMode="auto">
          <a:xfrm>
            <a:off x="5867400" y="5257800"/>
            <a:ext cx="838200" cy="533400"/>
          </a:xfrm>
          <a:prstGeom prst="leftArrow">
            <a:avLst>
              <a:gd name="adj1" fmla="val 50000"/>
              <a:gd name="adj2" fmla="val 50002"/>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46115" name="Curved Right Arrow 51"/>
          <p:cNvSpPr>
            <a:spLocks noChangeArrowheads="1"/>
          </p:cNvSpPr>
          <p:nvPr/>
        </p:nvSpPr>
        <p:spPr bwMode="auto">
          <a:xfrm>
            <a:off x="2286000" y="5105400"/>
            <a:ext cx="1600200" cy="990600"/>
          </a:xfrm>
          <a:prstGeom prst="curvedRightArrow">
            <a:avLst>
              <a:gd name="adj1" fmla="val 25000"/>
              <a:gd name="adj2" fmla="val 50000"/>
              <a:gd name="adj3" fmla="val 25001"/>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46116" name="TextBox 52"/>
          <p:cNvSpPr txBox="1">
            <a:spLocks noChangeArrowheads="1"/>
          </p:cNvSpPr>
          <p:nvPr/>
        </p:nvSpPr>
        <p:spPr bwMode="auto">
          <a:xfrm>
            <a:off x="2438400" y="4724400"/>
            <a:ext cx="12112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10101010</a:t>
            </a:r>
          </a:p>
        </p:txBody>
      </p:sp>
      <p:pic>
        <p:nvPicPr>
          <p:cNvPr id="46117" name="Picture 5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648200"/>
            <a:ext cx="1828800" cy="173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18" name="TextBox 54"/>
          <p:cNvSpPr txBox="1">
            <a:spLocks noChangeArrowheads="1"/>
          </p:cNvSpPr>
          <p:nvPr/>
        </p:nvSpPr>
        <p:spPr bwMode="auto">
          <a:xfrm>
            <a:off x="4724400" y="1177925"/>
            <a:ext cx="99218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add a,b</a:t>
            </a:r>
          </a:p>
        </p:txBody>
      </p:sp>
      <p:sp>
        <p:nvSpPr>
          <p:cNvPr id="46119" name="TextBox 55"/>
          <p:cNvSpPr txBox="1">
            <a:spLocks noChangeArrowheads="1"/>
          </p:cNvSpPr>
          <p:nvPr/>
        </p:nvSpPr>
        <p:spPr bwMode="auto">
          <a:xfrm>
            <a:off x="4724400" y="1406525"/>
            <a:ext cx="99218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sub a,b</a:t>
            </a:r>
          </a:p>
        </p:txBody>
      </p:sp>
      <p:sp>
        <p:nvSpPr>
          <p:cNvPr id="46120" name="TextBox 56"/>
          <p:cNvSpPr txBox="1">
            <a:spLocks noChangeArrowheads="1"/>
          </p:cNvSpPr>
          <p:nvPr/>
        </p:nvSpPr>
        <p:spPr bwMode="auto">
          <a:xfrm>
            <a:off x="4614863" y="1635125"/>
            <a:ext cx="1211262"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move a…</a:t>
            </a:r>
          </a:p>
        </p:txBody>
      </p:sp>
      <p:sp>
        <p:nvSpPr>
          <p:cNvPr id="58" name="TextBox 57"/>
          <p:cNvSpPr txBox="1">
            <a:spLocks noChangeArrowheads="1"/>
          </p:cNvSpPr>
          <p:nvPr/>
        </p:nvSpPr>
        <p:spPr bwMode="auto">
          <a:xfrm>
            <a:off x="4495800" y="533400"/>
            <a:ext cx="16049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 3</a:t>
            </a:r>
          </a:p>
        </p:txBody>
      </p:sp>
      <p:sp>
        <p:nvSpPr>
          <p:cNvPr id="59" name="TextBox 58"/>
          <p:cNvSpPr txBox="1">
            <a:spLocks noChangeArrowheads="1"/>
          </p:cNvSpPr>
          <p:nvPr/>
        </p:nvSpPr>
        <p:spPr bwMode="auto">
          <a:xfrm>
            <a:off x="3175" y="6096000"/>
            <a:ext cx="33496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Chapters 3, 4, 5 and 6</a:t>
            </a:r>
          </a:p>
        </p:txBody>
      </p:sp>
      <p:sp>
        <p:nvSpPr>
          <p:cNvPr id="60" name="TextBox 59"/>
          <p:cNvSpPr txBox="1">
            <a:spLocks noChangeArrowheads="1"/>
          </p:cNvSpPr>
          <p:nvPr/>
        </p:nvSpPr>
        <p:spPr bwMode="auto">
          <a:xfrm>
            <a:off x="6630988" y="1322388"/>
            <a:ext cx="160496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 7</a:t>
            </a:r>
          </a:p>
        </p:txBody>
      </p:sp>
      <p:sp>
        <p:nvSpPr>
          <p:cNvPr id="61" name="TextBox 60"/>
          <p:cNvSpPr txBox="1">
            <a:spLocks noChangeArrowheads="1"/>
          </p:cNvSpPr>
          <p:nvPr/>
        </p:nvSpPr>
        <p:spPr bwMode="auto">
          <a:xfrm>
            <a:off x="4338638" y="4572000"/>
            <a:ext cx="160496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 9</a:t>
            </a:r>
          </a:p>
        </p:txBody>
      </p:sp>
      <p:sp>
        <p:nvSpPr>
          <p:cNvPr id="62" name="TextBox 61"/>
          <p:cNvSpPr txBox="1">
            <a:spLocks noChangeArrowheads="1"/>
          </p:cNvSpPr>
          <p:nvPr/>
        </p:nvSpPr>
        <p:spPr bwMode="auto">
          <a:xfrm>
            <a:off x="168275" y="3733800"/>
            <a:ext cx="16033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 5 </a:t>
            </a:r>
          </a:p>
        </p:txBody>
      </p:sp>
      <p:sp>
        <p:nvSpPr>
          <p:cNvPr id="63" name="TextBox 62"/>
          <p:cNvSpPr txBox="1">
            <a:spLocks noChangeArrowheads="1"/>
          </p:cNvSpPr>
          <p:nvPr/>
        </p:nvSpPr>
        <p:spPr bwMode="auto">
          <a:xfrm>
            <a:off x="7539038" y="3581400"/>
            <a:ext cx="160496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 2</a:t>
            </a:r>
          </a:p>
        </p:txBody>
      </p:sp>
      <p:sp>
        <p:nvSpPr>
          <p:cNvPr id="46127" name="TextBox 15"/>
          <p:cNvSpPr txBox="1">
            <a:spLocks noChangeArrowheads="1"/>
          </p:cNvSpPr>
          <p:nvPr/>
        </p:nvSpPr>
        <p:spPr bwMode="auto">
          <a:xfrm>
            <a:off x="2136775" y="1917700"/>
            <a:ext cx="174942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Pre-processor</a:t>
            </a:r>
          </a:p>
          <a:p>
            <a:r>
              <a:rPr lang="en-US" sz="1800">
                <a:solidFill>
                  <a:srgbClr val="000066"/>
                </a:solidFill>
              </a:rPr>
              <a:t>&amp;</a:t>
            </a:r>
          </a:p>
          <a:p>
            <a:r>
              <a:rPr lang="en-US" sz="1800">
                <a:solidFill>
                  <a:srgbClr val="000066"/>
                </a:solidFill>
              </a:rPr>
              <a:t>Compiler</a:t>
            </a:r>
          </a:p>
        </p:txBody>
      </p:sp>
      <p:sp>
        <p:nvSpPr>
          <p:cNvPr id="46128" name="TextBox 29"/>
          <p:cNvSpPr txBox="1">
            <a:spLocks noChangeArrowheads="1"/>
          </p:cNvSpPr>
          <p:nvPr/>
        </p:nvSpPr>
        <p:spPr bwMode="auto">
          <a:xfrm>
            <a:off x="6705600" y="1955800"/>
            <a:ext cx="136525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Assembler</a:t>
            </a:r>
          </a:p>
          <a:p>
            <a:r>
              <a:rPr lang="en-US" sz="1800">
                <a:solidFill>
                  <a:srgbClr val="000066"/>
                </a:solidFill>
              </a:rPr>
              <a:t>&amp;</a:t>
            </a:r>
          </a:p>
          <a:p>
            <a:r>
              <a:rPr lang="en-US" sz="1800">
                <a:solidFill>
                  <a:srgbClr val="000066"/>
                </a:solidFill>
              </a:rPr>
              <a:t>Linker</a:t>
            </a:r>
          </a:p>
        </p:txBody>
      </p:sp>
      <p:grpSp>
        <p:nvGrpSpPr>
          <p:cNvPr id="3" name="Group 54"/>
          <p:cNvGrpSpPr>
            <a:grpSpLocks/>
          </p:cNvGrpSpPr>
          <p:nvPr/>
        </p:nvGrpSpPr>
        <p:grpSpPr bwMode="auto">
          <a:xfrm>
            <a:off x="2286000" y="3352800"/>
            <a:ext cx="2003425" cy="1493838"/>
            <a:chOff x="2286369" y="2971800"/>
            <a:chExt cx="2003168" cy="1494272"/>
          </a:xfrm>
        </p:grpSpPr>
        <p:sp>
          <p:nvSpPr>
            <p:cNvPr id="46130" name="Oval 50"/>
            <p:cNvSpPr>
              <a:spLocks noChangeArrowheads="1"/>
            </p:cNvSpPr>
            <p:nvPr/>
          </p:nvSpPr>
          <p:spPr bwMode="auto">
            <a:xfrm>
              <a:off x="2438400" y="3124200"/>
              <a:ext cx="1143000" cy="1143000"/>
            </a:xfrm>
            <a:prstGeom prst="ellipse">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46131" name="Left-Right Arrow 51"/>
            <p:cNvSpPr>
              <a:spLocks noChangeArrowheads="1"/>
            </p:cNvSpPr>
            <p:nvPr/>
          </p:nvSpPr>
          <p:spPr bwMode="auto">
            <a:xfrm rot="1993966">
              <a:off x="3465334" y="3978780"/>
              <a:ext cx="824203" cy="487292"/>
            </a:xfrm>
            <a:prstGeom prst="leftRightArrow">
              <a:avLst>
                <a:gd name="adj1" fmla="val 50000"/>
                <a:gd name="adj2" fmla="val 49998"/>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46132" name="TextBox 29"/>
            <p:cNvSpPr txBox="1">
              <a:spLocks noChangeArrowheads="1"/>
            </p:cNvSpPr>
            <p:nvPr/>
          </p:nvSpPr>
          <p:spPr bwMode="auto">
            <a:xfrm>
              <a:off x="2362200" y="3429000"/>
              <a:ext cx="1274808" cy="59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Operating</a:t>
              </a:r>
            </a:p>
            <a:p>
              <a:r>
                <a:rPr lang="en-US" sz="1800">
                  <a:solidFill>
                    <a:srgbClr val="000066"/>
                  </a:solidFill>
                </a:rPr>
                <a:t>System</a:t>
              </a:r>
            </a:p>
          </p:txBody>
        </p:sp>
        <p:sp>
          <p:nvSpPr>
            <p:cNvPr id="46133" name="TextBox 53"/>
            <p:cNvSpPr txBox="1">
              <a:spLocks noChangeArrowheads="1"/>
            </p:cNvSpPr>
            <p:nvPr/>
          </p:nvSpPr>
          <p:spPr bwMode="auto">
            <a:xfrm>
              <a:off x="2286369" y="2971800"/>
              <a:ext cx="160422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 8</a:t>
              </a:r>
            </a:p>
          </p:txBody>
        </p:sp>
      </p:gr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500"/>
                                        <p:tgtEl>
                                          <p:spTgt spid="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fade">
                                      <p:cBhvr>
                                        <p:cTn id="22" dur="500"/>
                                        <p:tgtEl>
                                          <p:spTgt spid="6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fade">
                                      <p:cBhvr>
                                        <p:cTn id="27" dur="500"/>
                                        <p:tgtEl>
                                          <p:spTgt spid="6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fade">
                                      <p:cBhvr>
                                        <p:cTn id="3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60" grpId="0"/>
      <p:bldP spid="61" grpId="0"/>
      <p:bldP spid="62" grpId="0"/>
      <p:bldP spid="6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a:xfrm>
            <a:off x="1676400" y="228600"/>
            <a:ext cx="4292600" cy="573088"/>
          </a:xfrm>
        </p:spPr>
        <p:txBody>
          <a:bodyPr/>
          <a:lstStyle/>
          <a:p>
            <a:pPr eaLnBrk="1" hangingPunct="1">
              <a:defRPr/>
            </a:pPr>
            <a:r>
              <a:rPr lang="en-US"/>
              <a:t>Control Flow</a:t>
            </a:r>
          </a:p>
        </p:txBody>
      </p:sp>
      <p:sp>
        <p:nvSpPr>
          <p:cNvPr id="48130" name="Text Box 3"/>
          <p:cNvSpPr txBox="1">
            <a:spLocks noChangeArrowheads="1"/>
          </p:cNvSpPr>
          <p:nvPr/>
        </p:nvSpPr>
        <p:spPr bwMode="auto">
          <a:xfrm>
            <a:off x="3571875" y="3624263"/>
            <a:ext cx="1530350"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rPr>
              <a:t>&lt;startup&gt;</a:t>
            </a:r>
          </a:p>
          <a:p>
            <a:pPr>
              <a:lnSpc>
                <a:spcPct val="100000"/>
              </a:lnSpc>
            </a:pPr>
            <a:r>
              <a:rPr lang="en-US" sz="1800">
                <a:solidFill>
                  <a:srgbClr val="000066"/>
                </a:solidFill>
              </a:rPr>
              <a:t>inst</a:t>
            </a:r>
            <a:r>
              <a:rPr lang="en-US" sz="1800" baseline="-25000">
                <a:solidFill>
                  <a:srgbClr val="000066"/>
                </a:solidFill>
              </a:rPr>
              <a:t>1</a:t>
            </a:r>
            <a:endParaRPr lang="en-US" sz="1800">
              <a:solidFill>
                <a:srgbClr val="000066"/>
              </a:solidFill>
            </a:endParaRPr>
          </a:p>
          <a:p>
            <a:pPr>
              <a:lnSpc>
                <a:spcPct val="100000"/>
              </a:lnSpc>
            </a:pPr>
            <a:r>
              <a:rPr lang="en-US" sz="1800">
                <a:solidFill>
                  <a:srgbClr val="000066"/>
                </a:solidFill>
              </a:rPr>
              <a:t>inst</a:t>
            </a:r>
            <a:r>
              <a:rPr lang="en-US" sz="1800" baseline="-25000">
                <a:solidFill>
                  <a:srgbClr val="000066"/>
                </a:solidFill>
              </a:rPr>
              <a:t>2</a:t>
            </a:r>
            <a:endParaRPr lang="en-US" sz="1800">
              <a:solidFill>
                <a:srgbClr val="000066"/>
              </a:solidFill>
            </a:endParaRPr>
          </a:p>
          <a:p>
            <a:pPr>
              <a:lnSpc>
                <a:spcPct val="100000"/>
              </a:lnSpc>
            </a:pPr>
            <a:r>
              <a:rPr lang="en-US" sz="1800">
                <a:solidFill>
                  <a:srgbClr val="000066"/>
                </a:solidFill>
              </a:rPr>
              <a:t>inst</a:t>
            </a:r>
            <a:r>
              <a:rPr lang="en-US" sz="1800" baseline="-25000">
                <a:solidFill>
                  <a:srgbClr val="000066"/>
                </a:solidFill>
              </a:rPr>
              <a:t>3</a:t>
            </a:r>
            <a:endParaRPr lang="en-US" sz="1800">
              <a:solidFill>
                <a:srgbClr val="000066"/>
              </a:solidFill>
            </a:endParaRPr>
          </a:p>
          <a:p>
            <a:pPr>
              <a:lnSpc>
                <a:spcPct val="100000"/>
              </a:lnSpc>
            </a:pPr>
            <a:r>
              <a:rPr lang="en-US" sz="1800">
                <a:solidFill>
                  <a:srgbClr val="000066"/>
                </a:solidFill>
              </a:rPr>
              <a:t>…</a:t>
            </a:r>
          </a:p>
          <a:p>
            <a:pPr>
              <a:lnSpc>
                <a:spcPct val="100000"/>
              </a:lnSpc>
            </a:pPr>
            <a:r>
              <a:rPr lang="en-US" sz="1800">
                <a:solidFill>
                  <a:srgbClr val="000066"/>
                </a:solidFill>
              </a:rPr>
              <a:t>inst</a:t>
            </a:r>
            <a:r>
              <a:rPr lang="en-US" sz="1800" baseline="-25000">
                <a:solidFill>
                  <a:srgbClr val="000066"/>
                </a:solidFill>
              </a:rPr>
              <a:t>n</a:t>
            </a:r>
            <a:endParaRPr lang="en-US" sz="1800">
              <a:solidFill>
                <a:srgbClr val="000066"/>
              </a:solidFill>
            </a:endParaRPr>
          </a:p>
          <a:p>
            <a:pPr>
              <a:lnSpc>
                <a:spcPct val="100000"/>
              </a:lnSpc>
            </a:pPr>
            <a:r>
              <a:rPr lang="en-US" sz="1800">
                <a:solidFill>
                  <a:srgbClr val="000066"/>
                </a:solidFill>
              </a:rPr>
              <a:t>&lt;shutdown&gt;</a:t>
            </a:r>
          </a:p>
        </p:txBody>
      </p:sp>
      <p:sp>
        <p:nvSpPr>
          <p:cNvPr id="472068" name="Rectangle 4"/>
          <p:cNvSpPr>
            <a:spLocks noGrp="1" noChangeArrowheads="1"/>
          </p:cNvSpPr>
          <p:nvPr>
            <p:ph type="body" idx="1"/>
          </p:nvPr>
        </p:nvSpPr>
        <p:spPr>
          <a:xfrm>
            <a:off x="290513" y="1220788"/>
            <a:ext cx="8294687" cy="1741487"/>
          </a:xfrm>
        </p:spPr>
        <p:txBody>
          <a:bodyPr lIns="90487" tIns="44450" rIns="90487" bIns="44450"/>
          <a:lstStyle/>
          <a:p>
            <a:pPr eaLnBrk="1" hangingPunct="1">
              <a:buFont typeface="Wingdings" charset="0"/>
              <a:buNone/>
              <a:defRPr/>
            </a:pPr>
            <a:r>
              <a:rPr lang="en-US">
                <a:latin typeface="Helvetica" charset="0"/>
              </a:rPr>
              <a:t>Computers do Only One Thing</a:t>
            </a:r>
          </a:p>
          <a:p>
            <a:pPr lvl="1" eaLnBrk="1" hangingPunct="1">
              <a:defRPr/>
            </a:pPr>
            <a:r>
              <a:rPr lang="en-US">
                <a:latin typeface="Helvetica" charset="0"/>
                <a:ea typeface="ＭＳ Ｐゴシック" charset="0"/>
              </a:rPr>
              <a:t>From startup to shutdown, a CPU simply reads and executes (interprets) a sequence of instructions, one at a time.</a:t>
            </a:r>
          </a:p>
          <a:p>
            <a:pPr lvl="1" eaLnBrk="1" hangingPunct="1">
              <a:defRPr/>
            </a:pPr>
            <a:r>
              <a:rPr lang="en-US">
                <a:latin typeface="Helvetica" charset="0"/>
                <a:ea typeface="ＭＳ Ｐゴシック" charset="0"/>
              </a:rPr>
              <a:t>This sequence is the system</a:t>
            </a:r>
            <a:r>
              <a:rPr lang="ja-JP" altLang="en-US">
                <a:latin typeface="Helvetica" charset="0"/>
                <a:ea typeface="ＭＳ Ｐゴシック" charset="0"/>
              </a:rPr>
              <a:t>’</a:t>
            </a:r>
            <a:r>
              <a:rPr lang="en-US" altLang="ja-JP">
                <a:latin typeface="Helvetica" charset="0"/>
                <a:ea typeface="ＭＳ Ｐゴシック" charset="0"/>
              </a:rPr>
              <a:t>s physical </a:t>
            </a:r>
            <a:r>
              <a:rPr lang="en-US" altLang="ja-JP" i="1">
                <a:latin typeface="Helvetica" charset="0"/>
                <a:ea typeface="ＭＳ Ｐゴシック" charset="0"/>
              </a:rPr>
              <a:t>control flow</a:t>
            </a:r>
            <a:r>
              <a:rPr lang="en-US" altLang="ja-JP">
                <a:latin typeface="Helvetica" charset="0"/>
                <a:ea typeface="ＭＳ Ｐゴシック" charset="0"/>
              </a:rPr>
              <a:t> (or </a:t>
            </a:r>
            <a:r>
              <a:rPr lang="en-US" altLang="ja-JP" i="1">
                <a:latin typeface="Helvetica" charset="0"/>
                <a:ea typeface="ＭＳ Ｐゴシック" charset="0"/>
              </a:rPr>
              <a:t>flow of control</a:t>
            </a:r>
            <a:r>
              <a:rPr lang="en-US" altLang="ja-JP">
                <a:latin typeface="Helvetica" charset="0"/>
                <a:ea typeface="ＭＳ Ｐゴシック" charset="0"/>
              </a:rPr>
              <a:t>).</a:t>
            </a:r>
          </a:p>
          <a:p>
            <a:pPr eaLnBrk="1" hangingPunct="1">
              <a:buFont typeface="Wingdings" charset="0"/>
              <a:buNone/>
              <a:defRPr/>
            </a:pPr>
            <a:endParaRPr lang="en-US">
              <a:latin typeface="Helvetica" charset="0"/>
            </a:endParaRPr>
          </a:p>
          <a:p>
            <a:pPr eaLnBrk="1" hangingPunct="1">
              <a:buFont typeface="Wingdings" charset="0"/>
              <a:buNone/>
              <a:defRPr/>
            </a:pPr>
            <a:endParaRPr lang="en-US">
              <a:latin typeface="Helvetica" charset="0"/>
            </a:endParaRPr>
          </a:p>
          <a:p>
            <a:pPr eaLnBrk="1" hangingPunct="1">
              <a:buFont typeface="Wingdings" charset="0"/>
              <a:buNone/>
              <a:defRPr/>
            </a:pPr>
            <a:endParaRPr lang="en-US">
              <a:latin typeface="Helvetica" charset="0"/>
            </a:endParaRPr>
          </a:p>
          <a:p>
            <a:pPr eaLnBrk="1" hangingPunct="1">
              <a:buFont typeface="Wingdings" charset="0"/>
              <a:buNone/>
              <a:defRPr/>
            </a:pPr>
            <a:endParaRPr lang="en-US">
              <a:latin typeface="Helvetica" charset="0"/>
            </a:endParaRPr>
          </a:p>
          <a:p>
            <a:pPr eaLnBrk="1" hangingPunct="1">
              <a:buFont typeface="Wingdings" charset="0"/>
              <a:buNone/>
              <a:defRPr/>
            </a:pPr>
            <a:endParaRPr lang="en-US">
              <a:latin typeface="Helvetica" charset="0"/>
            </a:endParaRPr>
          </a:p>
          <a:p>
            <a:pPr eaLnBrk="1" hangingPunct="1">
              <a:buFont typeface="Wingdings" charset="0"/>
              <a:buNone/>
              <a:defRPr/>
            </a:pPr>
            <a:endParaRPr lang="en-US">
              <a:latin typeface="Helvetica" charset="0"/>
            </a:endParaRPr>
          </a:p>
        </p:txBody>
      </p:sp>
      <p:sp>
        <p:nvSpPr>
          <p:cNvPr id="48132" name="Text Box 5"/>
          <p:cNvSpPr txBox="1">
            <a:spLocks noChangeArrowheads="1"/>
          </p:cNvSpPr>
          <p:nvPr/>
        </p:nvSpPr>
        <p:spPr bwMode="auto">
          <a:xfrm>
            <a:off x="3190875" y="3244850"/>
            <a:ext cx="2470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Physical control flow</a:t>
            </a:r>
          </a:p>
        </p:txBody>
      </p:sp>
      <p:sp>
        <p:nvSpPr>
          <p:cNvPr id="48133" name="Line 6"/>
          <p:cNvSpPr>
            <a:spLocks noChangeShapeType="1"/>
          </p:cNvSpPr>
          <p:nvPr/>
        </p:nvSpPr>
        <p:spPr bwMode="auto">
          <a:xfrm>
            <a:off x="3005138" y="3454400"/>
            <a:ext cx="0" cy="1828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134" name="Text Box 7"/>
          <p:cNvSpPr txBox="1">
            <a:spLocks noChangeArrowheads="1"/>
          </p:cNvSpPr>
          <p:nvPr/>
        </p:nvSpPr>
        <p:spPr bwMode="auto">
          <a:xfrm>
            <a:off x="2286000" y="3962400"/>
            <a:ext cx="717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Time</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a:xfrm>
            <a:off x="1066800" y="228600"/>
            <a:ext cx="6299200" cy="573088"/>
          </a:xfrm>
        </p:spPr>
        <p:txBody>
          <a:bodyPr/>
          <a:lstStyle/>
          <a:p>
            <a:pPr eaLnBrk="1" hangingPunct="1">
              <a:defRPr/>
            </a:pPr>
            <a:r>
              <a:rPr lang="en-US"/>
              <a:t>Altering the Control Flow</a:t>
            </a:r>
          </a:p>
        </p:txBody>
      </p:sp>
      <p:sp>
        <p:nvSpPr>
          <p:cNvPr id="473091" name="Rectangle 3"/>
          <p:cNvSpPr>
            <a:spLocks noGrp="1" noChangeArrowheads="1"/>
          </p:cNvSpPr>
          <p:nvPr>
            <p:ph type="body" idx="1"/>
          </p:nvPr>
        </p:nvSpPr>
        <p:spPr>
          <a:xfrm>
            <a:off x="290513" y="990600"/>
            <a:ext cx="8307387" cy="5454650"/>
          </a:xfrm>
        </p:spPr>
        <p:txBody>
          <a:bodyPr/>
          <a:lstStyle/>
          <a:p>
            <a:pPr eaLnBrk="1" hangingPunct="1">
              <a:buFont typeface="Wingdings" charset="0"/>
              <a:buNone/>
              <a:defRPr/>
            </a:pPr>
            <a:r>
              <a:rPr lang="en-US" dirty="0">
                <a:latin typeface="Helvetica" charset="0"/>
              </a:rPr>
              <a:t>Up to Now: two mechanisms for changing control flow:</a:t>
            </a:r>
          </a:p>
          <a:p>
            <a:pPr lvl="1" eaLnBrk="1" hangingPunct="1">
              <a:defRPr/>
            </a:pPr>
            <a:r>
              <a:rPr lang="en-US" dirty="0">
                <a:latin typeface="Helvetica" charset="0"/>
                <a:ea typeface="ＭＳ Ｐゴシック" charset="0"/>
              </a:rPr>
              <a:t>Jumps and branches</a:t>
            </a:r>
          </a:p>
          <a:p>
            <a:pPr lvl="1" eaLnBrk="1" hangingPunct="1">
              <a:defRPr/>
            </a:pPr>
            <a:r>
              <a:rPr lang="en-US" dirty="0">
                <a:latin typeface="Helvetica" charset="0"/>
                <a:ea typeface="ＭＳ Ｐゴシック" charset="0"/>
              </a:rPr>
              <a:t>Call and return using the stack discipline.</a:t>
            </a:r>
          </a:p>
          <a:p>
            <a:pPr lvl="1" eaLnBrk="1" hangingPunct="1">
              <a:defRPr/>
            </a:pPr>
            <a:r>
              <a:rPr lang="en-US" dirty="0">
                <a:latin typeface="Helvetica" charset="0"/>
                <a:ea typeface="ＭＳ Ｐゴシック" charset="0"/>
              </a:rPr>
              <a:t>Both react to changes in program state.</a:t>
            </a:r>
          </a:p>
          <a:p>
            <a:pPr eaLnBrk="1" hangingPunct="1">
              <a:buFont typeface="Wingdings" charset="0"/>
              <a:buNone/>
              <a:defRPr/>
            </a:pPr>
            <a:r>
              <a:rPr lang="en-US" dirty="0">
                <a:latin typeface="Helvetica" charset="0"/>
              </a:rPr>
              <a:t>Insufficient </a:t>
            </a:r>
            <a:r>
              <a:rPr lang="en-US" dirty="0" smtClean="0">
                <a:latin typeface="Helvetica" charset="0"/>
              </a:rPr>
              <a:t>for </a:t>
            </a:r>
            <a:r>
              <a:rPr lang="en-US" dirty="0">
                <a:latin typeface="Helvetica" charset="0"/>
              </a:rPr>
              <a:t>a useful system</a:t>
            </a:r>
          </a:p>
          <a:p>
            <a:pPr lvl="1" eaLnBrk="1" hangingPunct="1">
              <a:defRPr/>
            </a:pPr>
            <a:r>
              <a:rPr lang="en-US" dirty="0">
                <a:latin typeface="Helvetica" charset="0"/>
                <a:ea typeface="ＭＳ Ｐゴシック" charset="0"/>
              </a:rPr>
              <a:t>Difficult for the CPU to react to changes in system state. </a:t>
            </a:r>
          </a:p>
          <a:p>
            <a:pPr lvl="2" eaLnBrk="1" hangingPunct="1">
              <a:defRPr/>
            </a:pPr>
            <a:r>
              <a:rPr lang="en-US" sz="1800" dirty="0">
                <a:latin typeface="Helvetica" charset="0"/>
                <a:ea typeface="ＭＳ Ｐゴシック" charset="0"/>
              </a:rPr>
              <a:t>data arrives from a disk or a network adapter.</a:t>
            </a:r>
          </a:p>
          <a:p>
            <a:pPr lvl="2" eaLnBrk="1" hangingPunct="1">
              <a:defRPr/>
            </a:pPr>
            <a:r>
              <a:rPr lang="en-US" sz="1800" dirty="0">
                <a:latin typeface="Helvetica" charset="0"/>
                <a:ea typeface="ＭＳ Ｐゴシック" charset="0"/>
              </a:rPr>
              <a:t>Instruction divides by zero</a:t>
            </a:r>
          </a:p>
          <a:p>
            <a:pPr lvl="2" eaLnBrk="1" hangingPunct="1">
              <a:defRPr/>
            </a:pPr>
            <a:r>
              <a:rPr lang="en-US" sz="1800" dirty="0">
                <a:latin typeface="Helvetica" charset="0"/>
                <a:ea typeface="ＭＳ Ｐゴシック" charset="0"/>
              </a:rPr>
              <a:t>User hits </a:t>
            </a:r>
            <a:r>
              <a:rPr lang="en-US" sz="1800" dirty="0" err="1">
                <a:latin typeface="Helvetica" charset="0"/>
                <a:ea typeface="ＭＳ Ｐゴシック" charset="0"/>
              </a:rPr>
              <a:t>ctl</a:t>
            </a:r>
            <a:r>
              <a:rPr lang="en-US" sz="1800" dirty="0">
                <a:latin typeface="Helvetica" charset="0"/>
                <a:ea typeface="ＭＳ Ｐゴシック" charset="0"/>
              </a:rPr>
              <a:t>-c at the keyboard</a:t>
            </a:r>
          </a:p>
          <a:p>
            <a:pPr lvl="2" eaLnBrk="1" hangingPunct="1">
              <a:defRPr/>
            </a:pPr>
            <a:r>
              <a:rPr lang="en-US" sz="1800" dirty="0">
                <a:latin typeface="Helvetica" charset="0"/>
                <a:ea typeface="ＭＳ Ｐゴシック" charset="0"/>
              </a:rPr>
              <a:t>System timer expires</a:t>
            </a:r>
          </a:p>
          <a:p>
            <a:pPr eaLnBrk="1" hangingPunct="1">
              <a:buFont typeface="Wingdings" charset="0"/>
              <a:buNone/>
              <a:defRPr/>
            </a:pPr>
            <a:r>
              <a:rPr lang="en-US" dirty="0">
                <a:latin typeface="Helvetica" charset="0"/>
              </a:rPr>
              <a:t>System needs mechanisms for </a:t>
            </a:r>
            <a:r>
              <a:rPr lang="ja-JP" altLang="en-US" dirty="0">
                <a:latin typeface="Helvetica" charset="0"/>
              </a:rPr>
              <a:t>“</a:t>
            </a:r>
            <a:r>
              <a:rPr lang="en-US" altLang="ja-JP" dirty="0">
                <a:latin typeface="Helvetica" charset="0"/>
              </a:rPr>
              <a:t>exceptional control flow</a:t>
            </a:r>
            <a:r>
              <a:rPr lang="ja-JP" altLang="en-US" dirty="0">
                <a:latin typeface="Helvetica" charset="0"/>
              </a:rPr>
              <a:t>”</a:t>
            </a:r>
            <a:endParaRPr lang="en-US" dirty="0">
              <a:latin typeface="Helvetica"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3091">
                                            <p:txEl>
                                              <p:pRg st="0" end="0"/>
                                            </p:txEl>
                                          </p:spTgt>
                                        </p:tgtEl>
                                        <p:attrNameLst>
                                          <p:attrName>style.visibility</p:attrName>
                                        </p:attrNameLst>
                                      </p:cBhvr>
                                      <p:to>
                                        <p:strVal val="visible"/>
                                      </p:to>
                                    </p:set>
                                    <p:animEffect transition="in" filter="dissolve">
                                      <p:cBhvr>
                                        <p:cTn id="7" dur="500"/>
                                        <p:tgtEl>
                                          <p:spTgt spid="47309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73091">
                                            <p:txEl>
                                              <p:pRg st="1" end="1"/>
                                            </p:txEl>
                                          </p:spTgt>
                                        </p:tgtEl>
                                        <p:attrNameLst>
                                          <p:attrName>style.visibility</p:attrName>
                                        </p:attrNameLst>
                                      </p:cBhvr>
                                      <p:to>
                                        <p:strVal val="visible"/>
                                      </p:to>
                                    </p:set>
                                    <p:animEffect transition="in" filter="dissolve">
                                      <p:cBhvr>
                                        <p:cTn id="10" dur="500"/>
                                        <p:tgtEl>
                                          <p:spTgt spid="473091">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73091">
                                            <p:txEl>
                                              <p:pRg st="2" end="2"/>
                                            </p:txEl>
                                          </p:spTgt>
                                        </p:tgtEl>
                                        <p:attrNameLst>
                                          <p:attrName>style.visibility</p:attrName>
                                        </p:attrNameLst>
                                      </p:cBhvr>
                                      <p:to>
                                        <p:strVal val="visible"/>
                                      </p:to>
                                    </p:set>
                                    <p:animEffect transition="in" filter="dissolve">
                                      <p:cBhvr>
                                        <p:cTn id="13" dur="500"/>
                                        <p:tgtEl>
                                          <p:spTgt spid="473091">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73091">
                                            <p:txEl>
                                              <p:pRg st="3" end="3"/>
                                            </p:txEl>
                                          </p:spTgt>
                                        </p:tgtEl>
                                        <p:attrNameLst>
                                          <p:attrName>style.visibility</p:attrName>
                                        </p:attrNameLst>
                                      </p:cBhvr>
                                      <p:to>
                                        <p:strVal val="visible"/>
                                      </p:to>
                                    </p:set>
                                    <p:animEffect transition="in" filter="dissolve">
                                      <p:cBhvr>
                                        <p:cTn id="16" dur="500"/>
                                        <p:tgtEl>
                                          <p:spTgt spid="47309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473091">
                                            <p:txEl>
                                              <p:pRg st="4" end="4"/>
                                            </p:txEl>
                                          </p:spTgt>
                                        </p:tgtEl>
                                        <p:attrNameLst>
                                          <p:attrName>style.visibility</p:attrName>
                                        </p:attrNameLst>
                                      </p:cBhvr>
                                      <p:to>
                                        <p:strVal val="visible"/>
                                      </p:to>
                                    </p:set>
                                    <p:animEffect transition="in" filter="dissolve">
                                      <p:cBhvr>
                                        <p:cTn id="21" dur="500"/>
                                        <p:tgtEl>
                                          <p:spTgt spid="473091">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73091">
                                            <p:txEl>
                                              <p:pRg st="5" end="5"/>
                                            </p:txEl>
                                          </p:spTgt>
                                        </p:tgtEl>
                                        <p:attrNameLst>
                                          <p:attrName>style.visibility</p:attrName>
                                        </p:attrNameLst>
                                      </p:cBhvr>
                                      <p:to>
                                        <p:strVal val="visible"/>
                                      </p:to>
                                    </p:set>
                                    <p:animEffect transition="in" filter="dissolve">
                                      <p:cBhvr>
                                        <p:cTn id="24" dur="500"/>
                                        <p:tgtEl>
                                          <p:spTgt spid="473091">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473091">
                                            <p:txEl>
                                              <p:pRg st="6" end="6"/>
                                            </p:txEl>
                                          </p:spTgt>
                                        </p:tgtEl>
                                        <p:attrNameLst>
                                          <p:attrName>style.visibility</p:attrName>
                                        </p:attrNameLst>
                                      </p:cBhvr>
                                      <p:to>
                                        <p:strVal val="visible"/>
                                      </p:to>
                                    </p:set>
                                    <p:animEffect transition="in" filter="dissolve">
                                      <p:cBhvr>
                                        <p:cTn id="27" dur="500"/>
                                        <p:tgtEl>
                                          <p:spTgt spid="473091">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473091">
                                            <p:txEl>
                                              <p:pRg st="7" end="7"/>
                                            </p:txEl>
                                          </p:spTgt>
                                        </p:tgtEl>
                                        <p:attrNameLst>
                                          <p:attrName>style.visibility</p:attrName>
                                        </p:attrNameLst>
                                      </p:cBhvr>
                                      <p:to>
                                        <p:strVal val="visible"/>
                                      </p:to>
                                    </p:set>
                                    <p:animEffect transition="in" filter="dissolve">
                                      <p:cBhvr>
                                        <p:cTn id="30" dur="500"/>
                                        <p:tgtEl>
                                          <p:spTgt spid="473091">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473091">
                                            <p:txEl>
                                              <p:pRg st="8" end="8"/>
                                            </p:txEl>
                                          </p:spTgt>
                                        </p:tgtEl>
                                        <p:attrNameLst>
                                          <p:attrName>style.visibility</p:attrName>
                                        </p:attrNameLst>
                                      </p:cBhvr>
                                      <p:to>
                                        <p:strVal val="visible"/>
                                      </p:to>
                                    </p:set>
                                    <p:animEffect transition="in" filter="dissolve">
                                      <p:cBhvr>
                                        <p:cTn id="33" dur="500"/>
                                        <p:tgtEl>
                                          <p:spTgt spid="473091">
                                            <p:txEl>
                                              <p:pRg st="8" end="8"/>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473091">
                                            <p:txEl>
                                              <p:pRg st="9" end="9"/>
                                            </p:txEl>
                                          </p:spTgt>
                                        </p:tgtEl>
                                        <p:attrNameLst>
                                          <p:attrName>style.visibility</p:attrName>
                                        </p:attrNameLst>
                                      </p:cBhvr>
                                      <p:to>
                                        <p:strVal val="visible"/>
                                      </p:to>
                                    </p:set>
                                    <p:animEffect transition="in" filter="dissolve">
                                      <p:cBhvr>
                                        <p:cTn id="36" dur="500"/>
                                        <p:tgtEl>
                                          <p:spTgt spid="473091">
                                            <p:txEl>
                                              <p:pRg st="9" end="9"/>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473091">
                                            <p:txEl>
                                              <p:pRg st="10" end="10"/>
                                            </p:txEl>
                                          </p:spTgt>
                                        </p:tgtEl>
                                        <p:attrNameLst>
                                          <p:attrName>style.visibility</p:attrName>
                                        </p:attrNameLst>
                                      </p:cBhvr>
                                      <p:to>
                                        <p:strVal val="visible"/>
                                      </p:to>
                                    </p:set>
                                    <p:animEffect transition="in" filter="dissolve">
                                      <p:cBhvr>
                                        <p:cTn id="41" dur="500"/>
                                        <p:tgtEl>
                                          <p:spTgt spid="47309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a:xfrm>
            <a:off x="152400" y="228600"/>
            <a:ext cx="8686800" cy="573088"/>
          </a:xfrm>
        </p:spPr>
        <p:txBody>
          <a:bodyPr/>
          <a:lstStyle/>
          <a:p>
            <a:pPr eaLnBrk="1" hangingPunct="1">
              <a:defRPr/>
            </a:pPr>
            <a:r>
              <a:rPr lang="en-US"/>
              <a:t>Exceptional Control Flow</a:t>
            </a:r>
          </a:p>
        </p:txBody>
      </p:sp>
      <p:sp>
        <p:nvSpPr>
          <p:cNvPr id="474115" name="Rectangle 3"/>
          <p:cNvSpPr>
            <a:spLocks noGrp="1" noChangeArrowheads="1"/>
          </p:cNvSpPr>
          <p:nvPr>
            <p:ph type="body" idx="1"/>
          </p:nvPr>
        </p:nvSpPr>
        <p:spPr>
          <a:xfrm>
            <a:off x="303213" y="990600"/>
            <a:ext cx="8281987" cy="4584700"/>
          </a:xfrm>
        </p:spPr>
        <p:txBody>
          <a:bodyPr/>
          <a:lstStyle/>
          <a:p>
            <a:pPr lvl="1" eaLnBrk="1" hangingPunct="1">
              <a:defRPr/>
            </a:pPr>
            <a:r>
              <a:rPr lang="en-US">
                <a:latin typeface="Helvetica" charset="0"/>
                <a:ea typeface="ＭＳ Ｐゴシック" charset="0"/>
              </a:rPr>
              <a:t>Mechanisms for exceptional control flow exists at all levels of a computer system.</a:t>
            </a:r>
          </a:p>
          <a:p>
            <a:pPr eaLnBrk="1" hangingPunct="1">
              <a:buFont typeface="Wingdings" charset="0"/>
              <a:buNone/>
              <a:defRPr/>
            </a:pPr>
            <a:r>
              <a:rPr lang="en-US">
                <a:latin typeface="Helvetica" charset="0"/>
              </a:rPr>
              <a:t>Low level Mechanism</a:t>
            </a:r>
          </a:p>
          <a:p>
            <a:pPr lvl="1" eaLnBrk="1" hangingPunct="1">
              <a:defRPr/>
            </a:pPr>
            <a:r>
              <a:rPr lang="en-US">
                <a:solidFill>
                  <a:srgbClr val="FF1A1A"/>
                </a:solidFill>
                <a:latin typeface="Helvetica" charset="0"/>
                <a:ea typeface="ＭＳ Ｐゴシック" charset="0"/>
              </a:rPr>
              <a:t>exceptions </a:t>
            </a:r>
          </a:p>
          <a:p>
            <a:pPr lvl="2" eaLnBrk="1" hangingPunct="1">
              <a:defRPr/>
            </a:pPr>
            <a:r>
              <a:rPr lang="en-US" sz="1800">
                <a:latin typeface="Helvetica" charset="0"/>
                <a:ea typeface="ＭＳ Ｐゴシック" charset="0"/>
              </a:rPr>
              <a:t>change in control flow in response to a system event (i.e.,  change in system state)</a:t>
            </a:r>
          </a:p>
          <a:p>
            <a:pPr lvl="1" eaLnBrk="1" hangingPunct="1">
              <a:defRPr/>
            </a:pPr>
            <a:r>
              <a:rPr lang="en-US">
                <a:latin typeface="Helvetica" charset="0"/>
                <a:ea typeface="ＭＳ Ｐゴシック" charset="0"/>
              </a:rPr>
              <a:t>Combination of hardware and OS software	</a:t>
            </a:r>
          </a:p>
          <a:p>
            <a:pPr eaLnBrk="1" hangingPunct="1">
              <a:buFont typeface="Wingdings" charset="0"/>
              <a:buNone/>
              <a:defRPr/>
            </a:pPr>
            <a:r>
              <a:rPr lang="en-US">
                <a:latin typeface="Helvetica" charset="0"/>
              </a:rPr>
              <a:t>Higher Level Mechanisms</a:t>
            </a:r>
          </a:p>
          <a:p>
            <a:pPr lvl="1" eaLnBrk="1" hangingPunct="1">
              <a:defRPr/>
            </a:pPr>
            <a:r>
              <a:rPr lang="en-US">
                <a:latin typeface="Helvetica" charset="0"/>
                <a:ea typeface="ＭＳ Ｐゴシック" charset="0"/>
              </a:rPr>
              <a:t>Process context switch</a:t>
            </a:r>
          </a:p>
          <a:p>
            <a:pPr lvl="1" eaLnBrk="1" hangingPunct="1">
              <a:defRPr/>
            </a:pPr>
            <a:r>
              <a:rPr lang="en-US">
                <a:solidFill>
                  <a:srgbClr val="FF1A1A"/>
                </a:solidFill>
                <a:latin typeface="Helvetica" charset="0"/>
                <a:ea typeface="ＭＳ Ｐゴシック" charset="0"/>
              </a:rPr>
              <a:t>Signals</a:t>
            </a:r>
          </a:p>
          <a:p>
            <a:pPr lvl="1" eaLnBrk="1" hangingPunct="1">
              <a:defRPr/>
            </a:pPr>
            <a:r>
              <a:rPr lang="en-US">
                <a:latin typeface="Helvetica" charset="0"/>
                <a:ea typeface="ＭＳ Ｐゴシック" charset="0"/>
              </a:rPr>
              <a:t>Nonlocal jumps (setjmp/longjmp), try / except blocks</a:t>
            </a:r>
          </a:p>
          <a:p>
            <a:pPr lvl="1" eaLnBrk="1" hangingPunct="1">
              <a:defRPr/>
            </a:pPr>
            <a:r>
              <a:rPr lang="en-US">
                <a:latin typeface="Helvetica" charset="0"/>
                <a:ea typeface="ＭＳ Ｐゴシック" charset="0"/>
              </a:rPr>
              <a:t>Implemented by either:</a:t>
            </a:r>
          </a:p>
          <a:p>
            <a:pPr lvl="2" eaLnBrk="1" hangingPunct="1">
              <a:defRPr/>
            </a:pPr>
            <a:r>
              <a:rPr lang="en-US" sz="1800">
                <a:latin typeface="Helvetica" charset="0"/>
                <a:ea typeface="ＭＳ Ｐゴシック" charset="0"/>
              </a:rPr>
              <a:t>OS software (context switch and signals).</a:t>
            </a:r>
          </a:p>
          <a:p>
            <a:pPr lvl="2" eaLnBrk="1" hangingPunct="1">
              <a:defRPr/>
            </a:pPr>
            <a:r>
              <a:rPr lang="en-US" sz="1800">
                <a:latin typeface="Helvetica" charset="0"/>
                <a:ea typeface="ＭＳ Ｐゴシック" charset="0"/>
              </a:rPr>
              <a:t>C language runtime library: nonlocal jumps.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4115">
                                            <p:txEl>
                                              <p:pRg st="0" end="0"/>
                                            </p:txEl>
                                          </p:spTgt>
                                        </p:tgtEl>
                                        <p:attrNameLst>
                                          <p:attrName>style.visibility</p:attrName>
                                        </p:attrNameLst>
                                      </p:cBhvr>
                                      <p:to>
                                        <p:strVal val="visible"/>
                                      </p:to>
                                    </p:set>
                                    <p:animEffect transition="in" filter="fade">
                                      <p:cBhvr>
                                        <p:cTn id="7" dur="500"/>
                                        <p:tgtEl>
                                          <p:spTgt spid="4741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4115">
                                            <p:txEl>
                                              <p:pRg st="1" end="1"/>
                                            </p:txEl>
                                          </p:spTgt>
                                        </p:tgtEl>
                                        <p:attrNameLst>
                                          <p:attrName>style.visibility</p:attrName>
                                        </p:attrNameLst>
                                      </p:cBhvr>
                                      <p:to>
                                        <p:strVal val="visible"/>
                                      </p:to>
                                    </p:set>
                                    <p:animEffect transition="in" filter="fade">
                                      <p:cBhvr>
                                        <p:cTn id="12" dur="500"/>
                                        <p:tgtEl>
                                          <p:spTgt spid="47411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74115">
                                            <p:txEl>
                                              <p:pRg st="2" end="2"/>
                                            </p:txEl>
                                          </p:spTgt>
                                        </p:tgtEl>
                                        <p:attrNameLst>
                                          <p:attrName>style.visibility</p:attrName>
                                        </p:attrNameLst>
                                      </p:cBhvr>
                                      <p:to>
                                        <p:strVal val="visible"/>
                                      </p:to>
                                    </p:set>
                                    <p:animEffect transition="in" filter="fade">
                                      <p:cBhvr>
                                        <p:cTn id="15" dur="500"/>
                                        <p:tgtEl>
                                          <p:spTgt spid="47411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74115">
                                            <p:txEl>
                                              <p:pRg st="3" end="3"/>
                                            </p:txEl>
                                          </p:spTgt>
                                        </p:tgtEl>
                                        <p:attrNameLst>
                                          <p:attrName>style.visibility</p:attrName>
                                        </p:attrNameLst>
                                      </p:cBhvr>
                                      <p:to>
                                        <p:strVal val="visible"/>
                                      </p:to>
                                    </p:set>
                                    <p:animEffect transition="in" filter="fade">
                                      <p:cBhvr>
                                        <p:cTn id="18" dur="500"/>
                                        <p:tgtEl>
                                          <p:spTgt spid="47411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74115">
                                            <p:txEl>
                                              <p:pRg st="4" end="4"/>
                                            </p:txEl>
                                          </p:spTgt>
                                        </p:tgtEl>
                                        <p:attrNameLst>
                                          <p:attrName>style.visibility</p:attrName>
                                        </p:attrNameLst>
                                      </p:cBhvr>
                                      <p:to>
                                        <p:strVal val="visible"/>
                                      </p:to>
                                    </p:set>
                                    <p:animEffect transition="in" filter="fade">
                                      <p:cBhvr>
                                        <p:cTn id="21" dur="500"/>
                                        <p:tgtEl>
                                          <p:spTgt spid="474115">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74115">
                                            <p:txEl>
                                              <p:pRg st="5" end="5"/>
                                            </p:txEl>
                                          </p:spTgt>
                                        </p:tgtEl>
                                        <p:attrNameLst>
                                          <p:attrName>style.visibility</p:attrName>
                                        </p:attrNameLst>
                                      </p:cBhvr>
                                      <p:to>
                                        <p:strVal val="visible"/>
                                      </p:to>
                                    </p:set>
                                    <p:animEffect transition="in" filter="fade">
                                      <p:cBhvr>
                                        <p:cTn id="26" dur="500"/>
                                        <p:tgtEl>
                                          <p:spTgt spid="474115">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74115">
                                            <p:txEl>
                                              <p:pRg st="6" end="6"/>
                                            </p:txEl>
                                          </p:spTgt>
                                        </p:tgtEl>
                                        <p:attrNameLst>
                                          <p:attrName>style.visibility</p:attrName>
                                        </p:attrNameLst>
                                      </p:cBhvr>
                                      <p:to>
                                        <p:strVal val="visible"/>
                                      </p:to>
                                    </p:set>
                                    <p:animEffect transition="in" filter="fade">
                                      <p:cBhvr>
                                        <p:cTn id="29" dur="500"/>
                                        <p:tgtEl>
                                          <p:spTgt spid="474115">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74115">
                                            <p:txEl>
                                              <p:pRg st="7" end="7"/>
                                            </p:txEl>
                                          </p:spTgt>
                                        </p:tgtEl>
                                        <p:attrNameLst>
                                          <p:attrName>style.visibility</p:attrName>
                                        </p:attrNameLst>
                                      </p:cBhvr>
                                      <p:to>
                                        <p:strVal val="visible"/>
                                      </p:to>
                                    </p:set>
                                    <p:animEffect transition="in" filter="fade">
                                      <p:cBhvr>
                                        <p:cTn id="32" dur="500"/>
                                        <p:tgtEl>
                                          <p:spTgt spid="474115">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74115">
                                            <p:txEl>
                                              <p:pRg st="8" end="8"/>
                                            </p:txEl>
                                          </p:spTgt>
                                        </p:tgtEl>
                                        <p:attrNameLst>
                                          <p:attrName>style.visibility</p:attrName>
                                        </p:attrNameLst>
                                      </p:cBhvr>
                                      <p:to>
                                        <p:strVal val="visible"/>
                                      </p:to>
                                    </p:set>
                                    <p:animEffect transition="in" filter="fade">
                                      <p:cBhvr>
                                        <p:cTn id="35" dur="500"/>
                                        <p:tgtEl>
                                          <p:spTgt spid="474115">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74115">
                                            <p:txEl>
                                              <p:pRg st="9" end="9"/>
                                            </p:txEl>
                                          </p:spTgt>
                                        </p:tgtEl>
                                        <p:attrNameLst>
                                          <p:attrName>style.visibility</p:attrName>
                                        </p:attrNameLst>
                                      </p:cBhvr>
                                      <p:to>
                                        <p:strVal val="visible"/>
                                      </p:to>
                                    </p:set>
                                    <p:animEffect transition="in" filter="fade">
                                      <p:cBhvr>
                                        <p:cTn id="38" dur="500"/>
                                        <p:tgtEl>
                                          <p:spTgt spid="474115">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74115">
                                            <p:txEl>
                                              <p:pRg st="10" end="10"/>
                                            </p:txEl>
                                          </p:spTgt>
                                        </p:tgtEl>
                                        <p:attrNameLst>
                                          <p:attrName>style.visibility</p:attrName>
                                        </p:attrNameLst>
                                      </p:cBhvr>
                                      <p:to>
                                        <p:strVal val="visible"/>
                                      </p:to>
                                    </p:set>
                                    <p:animEffect transition="in" filter="fade">
                                      <p:cBhvr>
                                        <p:cTn id="41" dur="500"/>
                                        <p:tgtEl>
                                          <p:spTgt spid="474115">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74115">
                                            <p:txEl>
                                              <p:pRg st="11" end="11"/>
                                            </p:txEl>
                                          </p:spTgt>
                                        </p:tgtEl>
                                        <p:attrNameLst>
                                          <p:attrName>style.visibility</p:attrName>
                                        </p:attrNameLst>
                                      </p:cBhvr>
                                      <p:to>
                                        <p:strVal val="visible"/>
                                      </p:to>
                                    </p:set>
                                    <p:animEffect transition="in" filter="fade">
                                      <p:cBhvr>
                                        <p:cTn id="44" dur="500"/>
                                        <p:tgtEl>
                                          <p:spTgt spid="47411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292475" y="450850"/>
            <a:ext cx="2565400" cy="573088"/>
          </a:xfrm>
          <a:extLst/>
        </p:spPr>
        <p:txBody>
          <a:bodyPr wrap="none" lIns="63493" tIns="25397" rIns="63493" bIns="25397" anchor="t">
            <a:spAutoFit/>
          </a:bodyPr>
          <a:lstStyle/>
          <a:p>
            <a:pPr eaLnBrk="1" hangingPunct="1">
              <a:defRPr/>
            </a:pPr>
            <a:r>
              <a:rPr lang="en-US"/>
              <a:t>Exceptions</a:t>
            </a:r>
          </a:p>
        </p:txBody>
      </p:sp>
      <p:sp>
        <p:nvSpPr>
          <p:cNvPr id="476163" name="Rectangle 3"/>
          <p:cNvSpPr>
            <a:spLocks noGrp="1" noChangeArrowheads="1"/>
          </p:cNvSpPr>
          <p:nvPr>
            <p:ph type="body" idx="1"/>
          </p:nvPr>
        </p:nvSpPr>
        <p:spPr>
          <a:xfrm>
            <a:off x="228600" y="1568450"/>
            <a:ext cx="8686800" cy="1098550"/>
          </a:xfrm>
        </p:spPr>
        <p:txBody>
          <a:bodyPr/>
          <a:lstStyle/>
          <a:p>
            <a:pPr eaLnBrk="1" hangingPunct="1">
              <a:buFont typeface="Wingdings" charset="0"/>
              <a:buNone/>
              <a:defRPr/>
            </a:pPr>
            <a:r>
              <a:rPr lang="en-US">
                <a:latin typeface="Helvetica" charset="0"/>
              </a:rPr>
              <a:t>An </a:t>
            </a:r>
            <a:r>
              <a:rPr lang="en-US" i="1">
                <a:latin typeface="Helvetica" charset="0"/>
              </a:rPr>
              <a:t>exception</a:t>
            </a:r>
            <a:r>
              <a:rPr lang="en-US">
                <a:latin typeface="Helvetica" charset="0"/>
              </a:rPr>
              <a:t> is a transfer of control to the OS in response to some </a:t>
            </a:r>
            <a:r>
              <a:rPr lang="en-US" i="1">
                <a:latin typeface="Helvetica" charset="0"/>
              </a:rPr>
              <a:t>event</a:t>
            </a:r>
            <a:r>
              <a:rPr lang="en-US">
                <a:latin typeface="Helvetica" charset="0"/>
              </a:rPr>
              <a:t>  (i.e., change in processor state)</a:t>
            </a:r>
          </a:p>
        </p:txBody>
      </p:sp>
      <p:sp>
        <p:nvSpPr>
          <p:cNvPr id="51203" name="Rectangle 4"/>
          <p:cNvSpPr>
            <a:spLocks noChangeArrowheads="1"/>
          </p:cNvSpPr>
          <p:nvPr/>
        </p:nvSpPr>
        <p:spPr bwMode="auto">
          <a:xfrm>
            <a:off x="2279650" y="2586038"/>
            <a:ext cx="1639888"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9" tIns="44446" rIns="90479" bIns="44446">
            <a:spAutoFit/>
          </a:bodyPr>
          <a:lstStyle/>
          <a:p>
            <a:pPr algn="l">
              <a:lnSpc>
                <a:spcPct val="100000"/>
              </a:lnSpc>
            </a:pPr>
            <a:r>
              <a:rPr lang="en-US">
                <a:solidFill>
                  <a:srgbClr val="000066"/>
                </a:solidFill>
                <a:latin typeface="Arial" charset="0"/>
              </a:rPr>
              <a:t>User Process</a:t>
            </a:r>
          </a:p>
        </p:txBody>
      </p:sp>
      <p:sp>
        <p:nvSpPr>
          <p:cNvPr id="51204" name="Rectangle 5"/>
          <p:cNvSpPr>
            <a:spLocks noChangeArrowheads="1"/>
          </p:cNvSpPr>
          <p:nvPr/>
        </p:nvSpPr>
        <p:spPr bwMode="auto">
          <a:xfrm>
            <a:off x="5584825" y="2586038"/>
            <a:ext cx="5111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9" tIns="44446" rIns="90479" bIns="44446">
            <a:spAutoFit/>
          </a:bodyPr>
          <a:lstStyle/>
          <a:p>
            <a:pPr algn="l">
              <a:lnSpc>
                <a:spcPct val="100000"/>
              </a:lnSpc>
            </a:pPr>
            <a:r>
              <a:rPr lang="en-US">
                <a:solidFill>
                  <a:srgbClr val="000066"/>
                </a:solidFill>
                <a:latin typeface="Arial" charset="0"/>
              </a:rPr>
              <a:t>OS</a:t>
            </a:r>
          </a:p>
        </p:txBody>
      </p:sp>
      <p:sp>
        <p:nvSpPr>
          <p:cNvPr id="51205" name="Line 6"/>
          <p:cNvSpPr>
            <a:spLocks noChangeShapeType="1"/>
          </p:cNvSpPr>
          <p:nvPr/>
        </p:nvSpPr>
        <p:spPr bwMode="auto">
          <a:xfrm>
            <a:off x="3094038" y="3108325"/>
            <a:ext cx="0" cy="5984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206" name="Line 7"/>
          <p:cNvSpPr>
            <a:spLocks noChangeShapeType="1"/>
          </p:cNvSpPr>
          <p:nvPr/>
        </p:nvSpPr>
        <p:spPr bwMode="auto">
          <a:xfrm>
            <a:off x="3100388" y="3713163"/>
            <a:ext cx="28067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207" name="Line 8"/>
          <p:cNvSpPr>
            <a:spLocks noChangeShapeType="1"/>
          </p:cNvSpPr>
          <p:nvPr/>
        </p:nvSpPr>
        <p:spPr bwMode="auto">
          <a:xfrm>
            <a:off x="5913438" y="3719513"/>
            <a:ext cx="0" cy="5969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208" name="Line 9"/>
          <p:cNvSpPr>
            <a:spLocks noChangeShapeType="1"/>
          </p:cNvSpPr>
          <p:nvPr/>
        </p:nvSpPr>
        <p:spPr bwMode="auto">
          <a:xfrm flipH="1" flipV="1">
            <a:off x="3087688" y="3783013"/>
            <a:ext cx="2832100" cy="5461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209" name="Line 10"/>
          <p:cNvSpPr>
            <a:spLocks noChangeShapeType="1"/>
          </p:cNvSpPr>
          <p:nvPr/>
        </p:nvSpPr>
        <p:spPr bwMode="auto">
          <a:xfrm>
            <a:off x="3094038" y="3870325"/>
            <a:ext cx="0" cy="15128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210" name="Rectangle 11"/>
          <p:cNvSpPr>
            <a:spLocks noChangeArrowheads="1"/>
          </p:cNvSpPr>
          <p:nvPr/>
        </p:nvSpPr>
        <p:spPr bwMode="auto">
          <a:xfrm>
            <a:off x="3994150" y="3386138"/>
            <a:ext cx="115570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9" tIns="44446" rIns="90479" bIns="44446">
            <a:spAutoFit/>
          </a:bodyPr>
          <a:lstStyle/>
          <a:p>
            <a:pPr algn="l">
              <a:lnSpc>
                <a:spcPct val="100000"/>
              </a:lnSpc>
            </a:pPr>
            <a:r>
              <a:rPr lang="en-US" b="0" i="1">
                <a:solidFill>
                  <a:srgbClr val="000066"/>
                </a:solidFill>
                <a:latin typeface="Arial" charset="0"/>
              </a:rPr>
              <a:t>exception</a:t>
            </a:r>
          </a:p>
        </p:txBody>
      </p:sp>
      <p:sp>
        <p:nvSpPr>
          <p:cNvPr id="51211" name="Rectangle 12"/>
          <p:cNvSpPr>
            <a:spLocks noChangeArrowheads="1"/>
          </p:cNvSpPr>
          <p:nvPr/>
        </p:nvSpPr>
        <p:spPr bwMode="auto">
          <a:xfrm>
            <a:off x="6051550" y="3659188"/>
            <a:ext cx="2527300"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6" rIns="90479" bIns="44446">
            <a:spAutoFit/>
          </a:bodyPr>
          <a:lstStyle/>
          <a:p>
            <a:pPr algn="l">
              <a:lnSpc>
                <a:spcPct val="100000"/>
              </a:lnSpc>
            </a:pPr>
            <a:r>
              <a:rPr lang="en-US" b="0" i="1">
                <a:solidFill>
                  <a:srgbClr val="000066"/>
                </a:solidFill>
                <a:latin typeface="Arial" charset="0"/>
              </a:rPr>
              <a:t>exception processing</a:t>
            </a:r>
          </a:p>
          <a:p>
            <a:pPr algn="l">
              <a:lnSpc>
                <a:spcPct val="100000"/>
              </a:lnSpc>
            </a:pPr>
            <a:r>
              <a:rPr lang="en-US" b="0">
                <a:solidFill>
                  <a:srgbClr val="000066"/>
                </a:solidFill>
                <a:latin typeface="Arial" charset="0"/>
              </a:rPr>
              <a:t>by </a:t>
            </a:r>
            <a:r>
              <a:rPr lang="en-US" b="0" i="1">
                <a:solidFill>
                  <a:srgbClr val="000066"/>
                </a:solidFill>
                <a:latin typeface="Arial" charset="0"/>
              </a:rPr>
              <a:t>exception handler</a:t>
            </a:r>
          </a:p>
          <a:p>
            <a:pPr algn="l">
              <a:lnSpc>
                <a:spcPct val="100000"/>
              </a:lnSpc>
            </a:pPr>
            <a:endParaRPr lang="en-US" b="0" i="1">
              <a:solidFill>
                <a:srgbClr val="000066"/>
              </a:solidFill>
              <a:latin typeface="Arial" charset="0"/>
            </a:endParaRPr>
          </a:p>
        </p:txBody>
      </p:sp>
      <p:sp>
        <p:nvSpPr>
          <p:cNvPr id="51212" name="Rectangle 13"/>
          <p:cNvSpPr>
            <a:spLocks noChangeArrowheads="1"/>
          </p:cNvSpPr>
          <p:nvPr/>
        </p:nvSpPr>
        <p:spPr bwMode="auto">
          <a:xfrm>
            <a:off x="3933825" y="4376738"/>
            <a:ext cx="179070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9" tIns="44446" rIns="90479" bIns="44446">
            <a:spAutoFit/>
          </a:bodyPr>
          <a:lstStyle/>
          <a:p>
            <a:pPr algn="l">
              <a:lnSpc>
                <a:spcPct val="100000"/>
              </a:lnSpc>
            </a:pPr>
            <a:r>
              <a:rPr lang="en-US" b="0" i="1">
                <a:solidFill>
                  <a:srgbClr val="000066"/>
                </a:solidFill>
                <a:latin typeface="Arial" charset="0"/>
              </a:rPr>
              <a:t>exception </a:t>
            </a:r>
          </a:p>
          <a:p>
            <a:pPr algn="l">
              <a:lnSpc>
                <a:spcPct val="100000"/>
              </a:lnSpc>
            </a:pPr>
            <a:r>
              <a:rPr lang="en-US" b="0" i="1">
                <a:solidFill>
                  <a:srgbClr val="000066"/>
                </a:solidFill>
                <a:latin typeface="Arial" charset="0"/>
              </a:rPr>
              <a:t>return </a:t>
            </a:r>
            <a:r>
              <a:rPr lang="en-US" b="0">
                <a:solidFill>
                  <a:srgbClr val="000066"/>
                </a:solidFill>
                <a:latin typeface="Arial" charset="0"/>
              </a:rPr>
              <a:t>(optional)</a:t>
            </a:r>
          </a:p>
        </p:txBody>
      </p:sp>
      <p:sp>
        <p:nvSpPr>
          <p:cNvPr id="51213" name="Rectangle 14"/>
          <p:cNvSpPr>
            <a:spLocks noChangeArrowheads="1"/>
          </p:cNvSpPr>
          <p:nvPr/>
        </p:nvSpPr>
        <p:spPr bwMode="auto">
          <a:xfrm>
            <a:off x="533400" y="3446463"/>
            <a:ext cx="80486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6" rIns="90479" bIns="44446">
            <a:spAutoFit/>
          </a:bodyPr>
          <a:lstStyle/>
          <a:p>
            <a:pPr algn="l">
              <a:lnSpc>
                <a:spcPct val="100000"/>
              </a:lnSpc>
            </a:pPr>
            <a:r>
              <a:rPr lang="en-US" b="0" i="1">
                <a:solidFill>
                  <a:srgbClr val="000066"/>
                </a:solidFill>
                <a:latin typeface="Arial" charset="0"/>
              </a:rPr>
              <a:t>event </a:t>
            </a:r>
          </a:p>
        </p:txBody>
      </p:sp>
      <p:sp>
        <p:nvSpPr>
          <p:cNvPr id="51214" name="Text Box 15"/>
          <p:cNvSpPr txBox="1">
            <a:spLocks noChangeArrowheads="1"/>
          </p:cNvSpPr>
          <p:nvPr/>
        </p:nvSpPr>
        <p:spPr bwMode="auto">
          <a:xfrm>
            <a:off x="2133600" y="3429000"/>
            <a:ext cx="8842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current</a:t>
            </a:r>
          </a:p>
        </p:txBody>
      </p:sp>
      <p:sp>
        <p:nvSpPr>
          <p:cNvPr id="51215" name="Text Box 16"/>
          <p:cNvSpPr txBox="1">
            <a:spLocks noChangeArrowheads="1"/>
          </p:cNvSpPr>
          <p:nvPr/>
        </p:nvSpPr>
        <p:spPr bwMode="auto">
          <a:xfrm>
            <a:off x="2446338" y="3657600"/>
            <a:ext cx="6016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next</a:t>
            </a:r>
          </a:p>
        </p:txBody>
      </p:sp>
      <p:sp>
        <p:nvSpPr>
          <p:cNvPr id="51216" name="Line 17"/>
          <p:cNvSpPr>
            <a:spLocks noChangeShapeType="1"/>
          </p:cNvSpPr>
          <p:nvPr/>
        </p:nvSpPr>
        <p:spPr bwMode="auto">
          <a:xfrm>
            <a:off x="1447800" y="3657600"/>
            <a:ext cx="6858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a:xfrm>
            <a:off x="838200" y="569913"/>
            <a:ext cx="7620000" cy="573087"/>
          </a:xfrm>
        </p:spPr>
        <p:txBody>
          <a:bodyPr lIns="91294" tIns="45647" rIns="91294" bIns="45647" anchor="t"/>
          <a:lstStyle/>
          <a:p>
            <a:pPr eaLnBrk="1" hangingPunct="1">
              <a:defRPr/>
            </a:pPr>
            <a:r>
              <a:rPr lang="en-US"/>
              <a:t>System context for exceptions</a:t>
            </a:r>
          </a:p>
        </p:txBody>
      </p:sp>
      <p:sp>
        <p:nvSpPr>
          <p:cNvPr id="52226" name="Line 3"/>
          <p:cNvSpPr>
            <a:spLocks noChangeShapeType="1"/>
          </p:cNvSpPr>
          <p:nvPr/>
        </p:nvSpPr>
        <p:spPr bwMode="auto">
          <a:xfrm>
            <a:off x="6696075" y="2136775"/>
            <a:ext cx="0" cy="898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27" name="Line 4"/>
          <p:cNvSpPr>
            <a:spLocks noChangeShapeType="1"/>
          </p:cNvSpPr>
          <p:nvPr/>
        </p:nvSpPr>
        <p:spPr bwMode="auto">
          <a:xfrm flipH="1">
            <a:off x="4260850" y="1981200"/>
            <a:ext cx="6350" cy="979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28" name="Line 5"/>
          <p:cNvSpPr>
            <a:spLocks noChangeShapeType="1"/>
          </p:cNvSpPr>
          <p:nvPr/>
        </p:nvSpPr>
        <p:spPr bwMode="auto">
          <a:xfrm>
            <a:off x="5707063" y="2060575"/>
            <a:ext cx="0" cy="900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29" name="Line 6"/>
          <p:cNvSpPr>
            <a:spLocks noChangeShapeType="1"/>
          </p:cNvSpPr>
          <p:nvPr/>
        </p:nvSpPr>
        <p:spPr bwMode="auto">
          <a:xfrm>
            <a:off x="8142288" y="1908175"/>
            <a:ext cx="0" cy="900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30" name="Line 7"/>
          <p:cNvSpPr>
            <a:spLocks noChangeShapeType="1"/>
          </p:cNvSpPr>
          <p:nvPr/>
        </p:nvSpPr>
        <p:spPr bwMode="auto">
          <a:xfrm>
            <a:off x="6164263" y="2973388"/>
            <a:ext cx="0" cy="898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31" name="Line 8"/>
          <p:cNvSpPr>
            <a:spLocks noChangeShapeType="1"/>
          </p:cNvSpPr>
          <p:nvPr/>
        </p:nvSpPr>
        <p:spPr bwMode="auto">
          <a:xfrm>
            <a:off x="8142288" y="2973388"/>
            <a:ext cx="0" cy="898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32" name="Line 9"/>
          <p:cNvSpPr>
            <a:spLocks noChangeShapeType="1"/>
          </p:cNvSpPr>
          <p:nvPr/>
        </p:nvSpPr>
        <p:spPr bwMode="auto">
          <a:xfrm>
            <a:off x="4260850" y="2973388"/>
            <a:ext cx="6350" cy="8366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33" name="Line 10"/>
          <p:cNvSpPr>
            <a:spLocks noChangeShapeType="1"/>
          </p:cNvSpPr>
          <p:nvPr/>
        </p:nvSpPr>
        <p:spPr bwMode="auto">
          <a:xfrm>
            <a:off x="2740025" y="3124200"/>
            <a:ext cx="0" cy="17113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34" name="Line 11"/>
          <p:cNvSpPr>
            <a:spLocks noChangeShapeType="1"/>
          </p:cNvSpPr>
          <p:nvPr/>
        </p:nvSpPr>
        <p:spPr bwMode="auto">
          <a:xfrm>
            <a:off x="4641850" y="3884613"/>
            <a:ext cx="0" cy="1408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35" name="Line 12"/>
          <p:cNvSpPr>
            <a:spLocks noChangeShapeType="1"/>
          </p:cNvSpPr>
          <p:nvPr/>
        </p:nvSpPr>
        <p:spPr bwMode="auto">
          <a:xfrm>
            <a:off x="5167313" y="5407025"/>
            <a:ext cx="0" cy="4683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36" name="Line 13"/>
          <p:cNvSpPr>
            <a:spLocks noChangeShapeType="1"/>
          </p:cNvSpPr>
          <p:nvPr/>
        </p:nvSpPr>
        <p:spPr bwMode="auto">
          <a:xfrm>
            <a:off x="4108450" y="5407025"/>
            <a:ext cx="0" cy="4683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37" name="Line 14"/>
          <p:cNvSpPr>
            <a:spLocks noChangeShapeType="1"/>
          </p:cNvSpPr>
          <p:nvPr/>
        </p:nvSpPr>
        <p:spPr bwMode="auto">
          <a:xfrm>
            <a:off x="8142288" y="3810000"/>
            <a:ext cx="0" cy="15843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38" name="Line 15"/>
          <p:cNvSpPr>
            <a:spLocks noChangeShapeType="1"/>
          </p:cNvSpPr>
          <p:nvPr/>
        </p:nvSpPr>
        <p:spPr bwMode="auto">
          <a:xfrm>
            <a:off x="6772275" y="3657600"/>
            <a:ext cx="0" cy="1787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39" name="Line 16"/>
          <p:cNvSpPr>
            <a:spLocks noChangeShapeType="1"/>
          </p:cNvSpPr>
          <p:nvPr/>
        </p:nvSpPr>
        <p:spPr bwMode="auto">
          <a:xfrm>
            <a:off x="2740025" y="4873625"/>
            <a:ext cx="0" cy="622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40" name="Line 17"/>
          <p:cNvSpPr>
            <a:spLocks noChangeShapeType="1"/>
          </p:cNvSpPr>
          <p:nvPr/>
        </p:nvSpPr>
        <p:spPr bwMode="auto">
          <a:xfrm>
            <a:off x="1065213" y="2668588"/>
            <a:ext cx="0" cy="1978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5154" name="Rectangle 18"/>
          <p:cNvSpPr>
            <a:spLocks noChangeArrowheads="1"/>
          </p:cNvSpPr>
          <p:nvPr/>
        </p:nvSpPr>
        <p:spPr bwMode="auto">
          <a:xfrm>
            <a:off x="457200" y="3581400"/>
            <a:ext cx="8280400" cy="354013"/>
          </a:xfrm>
          <a:prstGeom prst="rect">
            <a:avLst/>
          </a:prstGeom>
          <a:solidFill>
            <a:srgbClr val="DDDDDD"/>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90342" tIns="44379" rIns="90342" bIns="44379" anchor="ctr"/>
          <a:lstStyle/>
          <a:p>
            <a:pPr defTabSz="912813">
              <a:lnSpc>
                <a:spcPct val="100000"/>
              </a:lnSpc>
              <a:defRPr/>
            </a:pPr>
            <a:r>
              <a:rPr lang="en-US" sz="1600">
                <a:solidFill>
                  <a:srgbClr val="000066"/>
                </a:solidFill>
              </a:rPr>
              <a:t>Local/IO Bus</a:t>
            </a:r>
          </a:p>
        </p:txBody>
      </p:sp>
      <p:sp>
        <p:nvSpPr>
          <p:cNvPr id="475155" name="Rectangle 19"/>
          <p:cNvSpPr>
            <a:spLocks noChangeArrowheads="1"/>
          </p:cNvSpPr>
          <p:nvPr/>
        </p:nvSpPr>
        <p:spPr bwMode="auto">
          <a:xfrm>
            <a:off x="412750" y="4443413"/>
            <a:ext cx="1230313" cy="493712"/>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90342" tIns="44379" rIns="90342" bIns="44379" anchor="ctr"/>
          <a:lstStyle/>
          <a:p>
            <a:pPr defTabSz="912813">
              <a:lnSpc>
                <a:spcPct val="100000"/>
              </a:lnSpc>
              <a:defRPr/>
            </a:pPr>
            <a:r>
              <a:rPr lang="en-US" sz="1600">
                <a:solidFill>
                  <a:srgbClr val="000066"/>
                </a:solidFill>
              </a:rPr>
              <a:t>Memory</a:t>
            </a:r>
          </a:p>
        </p:txBody>
      </p:sp>
      <p:sp>
        <p:nvSpPr>
          <p:cNvPr id="475156" name="Rectangle 20"/>
          <p:cNvSpPr>
            <a:spLocks noChangeArrowheads="1"/>
          </p:cNvSpPr>
          <p:nvPr/>
        </p:nvSpPr>
        <p:spPr bwMode="auto">
          <a:xfrm>
            <a:off x="7640638" y="4418013"/>
            <a:ext cx="1027112" cy="519112"/>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90342" tIns="44379" rIns="90342" bIns="44379" anchor="ctr"/>
          <a:lstStyle/>
          <a:p>
            <a:pPr defTabSz="912813">
              <a:lnSpc>
                <a:spcPct val="100000"/>
              </a:lnSpc>
              <a:defRPr/>
            </a:pPr>
            <a:r>
              <a:rPr lang="en-US" sz="1600">
                <a:solidFill>
                  <a:srgbClr val="000066"/>
                </a:solidFill>
              </a:rPr>
              <a:t>Network</a:t>
            </a:r>
          </a:p>
          <a:p>
            <a:pPr defTabSz="912813">
              <a:lnSpc>
                <a:spcPct val="100000"/>
              </a:lnSpc>
              <a:defRPr/>
            </a:pPr>
            <a:r>
              <a:rPr lang="en-US" sz="1600">
                <a:solidFill>
                  <a:srgbClr val="000066"/>
                </a:solidFill>
              </a:rPr>
              <a:t>adapter</a:t>
            </a:r>
          </a:p>
        </p:txBody>
      </p:sp>
      <p:sp>
        <p:nvSpPr>
          <p:cNvPr id="475157" name="Rectangle 21"/>
          <p:cNvSpPr>
            <a:spLocks noChangeArrowheads="1"/>
          </p:cNvSpPr>
          <p:nvPr/>
        </p:nvSpPr>
        <p:spPr bwMode="auto">
          <a:xfrm>
            <a:off x="2238375" y="4443413"/>
            <a:ext cx="1027113" cy="493712"/>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90342" tIns="44379" rIns="90342" bIns="44379" anchor="ctr"/>
          <a:lstStyle/>
          <a:p>
            <a:pPr defTabSz="912813">
              <a:lnSpc>
                <a:spcPct val="100000"/>
              </a:lnSpc>
              <a:defRPr/>
            </a:pPr>
            <a:r>
              <a:rPr lang="en-US" sz="1600">
                <a:solidFill>
                  <a:srgbClr val="000066"/>
                </a:solidFill>
              </a:rPr>
              <a:t>IDE disk</a:t>
            </a:r>
          </a:p>
          <a:p>
            <a:pPr defTabSz="912813">
              <a:lnSpc>
                <a:spcPct val="100000"/>
              </a:lnSpc>
              <a:defRPr/>
            </a:pPr>
            <a:r>
              <a:rPr lang="en-US" sz="1600">
                <a:solidFill>
                  <a:srgbClr val="000066"/>
                </a:solidFill>
              </a:rPr>
              <a:t>controller</a:t>
            </a:r>
          </a:p>
        </p:txBody>
      </p:sp>
      <p:sp>
        <p:nvSpPr>
          <p:cNvPr id="475158" name="Rectangle 22"/>
          <p:cNvSpPr>
            <a:spLocks noChangeArrowheads="1"/>
          </p:cNvSpPr>
          <p:nvPr/>
        </p:nvSpPr>
        <p:spPr bwMode="auto">
          <a:xfrm>
            <a:off x="6119813" y="4418013"/>
            <a:ext cx="1230312" cy="493712"/>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90342" tIns="44379" rIns="90342" bIns="44379" anchor="ctr"/>
          <a:lstStyle/>
          <a:p>
            <a:pPr defTabSz="912813">
              <a:lnSpc>
                <a:spcPct val="100000"/>
              </a:lnSpc>
              <a:defRPr/>
            </a:pPr>
            <a:r>
              <a:rPr lang="en-US" sz="1600">
                <a:solidFill>
                  <a:srgbClr val="000066"/>
                </a:solidFill>
              </a:rPr>
              <a:t>Video</a:t>
            </a:r>
          </a:p>
          <a:p>
            <a:pPr defTabSz="912813">
              <a:lnSpc>
                <a:spcPct val="100000"/>
              </a:lnSpc>
              <a:defRPr/>
            </a:pPr>
            <a:r>
              <a:rPr lang="en-US" sz="1600">
                <a:solidFill>
                  <a:srgbClr val="000066"/>
                </a:solidFill>
              </a:rPr>
              <a:t>adapter</a:t>
            </a:r>
          </a:p>
        </p:txBody>
      </p:sp>
      <p:sp>
        <p:nvSpPr>
          <p:cNvPr id="475159" name="Rectangle 23"/>
          <p:cNvSpPr>
            <a:spLocks noChangeArrowheads="1"/>
          </p:cNvSpPr>
          <p:nvPr/>
        </p:nvSpPr>
        <p:spPr bwMode="auto">
          <a:xfrm>
            <a:off x="6094413" y="5432425"/>
            <a:ext cx="1230312" cy="493713"/>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90342" tIns="44379" rIns="90342" bIns="44379" anchor="ctr"/>
          <a:lstStyle/>
          <a:p>
            <a:pPr defTabSz="912813">
              <a:lnSpc>
                <a:spcPct val="100000"/>
              </a:lnSpc>
              <a:defRPr/>
            </a:pPr>
            <a:r>
              <a:rPr lang="en-US" sz="1600">
                <a:solidFill>
                  <a:srgbClr val="000066"/>
                </a:solidFill>
              </a:rPr>
              <a:t>Display</a:t>
            </a:r>
          </a:p>
        </p:txBody>
      </p:sp>
      <p:sp>
        <p:nvSpPr>
          <p:cNvPr id="475160" name="Rectangle 24"/>
          <p:cNvSpPr>
            <a:spLocks noChangeArrowheads="1"/>
          </p:cNvSpPr>
          <p:nvPr/>
        </p:nvSpPr>
        <p:spPr bwMode="auto">
          <a:xfrm>
            <a:off x="7627938" y="5407025"/>
            <a:ext cx="1039812" cy="519113"/>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90342" tIns="44379" rIns="90342" bIns="44379" anchor="ctr"/>
          <a:lstStyle/>
          <a:p>
            <a:pPr defTabSz="912813">
              <a:lnSpc>
                <a:spcPct val="100000"/>
              </a:lnSpc>
              <a:defRPr/>
            </a:pPr>
            <a:r>
              <a:rPr lang="en-US" sz="1600">
                <a:solidFill>
                  <a:srgbClr val="000066"/>
                </a:solidFill>
              </a:rPr>
              <a:t>Network</a:t>
            </a:r>
          </a:p>
        </p:txBody>
      </p:sp>
      <p:sp>
        <p:nvSpPr>
          <p:cNvPr id="475161" name="Rectangle 25"/>
          <p:cNvSpPr>
            <a:spLocks noChangeArrowheads="1"/>
          </p:cNvSpPr>
          <p:nvPr/>
        </p:nvSpPr>
        <p:spPr bwMode="auto">
          <a:xfrm>
            <a:off x="228600" y="2617788"/>
            <a:ext cx="1414463" cy="493712"/>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90342" tIns="44379" rIns="90342" bIns="44379" anchor="ctr"/>
          <a:lstStyle/>
          <a:p>
            <a:pPr defTabSz="912813">
              <a:lnSpc>
                <a:spcPct val="100000"/>
              </a:lnSpc>
              <a:defRPr/>
            </a:pPr>
            <a:r>
              <a:rPr lang="en-US" sz="1600">
                <a:solidFill>
                  <a:srgbClr val="000066"/>
                </a:solidFill>
              </a:rPr>
              <a:t>Processor</a:t>
            </a:r>
          </a:p>
        </p:txBody>
      </p:sp>
      <p:sp>
        <p:nvSpPr>
          <p:cNvPr id="475162" name="Rectangle 26"/>
          <p:cNvSpPr>
            <a:spLocks noChangeArrowheads="1"/>
          </p:cNvSpPr>
          <p:nvPr/>
        </p:nvSpPr>
        <p:spPr bwMode="auto">
          <a:xfrm>
            <a:off x="2124075" y="2617788"/>
            <a:ext cx="1230313" cy="493712"/>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90342" tIns="44379" rIns="90342" bIns="44379" anchor="ctr"/>
          <a:lstStyle/>
          <a:p>
            <a:pPr defTabSz="912813">
              <a:lnSpc>
                <a:spcPct val="100000"/>
              </a:lnSpc>
              <a:defRPr/>
            </a:pPr>
            <a:r>
              <a:rPr lang="en-US" sz="1600">
                <a:solidFill>
                  <a:srgbClr val="000066"/>
                </a:solidFill>
              </a:rPr>
              <a:t>Interrupt</a:t>
            </a:r>
          </a:p>
          <a:p>
            <a:pPr defTabSz="912813">
              <a:lnSpc>
                <a:spcPct val="100000"/>
              </a:lnSpc>
              <a:defRPr/>
            </a:pPr>
            <a:r>
              <a:rPr lang="en-US" sz="1600">
                <a:solidFill>
                  <a:srgbClr val="000066"/>
                </a:solidFill>
              </a:rPr>
              <a:t>controller</a:t>
            </a:r>
          </a:p>
        </p:txBody>
      </p:sp>
      <p:sp>
        <p:nvSpPr>
          <p:cNvPr id="475163" name="Rectangle 27"/>
          <p:cNvSpPr>
            <a:spLocks noChangeArrowheads="1"/>
          </p:cNvSpPr>
          <p:nvPr/>
        </p:nvSpPr>
        <p:spPr bwMode="auto">
          <a:xfrm>
            <a:off x="4140200" y="4443413"/>
            <a:ext cx="1027113" cy="493712"/>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90342" tIns="44379" rIns="90342" bIns="44379" anchor="ctr"/>
          <a:lstStyle/>
          <a:p>
            <a:pPr defTabSz="912813">
              <a:lnSpc>
                <a:spcPct val="100000"/>
              </a:lnSpc>
              <a:defRPr/>
            </a:pPr>
            <a:r>
              <a:rPr lang="en-US" sz="1600">
                <a:solidFill>
                  <a:srgbClr val="000066"/>
                </a:solidFill>
              </a:rPr>
              <a:t>SCSI</a:t>
            </a:r>
          </a:p>
          <a:p>
            <a:pPr defTabSz="912813">
              <a:lnSpc>
                <a:spcPct val="100000"/>
              </a:lnSpc>
              <a:defRPr/>
            </a:pPr>
            <a:r>
              <a:rPr lang="en-US" sz="1600">
                <a:solidFill>
                  <a:srgbClr val="000066"/>
                </a:solidFill>
              </a:rPr>
              <a:t>controller</a:t>
            </a:r>
          </a:p>
        </p:txBody>
      </p:sp>
      <p:sp>
        <p:nvSpPr>
          <p:cNvPr id="475164" name="Rectangle 28"/>
          <p:cNvSpPr>
            <a:spLocks noChangeArrowheads="1"/>
          </p:cNvSpPr>
          <p:nvPr/>
        </p:nvSpPr>
        <p:spPr bwMode="auto">
          <a:xfrm>
            <a:off x="3659188" y="5267325"/>
            <a:ext cx="1965325" cy="279400"/>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90342" tIns="44379" rIns="90342" bIns="44379" anchor="ctr"/>
          <a:lstStyle/>
          <a:p>
            <a:pPr defTabSz="912813">
              <a:lnSpc>
                <a:spcPct val="100000"/>
              </a:lnSpc>
              <a:defRPr/>
            </a:pPr>
            <a:r>
              <a:rPr lang="en-US" sz="1600">
                <a:solidFill>
                  <a:srgbClr val="000066"/>
                </a:solidFill>
              </a:rPr>
              <a:t>SCSI bus</a:t>
            </a:r>
          </a:p>
        </p:txBody>
      </p:sp>
      <p:sp>
        <p:nvSpPr>
          <p:cNvPr id="475165" name="Rectangle 29"/>
          <p:cNvSpPr>
            <a:spLocks noChangeArrowheads="1"/>
          </p:cNvSpPr>
          <p:nvPr/>
        </p:nvSpPr>
        <p:spPr bwMode="auto">
          <a:xfrm>
            <a:off x="5548313" y="2617788"/>
            <a:ext cx="1230312" cy="493712"/>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90342" tIns="44379" rIns="90342" bIns="44379" anchor="ctr"/>
          <a:lstStyle/>
          <a:p>
            <a:pPr defTabSz="912813">
              <a:lnSpc>
                <a:spcPct val="100000"/>
              </a:lnSpc>
              <a:defRPr/>
            </a:pPr>
            <a:r>
              <a:rPr lang="en-US" sz="1600">
                <a:solidFill>
                  <a:srgbClr val="000066"/>
                </a:solidFill>
              </a:rPr>
              <a:t>Serial port </a:t>
            </a:r>
          </a:p>
          <a:p>
            <a:pPr defTabSz="912813">
              <a:lnSpc>
                <a:spcPct val="100000"/>
              </a:lnSpc>
              <a:defRPr/>
            </a:pPr>
            <a:r>
              <a:rPr lang="en-US" sz="1600">
                <a:solidFill>
                  <a:srgbClr val="000066"/>
                </a:solidFill>
              </a:rPr>
              <a:t>controller</a:t>
            </a:r>
          </a:p>
        </p:txBody>
      </p:sp>
      <p:sp>
        <p:nvSpPr>
          <p:cNvPr id="475166" name="Rectangle 30"/>
          <p:cNvSpPr>
            <a:spLocks noChangeArrowheads="1"/>
          </p:cNvSpPr>
          <p:nvPr/>
        </p:nvSpPr>
        <p:spPr bwMode="auto">
          <a:xfrm>
            <a:off x="7450138" y="2617788"/>
            <a:ext cx="1376362" cy="493712"/>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90342" tIns="44379" rIns="90342" bIns="44379" anchor="ctr"/>
          <a:lstStyle/>
          <a:p>
            <a:pPr defTabSz="912813">
              <a:lnSpc>
                <a:spcPct val="100000"/>
              </a:lnSpc>
              <a:defRPr/>
            </a:pPr>
            <a:r>
              <a:rPr lang="en-US" sz="1600">
                <a:solidFill>
                  <a:srgbClr val="000066"/>
                </a:solidFill>
              </a:rPr>
              <a:t>Parallel port</a:t>
            </a:r>
          </a:p>
          <a:p>
            <a:pPr defTabSz="912813">
              <a:lnSpc>
                <a:spcPct val="100000"/>
              </a:lnSpc>
              <a:defRPr/>
            </a:pPr>
            <a:r>
              <a:rPr lang="en-US" sz="1600">
                <a:solidFill>
                  <a:srgbClr val="000066"/>
                </a:solidFill>
              </a:rPr>
              <a:t>controller</a:t>
            </a:r>
          </a:p>
        </p:txBody>
      </p:sp>
      <p:sp>
        <p:nvSpPr>
          <p:cNvPr id="475167" name="Rectangle 31"/>
          <p:cNvSpPr>
            <a:spLocks noChangeArrowheads="1"/>
          </p:cNvSpPr>
          <p:nvPr/>
        </p:nvSpPr>
        <p:spPr bwMode="auto">
          <a:xfrm>
            <a:off x="3646488" y="2617788"/>
            <a:ext cx="1230312" cy="493712"/>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90342" tIns="44379" rIns="90342" bIns="44379" anchor="ctr"/>
          <a:lstStyle/>
          <a:p>
            <a:pPr defTabSz="912813">
              <a:lnSpc>
                <a:spcPct val="100000"/>
              </a:lnSpc>
              <a:defRPr/>
            </a:pPr>
            <a:r>
              <a:rPr lang="en-US" sz="1600">
                <a:solidFill>
                  <a:srgbClr val="000066"/>
                </a:solidFill>
              </a:rPr>
              <a:t>Keyboard</a:t>
            </a:r>
          </a:p>
          <a:p>
            <a:pPr defTabSz="912813">
              <a:lnSpc>
                <a:spcPct val="100000"/>
              </a:lnSpc>
              <a:defRPr/>
            </a:pPr>
            <a:r>
              <a:rPr lang="en-US" sz="1600">
                <a:solidFill>
                  <a:srgbClr val="000066"/>
                </a:solidFill>
              </a:rPr>
              <a:t>controller</a:t>
            </a:r>
          </a:p>
        </p:txBody>
      </p:sp>
      <p:sp>
        <p:nvSpPr>
          <p:cNvPr id="52255" name="Line 32"/>
          <p:cNvSpPr>
            <a:spLocks noChangeShapeType="1"/>
          </p:cNvSpPr>
          <p:nvPr/>
        </p:nvSpPr>
        <p:spPr bwMode="auto">
          <a:xfrm>
            <a:off x="1681163" y="2890838"/>
            <a:ext cx="442912" cy="0"/>
          </a:xfrm>
          <a:prstGeom prst="line">
            <a:avLst/>
          </a:prstGeom>
          <a:noFill/>
          <a:ln w="127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475169" name="Rectangle 33"/>
          <p:cNvSpPr>
            <a:spLocks noChangeArrowheads="1"/>
          </p:cNvSpPr>
          <p:nvPr/>
        </p:nvSpPr>
        <p:spPr bwMode="auto">
          <a:xfrm>
            <a:off x="3646488" y="1704975"/>
            <a:ext cx="1230312" cy="493713"/>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90342" tIns="44379" rIns="90342" bIns="44379" anchor="ctr"/>
          <a:lstStyle/>
          <a:p>
            <a:pPr defTabSz="912813">
              <a:lnSpc>
                <a:spcPct val="100000"/>
              </a:lnSpc>
              <a:defRPr/>
            </a:pPr>
            <a:r>
              <a:rPr lang="en-US" sz="1600">
                <a:solidFill>
                  <a:srgbClr val="000066"/>
                </a:solidFill>
              </a:rPr>
              <a:t>Keyboard</a:t>
            </a:r>
          </a:p>
        </p:txBody>
      </p:sp>
      <p:sp>
        <p:nvSpPr>
          <p:cNvPr id="475170" name="Rectangle 34"/>
          <p:cNvSpPr>
            <a:spLocks noChangeArrowheads="1"/>
          </p:cNvSpPr>
          <p:nvPr/>
        </p:nvSpPr>
        <p:spPr bwMode="auto">
          <a:xfrm>
            <a:off x="5326063" y="1704975"/>
            <a:ext cx="755650" cy="493713"/>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90342" tIns="44379" rIns="90342" bIns="44379" anchor="ctr"/>
          <a:lstStyle/>
          <a:p>
            <a:pPr defTabSz="912813">
              <a:lnSpc>
                <a:spcPct val="100000"/>
              </a:lnSpc>
              <a:defRPr/>
            </a:pPr>
            <a:r>
              <a:rPr lang="en-US" sz="1600">
                <a:solidFill>
                  <a:srgbClr val="000066"/>
                </a:solidFill>
              </a:rPr>
              <a:t>Mouse</a:t>
            </a:r>
          </a:p>
        </p:txBody>
      </p:sp>
      <p:sp>
        <p:nvSpPr>
          <p:cNvPr id="475171" name="Rectangle 35"/>
          <p:cNvSpPr>
            <a:spLocks noChangeArrowheads="1"/>
          </p:cNvSpPr>
          <p:nvPr/>
        </p:nvSpPr>
        <p:spPr bwMode="auto">
          <a:xfrm>
            <a:off x="7526338" y="1704975"/>
            <a:ext cx="1230312" cy="493713"/>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90342" tIns="44379" rIns="90342" bIns="44379" anchor="ctr"/>
          <a:lstStyle/>
          <a:p>
            <a:pPr defTabSz="912813">
              <a:lnSpc>
                <a:spcPct val="100000"/>
              </a:lnSpc>
              <a:defRPr/>
            </a:pPr>
            <a:r>
              <a:rPr lang="en-US" sz="1600">
                <a:solidFill>
                  <a:srgbClr val="000066"/>
                </a:solidFill>
              </a:rPr>
              <a:t>Printer</a:t>
            </a:r>
          </a:p>
        </p:txBody>
      </p:sp>
      <p:sp>
        <p:nvSpPr>
          <p:cNvPr id="475172" name="Rectangle 36"/>
          <p:cNvSpPr>
            <a:spLocks noChangeArrowheads="1"/>
          </p:cNvSpPr>
          <p:nvPr/>
        </p:nvSpPr>
        <p:spPr bwMode="auto">
          <a:xfrm>
            <a:off x="6234113" y="1704975"/>
            <a:ext cx="919162" cy="493713"/>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90342" tIns="44379" rIns="90342" bIns="44379" anchor="ctr"/>
          <a:lstStyle/>
          <a:p>
            <a:pPr defTabSz="912813">
              <a:lnSpc>
                <a:spcPct val="100000"/>
              </a:lnSpc>
              <a:defRPr/>
            </a:pPr>
            <a:r>
              <a:rPr lang="en-US" sz="1600">
                <a:solidFill>
                  <a:srgbClr val="000066"/>
                </a:solidFill>
              </a:rPr>
              <a:t>Modem</a:t>
            </a:r>
          </a:p>
        </p:txBody>
      </p:sp>
      <p:sp>
        <p:nvSpPr>
          <p:cNvPr id="52260" name="AutoShape 37"/>
          <p:cNvSpPr>
            <a:spLocks noChangeArrowheads="1"/>
          </p:cNvSpPr>
          <p:nvPr/>
        </p:nvSpPr>
        <p:spPr bwMode="auto">
          <a:xfrm>
            <a:off x="2409825" y="5365750"/>
            <a:ext cx="592138" cy="557213"/>
          </a:xfrm>
          <a:prstGeom prst="flowChartMagneticDisk">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0" tIns="45716" rIns="91430" bIns="45716" anchor="ctr">
            <a:spAutoFit/>
          </a:bodyPr>
          <a:lstStyle/>
          <a:p>
            <a:pPr defTabSz="912813">
              <a:lnSpc>
                <a:spcPct val="100000"/>
              </a:lnSpc>
            </a:pPr>
            <a:r>
              <a:rPr lang="en-US" sz="1600">
                <a:solidFill>
                  <a:srgbClr val="000066"/>
                </a:solidFill>
              </a:rPr>
              <a:t>disk</a:t>
            </a:r>
          </a:p>
        </p:txBody>
      </p:sp>
      <p:sp>
        <p:nvSpPr>
          <p:cNvPr id="52261" name="AutoShape 38"/>
          <p:cNvSpPr>
            <a:spLocks noChangeArrowheads="1"/>
          </p:cNvSpPr>
          <p:nvPr/>
        </p:nvSpPr>
        <p:spPr bwMode="auto">
          <a:xfrm>
            <a:off x="3779838" y="5745163"/>
            <a:ext cx="592137" cy="558800"/>
          </a:xfrm>
          <a:prstGeom prst="flowChartMagneticDisk">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0" tIns="45716" rIns="91430" bIns="45716" anchor="ctr">
            <a:spAutoFit/>
          </a:bodyPr>
          <a:lstStyle/>
          <a:p>
            <a:pPr defTabSz="912813">
              <a:lnSpc>
                <a:spcPct val="100000"/>
              </a:lnSpc>
            </a:pPr>
            <a:r>
              <a:rPr lang="en-US" sz="1600">
                <a:solidFill>
                  <a:srgbClr val="000066"/>
                </a:solidFill>
              </a:rPr>
              <a:t>disk</a:t>
            </a:r>
          </a:p>
        </p:txBody>
      </p:sp>
      <p:sp>
        <p:nvSpPr>
          <p:cNvPr id="52262" name="AutoShape 39"/>
          <p:cNvSpPr>
            <a:spLocks noChangeArrowheads="1"/>
          </p:cNvSpPr>
          <p:nvPr/>
        </p:nvSpPr>
        <p:spPr bwMode="auto">
          <a:xfrm>
            <a:off x="4664075" y="5745163"/>
            <a:ext cx="954088" cy="558800"/>
          </a:xfrm>
          <a:prstGeom prst="flowChartMagneticDisk">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0" tIns="45716" rIns="91430" bIns="45716" anchor="ctr">
            <a:spAutoFit/>
          </a:bodyPr>
          <a:lstStyle/>
          <a:p>
            <a:pPr defTabSz="912813">
              <a:lnSpc>
                <a:spcPct val="100000"/>
              </a:lnSpc>
            </a:pPr>
            <a:r>
              <a:rPr lang="en-US" sz="1600">
                <a:solidFill>
                  <a:srgbClr val="000066"/>
                </a:solidFill>
              </a:rPr>
              <a:t>CDROM</a:t>
            </a:r>
          </a:p>
        </p:txBody>
      </p:sp>
      <p:sp>
        <p:nvSpPr>
          <p:cNvPr id="52263" name="Oval 39"/>
          <p:cNvSpPr>
            <a:spLocks noChangeArrowheads="1"/>
          </p:cNvSpPr>
          <p:nvPr/>
        </p:nvSpPr>
        <p:spPr bwMode="auto">
          <a:xfrm>
            <a:off x="0" y="1828800"/>
            <a:ext cx="2057400" cy="3581400"/>
          </a:xfrm>
          <a:prstGeom prst="ellipse">
            <a:avLst/>
          </a:prstGeom>
          <a:noFill/>
          <a:ln w="19050">
            <a:solidFill>
              <a:schemeClr val="tx2"/>
            </a:solidFill>
            <a:prstDash val="dash"/>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52264" name="TextBox 40"/>
          <p:cNvSpPr txBox="1">
            <a:spLocks noChangeArrowheads="1"/>
          </p:cNvSpPr>
          <p:nvPr/>
        </p:nvSpPr>
        <p:spPr bwMode="auto">
          <a:xfrm>
            <a:off x="-76200" y="1524000"/>
            <a:ext cx="253523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Our focus until now...</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a:xfrm>
            <a:off x="152400" y="228600"/>
            <a:ext cx="8839200" cy="573088"/>
          </a:xfrm>
        </p:spPr>
        <p:txBody>
          <a:bodyPr/>
          <a:lstStyle/>
          <a:p>
            <a:pPr eaLnBrk="1" hangingPunct="1">
              <a:defRPr/>
            </a:pPr>
            <a:r>
              <a:rPr lang="en-US"/>
              <a:t>Asynchronous Exceptions (Interrupts)</a:t>
            </a:r>
          </a:p>
        </p:txBody>
      </p:sp>
      <p:sp>
        <p:nvSpPr>
          <p:cNvPr id="478211" name="Rectangle 3"/>
          <p:cNvSpPr>
            <a:spLocks noGrp="1" noChangeArrowheads="1"/>
          </p:cNvSpPr>
          <p:nvPr>
            <p:ph type="body" idx="1"/>
          </p:nvPr>
        </p:nvSpPr>
        <p:spPr/>
        <p:txBody>
          <a:bodyPr/>
          <a:lstStyle/>
          <a:p>
            <a:pPr eaLnBrk="1" hangingPunct="1">
              <a:buFont typeface="Wingdings" charset="0"/>
              <a:buNone/>
              <a:defRPr/>
            </a:pPr>
            <a:r>
              <a:rPr lang="en-US" dirty="0"/>
              <a:t>Caused by events external to the processor</a:t>
            </a:r>
          </a:p>
          <a:p>
            <a:pPr lvl="1" eaLnBrk="1" hangingPunct="1">
              <a:defRPr/>
            </a:pPr>
            <a:r>
              <a:rPr lang="en-US" dirty="0">
                <a:ea typeface="ＭＳ Ｐゴシック" charset="0"/>
              </a:rPr>
              <a:t>Indicated by setting the processor</a:t>
            </a:r>
            <a:r>
              <a:rPr lang="ja-JP" altLang="en-US" dirty="0">
                <a:ea typeface="ＭＳ Ｐゴシック" charset="0"/>
              </a:rPr>
              <a:t>’</a:t>
            </a:r>
            <a:r>
              <a:rPr lang="en-US" dirty="0">
                <a:ea typeface="ＭＳ Ｐゴシック" charset="0"/>
              </a:rPr>
              <a:t>s interrupt pin</a:t>
            </a:r>
          </a:p>
          <a:p>
            <a:pPr lvl="1" eaLnBrk="1" hangingPunct="1">
              <a:defRPr/>
            </a:pPr>
            <a:r>
              <a:rPr lang="en-US" dirty="0">
                <a:ea typeface="ＭＳ Ｐゴシック" charset="0"/>
              </a:rPr>
              <a:t>handler returns to </a:t>
            </a:r>
            <a:r>
              <a:rPr lang="ja-JP" altLang="en-US" dirty="0">
                <a:ea typeface="ＭＳ Ｐゴシック" charset="0"/>
              </a:rPr>
              <a:t>“</a:t>
            </a:r>
            <a:r>
              <a:rPr lang="en-US" dirty="0">
                <a:ea typeface="ＭＳ Ｐゴシック" charset="0"/>
              </a:rPr>
              <a:t>next</a:t>
            </a:r>
            <a:r>
              <a:rPr lang="ja-JP" altLang="en-US" dirty="0">
                <a:ea typeface="ＭＳ Ｐゴシック" charset="0"/>
              </a:rPr>
              <a:t>”</a:t>
            </a:r>
            <a:r>
              <a:rPr lang="en-US" dirty="0">
                <a:ea typeface="ＭＳ Ｐゴシック" charset="0"/>
              </a:rPr>
              <a:t> instruction.</a:t>
            </a:r>
          </a:p>
          <a:p>
            <a:pPr eaLnBrk="1" hangingPunct="1">
              <a:buFont typeface="Wingdings" charset="0"/>
              <a:buNone/>
              <a:defRPr/>
            </a:pPr>
            <a:r>
              <a:rPr lang="en-US" dirty="0"/>
              <a:t>Examples:</a:t>
            </a:r>
          </a:p>
          <a:p>
            <a:pPr lvl="1" eaLnBrk="1" hangingPunct="1">
              <a:defRPr/>
            </a:pPr>
            <a:r>
              <a:rPr lang="en-US" dirty="0">
                <a:ea typeface="ＭＳ Ｐゴシック" charset="0"/>
              </a:rPr>
              <a:t>I/O interrupts</a:t>
            </a:r>
          </a:p>
          <a:p>
            <a:pPr lvl="2" eaLnBrk="1" hangingPunct="1">
              <a:defRPr/>
            </a:pPr>
            <a:r>
              <a:rPr lang="en-US" sz="1800" dirty="0">
                <a:ea typeface="ＭＳ Ｐゴシック" charset="0"/>
              </a:rPr>
              <a:t>hitting </a:t>
            </a:r>
            <a:r>
              <a:rPr lang="en-US" sz="1800" dirty="0" err="1">
                <a:ea typeface="ＭＳ Ｐゴシック" charset="0"/>
              </a:rPr>
              <a:t>ctl</a:t>
            </a:r>
            <a:r>
              <a:rPr lang="en-US" sz="1800" dirty="0">
                <a:ea typeface="ＭＳ Ｐゴシック" charset="0"/>
              </a:rPr>
              <a:t>-c at the keyboard</a:t>
            </a:r>
          </a:p>
          <a:p>
            <a:pPr lvl="2" eaLnBrk="1" hangingPunct="1">
              <a:defRPr/>
            </a:pPr>
            <a:r>
              <a:rPr lang="en-US" sz="1800" dirty="0">
                <a:ea typeface="ＭＳ Ｐゴシック" charset="0"/>
              </a:rPr>
              <a:t>arrival of a packet from a network</a:t>
            </a:r>
          </a:p>
          <a:p>
            <a:pPr lvl="2" eaLnBrk="1" hangingPunct="1">
              <a:defRPr/>
            </a:pPr>
            <a:r>
              <a:rPr lang="en-US" sz="1800" dirty="0">
                <a:ea typeface="ＭＳ Ｐゴシック" charset="0"/>
              </a:rPr>
              <a:t>arrival of a data sector from a disk</a:t>
            </a:r>
          </a:p>
          <a:p>
            <a:pPr lvl="1" eaLnBrk="1" hangingPunct="1">
              <a:defRPr/>
            </a:pPr>
            <a:r>
              <a:rPr lang="en-US" dirty="0">
                <a:ea typeface="ＭＳ Ｐゴシック" charset="0"/>
              </a:rPr>
              <a:t>Hard reset interrupt</a:t>
            </a:r>
          </a:p>
          <a:p>
            <a:pPr lvl="2" eaLnBrk="1" hangingPunct="1">
              <a:defRPr/>
            </a:pPr>
            <a:r>
              <a:rPr lang="en-US" sz="1800" dirty="0">
                <a:ea typeface="ＭＳ Ｐゴシック" charset="0"/>
              </a:rPr>
              <a:t>hitting the reset button</a:t>
            </a:r>
          </a:p>
          <a:p>
            <a:pPr lvl="1" eaLnBrk="1" hangingPunct="1">
              <a:defRPr/>
            </a:pPr>
            <a:r>
              <a:rPr lang="en-US" dirty="0">
                <a:ea typeface="ＭＳ Ｐゴシック" charset="0"/>
              </a:rPr>
              <a:t>Soft reset interrupt</a:t>
            </a:r>
          </a:p>
          <a:p>
            <a:pPr lvl="2" eaLnBrk="1" hangingPunct="1">
              <a:defRPr/>
            </a:pPr>
            <a:r>
              <a:rPr lang="en-US" sz="1800" dirty="0">
                <a:ea typeface="ＭＳ Ｐゴシック" charset="0"/>
              </a:rPr>
              <a:t>hitting </a:t>
            </a:r>
            <a:r>
              <a:rPr lang="en-US" sz="1800" dirty="0" err="1">
                <a:ea typeface="ＭＳ Ｐゴシック" charset="0"/>
              </a:rPr>
              <a:t>ctl</a:t>
            </a:r>
            <a:r>
              <a:rPr lang="en-US" sz="1800" dirty="0">
                <a:ea typeface="ＭＳ Ｐゴシック" charset="0"/>
              </a:rPr>
              <a:t>-alt-delete on a PC</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8211">
                                            <p:txEl>
                                              <p:pRg st="0" end="0"/>
                                            </p:txEl>
                                          </p:spTgt>
                                        </p:tgtEl>
                                        <p:attrNameLst>
                                          <p:attrName>style.visibility</p:attrName>
                                        </p:attrNameLst>
                                      </p:cBhvr>
                                      <p:to>
                                        <p:strVal val="visible"/>
                                      </p:to>
                                    </p:set>
                                    <p:animEffect transition="in" filter="dissolve">
                                      <p:cBhvr>
                                        <p:cTn id="7" dur="500"/>
                                        <p:tgtEl>
                                          <p:spTgt spid="47821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78211">
                                            <p:txEl>
                                              <p:pRg st="1" end="1"/>
                                            </p:txEl>
                                          </p:spTgt>
                                        </p:tgtEl>
                                        <p:attrNameLst>
                                          <p:attrName>style.visibility</p:attrName>
                                        </p:attrNameLst>
                                      </p:cBhvr>
                                      <p:to>
                                        <p:strVal val="visible"/>
                                      </p:to>
                                    </p:set>
                                    <p:animEffect transition="in" filter="dissolve">
                                      <p:cBhvr>
                                        <p:cTn id="10" dur="500"/>
                                        <p:tgtEl>
                                          <p:spTgt spid="478211">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78211">
                                            <p:txEl>
                                              <p:pRg st="2" end="2"/>
                                            </p:txEl>
                                          </p:spTgt>
                                        </p:tgtEl>
                                        <p:attrNameLst>
                                          <p:attrName>style.visibility</p:attrName>
                                        </p:attrNameLst>
                                      </p:cBhvr>
                                      <p:to>
                                        <p:strVal val="visible"/>
                                      </p:to>
                                    </p:set>
                                    <p:animEffect transition="in" filter="dissolve">
                                      <p:cBhvr>
                                        <p:cTn id="13" dur="500"/>
                                        <p:tgtEl>
                                          <p:spTgt spid="478211">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478211">
                                            <p:txEl>
                                              <p:pRg st="3" end="3"/>
                                            </p:txEl>
                                          </p:spTgt>
                                        </p:tgtEl>
                                        <p:attrNameLst>
                                          <p:attrName>style.visibility</p:attrName>
                                        </p:attrNameLst>
                                      </p:cBhvr>
                                      <p:to>
                                        <p:strVal val="visible"/>
                                      </p:to>
                                    </p:set>
                                    <p:animEffect transition="in" filter="dissolve">
                                      <p:cBhvr>
                                        <p:cTn id="18" dur="500"/>
                                        <p:tgtEl>
                                          <p:spTgt spid="478211">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478211">
                                            <p:txEl>
                                              <p:pRg st="4" end="4"/>
                                            </p:txEl>
                                          </p:spTgt>
                                        </p:tgtEl>
                                        <p:attrNameLst>
                                          <p:attrName>style.visibility</p:attrName>
                                        </p:attrNameLst>
                                      </p:cBhvr>
                                      <p:to>
                                        <p:strVal val="visible"/>
                                      </p:to>
                                    </p:set>
                                    <p:animEffect transition="in" filter="dissolve">
                                      <p:cBhvr>
                                        <p:cTn id="21" dur="500"/>
                                        <p:tgtEl>
                                          <p:spTgt spid="478211">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78211">
                                            <p:txEl>
                                              <p:pRg st="5" end="5"/>
                                            </p:txEl>
                                          </p:spTgt>
                                        </p:tgtEl>
                                        <p:attrNameLst>
                                          <p:attrName>style.visibility</p:attrName>
                                        </p:attrNameLst>
                                      </p:cBhvr>
                                      <p:to>
                                        <p:strVal val="visible"/>
                                      </p:to>
                                    </p:set>
                                    <p:animEffect transition="in" filter="dissolve">
                                      <p:cBhvr>
                                        <p:cTn id="24" dur="500"/>
                                        <p:tgtEl>
                                          <p:spTgt spid="478211">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478211">
                                            <p:txEl>
                                              <p:pRg st="6" end="6"/>
                                            </p:txEl>
                                          </p:spTgt>
                                        </p:tgtEl>
                                        <p:attrNameLst>
                                          <p:attrName>style.visibility</p:attrName>
                                        </p:attrNameLst>
                                      </p:cBhvr>
                                      <p:to>
                                        <p:strVal val="visible"/>
                                      </p:to>
                                    </p:set>
                                    <p:animEffect transition="in" filter="dissolve">
                                      <p:cBhvr>
                                        <p:cTn id="27" dur="500"/>
                                        <p:tgtEl>
                                          <p:spTgt spid="478211">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478211">
                                            <p:txEl>
                                              <p:pRg st="7" end="7"/>
                                            </p:txEl>
                                          </p:spTgt>
                                        </p:tgtEl>
                                        <p:attrNameLst>
                                          <p:attrName>style.visibility</p:attrName>
                                        </p:attrNameLst>
                                      </p:cBhvr>
                                      <p:to>
                                        <p:strVal val="visible"/>
                                      </p:to>
                                    </p:set>
                                    <p:animEffect transition="in" filter="dissolve">
                                      <p:cBhvr>
                                        <p:cTn id="30" dur="500"/>
                                        <p:tgtEl>
                                          <p:spTgt spid="478211">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478211">
                                            <p:txEl>
                                              <p:pRg st="8" end="8"/>
                                            </p:txEl>
                                          </p:spTgt>
                                        </p:tgtEl>
                                        <p:attrNameLst>
                                          <p:attrName>style.visibility</p:attrName>
                                        </p:attrNameLst>
                                      </p:cBhvr>
                                      <p:to>
                                        <p:strVal val="visible"/>
                                      </p:to>
                                    </p:set>
                                    <p:animEffect transition="in" filter="dissolve">
                                      <p:cBhvr>
                                        <p:cTn id="33" dur="500"/>
                                        <p:tgtEl>
                                          <p:spTgt spid="478211">
                                            <p:txEl>
                                              <p:pRg st="8" end="8"/>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478211">
                                            <p:txEl>
                                              <p:pRg st="9" end="9"/>
                                            </p:txEl>
                                          </p:spTgt>
                                        </p:tgtEl>
                                        <p:attrNameLst>
                                          <p:attrName>style.visibility</p:attrName>
                                        </p:attrNameLst>
                                      </p:cBhvr>
                                      <p:to>
                                        <p:strVal val="visible"/>
                                      </p:to>
                                    </p:set>
                                    <p:animEffect transition="in" filter="dissolve">
                                      <p:cBhvr>
                                        <p:cTn id="36" dur="500"/>
                                        <p:tgtEl>
                                          <p:spTgt spid="478211">
                                            <p:txEl>
                                              <p:pRg st="9" end="9"/>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478211">
                                            <p:txEl>
                                              <p:pRg st="10" end="10"/>
                                            </p:txEl>
                                          </p:spTgt>
                                        </p:tgtEl>
                                        <p:attrNameLst>
                                          <p:attrName>style.visibility</p:attrName>
                                        </p:attrNameLst>
                                      </p:cBhvr>
                                      <p:to>
                                        <p:strVal val="visible"/>
                                      </p:to>
                                    </p:set>
                                    <p:animEffect transition="in" filter="dissolve">
                                      <p:cBhvr>
                                        <p:cTn id="39" dur="500"/>
                                        <p:tgtEl>
                                          <p:spTgt spid="478211">
                                            <p:txEl>
                                              <p:pRg st="10" end="10"/>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478211">
                                            <p:txEl>
                                              <p:pRg st="11" end="11"/>
                                            </p:txEl>
                                          </p:spTgt>
                                        </p:tgtEl>
                                        <p:attrNameLst>
                                          <p:attrName>style.visibility</p:attrName>
                                        </p:attrNameLst>
                                      </p:cBhvr>
                                      <p:to>
                                        <p:strVal val="visible"/>
                                      </p:to>
                                    </p:set>
                                    <p:animEffect transition="in" filter="dissolve">
                                      <p:cBhvr>
                                        <p:cTn id="42" dur="500"/>
                                        <p:tgtEl>
                                          <p:spTgt spid="47821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1" grpId="0" build="p"/>
    </p:bldLst>
  </p:timing>
</p:sld>
</file>

<file path=ppt/theme/theme1.xml><?xml version="1.0" encoding="utf-8"?>
<a:theme xmlns:a="http://schemas.openxmlformats.org/drawingml/2006/main" name="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11"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11"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11"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11"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lass6-wrapup">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6-wrapup">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08"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08" charset="0"/>
          </a:defRPr>
        </a:defPPr>
      </a:lstStyle>
    </a:lnDef>
  </a:objectDefaults>
  <a:extraClrSchemeLst>
    <a:extraClrScheme>
      <a:clrScheme name="class6-wrapup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6-wrapup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6-wrapup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6-wrapup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6-wrapup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6-wrapup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6-wrapup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6-wrapup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11"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11"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none" lIns="45720" tIns="45720" rIns="45720" bIns="45720" numCol="1" anchor="t" anchorCtr="0" compatLnSpc="1">
        <a:prstTxWarp prst="textNoShape">
          <a:avLst/>
        </a:prstTxWarp>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Helvetica" pitchFamily="-111" charset="0"/>
          </a:defRPr>
        </a:defPPr>
      </a:lstStyle>
    </a:spDef>
    <a:ln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none" lIns="45720" tIns="45720" rIns="45720" bIns="45720" numCol="1" anchor="t" anchorCtr="0" compatLnSpc="1">
        <a:prstTxWarp prst="textNoShape">
          <a:avLst/>
        </a:prstTxWarp>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Helvetica" pitchFamily="-111"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C:\Shared Files\Classes\CS 213 F'02\Lectures\class02.ppt</Template>
  <TotalTime>64617</TotalTime>
  <Pages>35</Pages>
  <Words>1910</Words>
  <Application>Microsoft Macintosh PowerPoint</Application>
  <PresentationFormat>Letter Paper (8.5x11 in)</PresentationFormat>
  <Paragraphs>526</Paragraphs>
  <Slides>28</Slides>
  <Notes>2</Notes>
  <HiddenSlides>0</HiddenSlides>
  <MMClips>0</MMClips>
  <ScaleCrop>false</ScaleCrop>
  <HeadingPairs>
    <vt:vector size="4" baseType="variant">
      <vt:variant>
        <vt:lpstr>Theme</vt:lpstr>
      </vt:variant>
      <vt:variant>
        <vt:i4>6</vt:i4>
      </vt:variant>
      <vt:variant>
        <vt:lpstr>Slide Titles</vt:lpstr>
      </vt:variant>
      <vt:variant>
        <vt:i4>28</vt:i4>
      </vt:variant>
    </vt:vector>
  </HeadingPairs>
  <TitlesOfParts>
    <vt:vector size="34" baseType="lpstr">
      <vt:lpstr>class02</vt:lpstr>
      <vt:lpstr>3_class02</vt:lpstr>
      <vt:lpstr>1_class02</vt:lpstr>
      <vt:lpstr>class6-wrapup</vt:lpstr>
      <vt:lpstr>2_class02</vt:lpstr>
      <vt:lpstr>5_class02</vt:lpstr>
      <vt:lpstr>Chapter 8: Exceptional Control Flow and Shell Programs</vt:lpstr>
      <vt:lpstr>Announcements</vt:lpstr>
      <vt:lpstr>Chapter Mapping</vt:lpstr>
      <vt:lpstr>Control Flow</vt:lpstr>
      <vt:lpstr>Altering the Control Flow</vt:lpstr>
      <vt:lpstr>Exceptional Control Flow</vt:lpstr>
      <vt:lpstr>Exceptions</vt:lpstr>
      <vt:lpstr>System context for exceptions</vt:lpstr>
      <vt:lpstr>Asynchronous Exceptions (Interrupts)</vt:lpstr>
      <vt:lpstr>Interrupt Vectors</vt:lpstr>
      <vt:lpstr>Synchronous Exceptions</vt:lpstr>
      <vt:lpstr>Trap Example</vt:lpstr>
      <vt:lpstr>Fault Example #1</vt:lpstr>
      <vt:lpstr>Fault Example #2</vt:lpstr>
      <vt:lpstr>Processes</vt:lpstr>
      <vt:lpstr>Logical Control Flows</vt:lpstr>
      <vt:lpstr>Concurrent Processes</vt:lpstr>
      <vt:lpstr>User View of Concurrent Processes</vt:lpstr>
      <vt:lpstr>Context Switching</vt:lpstr>
      <vt:lpstr>Private Address Spaces</vt:lpstr>
      <vt:lpstr>Process &amp; OS Conceptual View</vt:lpstr>
      <vt:lpstr>fork: Creating new processes</vt:lpstr>
      <vt:lpstr>Fork Example #1</vt:lpstr>
      <vt:lpstr>Fork()  conceptually...</vt:lpstr>
      <vt:lpstr>Fork Example #2</vt:lpstr>
      <vt:lpstr>Fork Example #3</vt:lpstr>
      <vt:lpstr>Fork Example #4</vt:lpstr>
      <vt:lpstr>Fork Example #5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Optimization II</dc:title>
  <dc:subject/>
  <dc:creator>Randal E. Bryant and David R. O'Hallaron</dc:creator>
  <cp:keywords/>
  <dc:description/>
  <cp:lastModifiedBy>Richard Han</cp:lastModifiedBy>
  <cp:revision>548</cp:revision>
  <cp:lastPrinted>1998-08-31T18:34:23Z</cp:lastPrinted>
  <dcterms:created xsi:type="dcterms:W3CDTF">2012-10-24T01:35:06Z</dcterms:created>
  <dcterms:modified xsi:type="dcterms:W3CDTF">2017-11-27T19:15:20Z</dcterms:modified>
</cp:coreProperties>
</file>